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6" r:id="rId3"/>
    <p:sldId id="266" r:id="rId4"/>
    <p:sldId id="262" r:id="rId6"/>
    <p:sldId id="263" r:id="rId7"/>
    <p:sldId id="264" r:id="rId8"/>
    <p:sldId id="265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6-03-31T13:31:43"/>
    </inkml:context>
    <inkml:brush xml:id="br0">
      <inkml:brushProperty name="width" value="0.08819" units="cm"/>
      <inkml:brushProperty name="height" value="0.35278" units="cm"/>
      <inkml:brushProperty name="color" value="#fffffb"/>
      <inkml:brushProperty name="tip" value="rectangle"/>
      <inkml:brushProperty name="rasterOp" value="maskPen"/>
      <inkml:brushProperty name="ignorePressure" value="0"/>
    </inkml:brush>
  </inkml:definitions>
  <inkml:trace contextRef="#ctx0" brushRef="#br0">17642.653 3658.975,'-12.000'8.000,"1.000"0.000,-1.000 0.000,-1.000 2.000,0.000 0.000,-1.000 0.000,1.000-1.000,0.000 1.000,0.000 0.000,0.000-1.000,0.000 1.000,-5.000 1.000,9.000-5.000,0.000 1.000,1.000-1.000,1.000 1.000,-4.000 5.000,1.000 2.000,-1.000 0.000,0.000-2.000,-2.000 0.000,-1.000-2.000,1.000 0.000,1.000-3.000,-1.000-3.000,2.000 0.000,-3.000 3.000,3.000 1.000,1.000-1.000,1.000 3.000,4.000 0.000,6.000 0.000,0.000 0.000,-1.000 0.000,0.000 2.000,8.000-7.000,7.000-5.000,-4.000-1.000,5.000 0.000,6.000 0.000,7.000-2.000,4.000-1.000,4.000-1.000,8.000-1.000,8.000-2.000,6.000-1.000,6.000 0.000,2.000-2.000,2.000-1.000,-7.000 1.000,-6.000 1.000,-6.000 0.000,-6.000 0.000,-9.000 2.000,-10.000 2.000,-6.000 2.000,-8.000 0.000,-1.000 1.000,-21.000 3.000,-3.000 4.000,0.000 4.000,2.000-3.000,-3.000 1.000,-5.000 3.000,-3.000 0.000,-1.000 2.000,0.000 1.000,0.000 0.000,-2.000-1.000,-3.000 1.000,-2.000 0.000,0.000 0.000,-2.000-1.000,1.000-1.000,0.000 0.000,1.000-1.000,3.000 0.000,2.000-3.000,4.000 0.000,-1.000-1.000,5.000-1.000,4.000-1.000,-1.000-1.000,24.000-8.000,10.000-4.000,0.000 3.000,8.000-1.000,6.000 0.000,6.000 0.000,3.000 0.000,3.000 1.000,1.000 0.000,6.000 0.000,4.000-1.000,1.000 0.000,-5.000 1.000,-1.000 2.000,-3.000 0.000,3.000 0.000,-8.000 2.000,-9.000 1.000,-7.000 2.000,-7.000 0.000,-6.000 1.000,-1.000 2.000,-18.000 9.000,-5.000-5.000,-5.000 1.000,-5.000 2.000,-5.000 1.000,-2.000 0.000,-6.000 3.000,-4.000 1.000,-3.000 1.000,-2.000 1.000,-13.000 5.000,-2.000 0.000,1.000 1.000,-3.000 0.000,5.000-2.000,8.000-3.000,5.000-3.000,9.000-4.000,8.000-4.000,6.000-2.000,6.000-3.000,1.000-2.000,14.000-12.000,7.000-2.000,2.000 2.000,6.000-2.000,10.000-5.000,7.000-4.000,7.000-2.000,-1.000 2.000,1.000 0.000,0.000 1.000,-5.000 3.000,-2.000 2.000,-3.000 0.000,2.000 1.000,-4.000 2.000,-5.000 2.000,3.000-1.000,-10.000 4.000,-4.000 2.000,-4.000 2.000,-1.000-2.000,-20.000 7.000,0.000 4.000,0.000 1.000,0.000 1.000,1.000 1.000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5:57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18342.653 2989.975 767,'0.000'11.985'0,"0.000"-0.442"0,-2.010 5.629-5,-0.541-4.696 3,-1.941 7.033 0,-1.398 4.045-2,-1.197 3.064 0,-2.426 5.462 0,-0.826 0.840 0,-0.061-0.984 0,2.500-7.048 1,0.816-1.829 6,0.953-2.258-1,0.014-0.399-5,0.693-3.806 0,0.475-3.658 13,-3.391 3.532-4,-0.848-7.886 0,-3.756-11.138 0,6.047-9.597-6,2.279-8.465-2,-0.174 3.991 1,-3.186-8.887-3,-1.238-3.537-1,1.723 3.824 2,0.480-1.240-1,-1.117-6.780 1,0.322 0.414 1,1.893 5.731 2,0.111-1.724 0,-1.453-8.069 0,-0.020 1.096 0,1.152 5.835-1,0.652 2.865 0,0.076 0.092-2,1.109 5.403 2,1.043 5.190 3,0.914 4.627 16,-0.217-0.879-26,3.404 23.852 15,-0.748 0.827 1,-0.125 2.313-4,0.004 2.596-7,0.006-5.706 1,0.000 1.969 0,0.002 2.043 1,0.000-0.846 0,0.000-0.209-1,0.000-0.700 1,0.002-1.003 0,0.000 0.866 0,0.000-0.772 0,0.000-0.998 2,1.154 7.176 5,2.439-5.797-5,6.988-17.346 4,-10.619-7.595-5,-0.234-0.688 1,0.238 1.302-1,0.031-2.828-1,0.002 2.732 1,0.002-4.142-2,0.000-2.745-1,0.000-2.228 1,0.000-2.389-2,0.000 0.368 2,0.000 1.164 0,0.000 0.936-1,0.000 3.669 2,-0.002 3.823 1,0.000-2.731 9,0.000 33.390-2,0.000 2.037-7,0.000-4.193 1,0.000 2.068-4,0.000 1.509 0,0.000 2.949-1,0.000 1.236 2,0.000 0.920 0,0.000-0.111 1,0.000-0.762 0,0.000-1.123 0,0.000-0.510 0,0.000-1.186 1,0.000-1.530 2,0.000 1.494 2,0.000-1.151 0,0.000-1.906-7,0.000-0.955 5,0.000-1.545 0,0.000-1.780-3,0.000 5.707 8,0.000-29.904-4,0.236-0.637-1,3.330-5.128-2,-1.137 4.839-2,0.557-4.116-1,1.438-7.891-1,0.510-1.782 1,0.318-0.164-1,0.596-1.695 0,0.713 0.017 1,0.729 1.071 3,0.189 0.903 3,-0.557 3.335-1,-0.818 4.005-4,-0.904 4.053 0,-0.877 3.721 3,2.107-1.604 7,4.881 9.973-9,0.203 11.352 6,-4.539 2.128-1,1.865 8.642-3,-3.170-5.407-3,0.320 2.005 0,0.150 1.554-1,0.027 1.455 1,-0.059 1.295-1,-0.109 1.106 2,0.273 2.268-1,-0.195 0.139 1,-0.203-0.231 0,2.088 7.106-1,-0.826-4.451 2,0.080-0.595 0,1.121 4.183 3,-1.723-6.791-1,-0.334-2.026-6,-0.285-1.897 1,-0.998-4.157 13,-1.039-4.128-11,1.158 0.637 5,-1.012-29.076 3,-2.275 0.675-7,0.676-5.257 0,1.561-13.327-5,0.668-6.143-2,0.447-4.560 0,0.271-2.843 0,0.143-1.534 0,0.045-0.584 3,0.357-1.206-2,-0.096 4.035 4,-0.135 4.845 2,-0.596 6.888-1,-0.773 7.196 2,-0.842 6.957 5,-0.816 6.233-3,0.660-0.930 1,-2.082 32.231 20,-1.633 1.231-21,0.412 4.310 0,0.740-8.172-2,0.689 1.399-2,0.813 11.818-2,-0.291 0.292 0,-0.154 1.092 1,-0.049 5.618 0,-0.605-5.830 1,-0.258-2.021-3,-0.094 3.930 2,-0.389-7.050 4,-0.164-2.586-1,-0.127-1.800 0,-0.109-2.989 3,-0.076-2.665-2,-0.105 4.224 10,-0.318-38.220-10,0.398 3.448-5,0.002-4.715 0,0.002-3.874-1,0.000 0.494 0,0.000 0.107 1,0.000 0.930-1,0.000-3.496 1,0.000 0.478 2,0.000 1.840 3,-0.002 0.248 1,0.000 6.962-1,0.000 2.282-3,0.211 1.177-1,0.320 3.778 8,1.613-1.935-1,8.611 26.361 3,-8.182-0.126-7,0.568 2.769-3,1.186 8.629-2,-0.063 4.327 0,-0.354 3.639-1,0.094 5.434-1,-0.020 2.283 3,0.074 1.445-2,-0.297-1.679 2,-0.496-3.462 1,-0.580-4.270 1,-0.164-4.829-1,0.107-4.769 1,0.264-4.333 8,-0.084-4.524-1,2.521 3.212 6,3.318-7.858-7,0.244-16.331 0,-7.260-3.086-3,-1.260-3.394-2,-0.385-4.083-1,-0.031 5.475 0,-0.010-2.187 0,-0.002-1.734-2,0.002-1.316 1,0.008 1.068 0,0.006 0.388 0,0.006 0.732 1,0.004-0.280 0,0.008 2.975 0,-0.002-4.249 10,0.023 29.346-4,-0.002 5.128-4,0.000 1.547-2,0.000 3.698-2,0.000-9.526 1,0.000-0.295 1,0.000-0.592-1,0.000 1.901 1,0.000-0.733 1,0.000-0.669 1,-1.154 6.623 1,-2.500-2.490-1,-1.400-4.680 1,-4.254-2.814 0,-1.049-15.540-26,5.441-8.146 48,-0.404-6.490-26,2.119 8.880 2,-1.170-1.811-1,-1.494-1.745-1,-0.285-0.064 1,-0.670-1.929-1,-2.922-5.718 1,-1.316-0.199-1,-0.479 0.699 0,0.070 1.179 1,2.797 4.970 0,0.998 0.757 1,-2.572-3.697 1,2.496 6.492 0,1.025 3.012 1,-3.525-2.561 5,-0.543 8.647-7,3.387 18.547 1,3.754 1.110-1,0.898-0.533 1,-0.637 3.547-1,-0.238 0.758-2,-0.619 2.400 0,-1.230 4.967-1,-0.633 1.926-1,-0.508 0.273 2,-0.391-0.804 0,0.469-3.912 1,-0.213-1.298-1,0.953-3.764 1,0.418-1.334 3,0.553-1.304-1,-0.486 1.863 1,1.115-3.906 0,-1.221 2.331 5,2.729-30.781-3,3.354-1.756 0,-0.379 1.224 0,-0.096-4.103-8,-0.121 8.031 2,-0.008-5.320-1,-0.020-2.602 1,-0.014-3.560 1,-0.014-0.309-1,-0.904 1.464 0,-0.555-1.895 1,-0.365-1.063 1,-0.090 1.121 0,0.063 1.923 0,-0.080 0.295-1,0.295 4.248-2,0.322 4.204 15,-0.412-1.831-19,0.951 27.357 13,0.904-0.291 0,-0.113 2.865-7,-0.016 6.181 0,-0.010-6.910 0,-0.002 1.814 0,0.000-1.243 0,-0.002-0.188 0,0.000 1.475-1,0.000-0.275 1,-0.061-0.478 0,-0.092-2.283 3,-0.461 5.934-2,-0.961-6.055 1,-9.447-15.098 3,0.773-7.741-1,3.266-3.614-2,0.000-7.874-4,3.299 9.166 2,-1.277-3.834 0,-0.504-0.632-1,0.338 1.078 2,0.535 1.214-2,0.715 1.499 1,0.363 1.957 1,-3.928-7.268 3,1.289 6.877-1,-1.211 19.733 3,7.635 4.300-3,-0.088 2.773-3,-0.021 5.003-2,-0.094-9.280 1,-0.012-0.088 0,-0.012-0.301 1,0.012 7.724 0,-0.025 0.615 3,1.949-1.976 0,2.670-5.479-1,3.500-3.890 2,3.305-7.009-3,1.563 0.226 1,-1.102 5.724 0,1.621-1.725-2,-3.688 1.461 0,-2.971 1.881 0,-1.934 5.673 2,-2.584 2.341-2,-1.527-3.143 0,-0.342 1.491-1,-0.262-1.499 1,-0.127 2.080-1,-0.096 2.374 1,-0.066 1.897-1,-0.047 1.469 0,-0.068 7.592-1,-0.016 1.457 0,0.023-2.328-1,0.014 0.597 5,0.004 4.854-2,0.025 1.859-1,0.033-2.467 2,0.020 0.999 0,0.012 3.729-2,0.020-1.194 0,0.014 1.478 1,0.012-2.701 0,0.010-11.814 2,0.004-2.304 1,0.004 4.259 0,0.004-3.214 0,0.000-6.230 2,0.000-1.983 3,0.000-0.577-6,0.000-1.809 0,-0.223 6.516 4,-0.910-5.687-2,-9.865-13.591-1,-2.504 1.128 1,0.619-0.009-4,-0.240-0.021 2,25.000 4.146 0,-2.088 1.439-3,1.350 1.349 0,-0.295 3.856 1,0.018-0.769 0,0.793-4.138 2,1.361 0.577-1,-1.107 3.382 0,-3.682 0.228 0,2.244-2.628 2,0.859-0.365-2,-0.348-2.616 0,-24.725-4.304 3,-1.012-0.160-6,-1.336-0.002 1,-6.148-0.001 1,8.275-0.001-1,-1.498 0.000 1,-0.715 0.000-1,-2.025 0.000 0,-2.082 0.000 0,1.545 0.000-1,0.611 0.000 2,1.189 0.000 0,1.527 0.000 0,-3.900 0.000 0,1.215 0.000 0,1.846 0.000 7,2.660 0.000-3,0.969 0.000-1,1.131 0.000-2,-9.061 0.000 4,5.871 0.000-6,2.262 0.000 5,-4.346 0.000-3,0.760 0.000-1,2.268 0.000 1,-1.158 0.000 0,-2.650 0.000 0,0.135 0.000 0,3.730 0.000 0,0.445 0.000 0,1.855 0.000 1,-4.814 0.000-1,0.555 0.000 2,4.115 0.000-2,-2.033 0.000-1,0.928 0.000 2,-5.818 0.000-2,2.662 0.000 1,-0.559 0.235 0,0.979 1.506-1,-7.205 2.115-1,10.021-1.897 1,-0.652-0.174 0,1.898-0.420 2,-9.781 0.759-1,-0.691-0.702-1,10.465-0.983 2,-7.520 0.016-1,-1.494-0.292-1,0.525-0.233 2,5.064-0.076 1,0.102 0.071-2,5.943 7.444 3,-0.445-0.220 1,-2.949-6.589-5,-2.096-0.553 0,2.725-0.099 0,-0.400-0.008 1,-0.586-0.002 0,0.951 0.053-1,-1.803 0.057 3,1.666-0.008-1,-3.480 0.000-3,0.842 0.000 2,2.088 0.187-1,-0.543 1.145 0,1.287 1.465 1,0.445 0.942-1,-3.475 0.517 2,1.225-2.036 1,1.334-1.379-2,-3.338-0.736 0,1.609-0.302 0,-0.148 0.030-1,0.246 0.076 1,0.443 0.052 0,-0.742 0.034 0,0.291 0.012 1,-0.762-0.002-1,1.826-0.003 0,-1.404-0.001 0,0.746-0.001 0,0.795 0.000 0,-1.205 0.000 2,-0.502 0.000-3,-0.518 0.000 1,1.125 0.000 0,1.262 0.000 0,0.553 0.000 0,-0.936 0.000 0,-0.027 0.000 3,1.178 0.000-5,22.424 0.000 4,0.736 0.000-3,-0.227 0.000 0,0.271 0.000 0,0.234 0.000 0,2.271 0.048 1,-1.916 0.909 0,-10.404 10.137 0,-1.965 0.703 1,-0.016 5.074-1,-0.004-4.592-2,0.000 2.066 1,0.000 0.905 2,-1.154-3.994 0,-2.760 3.013-1,-3.068 1.106-2,-1.283 0.698 1,-0.400-1.100 1,0.115-2.124 1,-2.045-0.013-3,1.184-4.618 2,-1.799-2.859 2,-0.873-5.200-1,0.430-1.237-1,0.133-2.752-1,1.787-8.528 1,3.166 2.599-1,0.408 0.217 1,-0.615-1.188-1,-0.594-1.063 0,-1.174-2.232-1,-0.520-1.305 1,-0.404-1.155-1,1.316 2.000 1,0.211 0.113 0,0.309 0.319 0,-0.330-1.203 0,1.125 1.369 0,1.225 1.530 1,1.051 0.202 2,1.184 1.374 0,-0.533-5.832 4,2.449 2.721-4,3.301 2.880-3,-1.498-1.084 6,-5.102-0.091-5,-1.844 1.486 0,2.871 21.984 1,3.789-0.029 0,-0.055-0.024-2,-0.006 9.026-2,0.000 2.370 1,0.002-9.055 1,0.000-0.143 0,0.000-0.565 0,0.000-0.793 0,0.002 7.668 1,0.000-0.451 3,0.000-2.415-2,0.000-3.711 0,0.646-1.880-1,6.578-21.458 3,-2.623-0.423-2,-2.535-3.587-2,-0.754 2.967 0,0.570-4.294-1,0.801-4.509-1,0.609-2.111 0,0.520-1.094 0,0.131 1.833 0,0.313 1.083 1,0.256 1.452 1,-0.447 2.956 0,-0.359 1.827 0,-0.475 1.795 3,-0.184 0.924 0,1.438-4.074 3,0.305 5.081 0,4.484 16.722 0,-3.148 9.432-3,-1.773-4.648-4,0.693 2.955 0,0.441 2.668 0,0.246 2.657-1,0.104 2.453 0,0.004 2.143 0,-0.426 0.338 1,-0.672-0.842 0,-0.779-1.535 0,-1.123-2.121 0,-0.564-0.265 1,-0.516-0.990 4,-0.330 1.298 0,-0.490-1.757-1,-0.383-1.750-1,-0.291-3.944-2,-0.162 8.060 2,-0.367-4.544 13,-1.025-28.360-10,1.258-9.564-7,0.025 5.181-1,0.375-6.462 0,0.580-2.248 1,0.670-1.036-1,1.227-8.986-1,0.316 5.555 2,0.555 1.388 2,0.520 4.771 1,0.383 2.003 5,-0.041 2.406-7,-0.490 4.085-1,-0.088 2.448 4,-0.086 2.381 4,4.523-4.823-2,3.475 9.113 5,-0.328 14.612-5,-1.119 5.523-1,0.695 4.996-4,-5.199-7.562 0,-0.566-0.126 1,3.785 7.036-2,-0.447-4.800 2,0.068-3.065 6,0.213-1.603-4,0.551-0.658 0,-8.811 3.047 1,13.861-7.183 1,4.279-0.659-6,-7.045-1.642 2,1.717-0.133-2,2.209-0.155 1,2.279-0.186 0,2.201-0.197 0,8.779-0.030-1,2.699-0.276-1,1.906-0.235 0,9.166-0.609 0,12.867-0.789 1,14.068-0.833-3,1.398-1.035-2,10.107-1.615-2,9.453-1.756 0,-0.883-0.768-1,4.080-0.983 3,2.814-0.776-1,-3.139-0.334 1,-7.057-0.011 1,-9.363 0.212 4,1.184-1.023 1,-16.582 1.396 1,-15.465 1.558 0,-13.492 1.529 0,-11.154 1.384 36,-8.783 1.180-29,-23.818 0.008-6,-6.342 3.667 43,-4.492 3.384-22,7.957-0.898-15,-3.154 0.957-7,-1.584 0.476-2,-1.094 0.291 0,-1.461 0.174-99,-1.590 0.088 199,-1.553 0.026-99,-18.820 4.579 0,5.404-2.141-1,-3.746-0.371 2,-1.162-0.790 0,0.576-1.000-3,1.646-1.061-2,9.709-1.585 1,1.666-0.610 1,1.609-0.551 4,-10.963-0.195 4,0.369-0.703 2,4.777-0.518-1,1.637-0.309 4,1.199-0.211-65,0.830-0.133 60,3.805-0.043-1,0.768-0.028 43,-3.217-0.060-46,3.252 0.021 1,5.574 0.521 0,0.100 0.751 0,-4.469 1.561 4,-0.004 1.248-5,0.625 1.652 0,-0.348 1.429-1,2.670 0.058 1,0.564 0.508 0,-2.791 2.842 1,2.410 1.134-4,5.053-2.303 2,0.918-0.696 2,-0.336 0.288 1,1.375-0.506-2,0.814-0.377 3,0.393-0.266-1,0.611-0.176-1,0.705-0.105 0,0.883-0.049-1,-3.699 4.585 0,7.830-0.680 2,16.660-2.467 0,1.350-6.261 0,0.133-1.622-2,9.734-0.319 0,-6.295-0.355-2,1.713-0.066 0,8.047-0.050-1,2.939-0.034-1,0.254-0.019 1,6.959-0.008 1,4.223 0.000 0,2.182 0.004-2,5.713 0.006 5,1.209 0.007-6,-1.664 0.007-3,-4.027 0.006 7,-7.141 0.006 4,-7.596 0.005-3,-7.199 0.004 17,-6.320 0.003-30,0.258 0.002 1,-27.566 0.010 22,0.566-0.010 0,-3.775-3.304-2,-4.674-3.179-8,5.025 1.659 1,-3.455-1.005 0,-5.221-0.877 0,-3.191 0.146-4,-2.596 0.517-1,-4.834 0.040-1,-2.102 0.375 1,-1.561 0.287 2,0.350 0.577-1,1.545 0.720 1,2.199 0.758 1,2.158 0.602-1,5.590 0.739 2,5.744 0.619 3,5.352 0.492-1,-2.199 0.179 2,30.406 1.945 13,-1.477-1.276-13,1.549-0.020-1,-1.400 0.001-2,3.801 0.000-2,3.859 0.000-1,5.451 0.000-1,6.068 0.000-1,6.018 0.001 0,4.805-0.367-1,3.676-0.576 0,2.682-0.667-1,-3.826-0.460 1,-2.307-0.543 2,-3.268-0.492 0,-0.723-0.610 1,-7.156 0.209 0,-7.133 0.423 4,-6.521 0.520 3,-5.600 0.535-2,-0.693-1.333 0,-24.199 2.672 7,1.076 2.492 0,0.021 5.879-4,-0.400 0.070-45,1.793-1.345 83,-2.088 1.458-46,-1.816 1.458 1,-1.533 0.616-2,-1.238 0.031 1,-0.959-0.346 1,-0.725-0.319 2,2.238-1.569-6,2.857-1.684 5,2.986-1.608-1,-3.285 0.411 1,10.580-15.604 8,13.172 4.327 0,0.055-3.032-5,1.418 2.367-5,-0.660 1.983 1,1.313 1.184 0,-17.742 15.764 6,-6.865-6.066-7,-7.494-0.137-1,6.752-3.613 2,-1.641-0.388 0,-0.721-0.362-1,-0.064-0.322 0,0.375-0.275 0,-1.047-0.198 0,1.799-0.221-1,1.979-0.158 4,-2.318-2.120 1,2.359-1.741 2,0.145-1.592-2,0.699-0.993-1,1.004-0.536-1,1.121-0.204-2,-2.719-3.385-1,5.043 2.707 4,-4.912-7.172 2,2.654 3.085-1,1.980 2.169-2,1.918-1.380 3,8.469-1.048-1,12.594 2.870-4,-1.408 4.452 1,4.078-0.083-1,3.807-0.053 0,0.828 0.552-2,-0.346 0.675 1,0.188 0.556 0,-1.785 0.757 0,-1.963 0.667 3,-2.580 0.555 1,-2.742 0.439 1,5.154 0.174 2,-4.613 0.806 1,-25.967 0.701 2,0.037-1.445-5,-1.303-6.714-3,0.893-2.458-1,-1.145-2.291-1,2.000 0.683 2,3.377 1.007 1,2.498-0.604 1,1.846-3.828 1,3.875 1.245 0,8.350 3.483-3,4.869 5.728 1,0.055 3.134 0,6.566 0.938 0,-3.457 1.806-1,-0.039 3.205-1,2.883 5.281 1,-3.914 0.280 0,-3.119-2.454 2,-0.877 0.351 0,-2.451 0.098 1,-0.199 2.922 0,-2.730 0.371-2,-3.664 2.771-1,-4.279-3.556 1,-9.715 0.222 0,-5.477-5.257 0,6.619-3.936-1,-0.631-0.548 0,-2.074-0.406-1,-0.564-0.431 1,1.129-1.206 0,-0.314-1.634 1,-2.947-3.105-1,-0.756-1.980 1,1.938-0.267-1,0.607-0.641 1,-2.031-2.417 1,1.604-0.063-4,2.328 0.252 1,2.559 0.420 4,-2.176-2.615-1,0.387-1.465 6,5.645 3.178-5,3.449-2.600-1,12.904 5.607-1,4.924 5.566 0,6.563 1.369-2,-8.605 0.857 0,0.885 0.134 1,0.236 0.094 0,1.266 0.080-1,-0.730 0.040 1,-2.225-0.004-1,-0.809-0.001 2,-0.250 0.557 3,5.521 3.037-1,-3.275 3.169 2,-2.117 0.164-4,0.305 5.627 0,-6.535 3.513 1,-3.732 2.661-2,-7.320-1.354-1,-2.744-6.078 1,-3.377-0.112-1,-0.963-2.192 0,-2.695-0.974 1,-2.617-1.122 0,-2.055-1.532 0,-2.199-0.964-1,-1.186-0.901 0,-0.424-0.813 0,0.139-0.713-1,0.531-0.607 4,-4.135-0.961-1,2.637-1.450-4,7.063-0.608 2,2.063-0.725 3,1.990-0.647 0,-2.633-2.362 5,1.789-0.977-1,1.738-0.704-2,1.555-0.477-1,-2.096-3.450-1,3.188-3.424 0,3.840-5.167 3,0.873 0.088-5,1.965 3.113 0,2.777 5.042 1,6.568 0.049 2,7.768 8.690 0,4.387 2.905-3,-5.049 1.461 0,0.977 0.567 0,0.715 0.122-1,6.238 2.130 0,-3.762 2.012 2,-4.416 3.007 3,-3.674-1.638-2,-0.438 3.097 1,-1.982-0.166-1,-2.334 2.380-2,-7.736-1.042 1,-5.934-2.032-1,-4.018-3.171 1,-1.373-2.010-2,2.295-1.578 0,-0.150-0.557 1,0.270-0.540 0,-3.045-0.161 1,0.137-0.673-2,-1.398-0.503 0,0.277-0.507 4,1.656-1.701-1,2.346-2.270 0,-0.078-3.703-1,-1.535-4.240 3,-0.316-2.893-4,0.447-1.823-1,4.453 4.294 0,0.635 0.269 1,0.646 0.494-1,-1.191-2.876 2,2.658 2.633 0,0.518-0.008 0,0.674 0.066 2,0.754 0.115 2,0.775 0.144-3,-0.184-3.576-4,1.262 0.915 2,1.072 2.144 2,0.055-4.545 9,12.088 30.748-10,-2.863-0.311-1,2.604 5.091-2,-3.543-5.430 1,-0.920-1.167 2,-0.357 0.313-1,-0.516 0.012 0,0.219 3.086-1,-0.994-1.102 0,-1.115-2.444 1,-0.199 6.158 3,-3.754-5.274 2,-10.010-13.951 0,3.578-8.465-2,-0.820-2.824-2,-0.438-0.778-1,1.732 1.579-1,0.469-0.675 1,-1.244 0.466 2,1.551 0.832 1,0.303 0.964 0,7.480 22.649 0,2.852 5.008-5,-1.229-4.971 1,0.781 3.348 0,0.457 1.121-1,0.367 0.307 1,0.010 0.300-1,-0.236 0.280 1,-0.393 0.250-1,-0.266 1.707 3,-0.594 0.072 0,-0.580-0.037 0,-0.629-2.399-1,-0.412-1.371 1,-0.355-1.617 0,-0.232 0.463 0,-0.336-3.409 0,-0.262 3.072 13,-1.279-33.263-8,1.121-0.988-5,0.021 1.878-2,0.010-1.305-1,0.008-0.714 0,0.004-11.695-2,0.008 1.686 2,0.002-1.294 2,0.002 4.363 0,0.000 0.556 0,0.000 0.872 0,0.002-0.485-3,-0.002 1.886 1,0.000 2.025 1,0.000 0.709 5,0.000 2.179-1,-0.002 1.954 2,0.000 1.803 14,0.002-2.801-22,-0.004 32.332 8,0.000 2.616 0,0.000-4.860-3,0.000 3.949-5,0.000 4.243-1,-0.277 2.827 0,-0.451 1.696 2,-0.547 0.825 0,-0.924 7.277-1,-0.234-6.555 1,-0.518-1.209 1,-0.771-0.630 1,-0.443-3.396 1,-0.348-3.677 5,-0.443-2.630-4,0.439-4.470-3,-2.539 0.209 8,-0.211-22.937 5,7.229-6.989-3,0.146 7.196-10,0.043-3.542 0,0.008-1.499 0,0.008-3.342-1,-0.020-1.308 0,-0.023-0.896 2,-0.027-0.566 1,0.525 0.070-1,0.846-0.721 0,0.131 3.703 1,0.137 1.231 0,-0.002 1.566 1,0.273 0.117-2,-0.004 2.894 0,1.961-5.144 1,1.855 6.564 5,0.781 29.275 0,-5.680-3.775-5,-0.141 7.791 0,-0.213 6.287-3,-0.158 7.842-2,-0.168 2.588 0,-1.779-0.581 1,-1.563 1.256-1,-1.914 2.063 3,-1.189-4.052 7,-0.004-6.810-5,0.430-6.615-4,0.754-6.495 2,0.889-5.870 1,-5.367-18.800 18,9.426-5.495-13,0.320-5.114 2,2.486 3.400-6,4.000-5.266-3,4.617-5.527 11,4.918-3.179-37,6.551-4.877 37,6.715-4.546-14,3.125 0.341 0,4.818-1.483 0,4.266-0.763-1,8.336-4.284 0,-1.383 4.184 0,-3.389 5.317 4,-11.406 10.402 0,-2.090 3.092 1,-1.809 2.753 0,2.266 0.406 12,-2.945 3.233 1,-2.896 2.808-5,-2.654 2.345-1,-2.326 1.887 0,-1.957 1.462 0,-2.844 1.775-2,-2.221 1.559 0,-2.137 1.484-1,6.074 2.375 2,-7.021 7.309 1,-4.662 9.358-2,-4.180-3.389-3,-0.189 3.230 0,-0.246 0.355-1,0.047 1.360-1,0.109 0.937-1,0.143 0.594 1,0.379 7.773-2,-0.225 2.460 2,-0.328 1.153 1,-0.371-0.848 2,-0.371-2.065 2,-0.344-2.693-7,-0.373-5.909 0,-0.195-2.518 2,-0.162-2.423 2,-0.119-0.945 26,-0.127 2.562-31,-0.688-30.339 9,0.482 1.669 0,0.742-7.741-3,1.211 3.743-4,1.461-5.423-1,3.518-13.852-3,1.746-2.834 2,1.195-0.203-1,3.340-3.709 0,3.377-2.998 0,2.764-0.790 6,-0.660 4.586 1,-0.457 2.699 0,-1.148 3.299-5,-2.105 5.394-1,-1.680 4.574 1,-1.699 4.597 2,-1.611 4.338 7,-1.850 4.787-1,4.840-0.712 13,0.766 17.932-8,-8.510 12.341-1,-3.027-4.929-5,0.041 2.973-5,0.061 4.160-1,-0.213 2.223 0,-0.271 1.616-1,0.027 3.996 0,0.227 5.321 1,0.344 5.858 1,0.256 6.563-2,-0.135 1.215-1,-0.268-0.502 0,-0.436-5.728 1,-0.307-3.720 0,-0.295-4.208 3,-0.205-2.569 2,-0.285-6.612-1,-0.232-6.265 4,-0.180-5.547 26,-0.115-0.540-45,-0.324-25.104 33,0.111 1.593-10,-0.002-6.267-9,0.008-5.224-3,0.008-4.817-1,0.004-6.697-1,0.014 0.487 2,0.010 2.367 0,0.006-3.471-1,0.014 8.160 2,0.004 3.022 7,0.004 3.256 0,0.004 3.339 0,0.002 3.558-1,0.002-4.397 7,4.213 36.321-9,-2.514-1.876-2,-0.027 4.153 1,0.107 8.310-1,-0.227 4.226-4,-0.260 3.248 0,-0.385-5.123 0,-0.180-0.875 1,-0.162-1.581 2,-0.145-1.986 0,-0.086 2.694-1,-0.146-4.404 1,-0.107-4.328 6,0.137-6.805-2,1.186 5.547 7,1.793-8.008 3,6.447-19.456-3,-6.094-6.533-8,3.541-11.777-5,-1.725 7.993 0,0.092 1.570 2,1.611-2.873-1,3.592-7.898 0,0.934-0.812 0,-0.475 2.437 0,0.695-0.519 1,1.023-2.520-1,-1.131 1.441 4,-3.004 6.869-1,-0.529 1.167-1,1.582-3.572 1,-1.313 3.948 3,-1.309 4.096 0,-1.193 3.844-1,3.063-2.395 2,5.693 20.531 4,-10.430 6.682-2,-0.219 6.183-9,-0.031 8.085-1,-0.604 4.026 0,-0.859-1.999 0,-0.502-0.089 0,-0.596-3.020 0,-0.328 0.557 2,-0.287 0.774 0,-0.205 2.938 2,-0.248-1.694 2,-0.193 0.887-4,-0.182-5.295 0,-0.113-5.530 1,-0.063-5.217 20,-0.207 0.498-26,-0.299-29.853 15,1.848-8.796-3,0.313 4.430-5,0.799-3.549-3,1.090-4.913-1,1.146-4.609 0,1.234-4.520-2,0.525 0.333 2,0.240 1.893 0,0.064 1.568 1,-0.781 4.858-1,-0.971 5.016 4,-1.184 6.140 3,-0.834 4.427-2,0.717-2.243 17,-2.191 28.230-4,-1.721 4.933-15,0.199-5.947 0,0.000 4.032 0,0.027 1.769-1,0.029 1.314 0,0.025 2.054-1,0.023 2.377 1,0.020 2.408 0,0.016-1.033 0,0.012-0.184 0,0.008-0.729 0,0.008 0.756 0,0.004-3.797 1,0.002-4.145 2,0.002-4.009 0,0.008 2.024 4,0.004-28.084 5,1.951-7.648-8,0.133 4.164-1,0.141-2.573-3,-0.674 4.601 0,-0.117-0.811 0,-0.152-0.760 0,0.836-7.183 1,0.689 0.289-1,0.000 4.055 1,0.080 2.664 0,-0.041 2.960 0,-0.113 2.932 2,2.281-3.410 1,3.051 6.249 2,-3.822 18.734 0,-3.377 3.993 0,-0.031-1.972-1,0.902 5.473-5,-0.273-3.274 0,0.078 1.164 0,-0.020 0.791-1,1.281 8.151 0,0.365 1.844 0,-0.402-5.580 2,0.273-0.941 0,0.283-1.380 0,1.195 3.335 2,-0.330-3.208-3,-0.555-3.134 0,-0.637-2.960 4,0.717 3.496 5,-14.168-12.140 3,-0.684-3.986-7,-5.191-0.058-4,-0.508-1.334 0,-5.221-2.080-2,7.928 1.544 2,-2.631 0.075-1,-0.047 0.093 0,-1.160-0.156 0,-0.836-0.210 0,-0.564-0.237-1,-5.184-0.648 0,0.643 0.203 2,1.141 0.353 0,3.348 0.145 0,2.291-0.207 2,2.359-0.322 0,3.355 0.272 0,-6.424-1.948 5,4.670 0.893 8,23.994 0.486-12,1.309 3.041-4,2.463 0.003 0,1.205 0.001 2,-0.691 0.000-1,-3.340 0.000 1,0.250 0.000 0,2.338 0.000 2,-2.766 0.000-2,2.441 0.000 0,-0.936 2.280-1,-3.461 3.530 2,1.412 3.293 0,1.176-1.242-2,-1.068-3.650 3,-25.074-3.496-2,2.775-0.709-1,-4.193-0.001-2,-5.891 0.000 1,-1.795-0.002-1,7.400-0.002 3,-2.270 0.000 0,-6.639 0.000-2,-1.145 0.000-1,-0.203 0.000-1,0.785 0.000 0,1.326 0.000 3,1.551 0.000 1,-6.281 0.000 0,0.932 0.000 3,-2.979 0.000 0,-0.395 0.000-1,1.287 0.000-7,2.270 0.000 1,0.521 0.000 0,1.574 0.000 0,2.133 0.000 8,1.869 0.090 3,3.959 0.139-2,3.896 0.156-6,-3.354 0.833-2,13.430 9.467 13,17.170-8.620-1,0.729-1.664-10,1.932-0.242-1,-5.186-0.126 0,0.609-0.028 1,0.260-0.019-1,2.012 0.354 1,1.525 0.570 0,1.662 0.667 1,1.230 0.310-1,0.865 0.060-1,0.568-0.105 1,1.326-0.108-1,-0.539-0.288 1,-0.820-0.298 0,-2.801-0.318 1,-1.891-0.218 0,-1.971-0.185 1,-2.105-0.150 0,5.322-0.042 3,-2.859-0.297 1,2.293-0.335 3,-3.584 0.397-10,6.051 0.000-1,-2.883 0.000 3,-0.010 0.000 0,0.551-0.303 0,-1.688-1.210 0,-10.242-9.008 2,-15.297 7.846 0,0.000 2.575-1,2.527-7.285-2,8.346-4.893 1,0.375-3.220-1,-0.039-3.912-2,-0.045 1.660 1,-0.012-1.274-1,-0.010-0.029 1,0.357-1.398-1,0.568-0.887 1,0.662 0.267 2,0.010 3.827 1,0.066 1.377 0,-0.049 1.548-1,0.088-0.098-2,-0.234 2.041 0,-0.023-0.222 5,-1.066-5.128 4,-3.080 2.782-4,-2.896 4.142-2,-7.635 1.755-1,-3.879 6.539 2,4.422 2.404-2,-1.473 0.558-2,-0.355 0.230 2,-3.055 3.076 0,-4.232 1.369 1,8.363-1.992-3,-1.025 0.403 0,0.471-0.010 2,1.625-0.333-1,-5.943 1.717-2,5.557-1.154 2,23.910-3.528 9,2.299-0.223-5,0.053-0.007-4,2.922-0.001 0,5.742 0.000-2,-8.975 0.000 2,0.422 0.000 0,-0.275 0.000 0,-0.721 0.000 0,-0.209 0.000 0,-1.260 0.000 0,7.576 0.000 3,-6.768 0.000 5,-25.139 0.000-4,-0.199-1.313-3,3.834-4.485-2,-1.498 0.725 3,0.137 2.592 1,23.951 2.150-1,2.768 0.343-4,-3.346-0.013 2,2.115 0.666 0,-0.209 2.479 0,-2.766-0.003 1,1.268 0.562-1,-1.123 0.284 2,-23.314-3.631 4,-4.855-0.375-6,1.898 0.023 0,-2.064 0.000-2,-2.100 0.000 1,1.367-0.001 1,0.168-0.001 2,0.699 0.000-1,2.686-0.001-1,2.266 0.000 3,-1.295 0.000-1,-1.994 0.000 0,1.008 0.000 0,3.324-3.632-1,2.678-5.798 3,20.699 7.502-3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6:15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18456.153 4848.975 767,'0.000'11.056'0,"0.000"1.720"-3,0.000 0.444 2,0.000-0.269-1,0.000-1.546 2,0.000 1.844 0,0.000-0.606 1,1.652-0.427-1,3.563-0.888 0,-0.686 0.660-1,-1.859 0.032 1,-1.477 1.197 0,-0.922 0.588-1,-0.389 1.372 1,-0.078 0.220 0,0.094-3.179 0,0.025 1.495 3,0.027-2.037-6,0.057-22.746 6,-0.008-1.039 0,0.000-11.690-7,0.000 5.769 1,0.391-12.715-1,0.600-3.913-1,0.678-6.264 1,-0.164 7.055 3,0.043-0.055-4,-0.053 0.783 0,-0.117 1.322 0,0.527-4.838-1,0.369 4.250 3,0.455 4.495 5,-0.125 5.497-1,-0.162 3.316 4,-0.285 2.792 2,-0.303 2.877 0,0.768-3.931 8,-0.682 31.540-11,-2.012-1.863-5,0.000 4.130 0,0.004 3.020-2,0.006 2.088 0,0.008 1.333-1,0.008 0.757 1,0.008 0.319-1,0.008 0.000 1,-0.270-0.238 2,-0.445-0.388 0,-0.541-0.470 1,-0.943 3.981 0,-0.656 0.896 1,-0.551 1.107 0,-0.178-0.933-1,-0.359 1.090-2,-0.305 1.087 1,-0.518 3.140-1,0.461-3.081 1,0.646-4.005 0,-0.252-3.225 0,-0.020-2.338 1,0.281-2.645 9,0.176-2.019-3,0.641-3.890-3,-0.992 1.771 1,1.561-32.022 4,2.389 6.771-8,0.391-9.417-3,0.566-5.949-1,0.652-5.122-1,0.156 3.136 0,0.385-0.600 2,0.348 0.164-1,0.305 0.684 1,0.588-3.727-1,-0.207 1.768 1,-0.373 1.930 4,-0.588 4.493-1,-0.412 2.943 1,-0.395 2.989 2,-0.359 2.829-1,-0.311 2.541 0,0.004-6.620 12,-2.123 7.763-7,-5.146 20.916-5,1.166 1.262 1,-6.025 6.039-4,3.990-6.057-1,-1.797 3.626 0,-1.545 3.907-1,-1.285 3.883-1,-4.768 10.176-1,-1.520 3.364 0,-1.088 2.004 1,0.529-0.649-1,1.480-2.229 2,1.939-3.016 0,1.225-2.074 1,1.938-2.494 3,2.215-2.543 5,1.988-3.168 4,2.146-4.604-5,1.818-4.486 2,0.004 0.838-15,5.592-26.502 16,-0.771-4.569 0,-0.742 6.461-7,-0.023-3.544-3,-0.018-5.267-1,-0.016-3.665-1,-0.010-3.137 0,-0.006-1.923-1,-0.006-0.993 2,-0.002-0.312 0,-0.002-2.673 0,0.002 4.944 1,0.002 5.826 2,0.002 5.839 14,0.002 5.328-19,-0.004 25.601 12,-0.521 1.173-2,-0.873-4.110-5,-1.057 2.838 1,-1.166 7.385-1,-0.236 5.342-4,0.133 5.056 0,0.564 1.157 0,0.412 2.599 0,0.449 1.967 0,0.348 2.520-1,0.475-1.989 2,0.412-2.997 1,0.180-1.951 1,0.137-6.771-1,0.027-6.732 5,-0.041-6.099 0,-1.021-0.610 5,-5.154-26.736 2,5.234-1.101-2,-0.408-10.285-8,0.453 6.745 0,-0.371-4.937-2,-0.031-2.477-1,0.113-1.610 0,-0.646-3.720 0,-0.869-1.419-1,-1.037-1.083 2,0.012 1.217 0,0.096-1.151 0,0.348-1.172 1,0.170 1.112-1,0.041 2.559 1,-0.047 3.354 0,-0.479 0.813 1,0.373 5.644-1,0.455 5.267 3,0.469 4.577 5,-1.830-0.709-1,-6.135 15.129 4,5.918 6.675-7,-3.684 12.014 2,2.908-6.260-7,-0.922 2.609-1,-0.814 2.162 0,-0.975 2.314-1,-0.008-0.419 2,0.260-1.204 0,1.238-2.797 0,0.908-1.457 0,1.002-1.411 3,0.492-0.258 1,1.238-3.271 13,-0.512 2.522-20,3.916-25.893 9,0.582-0.324 0,-2.066-5.968-1,-1.850-6.299-7,1.301 7.491 1,0.146-0.975 1,0.346-3.670-1,0.260-2.595 0,0.268-1.017 1,0.291 2.373 2,0.195 1.616 0,0.168 2.107-1,0.129 1.278-1,0.125 2.584-1,0.094 2.375 2,0.107-5.528 20,0.443 29.602-14,-0.463 2.274-4,-0.010 6.806-6,0.002-6.102 3,0.000 2.482-1,0.000 2.144 1,0.000 4.245-2,0.000-0.172 2,0.000-1.091 0,0.002-4.237 0,0.000-0.799 1,0.000-0.685 0,0.000-0.569 3,0.000 5.143-1,0.000 0.675 0,0.000-0.434 0,0.000 0.655 0,0.000-0.831 1,0.000-1.721-4,0.137-2.532 0,0.217-2.865 4,0.252-2.867 0,1.348 3.525-3,4.572-5.692 7,6.199-13.097 0,-0.906-9.881-5,-3.084-5.604-3,-1.906 1.956 0,1.832-5.167-1,0.980-2.931-1,0.354-1.258 1,-0.084-0.066 1,-0.373 0.729-1,0.242-2.570-1,-1.510 1.506-1,-1.623 1.574 7,-1.783 2.550-1,-1.234 0.496 1,-1.057 0.178 0,-0.865 2.137-1,-0.682 3.233-1,-0.510 3.698 16,-0.459-2.613-23,-1.879 27.809 12,1.457 7.913 0,0.248-5.283-7,0.025 2.641 1,-0.357 8.847-2,-0.549 3.972-15,-0.645 3.271 27,-0.293 0.029-14,-0.045-2.048 2,0.117-3.227 0,0.213-3.743 1,0.258-3.798 0,0.268-3.554 1,0.270-3.880 7,-0.238 3.341 15,5.209-28.720-14,0.686-0.221-9,2.299-3.975 0,2.354-3.788-1,4.693-6.131-1,4.451-4.309-1,4.400-3.765-1,1.027 0.543 0,1.742-0.886 2,1.084-0.240-1,4.758-5.977-1,-6.471 8.429 3,-1.578 1.850 3,0.445-0.471-1,-3.803 5.398 3,-3.920 5.701 4,-3.709 5.475-2,-3.301 4.928-6,1.422 1.873 5,-7.252 20.294 4,-5.100 4.340 2,0.148 2.724-4,0.807-6.796-3,-0.072 5.445 0,0.123 1.284-3,0.127 0.515-1,-1.156 4.200 0,-1.805 3.939 0,-2.078 4.257 0,-0.736-0.613-1,-0.598 0.022 0,-0.242-0.856 0,-0.141-0.948 0,0.891-4.755 0,1.092-5.176 5,1.123-4.988-1,-1.180 2.137 0,2.879-29.555 17,2.813 0.810-14,0.012-8.278 0,-0.217 8.189-6,0.287-0.684 0,0.492-1.755 1,0.588-1.825 0,0.293-1.777 0,0.080-1.629-1,-0.066-1.428 0,-0.055-1.386 0,-0.246 1.382 0,-0.270 2.090 1,-0.045-1.915 0,-0.494 7.065 19,0.094-2.973-20,-2.971 28.896 4,-5.672 9.897-2,0.078-3.892-3,-3.184 5.994-1,-4.898 8.898-1,-1.994 2.361-1,-1.066 0.378 0,-1.766 2.225 0,1.465-3.417 0,2.520-5.068 5,2.957-5.657 0,2.975-5.542 1,2.736-5.004 6,-1.383 1.359 1,10.123-26.506-5,-0.559 0.342 2,-0.172-3.376 3,0.266-7.444 3,0.465 7.693-11,0.549-1.993-1,0.453-2.124-1,0.127 0.321 1,-0.035 1.075-1,0.004 0.800 1,-0.244 3.024 1,0.746-4.135 11,-0.619 35.792-4,-2.475-7.058-6,-0.545 4.021-1,-1.156 8.056-3,-0.707 2.526 0,-0.557 1.053 0,-0.896-0.491 10,-0.383-0.809-19,0.127-2.021 12,0.408-2.576 0,0.793-3.792 3,0.879-3.809 0,-0.307 3.123 3,12.164-22.650 2,-0.424-8.487-4,2.115-1.352-2,-4.074 4.032-2,0.191-2.538-1,0.441-2.826-1,-0.199-0.905 1,-0.299-0.246 0,-0.664 0.827 0,0.357-1.956 1,0.162-1.359 1,2.047-9.898 1,0.051-1.787-1,-0.898 2.848-5,-0.129 0.462 3,-1.725 7.256 5,-0.174 1.795-6,-0.164 2.021 0,1.326-1.890 4,-0.703 4.166 0,-0.775 3.908 1,3.305-2.526 4,4.553 15.286 2,-3.160 18.150-6,-1.844-2.601-1,1.768 3.661-3,-2.674-4.673 0,-0.287 0.267 0,-0.543-0.061 0,-0.479-0.763 0,-0.410-1.228 1,-0.342-1.500-1,1.078 2.018 2,-1.145-2.011 1,1.852 4.606 15,-2.293-5.696-20,-6.311-22.514 9,-1.389 0.822-5,-0.895-1.383-1,-2.402-6.884-1,2.051 6.745 0,-0.387-1.066 0,-1.389-5.521 0,-1.359-6.243-1,-1.445-6.867-1,-1.369-7.128-1,-1.217-6.771 0,-1.033-6.044-1,0.242-1.132-1,1.041 2.094 2,1.475 4.006 1,0.818-3.370-1,1.203 0.774 0,0.949 1.324 19,-0.543-7.580 2,-0.160-3.717-26,0.088-1.026 4,5.791 49.409 7,-5.656-41.368 2,-0.311 2.631-5,-0.057 3.999-5,-1.793-3.456-1,1.332 13.393 17,-0.033 4.245-1,-0.662 0.960-11,0.980 5.670 9,1.186 5.123 2,0.939 4.244-8,1.129 4.560 7,-1.619-0.894 2,-5.824 16.248 0,-1.604-2.450-6,0.918-6.686-3,-0.385-2.207-1,2.035 0.326 1,-1.207 1.114-1,-1.416 2.402 1,-0.945 2.106 0,-2.277 1.205 0,1.262 0.491 0,1.877-0.015 0,0.418-0.160 2,-1.123-0.073-3,0.760 0.293 0,1.580 1.943 1,-2.588 1.611-1,-3.527-0.289 0,-0.018-0.968 0,2.107-0.291 0,3.779 0.512 1,-0.225 2.780 2,5.043 3.243-1,9.604 2.294 1,11.609-3.581 0,0.594 2.787-4,-5.018-3.559 1,1.756 0.648-1,0.586-0.505 0,0.207-0.895 1,-1.855-1.254 0,0.066-0.046 0,0.088 0.132 1,0.100 0.244 0,1.572 0.753 0,-0.813-0.616-1,-1.020-0.821 1,8.543 1.855 1,-1.980-2.642 3,-4.568 0.265-4,-2.063 2.541 2,-20.275-1.938 3,-2.723-4.528-5,-1.363-0.007-2,-5.145 0.000 0,-1.006 0.000-2,9.137 0.000 3,-0.664 0.000 2,0.170 0.000-1,0.672 0.000-1,-8.016 0.000-1,6.055 0.000 4,1.301 0.000 0,-0.719 0.000 0,-2.410 0.000 2,2.309 0.000-5,-0.990 0.000-1,0.262 0.040 0,0.164 0.458 3,18.471 9.369 2,5.232 0.527-3,-2.578-2.611-1,2.580 1.970 0,4.965 1.229 0,-5.229-5.714 0,2.211-0.524-1,2.266-0.652 1,2.408-0.506-1,0.309-0.775 0,-0.381-0.703 1,5.100 0.973-1,-2.771-0.360 2,0.109-0.148 1,-0.268-0.284 1,-0.488-0.351-2,-0.592-0.367-3,-1.775-0.089 1,-0.484 0.236 2,-0.406 0.367 1,2.244 0.442 0,0.195-0.123 0,0.289-0.277-1,-2.381-0.212 0,-0.145 0.233 0,-0.164 0.338-1,-0.469 0.386 1,-0.641 0.393 0,-0.713 0.372 1,-1.037 0.014-1,-1.184-0.225 0,8.564 2.399 2,-3.986-1.847 1,-5.234-0.779 0,-1.570 3.651 0,-7.859 4.081 0,-2.768 1.988-4,1.322 5.633 1,-0.010 4.832-4,-0.010-10.175 3,0.000 1.208 0,0.000 0.888-1,-0.002 4.007 0,0.000 2.471 0,0.000 1.713 0,0.000 1.099 0,-0.002 5.667 0,0.000 3.479 0,0.000-1.376 1,0.000 1.627 0,0.000 6.461-3,0.000 2.568 1,0.000 0.133 1,0.000-1.436 1,0.000-6.062-1,0.000-2.063 0,0.000 5.018 1,0.000-2.290 6,0.000-7.459-1,0.000-0.063-1,0.000 3.751-2,0.000 0.681-1,-0.895 1.251 0,-1.447 7.238 0,-1.285 5.507-2,-1.100 4.007-3,-2.408 17.505-2,-0.852 4.210-1,0.271-11.916 4,-1.650 1.267 1,-3.582 14.206-1,-0.420-1.965 0,-0.074-9.906 4,-1.338 1.294 0,-2.225 5.170 2,0.328-4.994 1,1.439-6.959 1,2.041-7.705-8,2.279-7.062-3,2.262-6.131 11,1.570-4.052 11,1.010-4.559-2,1.494-6.647-7,0.873-3.414-1,0.297-1.090-1,0.799-4.646-5,-1.043 2.477 10,-7.904-14.614-5,-0.754-4.171 0,-0.340 2.554-4,-1.104 0.000 0,-0.840-3.675-1,-0.693-3.214 2,5.344 0.153-3,0.215-1.319 1,0.016 0.385 1,-3.004 0.618 0,-2.504 2.276 1,0.246 2.910 0,1.912 1.690-1,-0.029 0.799 0,0.746-0.230 0,-0.793-0.439 1,-4.330-0.982-1,1.342-1.730-3,-1.172-0.505 2,5.789 1.319-1,-0.639 0.257 1,-5.854-1.116 1,-2.396-1.500 1,7.320 1.353-1,-2.209-0.431-1,-2.598-0.707 0,-0.439-0.365-2,0.244-0.283 1,2.172 0.428 0,1.229 0.299 0,1.398 0.423 1,1.420 0.485 2,-7.910-1.533 1,4.338 1.768 5,2.254 1.309-3,1.574 1.013-2,-1.490 0.663-2,-1.350 0.353 1,1.295-0.206 0,-1.992-2.517-2,1.760-3.227 1,2.486 1.026 0,-0.469 1.833 0,-2.125 1.712 1,-1.754 0.833-1,0.266 0.122-2,1.061-0.014 1,-1.537-0.010-1,1.688-0.038 2,1.344-0.031 2,0.633-0.021-2,-0.650-0.014-1,1.080-0.007 1,-2.002-0.004 3,1.756 0.001-3,0.512 0.004 0,-2.008 0.002 1,0.500 0.000-2,-0.859 0.000 1,-1.715 0.000 0,-0.422 0.000-1,2.525 0.000 1,0.021 0.000 0,0.283 0.000 2,-3.932 0.000-2,2.123-1.969-2,2.313-1.011 1,-5.770-0.873 1,-4.029 0.812 0,0.777 1.181-2,2.861 0.828 1,-1.219 0.440 0,-0.213 0.397 3,4.443 0.254-1,3.250 0.076-1,-3.371 0.034 3,0.467-0.046-3,2.740-0.067-1,-0.051-0.063 1,0.504 0.000 3,0.762 0.007-3,-0.588 0.000 0,3.359-7.382 0,-1.697-1.316 0,-1.594 0.935-2,-2.697 0.216 2,1.635 2.446 0,-4.953 0.867-1,-0.340-0.325-1,2.814-0.643 0,2.150-0.656 2,24.455 3.215 7,-0.363 2.640-7,3.078 0.003-1,0.551 0.000 1,-0.498 0.000-1,1.174 0.000 1,0.607 0.000 0,-0.520 0.000 0,-1.951 0.000 1,3.582 0.000-1,5.086 0.000-3,-2.602 0.727 0,-1.951 1.552 1,1.061 1.584 1,0.061-0.265 4,0.670-0.990-2,-1.301-1.109-2,-3.184-0.532 0,-0.959 1.378 4,-1.383 0.689-3,-1.002-0.138 0,-0.482-0.581-1,0.461-0.690 3,3.711-0.530-2,1.559-0.615-1,2.697-0.345 1,-8.096-0.143-1,0.021-0.030 0,0.811 0.645 0,-0.627 1.005 0,7.709 2.195 3,-3.586-0.545-1,-2.900-0.952 0,3.238-0.527 0,-4.074-1.131 0,1.467-0.193-2,1.051-0.157 0,1.641-0.118-1,-0.662-0.106-1,-4.115-0.058 2,0.605-0.028 1,6.211-0.040 1,1.367-0.018 0,-5.477 0.016-2,-0.406 0.000 0,4.709-0.014 0,-0.566 0.009 0,-4.092 0.017 0,-0.945 0.007 4,1.311 0.005-3,0.508 0.007 0,1.223 0.005 3,-0.893 0.006-3,-3.078 0.004-1,-0.057 0.002 0,2.855 0.002 2,0.164 0.001 0,-1.293 0.000-1,0.105 0.000 0,-1.678 0.000-1,-0.479 0.000 1,7.201 0.001 0,-0.551 0.000 1,-3.584 0.000 1,-3.227 0.000-2,-0.219-0.001 1,1.516 0.000 2,-1.453 2.279-2,-0.025 4.246-2,-0.359 4.417 1,-1.797 0.418 0,-0.912 3.169-2,-0.412 2.669-1,-0.303 0.407 2,-4.191-6.743 1,-0.461 1.976 1,-0.238 3.309-2,-0.594 0.394-1,-0.525-0.305 0,-0.508-2.916 1,-0.277-1.144 0,-0.184 9.131 2,-1.455-6.597 2,-4.457-3.675 1,-7.195-11.106-1,1.719-1.795-3,-2.805-1.951 1,-2.000-1.851-3,5.408 1.646 1,-9.291-3.206-1,8.441 3.967 1,-0.516-0.063 2,0.246-0.179 0,-8.926-3.897-1,9.709 3.567-1,-0.682-0.360 0,0.504-0.095 2,0.715-0.108-1,-0.820-0.354-2,0.475 0.566 1,-8.391-1.795 3,1.584 2.521-1,-0.359 0.489-1,-1.314-1.455-1,-1.178-2.061 2,1.297 0.555-2,0.477 0.997 0,1.881 1.378 4,1.189 1.207-4,1.059 0.774 1,-2.936-1.389 3,-2.480-0.628-5,8.436 1.910 1,-1.770 0.091 0,-0.736 0.252 0,-0.539 0.260 1,-0.982 0.208-1,0.424 0.245 0,0.670 0.203 1,-3.961 0.117-1,1.109 0.178 2,-1.207 0.076 0,2.953 0.045 0,0.764 0.026-1,1.104 0.018-2,1.281 0.010 0,-7.057 0.031-1,2.340-0.014 6,-0.137-0.007 0,1.506-0.012-1,0.688-0.008-3,0.795-0.008-1,1.637-0.009 0,0.619-0.005 2,0.523-0.005 1,-3.590-0.002 1,2.287-0.005-1,0.377-0.002 0,0.090 0.319-1,-0.107 0.512 0,-0.230 0.607 0,-0.639 0.632-2,-0.869 0.607 2,-0.969 0.552 0,-2.137 0.670-1,1.002-0.199 0,1.541-0.433 0,3.467-0.501 0,-5.617 3.123 1,4.996 0.188 7,0.266 0.114-2,7.502-16.906-4,3.836-0.853 0,0.037-0.990-1,-1.977-5.234-1,-1.879-2.658-2,1.896 9.353 2,-2.342-10.090-1,-1.334-0.835 1,2.838 10.820 0,0.309 0.217 1,0.201 0.033 0,-0.857-5.484 8,1.195 4.992-15,2.348 22.643 13,-0.404-0.188-3,0.006 9.394-5,0.000-5.633 0,0.000 1.779-1,0.000 0.938 0,0.000-0.469 3,0.000-1.296 0,0.000-1.697-2,-1.006 7.292-1,-1.996 0.550 8,-0.666-1.374-5,0.078-2.077 0,1.242-6.855 0,0.744-0.629 3,-9.213-13.780 3,6.115-8.766-5,-0.461-4.388-3,1.385 2.205 0,0.838-0.535 0,1.320 1.688 2,0.744-1.450 1,0.514-1.862-1,0.318-4.248-1,0.150 0.526-1,0.021 0.964 2,-0.014 0.733 0,0.244 2.785-1,1.695 4.098 1,4.201-2.785 4,-0.152 4.214-1,3.211 15.832-2,-3.748 5.139-1,-5.176 0.536 0,-0.211 3.167-2,-0.113 6.722-1,-0.063-8.358 2,-0.010-0.500 0,-0.006-0.245-1,-0.004-0.652 1,-0.016 7.925 0,0.004-3.213 2,0.006-2.749 2,-0.066-0.933-1,-0.463-1.776-1,-10.447-11.984 2,7.660-12.035-1,3.262-3.292-4,0.059 4.678 0,0.008-10.563 0,0.016 1.450-1,0.006-0.906 1,-0.006 10.209 3,0.000 0.049 0,0.000-0.609 0,0.000 0.079-1,-0.002 0.095-1,0.000 0.100-1,0.000-1.617 1,-0.002 1.705 1,0.002-5.586 0,-0.004 3.680 1,4.727 3.095 5,2.154-0.072-2,-1.186-0.115-5,4.807-0.186 1,3.299 1.058-1,7.908 0.155-2,-6.264 3.889 1,2.139-0.272 1,1.574-0.131-1,1.100-0.029 0,0.713 0.040-1,0.092 0.404 0,-0.328 0.621 0,-0.586 0.724 3,1.693 0.561 0,0.738 0.812 0,0.994 0.724 2,-0.730 0.614-2,-1.781 0.498-1,-2.324 0.387 0,-1.594 0.292 1,-2.768 0.223-1,-2.492 0.140 4,5.098 0.262 6,-4.957 0.459-4,-1.580 8.207-1,-9.502 5.469-4,-2.543-1.844 0,-2.902-0.733-1,-3.078-3.779 1,-5.531-5.872 1,-1.619-1.480-2,-2.334-0.463 0,-2.307-0.276-2,0.650-0.132 2,2.541-0.038 0,-1.025-0.025 1,3.375 0.028 2,2.723 0.037 0,-2.320 0.581-2,-1.566 2.975 0,-0.850 3.655-1,1.910 0.875 1,1.582-0.066-1,1.676-4.865 1,0.889 2.992 3,0.879 1.889 0,-2.881-7.278-3,-0.527-0.059-1,17.732 9.273 3,8.813-5.733-3,-3.219-3.888 0,3.740-0.158 0,5.021 0.327-2,2.225 2.385 2,-1.160 1.315-1,-4.928-0.887 1,-4.301-1.125 2,-0.408-0.632 2,2.082-0.700-2,1.070-0.551-1,2.672-0.264 0,2.232-0.113-1,-0.637-0.012 0,-4.049 0.039 0,1.105 0.016 3,-1.641 0.050-1,0.354 0.020 1,0.871 0.009-3,-0.324 0.003 0,1.611 0.001-1,-0.031 0.000 2,0.586 1.154 0,4.041 2.341 0,-9.270-1.365-1,0.016-0.131 1,8.596 0.895-2,-0.621-0.626 1,-2.127 1.003 2,-1.480 0.633 1,0.336 0.102-2,2.727 2.967 1,-7.168-1.538-1,1.418 1.093-2,1.355 0.955 0,-1.807-0.880 1,0.201 0.016 0,0.029-0.142 0,-0.092-0.243 0,1.014 0.328 0,-0.463-0.289 0,-0.553-0.273 1,-1.719-0.641 0,-0.893-0.166 1,7.967 4.245 1,-1.691-2.050 1,0.396 0.702 0,-4.998-1.374-3,-2.355-1.534 2,-0.572 1.653 1,-5.105 3.989-2,-5.826 0.113-1,11.279-5.331 2,-3.672-20.690-3,-2.865-4.497-1,-1.287 6.747 0,-0.057-1.239 0,-0.158-0.540 0,-0.213-0.042-1,-0.236 0.292 2,-0.238 0.474 0,-0.223 0.563-1,-0.197 0.587 3,-0.078-0.203 1,0.291-5.711-1,0.428 7.604 1,2.793 21.611 1,-0.738 0.944 0,0.883 0.709 0,2.559 2.250-4,2.068 4.696-2,-3.699-7.403 1,0.121 0.105 0,0.582 0.805 0,0.613 0.664 1,0.141 0.072 1,0.033 0.113-1,-0.127-0.042 0,-0.232-0.148 0,3.482 7.057 0,-1.973-3.447 1,-0.951-0.801-1,-0.383 0.280 4,-1.627-4.272-1,-0.248-1.620-3,4.078 6.309 1,0.223-24.509 10,-9.203-4.970-7,0.166-5.393-6,0.131 5.915 2,-0.354-3.715-1,-0.561-2.842-1,-0.654-2.628 1,-0.664-0.481-1,-0.623 0.928 1,-0.553 1.762 0,-0.385 1.563 0,0.264 3.484 1,0.471 3.446 1,-1.465-1.684 3,1.117 23.091 6,3.859 0.850-4,0.486-0.189-3,6.910 4.722-3,2.377-1.425-13,-1.986-5.634 15,-0.729-0.049 11,0.635 1.462-11,-5.568-21.973 1,-10.066 1.910-2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6:19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18188.153 6961.975 767,'-11.129'0.000'0,"0.125"0.000"-3,-1.889 0.000 2,0.365 0.000-1,-2.998 0.000 1,-1.043 0.000-1,-0.535 0.000 1,-1.285 0.000 2,7.191 0.000-1,-7.646 0.000-2,3.871 0.000 4,0.408 0.000-2,2.494 0.000 0,-1.025 0.000 1,1.613 0.000 0,-2.475 0.000 2,1.891 0.000-5,0.938 0.000 1,-0.887 0.000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6:20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18545.153 6842.975 767,'-5.604'10.834'0,"0.027"-0.053"0,1.617 2.620-5,0.930 2.551 5,0.117 0.693-2,-1.082 5.401-2,-1.133 5.122 0,-0.693 4.199-1,-0.357 3.298 1,-0.117 2.479-1,0.389-0.412 1,0.682-2.232 1,0.822-3.233 1,0.852-3.267 0,0.805-3.048 0,0.719-2.684 6,0.334 2.213 4,0.855-6.222-4,0.367-1.821-1,0.271-0.838 5,0.199-2.297-7,0.314 5.464-4,0.320-7.553 11,-0.006-22.574-7,-0.602-3.440 3,-0.025 1.422-6,-0.006-3.626-1,-0.002-3.294 0,0.000 1.323 0,-0.002-0.551 1,0.002-0.076 0,0.000-2.480 0,0.000 0.791 0,0.002 1.014 2,0.000 0.313 1,0.002 1.028 0,0.000 1.381-1,0.000 0.646 5,0.002 1.396-3,0.000 1.741-4,0.000 0.627 4,0.000 1.787 1,0.000-5.096-4,0.000 5.136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6-03-31T13:31:43"/>
    </inkml:context>
    <inkml:brush xml:id="br0">
      <inkml:brushProperty name="width" value="0.08819" units="cm"/>
      <inkml:brushProperty name="height" value="0.35278" units="cm"/>
      <inkml:brushProperty name="color" value="#fffffb"/>
      <inkml:brushProperty name="tip" value="rectangle"/>
      <inkml:brushProperty name="rasterOp" value="maskPen"/>
      <inkml:brushProperty name="ignorePressure" value="0"/>
    </inkml:brush>
  </inkml:definitions>
  <inkml:trace contextRef="#ctx0" brushRef="#br0">18336.153 4104.975,'-11.000'2.000,"1.000"8.000,1.000 1.000,0.000 5.000,4.000-3.000,0.000 2.000,2.000 1.000,-1.000 1.000,-1.000 1.000,0.000 4.000,0.000 0.000,-1.000 2.000,0.000-1.000,1.000-2.000,-1.000 1.000,0.000-1.000,1.000-1.000,1.000-3.000,0.000-1.000,1.000-1.000,1.000-3.000,1.000-1.000,-1.000 3.000,3.000-25.000,0.000-1.000,-1.000 1.000,0.000-5.000,0.000 4.000,0.000-3.000,0.000-4.000,0.000-4.000,0.000-4.000,0.000 0.000,0.000 1.000,0.000 1.000,0.000 4.000,0.000 5.000,0.000 4.000,0.000 0.000,-1.000 25.000,-2.000-3.000,-1.000 4.000,-3.000 8.000,-3.000 6.000,-1.000 4.000,1.000-6.000,0.000 2.000,-1.000 0.000,0.000 0.000,-1.000 2.000,0.000 0.000,0.000-2.000,0.000 0.000,-2.000 3.000,1.000-3.000,0.000-2.000,1.000-5.000,2.000-3.000,3.000-5.000,1.000-4.000,-1.000 1.000,6.000-23.000,1.000-4.000,0.000-7.000,1.000 5.000,-1.000-1.000,0.000 0.000,0.000 6.000,0.000-1.000,2.000-1.000,0.000-6.000,0.000 1.000,0.000 5.000,0.000 1.000,0.000-1.000,1.000-2.000,0.000 0.000,-1.000 2.000,0.000 0.000,1.000 1.000,0.000-1.000,0.000-4.000,1.000 4.000,-2.000 2.000,1.000 4.000,0.000-1.000,-1.000 24.000,-2.000-2.000,0.000 0.000,-2.000-1.000,-3.000 9.000,2.000-4.000,-2.000 1.000,0.000 1.000,0.000 2.000,-1.000 0.000,0.000 0.000,1.000-3.000,0.000-1.000,0.000 1.000,1.000-1.000,-4.000 8.000,2.000-5.000,1.000-3.000,0.000-4.000,-2.000 2.000,2.000-26.000,6.000 0.000,0.000-4.000,3.000-4.000,-1.000 8.000,1.000-2.000,-1.000 2.000,1.000-2.000,-1.000 0.000,1.000-2.000,0.000-2.000,0.000 0.000,0.000-1.000,0.000 0.000,0.000-1.000,0.000 0.000,-1.000 1.000,1.000 0.000,1.000-3.000,-1.000 3.000,-1.000 5.000,0.000 3.000,0.000-2.000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6-03-31T13:31:43"/>
    </inkml:context>
    <inkml:brush xml:id="br0">
      <inkml:brushProperty name="width" value="0.08819" units="cm"/>
      <inkml:brushProperty name="height" value="0.35278" units="cm"/>
      <inkml:brushProperty name="color" value="#fffffb"/>
      <inkml:brushProperty name="tip" value="rectangle"/>
      <inkml:brushProperty name="rasterOp" value="maskPen"/>
      <inkml:brushProperty name="ignorePressure" value="0"/>
    </inkml:brush>
  </inkml:definitions>
  <inkml:trace contextRef="#ctx0" brushRef="#br0">17920.153 3286.975,'-11.000'7.000,"1.000"-1.000,-12.000 0.000,5.000-3.000,1.000-1.000,-3.000 0.000,-8.000-1.000,-7.000 1.000,-11.000-2.000,-11.000 1.000,0.000-1.000,1.000 0.000,-4.000 0.000,1.000 0.000,14.000 0.000,1.000 0.000,0.000 0.000,4.000 0.000,10.000 0.000,3.000 0.000,4.000 0.000,-4.000 0.000,4.000 0.000,6.000 0.000,4.000-1.000,0.000 1.000,23.000 0.000,-1.000 0.000,10.000-4.000,-5.000 1.000,7.000-1.000,3.000-1.000,8.000-2.000,4.000 0.000,4.000-2.000,6.000-1.000,-8.000 1.000,2.000 1.000,0.000-1.000,22.000-3.000,6.000 1.000,-6.000 1.000,0.000 1.000,-16.000 2.000,-3.000 1.000,-5.000 1.000,4.000 0.000,-9.000 1.000,-8.000 2.000,-7.000 0.000,-7.000 2.000,0.000 1.000,-20.000 5.000,-4.000 2.000,2.000 2.000,1.000 0.000,-4.000 2.000,-2.000 1.000,-9.000 5.000,-7.000 2.000,-6.000 1.000,-3.000 1.000,-1.000-1.000,0.000 0.000,2.000-1.000,2.000-2.000,2.000-2.000,4.000-2.000,6.000-3.000,5.000-2.000,7.000-3.000,3.000-2.000,21.000-2.000,1.000-3.000,-1.000 1.000,5.000 0.000,-2.000 0.000,5.000 0.000,3.000 0.000,2.000 0.000,-5.000 0.000,1.000 0.000,-1.000 0.000,0.000 1.000,-1.000-1.000,-1.000 0.000,-1.000 0.000,-1.000 0.000,2.000-1.000,-2.000 0.000,-4.000-1.000,-1.000-2.000,-18.000-5.000,-3.000 5.000,-5.000-1.000,-5.000-2.000,-9.000 0.000,-8.000-1.000,-7.000 0.000,-7.000 1.000,-8.000 0.000,-6.000 1.000,-3.000 1.000,-8.000 2.000,0.000 0.000,1.000 1.000,61.000 2.000,-57.000-1.000,-8.000 1.000,-5.000 0.000,-2.000 1.000,-19.000 1.000,11.000 0.000,12.000 0.000,16.000 1.000,15.000-1.000,14.000 1.000,14.000 0.000,7.000 0.000,7.000 1.000,11.000 6.000,10.000-7.000,2.000-1.000,2.000-2.000,3.000-1.000,2.000-1.000,3.000-1.000,3.000-2.000,1.000-2.000,1.000-1.000,3.000-1.000,1.000-1.000,1.000 0.000,0.000 0.000,3.000-2.000,2.000 1.000,3.000-2.000,-1.000 1.000,0.000 1.000,1.000 0.000,-2.000 0.000,-3.000 1.000,-2.000 2.000,-1.000 0.000,-4.000 0.000,-3.000 2.000,-3.000 1.000,-3.000-1.000,-1.000 1.000,-2.000 0.000,-4.000 1.000,-3.000 1.000,6.000-1.000,-5.000 2.000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41:31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16774.153 3435.975 767,'11.201'0.000'0,"3.803"0.000"-4,-1.779 0.000 3,6.434 0.000-2,5.646 0.000-1,6.332 0.000 0,5.941 0.000-2,5.324 0.000-1,7.242-0.998 0,6.381-0.839 0,3.789-0.684 0,1.787-0.540-1,14.256-1.533 7,-5.691-0.498 1,-7.750-0.299-9,-18.973 1.265 2,-6.449 0.337 1,-6.285 0.436 4,-5.836 0.481 13,-1.814-0.013-1,-7.645 0.739 32,-1.084-0.352-51,-28.750 2.021 16,0.652 0.895 10,2.104-0.279-18,-0.744-0.065 1,0.146-0.044-1,-4.563-0.026 1,-8.385 0.407-2,7.877 0.645 0,-3.002 0.726 1,2.926 0.226-2,-0.850 0.700 1,-0.629 0.741 0,-0.443 0.730-1,-1.434 1.012 1,-0.113 0.656-33,0.033 0.542 36,0.135 0.433 31,-2.342 1.102-33,2.332-0.763 1,2.713-1.070-1,3.127-1.122 1,3.408-1.159 0,-1.934 0.866 15,31.020-3.603-7,-6.859-1.229-9,4.498 0.027 0,1.816-0.365-2,2.885-0.635 0,2.496-0.779-1,2.094-0.838 0,5.381-1.097 0,4.600-0.850 0,4.793-0.742 0,4.639-0.625 0,11.816-1.208-2,0.396 0.557 0,-1.600 0.905 1,-13.357 1.644 0,-2.344 0.344 1,-2.338 0.242 7,-2.209 0.159-1,3.350-0.411 1,-6.799 0.604 0,-7.012 0.643 0,-6.557 0.612-2,-5.725 0.542 0,-22.645 15.765 26,-10.811-1.956-27,-8.789 3.330 0,-8.277 2.801 0,-0.490-0.656-5,-3.711 0.943-2,-2.813 0.601 0,-2.037 0.336 0,-6.057 1.468 1,1.836-1.947 2,2.949-2.393 0,4.254-2.468 0,4.703-2.307 6,4.584-2.015 4,5.541-1.903-1,7.158-2.067 1,6.832-1.792 19,1.361 0.238-33,25.920-4.640 14,3.703-6.436-28,3.680-1.613 56,2.266-0.207-78,1.531 0.044 40,10.291-3.466 44,7.283-1.568-45,4.820-0.267 1,2.117 0.137-25,0.277 0.375 33,-0.883 0.490 1,-6.488 1.981-7,-4.902 1.546 0,-5.391 1.657 3,-4.189 1.201 0,-6.379 1.587-1,-5.625 1.305 5,0.645-0.529 11,-25.023-1.238-6,-2.258-2.533-1,3.277 0.477-8,-1.311-3.629 0,-1.971-1.208-2,-0.900-1.124-1,5.980 2.694 1,9.639-2.743 3,12.256 8.842 0,23.139 3.352-5,0.045 2.649-1,8.162 1.656-2,-5.674 0.190 1,3.113 0.814-2,2.648 0.733 0,2.188 0.637 0,5.830 1.094-1,-1.912 0.074 5,-3.191-0.159-1,-3.820-0.303 1,-3.186-0.355 1,-6.055-0.891 3,-5.941-0.951 4,-5.432-0.920-2,-4.980-0.778 2,-5.305-0.757 41,0.709 0.065-68,-26.502-2.373 40,-1.367-1.105-14,-5.209-0.645-54,-8.180-0.858 46,-13.320-1.386 46,-9.139-0.882-48,-8.807-0.718-2,-7.943-0.560-1,-6.219-0.970 2,-4.656-1.162-2,-2.246-0.094 3,-0.537 0.597 0,9.352 1.638 3,2.027 0.943 0,11.666 1.412 2,5.336 0.755 2,5.982 0.706 0,0.061 0.334 1,9.494 0.781 1,8.828 0.630-1,7.787 0.488 44,6.570 0.362-68,32.559-4.631 47,-1.025 2.709-21,3.338-0.653 0,-0.842-0.035-7,4.842-0.766-1,5.494-0.845 0,4.521-0.861 0,3.617-0.832-1,2.803-0.772 0,0.676-0.458-1,-0.871-0.212 1,-1.928-0.027 0,10.523-3.037 2,-3.508-0.484-1,-3.854-0.094 5,-8.010 1.289 8,-8.156 1.623-6,-7.568 1.695-1,-6.580 1.599 10,-1.729-1.074-20,-24.387 4.286 16,1.510 4.864 0,-3.115 3.336-1,-3.740 2.354-1,-4.547 2.285-8,-6.246 3.124-44,-3.824 1.938 84,-2.939 1.497-44,-0.891-0.129 0,0.443-1.120 2,1.230-1.637 1,2.420-1.818 0,2.953-1.777 4,3.031-1.603 0,3.648-1.598 1,4.869-1.845 2,4.672-1.651-1,-1.539 0.495 6,29.555-13.620-18,5.580-4.802 29,-5.520 5.294-20,1.004-0.122-1,2.158-0.948-2,1.924-0.960 1,1.660-0.917-1,19.438-6.509-2,1.076 2.021-22,4.295-0.005 24,3.170-0.126-1,-3.264 1.502 26,-5.051 1.735-29,-7.156 2.254 2,-6.971 2.119 0,-6.688 1.985 4,-5.969 1.741 39,0.318-0.449-61,-35.521 12.700 47,8.416-2.819-24,-3.064 0.611-1,-3.088 0.409-33,-3.652 0.783 38,-1.551 0.325-1,-0.814 0.249 30,-0.258 0.182-47,-1.229 0.126 11,-1.838 0.081 0,-2.160 0.045 1,-2.273 0.018 0,-4.186 0.440 9,-1.818-0.069-19,-1.391-0.100 9,-1.021-0.115 0,22.605-4.513 2,-28.373 4.968-1,7.762-1.356 0,9.783-1.445 1,10.133-1.370 0,5.799 0.368 30,36.529-1.859-25,1.416-2.586 1,5.197-0.238-1,3.566-0.738-10,6.908-1.116 11,5.572-1.294-24,4.336-1.337 15,9.662-1.734 2,-4.441-0.016-6,-6.988 0.521 0,-10.547 1.074 2,-7.738 0.804 2,-7.320 0.804 0,-6.514 0.746 2,-5.518 0.653 33,-25.689 0.119-10,3.553 3.195-19,-2.363 1.054-52,-1.197 0.706 52,-0.832 0.547 1,-0.357 0.373-1,-0.010 0.231 1,-3.291 1.178 33,-2.154 0.798-38,-2.486 0.843 1,-2.537 0.817-1,-17.352 6.257-2,2.369-0.203 0,-0.688 0.605 0,5.330-1.317 4,4.430-0.875 1,5.199-1.119-3,4.387-0.742-2,6.938-2.097 1,6.236-2.036 26,14.057 4.522-21,17.828-10.250 9,-5.102-0.848-11,10.797-0.264-4,4.877-0.146-1,3.555-0.058-1,3.281-1.646 1,2.838-2.487 0,2.328-2.796 1,-4.879-0.694 0,-4.279-0.329 2,-5.385 0.223 0,-5.695 0.561 1,-5.475 0.735 0,-4.932 0.793 0,-3.355-4.169 11,-22.553 1.759 1,-1.363 4.922-9,-3.885 0.590 1,-3.170 0.597 1,-2.480 0.558 0,-1.002 0.550-6,-2.699 0.366-2,-2.666 0.302 0,-3.092 0.239 0,-3.176 0.183 2,-3.029 0.133-1,-5.984 1.742 1,-4.383 1.103-2,-1.168 0.604 0,1.127 0.781 1,2.643 0.860 1,3.541 0.866 0,3.730 0.517 0,6.125-0.187-1,6.283-0.498-1,6.014-0.679 7,5.902-0.892 1,-1.000 2.050 0,34.328-0.710 36,-3.635-4.994-37,2.740-0.226-6,4.441-0.457-1,2.396-0.598 0,1.902-0.645 0,9.643-1.638-2,0.846-1.156 2,-11.477 0.742 2,-1.887-0.362 1,-2.242-0.313-1,2.799-1.500 3,-5.148 0.454-1,-4.887 0.723 1,2.426-1.997 6,-27.502 2.250 6,-0.594 4.283-6,-1.387-0.072-5,1.043 0.000-3,-1.939 0.000 0,-0.963 0.000 1,-0.500 0.000-1,1.855 0.000 1,-4.002 3.560 0,0.398 4.298 1,-2.414 1.885-4,0.869-0.821 0,1.496-0.914 0,2.953-0.863 4,1.125-0.397 2,-1.516-0.932-1,2.895-3.868-2,-0.742-8.232 0,-1.938-8.535-1,5.359 3.251 0,0.082-1.597 0,1.619 1.262 0,0.391-0.707 0,0.418-0.606-1,0.414-0.501 1,0.387 0.256 0,0.344 0.752 0,0.295 1.043 1,0.246 1.177 0,-3.664-6.953 0,0.566 4.106 4,-0.199 2.719 0,-2.385 4.194-2,3.059 15.543 1,-2.420 0.609-2,-1.008 4.168-1,0.158-2.422-2,1.309-3.277 0,0.191-0.898 2,-3.016 0.506 1,4.016-17.755 2,8.197-7.622-2,-0.320 4.052-3,-0.057-1.864 0,-0.051-8.688 0,-0.082 7.344 1,-0.012-0.010-1,-0.008-0.752 0,-0.008-0.190 0,-0.004 0.210 0,-0.004 0.889 0,-0.004 1.313 1,-0.002 1.537 0,0.000 1.611 1,-0.002 0.870 0,-0.006-3.701 16,-8.629 39.925-15,0.721-2.219-4,-1.771 3.820-1,-4.063 6.385-1,-1.002-0.592-1,-2.455 3.661 0,-1.971 2.805 3,-3.883 5.566 2,-1.432 0.223-5,-0.961-0.812-2,-6.506 7.181-1,0.996-3.595 4,3.848-7.257 8,4.074-7.135-1,4.336-7.176 8,4.133-6.594-4,3.656-5.677-9,3.055-4.634 5,-1.182-0.937 8,3.818-22.304-4,5.504 0.479 0,0.113-4.649 2,-0.193 6.706-5,-0.018-1.519-4,-0.016-1.957 0,-0.029-0.350-1,-0.027 0.097 0,-0.027 0.376 0,-0.016-4.219 1,-0.029 1.043 1,-0.010-1.483 0,-0.010-0.974 0,-0.008-0.356 0,-0.004 0.092-1,-0.004 0.398-2,-0.002 0.589 0,-0.170-2.051-1,-0.262 3.081 4,-0.295 3.421 1,-0.297 3.369-1,-1.814-3.426 6,-7.477 22.921 2,6.715 3.995-7,-0.932 2.752-1,-0.973 2.202 0,-4.779 12.307 0,-1.588 2.630-5,-2.371 4.835 2,-1.104 1.638 2,-0.232-0.468-6,0.324-1.727 1,4.039-9.560 2,1.248-2.816 0,1.396-2.982 5,1.426-2.938 0,0.408-0.774 1,1.848-4.624-1,-0.568-0.017 19,4.020-26.583-7,1.896-3.725-13,0.037-7.102-4,-0.084-0.233 0,-0.029-3.625-1,-0.039-3.112 0,-0.047-2.591-1,-0.035-3.537 0,-0.051-0.228 3,-0.047 0.622-1,-0.043 1.159 0,-0.035 2.333 1,-0.027 2.987 2,-0.023 3.251 2,-0.016 3.236 0,-0.016 0.076-1,-0.012 4.651 6,-0.004 4.179 0,-0.002 4.668-1,-0.016-2.197 14,-0.020 29.988-10,0.051-3.395-11,0.002 7.032-1,0.000 4.194 0,0.000 3.486-2,0.000 4.976 0,0.000 2.149 2,0.000 1.347-2,0.000-3.859 2,0.000-3.112 1,0.000-3.833 1,0.000-4.013 0,0.000-3.028 33,0.000-4.835-41,0.000 1.100-1,0.000-26.476 19,0.000-0.055-1,0.000-4.168-7,0.000-7.457-3,0.000 12.844 1,0.000 0.024-1,0.000-9.660-1,0.000 3.129 0,0.000 3.399 4,0.000 2.164 8,0.000 23.745-6,-0.939 2.776-2,-1.506-2.782-3,-1.783 6.420-1,-0.922 4.016-1,-0.641 3.609 0,-0.313 2.682 0,-0.070 1.896-1,0.430-1.363 0,0.166-0.532 2,0.213-1.094 0,0.232-1.425 1,-0.623 2.656-1,0.904-5.020 2,0.963-5.269 4,0.920-4.981-2,-0.656 0.807 11,2.885-29.543 0,2.900 0.915-10,0.893-4.085 0,0.955-3.133-4,1.076-3.046-2,1.061-2.574-1,0.994-2.109-7,0.992-2.064 16,0.125 1.216 1,-0.184 2.187-1,-0.383 2.713-23,-0.270 1.803 16,-0.178 1.081 33,-0.104 0.528-57,-0.051 0.122 33,0.502-1.273-6,-0.467 1.904 1,-0.547 2.236-1,-0.559 2.284 0,-0.143 1.585 1,-0.752 3.328 2,3.160-3.108 2,0.977 7.834 4,1.619 13.777-4,2.508 7.141-3,-5.477-5.304-3,5.686 6.147-2,-1.258-1.130 1,-2.881-1.396 2,1.234 0.281 1,-2.479-3.801 2,-0.527-0.353-1,-5.225 2.540-3,8.723-10.815 1,-0.025 0.072 1,0.465 0.000 0,10.258 0.000-2,-5.037 0.000-1,3.059 0.000-1,0.467 0.000 0,0.703 0.000 0,0.113 0.000 0,-0.293 0.000 0,0.283 0.000 0,-1.254 0.000 2,-1.418 0.000 1,-1.432 0.000 0,-2.861 0.000 0,-0.895 0.000 2,-0.732 0.000 0,-0.578 0.000-1,-0.236 0.000 1,8.369 0.000 0,-3.490 0.000 0,-5.639 0.000 6,-22.035 0.869-3,2.992 6.652-6,-2.850-2.103 1,-0.164-4.973 0,0.238 2.668-1,0.131 3.070 0,24.156-4.043 4,-0.807-6.624-5,8.951-2.568 0,8.254-2.248-2,1.006 0.288-1,2.986-0.130 0,1.941 0.273-1,1.123 0.520 0,-0.967 0.648 1,-2.281 0.689 2,-2.990 0.670 1,-3.260 0.614 0,-4.781 1.006 0,-3.385 0.758 3,-3.213 0.749 4,-2.906 0.698-1,-1.287 0.758 1,2.088 2.050 12,-8.531 11.231-13,-7.721 4.951 1,0.445-0.225-6,0.891-3.598 1,0.424 1.044 0,0.229 2.417 0,0.189 0.106-2,0.123-2.456 0,0.049-1.952 3,-4.137 1.059 1,-6.748-6.144 2,-0.309-6.500-5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6-03-31T13:31:43"/>
    </inkml:context>
    <inkml:brush xml:id="br0">
      <inkml:brushProperty name="width" value="0.0352777777777778" units="cm"/>
      <inkml:brushProperty name="height" value="0.0352777777777778" units="cm"/>
      <inkml:brushProperty name="color" value="#f80600"/>
      <inkml:brushProperty name="ignorePressure" value="0"/>
    </inkml:brush>
  </inkml:definitions>
  <inkml:trace contextRef="#ctx0" brushRef="#br0">17697.153 3435.975,'-194.000'0.000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6-03-31T13:31:43"/>
    </inkml:context>
    <inkml:brush xml:id="br0">
      <inkml:brushProperty name="width" value="0.08819" units="cm"/>
      <inkml:brushProperty name="height" value="0.35278" units="cm"/>
      <inkml:brushProperty name="color" value="#fffffb"/>
      <inkml:brushProperty name="tip" value="rectangle"/>
      <inkml:brushProperty name="rasterOp" value="maskPen"/>
      <inkml:brushProperty name="ignorePressure" value="0"/>
    </inkml:brush>
  </inkml:definitions>
  <inkml:trace contextRef="#ctx0" brushRef="#br0">17949.153 4446.975,'10.000'-5.000,"0.000"0.000,-1.000 0.000,4.000-4.000,-4.000 1.000,3.000-3.000,4.000-4.000,2.000-1.000,1.000 0.000,-1.000 1.000,-1.000 1.000,-1.000 2.000,-3.000 1.000,-3.000 4.000,-2.000 1.000,2.000 0.000,-8.000 16.000,-4.000 0.000,2.000 1.000,0.000 5.000,-2.000-3.000,0.000 3.000,1.000 1.000,-1.000 3.000,0.000 1.000,-1.000 0.000,0.000-1.000,0.000 0.000,0.000-3.000,0.000-3.000,0.000-3.000,-1.000 2.000,-6.000-9.000,2.000-12.000,1.000-5.000,2.000 1.000,-1.000-2.000,0.000-5.000,1.000 1.000,0.000-4.000,0.000-3.000,0.000-2.000,1.000-2.000,-1.000-1.000,2.000 7.000,0.000 2.000,0.000 2.000,1.000 3.000,-2.000-2.000,1.000 4.000,-1.000 4.000,-1.000-1.000,0.000 23.000,5.000-2.000,0.000 0.000,0.000 0.000,-1.000 0.000,0.000 4.000,-1.000-1.000,-1.000 2.000,-2.000 3.000,0.000 5.000,-1.000-1.000,1.000 0.000,1.000-1.000,0.000-1.000,1.000 0.000,0.000 0.000,1.000-4.000,1.000-3.000,-1.000 3.000,-6.000-25.000,5.000-4.000,2.000-7.000,1.000 5.000,0.000-3.000,0.000 0.000,-1.000-1.000,1.000-3.000,0.000-2.000,0.000-3.000,0.000 1.000,0.000 1.000,0.000 1.000,0.000 4.000,0.000 0.000,0.000 1.000,0.000 2.000,0.000 1.000,0.000 1.000,0.000 3.000,0.000 1.000,0.000 0.000,1.000-1.000,-1.000 27.000,0.000-5.000,0.000 3.000,0.000 3.000,0.000 4.000,0.000 1.000,0.000 2.000,0.000 5.000,0.000-3.000,0.000 1.000,0.000 3.000,0.000-1.000,0.000-3.000,0.000-7.000,0.000-3.000,0.000-1.000,0.000-3.000,0.000 0.000,0.000 5.000,-1.000-6.000,-8.000-4.000,3.000-15.000,6.000-5.000,0.000-2.000,0.000 4.000,0.000-2.000,0.000 0.000,0.000 0.000,0.000-5.000,0.000 7.000,0.000-4.000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41:50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17920.153 2349.975 767,'8.613'11.204'0,"-3.838"1.112"-5,0.301 1.428 3,-0.287 3.081 1,-1.703-1.384 1,1.412 5.626 0,-1.773-9.916 0,-0.150-0.205-1,1.854 5.033 0,1.688-0.713 1,0.199-4.493 1,5.004-13.736 0,-8.535-7.937 0,0.734-0.864 0,-0.709-0.272-1,0.107-7.927-2,-1.063 6.185 0,0.020-0.862 0,-0.090-0.060 0,0.119-1.508 0,0.145-1.445 0,0.199-1.698 0,0.223-1.768 4,0.408-3.064-5,-0.229 2.456 1,-0.355 3.561 0,-0.406 3.963 1,0.703-2.878-1,-0.916 33.930 15,-1.768-2.685-10,0.004 6.600-5,-0.828 7.325-1,-1.271 7.158-1,-1.438 6.455 0,-0.070-4.622-1,-0.434 0.620 1,-0.271-0.279 0,-0.145-0.870 0,-0.105-1.158 0,0.098-2.601 3,0.164-2.861 1,0.195-2.856 0,0.207-2.676 0,-0.063 0.658 3,0.643-3.465 1,0.676-3.604-2,0.643-3.397 4,0.533-3.152 10,-0.137 1.752-14,1.916-27.538 9,0.375-6.218-14,0.631 4.594 1,1.549-7.575-2,1.189-2.339-31,-0.652 7.061 35,0.385 0.417 0,0.336 0.693 0,2.801-4.500 0,1.594-1.562 0,3.355-6.079 25,0.469 0.843-25,-0.809 2.426 0,-1.510 3.166-4,-3.660 8.149 1,-0.971 1.621 4,0.207-2.345 1,-1.566 2.477 5,1.662-3.213 0,0.027 6.548-2,1.738 19.180-3,-7.379 8.970 0,-0.166 5.522-6,0.084-7.037 2,-0.004 5.426-2,0.012 2.901 1,0.465-0.245 0,0.734 2.253 0,0.654 4.541 1,0.209 0.351 0,0.541-1.040 0,0.711-1.854 1,0.588-0.454-1,-0.182-3.869 3,-0.414-5.956 0,-0.016-3.751 2,0.031-3.488-1,2.918 1.944 7,3.471-19.227-3,-4.641-12.671-2,-1.172 4.514-5,0.266-0.970-2,0.641-2.470 0,1.902-7.513 0,0.547-2.607-1,0.359-1.732 2,0.213-1.049 0,-0.063-1.025 0,-0.156-1.214 0,-1.217 5.061 2,-0.221 1.474-1,-0.211 1.930 1,0.824-3.573 0,-1.057 2.938-3,-1.326 5.090 4,-0.982 4.073 2,-0.881 3.963 13,0.361-1.591-22,-2.947 25.943 12,-0.229 0.639-1,0.234 10.040-8,0.080-2.867 0,0.018 1.299 1,0.014-0.205-1,0.258 1.344 0,0.400 2.142 0,0.471 0.981 4,0.484 0.152-1,0.465 1.563 1,-0.008-2.907-4,-0.178-3.444 0,-0.076-4.763 0,0.170-3.414 1,2.721 4.063 11,6.768-18.555 7,-6.248-18.716-13,-2.115 5.682-6,0.381-3.109 1,0.326-1.769-1,0.154-0.158 0,0.068 0.707 0,0.012 1.229 0,3.178-14.438-1,0.424-3.153 7,1.004-5.906-3,0.471-2.376-2,1.080-4.729-6,1.045-4.245 0,-1.602 7.892 1,-0.256 1.607 4,-0.477 2.611 0,-0.604 3.169 0,0.758-3.301 0,-1.594 6.753 1,-1.609 6.559 7,-1.393 6.531 0,-1.350 6.954 32,0.660 35.322-27,-4.006-8.242-12,-0.037 1.271 0,-0.021 1.734-1,0.008 0.907 1,0.023 0.678-1,0.031 0.483 0,-0.033 20.123 0,0.096 3.583 1,0.043 5.534-1,0.037 2.726 1,0.029 0.769-5,0.021-0.501-1,0.018-3.309 1,0.012-4.761 5,0.006-5.256 3,0.004-6.156-1,0.002-7.244 2,0.002-6.797 32,-0.002-5.933-43,0.021-27.706 22,-0.031-4.854-11,0.000 9.741-2,0.000-2.214 0,0.000-3.122-1,0.000-3.419-1,-0.199 2.863 0,-0.328-0.925 0,-0.398-0.653 0,-0.428-0.430 0,-0.424-0.451 0,-0.398-0.442 1,-0.361-0.413 0,-0.314-0.370 0,-0.266 0.664 0,-0.219 1.345 0,-0.174 1.747 1,-0.133 1.933-1,-1.188-0.516 1,-0.176 3.424 0,-4.160-2.532 8,-0.229 9.176 0,-0.381 25.756 0,4.832-4.771-10,-2.699 11.124-2,-1.055 6.007-1,-0.732 4.736-1,0.553-0.245 1,-0.471 4.013 0,-0.438 3.882 0,-0.387 3.539-1,0.424 0.120 2,0.926-2.138 0,1.195-3.481 0,1.293-4.134 0,1.252-6.328 1,0.699-4.382 1,0.512-4.178 9,0.354-3.792-1,0.023-2.090 2,0.662-5.117 1,-0.969-0.106-1,1.334-27.997 6,1.051-2.025-6,-1.154-2.416-12,-1.211-7.223 0,-1.018-6.585 0,-0.813-5.614-1,0.580-0.307 0,-0.445-5.774 0,0.629 2.691 1,0.242-1.059 0,0.391-0.092 4,-0.371-5.182-2,-0.068 0.882-6,-0.689-11.481 2,0.684-1.141 6,0.830 4.052 5,0.842 6.828-3,1.063 14.377-3,0.465 5.291-1,-0.393 1.327 1,-0.545 7.420 6,0.045 7.121 11,-1.859-0.335-1,-1.395 31.481-3,5.293 11.704-15,0.295-6.813-1,0.043-1.434 1,0.023 2.728 0,0.031 9.117-1,0.006 2.848 1,-0.018-5.957 1,-0.006-0.115 1,0.002 5.026-1,-0.014-2.580 0,-0.020-10.386 1,-0.006-1.822 2,-0.004-1.729 1,-0.004 2.643 1,-0.006-3.308-1,-0.004-3.593 14,-0.004 3.049-19,-0.020-28.890 5,0.018-5.389-1,0.000 1.665-2,0.000-4.946-1,-0.199 1.951 0,-0.328-2.205-1,-0.398-1.964-1,-0.426-1.693 1,-0.699-7.008-1,-0.045 1.511 1,0.146 2.669 1,0.254 2.740 0,0.299 2.553 0,0.301 2.225 7,0.014 2.913 0,-0.148 3.453-3,-1.998-4.563 1,-12.076 30.279 9,9.768 8.768-11,-0.535 5.173-3,-4.078 20.402-5,-0.617 0.175-1,-1.508 1.680 1,-3.285 14.851 3,1.615-4.516-2,-0.176 2.348-3,2.602-10.404 11,0.764-2.808 0,0.914-3.675-6,0.973-4.081-3,-0.525 2.424 1,1.930-8.728 0,1.818-8.365 15,1.596-7.427-4,1.324-6.219 8,1.545-24.176 1,1.684 0.958-2,-0.676 0.654-10,-0.623-5.514 0,-0.709-5.938-1,-0.490-8.484-5,-0.072-6.210-1,0.129-5.228 0,0.240-1.728-1,0.293 0.573 2,0.297 1.942-1,-0.143 1.813 1,-0.402 1.582 3,-0.529 1.307 4,-0.141 3.513-1,0.105 4.578-1,0.252 4.851 0,0.342 5.408 0,0.324 4.820-1,-0.412-1.931 19,0.756 30.757-6,-0.070 3.017-14,-1.877 4.178-1,1.281-9.248 1,0.016 1.575-1,0.096 1.535 1,-0.158 8.010-2,0.527-1.045 0,0.184 2.118 0,0.180 1.533 0,0.164 0.062 5,0.148-0.963-2,0.127-1.623-4,0.107-1.995 0,0.078 0.697 1,0.088-3.309 0,0.061-3.165 6,0.221-3.998 1,1.225 4.609 6,3.115-6.411-1,1.813-23.090-4,-0.225-6.779-5,-1.500 6.369-25,1.301-2.639 23,1.385-2.769 22,1.369-2.711-24,1.285-2.527 0,2.123-4.394 0,0.318-0.141 1,-0.117 0.816 0,-0.396 1.392 0,0.539 0.461 0,0.109 1.971 2,0.225 1.909 3,-0.232 2.667-1,-1.346 4.224 2,-1.615 4.314-1,4.734 0.905 0,-2.391 15.624 5,-7.785 5.355-4,-1.313 1.353 0,0.600 4.513 1,0.211 3.585-5,0.525 6.461-1,-0.025 4.221 0,-0.873-4.214-1,0.004 2.218 0,0.027 2.146-1,0.043 1.982-2,0.254 3.065 2,0.049 0.113 1,0.037-0.559 0,0.029-0.980 0,0.230-1.862 1,0.354-2.347 2,0.414-2.535 0,0.432-2.511 1,1.203 0.539 0,-0.334-5.422 3,-0.582-5.273 0,-0.684-4.722-2,2.756-0.146 3,3.072-19.863 7,-8.605-6.757-6,1.064-6.521-4,-0.895 8.730-2,0.670-3.241-2,0.715-3.536-1,0.707-3.552 0,0.465-1.978 0,0.271-0.780 0,0.125 0.093 0,0.014 0.693-1,0.539-4.180 1,-0.648 0.277 0,-0.781 0.186 4,-1.221 5.701 0,-0.566 1.748 0,-0.521 1.992 0,-0.465 2.056-1,-0.199 2.390 1,-0.006 2.494-1,1.719-6.084 6,1.121 7.379 5,2.602 21.361-1,-6.619 1.714-8,-0.154 8.090-5,0.025-7.333 1,0.420 2.371 0,0.648 2.749 0,0.732 2.752 1,0.029-2.810-1,0.357 1.119 0,0.320 0.998 0,0.279 0.861 0,0.049-0.065 0,-0.113-0.704 1,-0.221-1.110 0,-0.281-1.333 0,-0.311-1.616 0,-0.314-1.727 0,-0.299-1.711 2,0.889 7.954 4,1.271-6.780 2,9.229-12.664 2,-5.527-16.698-9,-1.529-11.948-2,-1.545 4.254-2,0.553-5.618 1,0.018-4.689-1,-0.326-3.749-2,-0.523-2.872 0,-0.445-4.711-1,-0.703-0.696 4,-0.650 0.146 0,-0.752 11.562 1,-0.311 2.952 1,-0.264 3.359 1,-0.215 3.462 0,-0.168-0.619 0,-0.188 6.098 0,-0.117 5.537 37,-0.236-0.785-57,-2.137 26.439 36,-2.527 5.787-11,1.461 0.900-4,-0.564 4.222-3,1.684-9.898 0,-0.660 7.124 0,0.709-1.641 0,0.271 0.143 0,0.316-0.620 1,0.445-2.922 2,0.250-1.323-1,0.230-1.431 0,-0.449 7.747-3,-0.668-4.884 7,-1.424-2.821 1,-1.668 1.917-2,1.932-2.673 0,2.033 1.184-3,0.582 4.688-1,0.338 0.071-1,0.178-0.890 1,0.088-1.946-1,0.033-1.758 12,0.068-0.292-16,-0.486-24.105 11,-3.754-3.407-6,0.391-7.487-3,1.791 5.581 1,0.275-1.409 1,0.303-0.573 0,0.293-1.238-1,0.262-1.545 2,0.223-1.604 0,0.178-0.696 0,0.135-0.079 0,0.100 0.308-1,0.066 0.130 1,0.043 0.009 1,0.023-0.066 0,-0.004 5.297 1,0.002 0.500-2,-0.002 0.511 1,-0.002 0.491 0,-0.002-0.930 0,-0.006 1.425 1,-0.008 1.558-1,-0.008 1.542 1,-0.004 0.610-1,0.002-7.043 5,-0.016 6.467-1,-0.008 0.088 2,-0.006-1.565-4,0.006 0.934-1,0.002 2.476-3,0.000 0.166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6-03-31T13:31:43"/>
    </inkml:context>
    <inkml:brush xml:id="br0">
      <inkml:brushProperty name="width" value="0.08819" units="cm"/>
      <inkml:brushProperty name="height" value="0.35278" units="cm"/>
      <inkml:brushProperty name="color" value="#fffffb"/>
      <inkml:brushProperty name="tip" value="rectangle"/>
      <inkml:brushProperty name="rasterOp" value="maskPen"/>
      <inkml:brushProperty name="ignorePressure" value="0"/>
    </inkml:brush>
  </inkml:definitions>
  <inkml:trace contextRef="#ctx0" brushRef="#br0">9713.653 118.000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41:56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17622.153 3524.975 767,'-11.207'0.000'0,"3.168"-8.955"-4,-2.795-5.057 3,1.492 2.946-1,-1.822-1.612-1,-1.445-1.187 0,-1.063-0.799 0,-0.738-0.492 2,-0.475-0.262-1,3.230 3.650 1,0.363 0.786 0,0.455 0.930 1,0.494 0.981-1,-1.232-0.899 1,1.836 1.287 1,-3.771-4.658 1,4.934 5.025 4,-2.832 1.587-1,-1.563 6.843-3,-0.076 1.744-1,2.975 4.891-1,-2.184-0.556 0,-4.850 2.933-2,1.871-1.618 1,0.365-1.072 0,1.066-0.043 0,-2.557 1.044 1,3.391-2.459 0,0.113-1.170 3,0.891-3.067-3,0.082-1.210 2,0.959 3.879-1,0.832 1.484-2,-2.074-0.791 0,0.777 0.516 1,5.496 5.217 0,18.568-6.436 3,3.453-4.581-5,-2.086-2.638 2,1.711-1.711-2,-0.252-1.118-1,-0.439-1.048 2,-1.029 0.525-1,-1.162 0.601 3,-0.605-0.168 0,-0.641 0.835 0,1.324 0.960 1,2.264 1.642-2,1.439 2.376 2,-1.088 1.042-2,-1.635 0.098-1,0.941 0.008 0,6.025-0.037 1,-7.162-0.109-2,0.721-0.015 0,0.191-0.014 1,-0.381-0.014-1,1.033-0.010 0,1.227-0.008 2,0.762-0.006 0,0.396-0.005-1,0.125-0.004 0,0.648-0.003 0,-1.344-0.002 0,-1.668-0.001 0,-2.637 0.000 1,-1.486 0.000 0,8.246-0.004 5,-5.451 0.002 0,-2.395 0.001-2,-3.273 8.390-1,-8.885 4.506-1,0.221 10.241-2,0.158-4.384-1,0.014 6.125-2,-0.928 3.646 0,-1.496 5.178 0,-1.777 4.762-2,-0.572-1.860 1,-0.604 0.143 1,-0.330-0.858 0,-0.123-1.507 1,-0.723 2.431 0,0.688-4.694 0,0.875-5.025 4,0.514-4.318 0,0.691-5.876 0,0.537-5.230 5,-2.217-0.637 12,-4.842-27.610-5,7.377 4.461-14,0.238-7.194 0,-0.285-6.660-1,-0.316-4.659-1,-0.234-5.324-1,0.266-1.200 0,0.414 0.127-1,0.607 3.012-1,0.424 0.640 1,0.400 0.663 5,0.260-5.100 0,0.389-0.836 2,0.309-1.019-1,0.234 3.769-1,0.150 2.389-1,0.105 2.917-1,0.059 5.308 2,0.037 3.471-1,0.018 3.384 5,0.016 2.730 0,-0.006 3.857-1,0.076-2.006 11,0.051 29.731-3,0.129-4.862-12,0.574 3.059-1,0.668 2.762 0,-0.020-0.961 0,0.070 1.425 0,-0.039 1.252 0,-0.113 1.066 0,0.412 4.490-1,0.322 0.330 1,0.408-0.140 0,0.066-1.143 0,-0.156-1.700 1,-0.289-1.932 2,-0.215-1.527-1,-0.434-3.702 2,0.457 3.802 11,-1.014-31.400-8,-0.287 0.286-4,0.617-5.758-2,0.469-7.636-3,0.098-5.374-1,-0.082-4.388-1,0.178-0.881 0,0.330 1.428 2,0.402 2.801 1,-0.332 7.262 0,-0.109 3.122 1,-0.203 3.113 0,0.039 1.243 6,-0.402 4.859 0,0.643-0.474 13,-0.770 29.402-13,-1.811-4.298-1,-0.393 0.881 1,-2.156 5.940-1,-0.082-6.974-5,-1.865 3.320-1,-2.133 3.672-25,-1.307 2.106 49,-0.953 1.620-24,-0.564 0.953 0,-0.268 0.439 0,0.141-0.938 0,0.416-1.844 0,0.586-2.375 2,0.670-2.616 0,-0.551-1.099 0,1.225-4.384 0,-3.971-1.514 16,0.645-16.096-12,6.615-5.251 1,1.473-8.542 1,1.357 6.982-7,-0.350-1.970 1,-1.021-8.189-2,-0.596-4.421-1,-0.516-4.045-1,0.232 0.846 1,0.256 0.139 1,0.406 0.994 0,0.102 1.811 1,-0.102 2.201-1,-0.221 2.289 5,0.084 2.912 0,0.275 3.097 0,0.375 2.987 1,0.516 3.394-1,-0.783-6.535 7,-0.107 7.691-3,-6.949 20.891 0,-0.025 10.446-6,3.355-5.353-3,-0.885 3.109 0,-2.842 6.699-1,-2.934 6.017-1,-3.104 5.960 0,-2.275 3.324 0,-1.574 1.392 0,-1.012 0.054 0,-10.998 14.787-2,2.596-9.209 5,0.135-3.191 1,0.076-2.323 4,2.223-4.824 0,3.479-6.141-7,3.969-6.448-1,3.941-6.103 12,3.598-5.385-1,3.092-4.496-1,-1.859-1.764-5,2.189-21.177 1,3.828-4.441 6,-3.795-13.217 6,-0.865-2.697-15,-0.727-2.473-4,-0.092-0.257 0,0.322 1.524 1,0.564 2.552 0,0.676 3.022 2,-0.170-1.824 2,0.176-1.673 5,0.018-2.707 2,0.732-0.659-8,1.107 0.658 0,1.248 1.414-1,1.426 5.726 2,0.992 4.552 1,0.861 4.890 1,0.715 4.746 0,0.568 4.305 20,0.240-0.946-37,1.896 25.080 33,-1.730 2.926-15,-2.537 9.429 2,0.215-9.494-5,-0.648 0.121-1,-0.545-0.405 0,-0.898 1.027 0,-0.922 1.216 1,-0.688 1.257 0,0.309-1.014 0,0.658-1.591 0,0.156-1.436 0,0.363-2.787 1,-4.066 3.970 3,0.492-7.891 5,5.068-19.789-4,4.369 0.503-2,-0.707-0.949-1,-0.094-6.525-3,0.000 6.569 1,-0.002-8.000 0,0.000 0.208-2,0.004 8.601 1,0.000-8.050 2,0.002 6.548 0,-5.725 36.592 5,2.303 1.447-6,-1.086 7.437-3,-0.686 2.582-2,-0.711 1.536 1,-0.576-0.051-1,-0.449-1.121 0,0.482-3.749 1,0.410-2.126 0,0.607-2.259 4,0.709-2.230 2,-0.131 2.444-1,1.180-5.442 4,1.037-5.314 0,0.861-4.767 18,0.092 0.919-39,3.170-24.332 31,-1.520-2.183-6,-1.455-6.591-7,-0.301 8.574 1,-1.553-3.176-2,-0.748 0.262-2,-0.973-1.415 0,-0.805-0.926 0,-1.883-4.292 1,0.410 1.322-1,0.867 2.045-1,0.658 2.319 1,0.475 2.293 0,0.320 2.085 4,-3.035-4.083 5,0.414 6.560-3,5.918 22.200 3,-3.965 3.860-9,-0.412 2.154 0,2.736-8.777 0,-0.211 0.650 1,-0.156 0.431-1,-1.988 3.491 0,-0.207-1.018 1,0.357-1.933 0,0.676-2.342 0,-2.408 3.198 2,0.857-22.782 6,6.740-3.094-5,0.047-8.483-1,-0.207 8.617-3,-0.006-6.656 0,-0.063 4.082 1,-0.016-0.234 0,-0.014 0.441 0,-0.420-10.841-1,-0.664 1.706 0,-0.734-0.799 1,0.168 5.792 2,-0.047 1.354-1,0.055 1.668-2,0.123 1.798 0,0.098 1.187 0,-0.760-7.292 3,0.729 6.285 14,0.453 32.945-12,0.164 2.489-3,-0.270-8.825-2,-0.428 4.139-1,-0.152 2.264-1,-0.012 1.583 2,-0.039-0.473 0,-0.271 1.023 2,-0.338 0.901-1,-0.564 3.473-3,0.066-1.483 0,0.223-2.219 3,-0.039-0.467 0,0.381-4.187 1,0.363-4.045-1,-0.963 3.045 8,-8.668-14.745 2,9.693-14.861-6,1.268-9.044-2,0.391 7.646-1,-0.145 1.749 0,-0.303-0.043-1,-0.379 0.295-1,-0.406 0.507 1,-0.492-1.180-1,-0.010 0.997 2,0.148 1.011 0,-0.045-1.030 0,-0.385-6.901 12,1.025 6.710-14,1.018 23.703 4,0.137 3.246-2,-0.010 10.494-3,0.000-3.571 0,0.000 4.721-1,0.209-2.438 1,0.338 0.814 0,0.404 0.211-1,0.426-0.209 1,0.963 3.089-1,0.658-2.381 4,0.574-2.764-1,-0.490-6.619 1,0.197-2.077 0,0.162-1.971 4,4.574 8.017 3,-0.559-7.587-1,2.318-6.936-3,0.748-8.578 0,2.498-8.383-2,-0.281-0.616 0,1.094-2.090-3,-0.775-1.244-1,-1.307 1.252 2,0.354 1.582 1,1.801 1.302 1,-1.656 4.305-1,-1.818 3.686 2,0.707 2.023 0,0.475 1.193-2,1.131 0.566 0,1.301 0.291 0,-2.715-0.009-1,0.205 0.005 2,1.496-0.242 1,1.264-0.269 0,-2.133-0.015-2,0.373 2.325-2,-4.824 8.361 1,-0.381 1.608 1,4.771 5.447-2,-4.049-7.085 1,1.709 1.331-1,0.926 0.211 0,0.658-0.135 0,0.439-0.362 0,2.912 1.273-1,0.900-0.860 3,0.795-0.907-1,0.666-0.862 1,-0.033-2.706 0,1.936-1.511-1,1.506-1.609 1,1.125-1.579 2,3.588-2.313 2,0.748-2.836-8,0.410-2.754 0,1.273-2.856 0,-2.613-1.392 4,-1.178-3.314-1,-0.205-4.179 1,-0.223-3.707 8,-0.213-3.090-10,-6.555 5.142 1,-0.023-1.440-1,0.127-1.489 1,0.854-2.118 0,-1.068 0.785 0,-1.373 1.516-1,-0.416-0.535 0,0.264-1.916 1,0.717-2.761 4,0.178-1.530-1,-0.203-0.598-4,-0.455 0.076-1,1.910-3.313 1,-0.434 1.907-1,-2.805 5.452 3,-0.613 1.276 1,-0.605 1.066 1,-0.027 0.292 3,0.367-0.257-2,0.623-0.621-3,3.813-4.758 0,-0.801 3.238-1,-5.582 8.513 0,-1.262 1.878 1,-1.361 1.749-1,0.107 0.318 0,-1.322 2.809 7,4.455-1.322 7,3.779 12.682-10,-8.369 9.221-1,1.385 6.371-4,1.371 5.532-1,-0.736-0.688 1,1.809 5.265-1,2.023 5.620-1,0.035 0.512 0,0.578 2.013-1,0.229 1.134 0,0.219 0.674 0,0.203 0.315 1,0.182 0.045-1,0.832 1.394 4,-0.818-3.181 1,-1.084-3.944 0,1.867 2.828 0,-1.723-5.506 0,-3.654-8.568 2,-1.701-3.721 12,-1.648-3.293-7,-0.988-2.568-2,1.602 0.344 6,0.521-23.424-9,-5.424-1.928 1,-0.238-5.625 0,2.297-2.760-7,-0.500 7.618 2,1.381-2.905 0,1.447-3.149-1,0.959-1.778 0,0.563-0.717 1,0.256 0.072-1,1.000-1.671 1,0.246 0.347-1,0.193 0.439 0,-1.100 2.676 3,-0.656 1.146 2,-0.846 1.273-2,0.434-1.985 0,-1.545 3.494 0,-1.441 3.575 2,1.029-3.327 10,-1.711 27.471-6,-1.791 1.424-6,0.699 5.006 1,0.582 4.096-2,0.072 1.545-1,-0.250-0.156-2,-0.428-1.191 1,-0.498-1.728 0,-0.504-1.915 0,-0.461-1.869 4,0.020-2.131 1,0.314-2.114 1,2.600 6.202 1,-0.441-5.224 0,0.762-2.732 0,-3.486-23.125-4,-1.270 0.503 1,0.609-6.014 0,1.146 5.972-3,1.225-4.311-1,1.648-7.624 0,0.807-4.108-1,0.473-3.060 0,-0.191-0.511-1,-0.586 1.103 3,-0.779 2.004-1,-0.609 2.798 1,-0.670 4.726 1,-0.543 4.767 3,-0.422 4.360 0,1.145-1.719 4,6.563 22.167 9,-9.104 4.081-10,-0.268 5.051-7,0.225 5.877-2,0.527-9.721 2,0.703-0.153 1,0.150-2.518-1,3.063 9.428 2,1.945-0.976 0,1.867-4.391 1,2.262-4.810 2,2.441-4.820 0,0.104 0.542-1,-25.115-0.846 1,2.809 1.838-3,8.701 6.732-1,0.014 3.057 0,-0.037 0.378 0,-0.207-0.404-1,-0.236-5.506 0,-8.039-4.094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42:10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17979.153 4432.975 767,'0.000'-22.511'0,"0.000"-13.689"0,0.000-6.863 0,0.000 2.355 0,0.000 2.274 0,0.000 4.844 0,0.000 6.446 0,0.000 7.282-14,0.000 7.323 10,0.000 36.519 11,0.000-2.227-8,0.000 3.458 0,0.000-4.107 1,0.000 0.378-4,0.000 7.987-1,0.000-1.331 2,-0.447-6.468 1,-0.723-1.341 3,-0.887 2.020 1,-0.195-2.832-1,0.084-2.781 1,0.242-2.503 0,0.186-2.646 1,-1.385 4.409 2,-1.186-4.547-3,-3.822-1.525-1,6.037 6.432 0,1.502 0.158-1,0.412-3.101-1,0.090 2.335-1,-0.359-1.964 2,-0.645 0.681-2,-0.797 5.242 1,-0.166 2.097-2,0.084-0.008 3,0.227-1.279-1,0.303-3.085 15,0.301-3.657-18,-0.330 2.669-1,0.742-28.277 8,0.861-5.106 2,-0.080 3.056-6,-0.008-4.414-2,-0.008-4.090 0,0.383-4.805-1,0.592-4.843 0,0.672-4.460-1,0.273-3.432 1,0.004-2.511 0,-0.162-1.733-1,-0.250 0.985 1,-0.283 2.578 2,-0.279 3.342 1,-0.271 6.448-1,-0.205 6.033 37,-0.168 6.088-44,-0.133 5.647 3,-0.064 0.894 1,-0.373 26.483 11,0.131-2.599 0,0.041 0.844 0,0.023 4.446-2,-1.566 5.347-5,-1.262 8.997-2,-0.955 6.657-1,0.404-6.157 1,-0.273 0.376-2,-0.193-0.470 1,-0.129-1.032-1,-0.533 2.537 0,0.445-3.929 1,0.586-4.307 5,0.416-3.196-1,0.740-5.522 1,0.656-4.923 28,-0.170-0.122-40,1.881-24.730 24,0.199-2.920-10,-0.121-0.784-3,-0.021-3.288-3,-0.023-1.202 0,-0.010-3.232 0,-0.010-2.251-1,-0.008-1.455 0,0.412-4.699 6,0.637 2.737-6,0.721 3.827 0,0.430 4.285 0,0.145 4.848 2,-0.025 4.480 4,1.910-2.219 7,6.742 13.207 0,-6.969 18.146-2,-3.520 1.967-4,-0.338-5.569-4,-0.066 1.091-2,-0.049 0.808 1,-0.033-1.644 0,-0.020-0.675 1,-0.014-0.949 1,0.303 9.085-1,2.037-1.456 4,1.924-3.435-2,0.967-5.006-1,5.580-6.335 3,-7.238-16.309-2,-1.334-7.151-2,-0.859 7.865 1,0.428-1.689-1,0.182 0.192 0,0.332-0.779-1,0.307-0.583 0,0.275-0.415 0,0.037-0.090 0,-0.131 0.140 2,-0.238 0.292-1,-0.301 0.382 0,0.113-1.278 1,-0.318 2.708 0,1.348-3.746 1,5.799 23.740 8,-6.570 5.895-5,-1.348 5.218-3,-0.813-1.287-3,-0.141 2.320 0,-0.131-0.083 0,-0.064 1.285-1,-0.053 0.091 0,-0.039-0.721 0,-0.027-1.451 2,-0.020-1.857 2,-0.014-2.021 0,-0.006-2.012-3,0.295-0.777 0,1.740 3.857 7,6.744-8.760 6,-0.641-20.023-9,-3.352-0.324-3,-1.291 1.260 1,-0.211-5.895 1,-1.281 7.012-2,0.350-3.074 0,-0.061-1.480-2,-0.225-0.830 1,-0.311 0.450 0,-0.334 1.201 1,-0.322 1.563 0,0.225-5.485 10,-1.023 30.245-6,-0.357 7.788 0,0.061 4.578-7,0.021-8.316 1,0.004 4.658 0,0.004 1.483 0,0.000 0.772 1,0.393-0.987-1,0.600-1.989 2,0.678-2.438 0,0.324-2.844 0,0.002-3.331 1,1.383 1.914 5,2.314-24.872 8,-2.396-10.276-16,-1.660 7.340 1,-0.070-2.185 0,0.039-1.782 0,0.164-2.039 0,0.217-1.879-1,0.246-1.668 0,0.250-0.449-1,0.242 0.421 2,0.223 1.003 0,0.197 1.353 0,0.150 0.862 0,-0.221 2.534 1,-0.332 2.629 3,-0.387 2.536-1,-0.098 1.967 1,2.006-3.993 8,2.201 6.470-2,0.072 18.747-1,-4.533 3.411-6,0.447 4.704-3,-0.453-1.093-1,-0.076 2.428 0,-0.154 2.260 0,-0.203 2.022-1,0.467 7.443 0,0.291-0.377 1,0.402-1.515 0,0.174-2.724 0,-0.137-4.578 1,-0.264-4.747 4,-0.314-4.425 0,1.256 1.501 1,5.801-21.576 6,-5.678-6.738-4,-2.912-5.246-6,-0.416 7.046 1,-0.063-0.717 0,0.297-1.965-1,0.490-0.959 1,0.588-0.859-1,-0.043 2.699 0,0.051 0.455 0,-0.047 0.664 1,-0.113 0.774-1,0.535-1.731 1,0.367 1.696 0,0.453 1.685 1,2.650-2.530 2,4.074 7.204 3,-2.711 16.341-3,0.176 13.079-5,-3.797-7.518 0,-0.352 2.128 0,-0.393 1.717 0,-0.084 2.438-1,-0.066 0.687 0,0.045 0.235 0,0.117-0.084-1,0.773 2.645 1,0.354-2.672 3,0.342-3.130 0,0.025-4.360 0,0.250-3.128 0,4.715 3.952 10,1.100-8.823-2,-4.477-16.761-3,-5.783-7.094-3,0.047-6.311-5,0.137 6.673 2,0.008-4.952-2,0.018-3.415 0,0.018-2.924-1,-0.230 1.022 1,-0.385 1.031 1,-0.457 1.875-1,-0.475 2.307 1,-0.455 0.662 0,0.014 3.334 2,0.180 3.087 3,-1.502-3.312 3,-3.486 4.360 5,-3.639 19.034-5,10.541 5.769-4,0.156 2.999-4,-0.102 1.193 0,-0.061-0.857 2,0.115 0.708 0,2.754-4.054 0,8.525-13.636 2,-10.572-11.367 0,-0.977 1.341-3,-0.021-2.928-2,0.041 3.492 4,0.102 24.824 2,-0.002 1.008-5,0.000-1.837 1,0.000 0.938-2,0.000 2.020 1,-0.668 5.389 0,-1.012 0.616-1,-1.131 0.465 2,-1.100 0.333-1,-1.012-0.771 2,-1.615 0.839 0,-1.322 2.230-1,0.295-0.853 5,-0.439-0.622-7,-0.844-0.427 0,-0.621-0.664 4,-0.770 0.342-1,0.264-0.321 0,0.902-0.722 1,1.469-3.325 1,0.385-1.433-5,-1.238 3.382 1,0.305 0.679 5,0.910 0.580 1,1.195 0.469-5,1.496-4.588 0,0.094-1.012 0,-1.170 2.450 1,-0.273-0.984 0,1.799-5.230 2,0.330-0.220 0,-1.305 3.819-2,-0.148-1.170 0,0.270-1.899 1,-0.283-0.199 0,0.205-0.503-1,0.502-0.661 0,0.434-0.886 0,-2.244 5.373 1,0.426-3.915 1,-5.258-9.201 1,10.262 8.364-3,1.063 1.194 1,-0.119 5.999-2,-0.025-6.463 0,-0.002 3.864 0,-0.002 7.187-2,-0.002 4.020-1,0.000 3.121 0,0.000-5.311 0,0.000 0.422 2,0.000 0.136 0,0.000-0.071 0,-0.002 5.504-1,0.000-1.900 3,0.002-2.333-1,0.000-7.132 1,0.000-1.655 0,0.000-1.508 4,0.000-1.326-2,-0.250-0.386 1,-0.396-2.375-1,-2.063 5.210 0,-5.424-6.289 8,-3.254-12.770-7,-1.068-6.733-2,3.871-1.719-1,-0.955-4.601-1,-5.438-17.718-3,4.010-0.344 0,-0.342-7.792 0,2.764 5.773 0,0.779-1.445-2,0.953-0.657 1,1.025-0.074-1,1.020-0.065 1,0.959-0.056 1,0.871-0.046 4,0.758-0.037 0,0.645 1.368-1,0.527 2.271 1,0.420 2.776 0,0.322 2.979 0,0.316-1.421 0,0.234 7.010 37,0.117 6.774-45,0.457 1.704 2,0.264 27.508 12,-0.900 6.361 4,-0.166-5.823-4,-0.027-0.938-8,-0.014 1.844 0,-0.010 1.810-1,-0.008 0.749 1,-0.004 0.586-1,-0.004 0.215 2,0.000-0.055-1,-0.010 18.966 0,0.008-5.361 0,0.000 2.885 4,0.002 0.101-1,0.002-1.623-6,0.002-2.549 0,0.002-6.894 1,0.002-3.392 1,0.000-3.417 6,0.002-3.214 0,0.000-2.873-1,-0.199 3.631 8,-5.074-3.009-1,-5.395-1.729-3,4.162 4.556-7,-0.861 5.193-1,2.357-9.000 1,-5.070 8.120-1,4.313-9.077 2,-0.406 0.242-1,0.096 0.009 1,0.426-0.148-1,-3.680 9.151 0,2.447-2.880 1,0.801-2.430 1,0.135-1.558 1,-0.209-0.258 1,-2.369 1.322-4,-0.314-4.214 1,-2.391-4.154 3,8.275-17.129-2,3.654-0.261 0,-0.627-4.147-2,0.670-9.083-3,0.188 6.338 2,0.424-4.439-1,0.422-2.998-1,0.398-1.838 1,0.359-0.936-1,0.316-0.260 0,0.266 1.008 0,0.219 1.834 0,0.174 2.310 4,0.135 2.517-1,0.846-1.093 0,-0.490 5.376 1,-0.645 5.106 5,1.334-0.042 0,-1.213 25.379 6,-3.828 0.244-4,-1.598 1.666-1,-4.590 10.614-8,-0.223-3.763-1,-1.598 4.127 0,-1.934 5.274-1,-0.834 2.134 0,-0.451 1.131-2,-0.885 0.038 1,-1.096-0.665 1,-1.150-1.066 3,2.059-6.457 0,0.172-1.895 1,0.383-1.990 0,0.512-1.951 1,-6.916 8.085 0,3.703-8.183 3,1.865-4.170-1,2.264-4.200 0,2.309-3.852-1,-2.256-1.607 4,4.777-16.012-5,5.840-5.590 1,0.596-6.188-2,-0.211 9.538 0,0.008-0.480 1,0.471-5.331-1,0.529 1.479-1,0.758-1.195 0,0.809-0.872 1,0.629-0.886 1,0.092 1.077-3,-0.156 1.601 0,-0.314 1.859 0,0.225 0.993 0,0.031 2.723 0,3.871-3.958 7,3.434 12.538 8,-9.340 14.368-11,-1.721-0.064 0,0.029 2.521-3,0.127 3.812-1,-1.779-1.672 0,-1.172-0.371 0,-0.918 0.066 0,-0.229-0.884 2,0.213-1.395-1,0.469-1.592 0,-1.900 6.211-1,1.576-6.622 8,3.820-22.893 1,0.482-0.981-7,1.873-0.220-2,3.170-3.835 0,3.422-2.838 0,0.496 0.813 0,-1.438 2.057 1,-1.410 3.447 0,2.424 1.642 6,3.537 15.153-2,-5.393 7.060-3,0.445 7.062-1,-3.658-4.280-1,-0.027 3.458-1,-0.043 3.345 0,-0.455-0.129 1,-0.371-0.355-1,-0.432-1.225 1,-0.443-1.739-1,-0.426-1.760 1,-0.391-1.668 1,-0.342-1.508-1,-0.287-1.309 8,0.025 6.889 11,-1.793-29.174-12,-1.152-0.851-6,-1.252-1.783-2,0.223 0.684 1,-3.057-5.798 1,0.885 0.730 3,1.584 0.044-4,1.928-3.349-1,3.061 9.604 2,1.707 0.112 0,3.324-7.133 3,-0.092 1.449-4,-0.721 3.499 3,0.197 3.710-1,3.621 1.419 4,3.143 7.000-1,0.879 10.698-3,-7.586 2.110 0,-1.061 1.065-1,0.848 4.426-1,-0.006 3.731 1,-2.447-8.433 0,0.682 3.976 1,-0.344 0.137-2,-0.486-0.402 0,-0.533-1.120-1,-0.518-1.468 2,-0.463-1.559 3,0.178 5.179 11,-2.326-29.307-13,-3.734-8.796-15,0.482 6.848 18,-0.148 0.059 2,0.266 0.854-7,0.982 2.929 1,-1.742-8.888-2,1.584 1.545 6,1.465 2.152-1,1.682 3.215-1,4.662 1.858 2,5.275 17.562 1,-4.100 8.061-4,-2.061-2.997-2,-0.693 3.544 0,-1.018 1.916 1,-3.291-0.378 2,-5.674-2.061-6,-2.025-7.447 7,-4.598-1.310-2,-4.602-1.292-1,-0.316-1.461-1,-2.115-0.792 0,-1.666-0.670 0,2.945-0.848 0,0.273-0.697 0,0.619-0.718 1,0.955-0.833-1,1.150-0.875 1,-3.783-3.197 0,2.531-2.229 4,3.604-0.379 1,1.760-0.646 0,2.412 1.076-4,0.943 0.593 0,-4.059-6.123 2,3.156-4.462 2,3.861-4.135-5,4.352 8.947 0,1.992-3.958 1,2.592-2.776-1,1.654 2.764-1,2.555-0.406 1,3.545-3.384-1,0.207 1.457 1,-0.189 2.595 0,-0.408 3.051 0,-2.230 4.518 1,7.852-3.855 5,-3.355 7.138 0,-0.910 7.972-3,-9.395 9.990 0,0.084 1.200-2,0.646 10.188-2,-1.717-8.745 1,-0.195 1.587-1,-0.211 1.257 0,-0.881-1.809 0,-1.100 0.937 0,-1.297 0.954 1,-1.361 0.916 0,-2.133 0.628 0,-2.557 0.395-1,-2.713 0.211 1,-2.676 0.073-1,-2.324-1.011 7,-1.955-1.709-14,-1.596-2.103 8,-1.262-2.265-1,-9.082-0.273 1,-3.941-3.244 1,-3.721-2.781 0,-1.232-3.102-1,0.398-3.039-1,1.375-2.746 0,9.656-0.879 1,2.547-1.166 0,2.707-0.976 2,2.672-0.792 0,1.871-1.715 0,2.867-1.551 2,2.596-1.592 2,2.256-1.524-1,2.117-1.387-3,1.895-1.212 0,1.633-1.021 0,1.357-0.832 0,1.135 0.346 0,0.771-0.527-2,0.586-0.451 1,0.430-0.375-1,0.365-5.232 1,0.152 4.557-1,0.090 0.988 1,0.031 1.426-1,0.131-0.796 2,-0.076 3.459 18,0.383-3.507-29,-0.053 32.070 18,-1.084 4.912-8,0.023-3.919-2,0.004 3.910 0,0.004-1.251-1,0.002 1.196 1,0.004 0.758-1,0.002 0.415 0,-0.199-0.431 0,-0.326-0.995 2,-0.396-1.334 0,-0.426-1.498 0,-0.549 0.652 1,-0.059-2.389 0,0.107-2.266 3,-1.248 5.453 17,-4.891-35.212-20,4.992-6.016-2,1.178 3.294-1,0.252-1.380 0,0.285-0.310 0,0.283-2.139-1,0.260-3.086 2,0.221-3.411 2,0.201 2.372-3,0.115-0.009 1,0.090 0.588 0,0.066 0.942 0,0.045 3.285 0,0.027 2.446 2,0.020 2.663 0,0.010 2.651 0,0.010 1.913 29,0.053-2.883-38,0.057 30.405 17,-0.170 2.140-6,-0.002-4.671-5,-0.002 1.852 1,-0.418 4.047-1,-0.643 3.383 0,-0.727 3.251 0,-0.023-4.577 1,-0.373-0.413 0,-0.342-0.929 1,-0.303-1.238-1,-0.719 0.576 0,-0.018-2.876 1,0.113-2.936 2,-2.852 3.975 2,-1.512-6.487 3,-0.510-18.225 2,3.814-4.546-3,1.197 1.657-7,-0.447-3.014 0,-0.381-3.528-1,-0.307-3.550 0,-0.234-3.266 0,0.248-2.817 0,0.525-2.304 0,0.650-1.796 0,0.674 0.316 0,0.631 1.590 2,0.553 2.242-1,0.576 7.225 1,0.246 1.402 0,0.201 1.210 4,0.160 1.012 0,0.137-1.380-1,0.127 3.772 16,0.229-2.904-25,0.500 36.533 15,-0.719 5.155-7,-0.043-9.046-4,-0.008 1.601 0,-0.004 1.139 1,-0.002 2.634-1,-0.002 2.727 1,-0.420 4.911 0,-0.643 3.034-1,-0.725 2.579 1,-0.154-5.729 0,-0.402-1.546 0,-0.355-2.193 0,-0.301-2.500 0,-0.592 0.675 1,0.279-3.118 1,0.449-2.706 5,0.309-3.063 0,-2.063 4.797 1,-2.021-7.258 1,-0.879-22.974 0,6.000-3.242-7,0.375 3.737-1,-0.338-2.598-1,-0.754-5.567-1,-0.426-2.191 0,-0.354-1.442 0,-0.279-0.858-1,-0.383-4.140 1,0.922 4.994 1,0.357 0.688 1,0.395 0.965-1,0.393 1.565 12,0.365 1.855-12,0.324 1.923-1,0.275 1.840 1,0.213 1.918 25,0.086-3.763-31,0.959 37.279 16,-0.547-5.765-10,-0.012 2.744-1,-0.012 1.640-1,-0.248-1.542 1,-0.398 0.313 1,-0.492 0.057-1,-0.627 0.579 0,-0.695 0.924 3,-0.650 2.146 0,-0.137-0.093 0,0.082-0.477-1,-1.139 4.040 1,-0.469-2.702-1,0.953-6.197 1,0.289-1.917 0,-0.033-0.594 1,0.629-3.173 3,-1.074 2.543 6,1.803-26.249-5,2.334 1.247-6,-0.049-6.915 0,-0.076 6.200 0,-0.014-1.148 0,-0.010-1.210-1,-0.008-1.161 0,-0.006-1.043 0,-0.002 2.098 1,-0.002-0.300 0,-0.002-0.217 0,-0.002-0.148 1,0.000-3.181-1,0.000 1.547 0,0.000 1.944 1,-0.129 2.320-1,-0.744-4.892 4,-1.977 6.303 3,-7.223 21.083 0,5.623 0.365-6,-0.379 0.292 0,-0.809 3.530-2,-0.443 3.477-1,0.801-1.567 1,-0.605 2.123-1,-0.693 2.090 1,-0.715 1.957 0,-0.775 2.384-1,0.023 0.143 0,0.273-0.499 1,0.426-0.902-1,-1.855 9.210 0,2.957-8.368 4,1.375-4.273 0,1.264-4.549 0,1.084-4.315 13,-0.086 0.305-15,3.133-23.104 2,0.148-0.376 1,-0.520 0.810 0,-0.125-6.273-3,-0.023 3.000 1,-0.006-1.680-1,-0.004-0.899 1,-0.004-8.329-1,0.002 0.367 0,0.002-1.781 0,0.002 1.966 1,0.000 1.283-2,0.002 1.829-1,0.000 2.000 0,0.002 3.669 0,0.000 3.682 5,0.000-2.796 8,1.654 27.587-2,1.174-0.755-8,0.240 7.028 0,-1.191-3.146 0,-0.252 1.282-2,-0.291 0.648 0,-0.291 1.012-1,-0.268 1.152 2,-0.229 1.142 0,0.145-1.825 0,0.408-1.360 0,0.523-1.788 0,0.404-1.789-10,1.795 3.005 31,1.369-27.275-18,-4.955-1.473 0,0.773-0.881 1,3.535-9.392-26,1.180 4.941 25,2.602-3.686 0,2.592-4.002 6,1.176-1.200-12,0.551-0.230 0,-2.840 6.253 1,-0.523 1.300 1,-0.672 1.500 1,-0.736 1.560 1,0.584-0.766 0,-1.322 3.156 1,-1.250 3.043 2,2.758-2.500 3,0.883 6.715 1,-1.221 17.306-4,-1.875 1.663-1,-1.230-2.975 0,1.625 2.026-5,1.686 1.893 1,-1.320-2.815 0,0.098-0.586 1,-0.119-0.964 0,9.178 8.973-1,-5.564-7.693 2,1.568 1.165 3,-1.953-2.408-5,0.432-0.295 1,0.320-0.497 0,0.229-0.610 0,3.008 1.144-1,-0.330-0.932 3,-0.570-0.855-1,-2.938-1.993 1,7.611 2.862 1,-4.037-3.001-1,-1.176 1.030 6,-7.148 3.483-4,-6.848 2.898-1,0.188 3.482-4,0.895-4.484 1,4.375 1.097 1,1.691-2.500 1,6.520-6.431-2,1.244-8.375 0,-3.396-0.454 0,0.641-0.467 0,6.285-1.424 0,-5.109 2.504-1,10.555-2.980 0,4.754-0.975-1,2.713-0.330 0,14.648-3.161 2,-1.027 0.783-5,2.625-0.444 0,-1.977 0.781 7,-5.391 1.648-3,-6.744 1.971-3,-6.998 2.000 1,-6.557 1.848 1,-5.725 1.596 1,-0.014 2.088 5,-17.150 10.770 6,-9.090-1.910 1,-5.039 0.705-5,4.652-3.473-2,-2.580 0.786 1,-3.254 0.864-3,-1.373-0.048-4,-0.760-0.301 0,0.492-0.851 1,1.221-1.118 1,1.568-1.189 1,2.988-1.250-1,2.426-0.923 2,-5.736 0.404 2,4.248-1.917 2,3.027-5.579 0,4.713-6.600-1,3.828-3.213-4,0.986-6.358-1,1.162 8.409-1,0.168-0.974 1,0.389-0.253-1,0.490-0.935 1,0.537-0.887-1,0.533-0.797 0,1.342-2.127 1,1.299 0.596 0,1.283 1.005 0,1.137 2.184 0,2.180-0.030 2,2.328-0.287 1,2.268-0.438-3,1.100 0.472 0,0.256 1.039-1,-0.316 1.343 0,-0.670 1.455 1,-1.357 1.930 0,-1.721 2.113 0,5.227-0.706 4,-4.063 7.968 6,-10.127 10.870-1,-4.508 3.085-6,-2.664 4.157-4,-4.510 3.074-3,-5.271 2.150 1,-5.295 1.400 0,-6.098-0.827-2,-6.080-2.129 3,-5.561-2.753 15,6.242-6.063-11,-0.740-2.178-24,-0.154-2.108 21,0.258-1.947-1,-5.719-0.904 1,4.395-2.204 2,5.133-1.697 0,5.549-1.241 1,4.756-0.839-1,4.156-0.544 7,-3.902-1.153 13,4.125-3.531-13,7.172-5.839-4,4.961-6.190-2,1.898 0.309-1,2.980-1.492-2,8.529-2.667-1,-1.154 10.714 1,-0.613 3.079 2,1.166 1.258 0,3.951 0.500 0,0.957 1.549 0,-2.959 1.528 0,-0.383 0.706 0,0.697 0.533 0,-0.844 0.519 0,-1.164 0.365 0,7.229 0.538 2,-4.480 0.438 0,-2.658 1.501-1,-9.396 8.649 2,-2.471 0.075-2,0.535 1.432-1,0.357 0.658 0,1.406-2.143-1,5.324-2.324 1,6.703-4.219-1,5.105-4.135 1,9.738-0.154-2,10.346-0.063-4,9.180-0.053 0,18.201-1.269-4,10.750-1.922-2,8.891-2.156-1,1.191-0.889 1,-3.652-0.036 4,-6.330 0.494 1,-10.221 0.746 1,-12.629 0.903 2,-12.660 0.895 10,-11.602 0.813 0,-9.967 0.695 26,-8.115 0.563-50,-30.221 0.247 46,-4.051 0.987-17,-5.787 0.007-5,-2.875-0.011 0,-13.270 0.787-11,-12.361 1.213-3,-10.764 1.375 4,11.506 0.024 2,-0.133 0.727-7,1.311 0.674 1,2.244 0.602-1,-18.162 3.289-2,0.088 0.824 51,3.066 0.114-78,10.676-1.274 47,8.135-1.052-1,8.613-1.225-11,8.285-1.245-2,7.465-1.166 1,6.389-1.030 3,4.543-0.798 28,-2.004-0.114 6,3.258-8.355-31,8.891-9.077-3,2.578 3.678 0,2.203-4.340-1,5.637-4.176 0,0.287 7.256 2,0.832 1.396-1,1.166-0.174 0,1.580-0.341 3,1.701-0.415-4,1.637-0.425-1,-3.025 2.982 1,-0.684 0.565 1,-1.039 0.699 0,-1.229 0.755 1,-0.359 0.125-1,4.082-3.905 3,-0.725 2.836 5,1.525 7.738-2,-4.518 20.475-4,-2.936-2.282-3,1.334 5.519-1,1.066 4.842-1,0.814 4.020-1,0.592 3.177-1,-1.928-6.213 2,-0.229 0.428 1,-0.334 0.153 1,-0.389-0.045 0,-0.406-0.367 0,-0.396-0.570 1,-0.371-0.682 1,-0.330-0.722-1,-0.287-1.724 1,-0.240-2.326 1,-0.195-2.621 0,-0.154-2.686 0,-0.117-2.774-1,-0.084-2.688 1,3.584 4.465 11,3.662-9.204-2,-5.795-18.694-4,-3.900-5.042-3,-0.324 4.862-4,0.934-3.171-2,1.189-3.239 0,1.291-3.091 0,9.014-21.114-3,3.766-1.129 1,3.674-3.063-1,2.164 0.775 3,1.055 3.075 0,0.283 4.233-4,-1.445 5.849 1,-2.389 6.354 3,-2.771 6.133 7,-2.840 5.529-1,-3.377 5.379-1,2.775 2.858 16,-5.498 14.414-9,-3.463 2.054 1,1.098 3.914-12,1.258 4.775 0,0.578 3.380-1,0.332 2.742 0,0.145 2.141-1,-1.107-1.542 1,-0.338 1.127 0,-0.422 0.959 0,-0.461 0.792 0,0.588 5.130 0,-0.496-0.878 2,-0.428-1.477 0,-1.439-8.253 1,-0.145-2.539-1,-0.078-2.757 3,0.574-0.459 0,-0.604-4.085 0,2.275 2.327 9,0.031-24.267 3,-6.096-3.445-12,0.750-4.700-4,0.379-3.948 1,0.117-3.176-2,0.049 2.848 0,0.664-2.296 0,0.809-2.382 0,2.715-11.317 0,1.006 1.813-1,-0.662 5.673 1,-0.484 2.660 1,-0.195 3.165-1,0.006 3.254 6,-0.070 3.292 4,-0.523 4.319-4,3.326-1.728 3,4.352 18.880 0,-9.314 11.534-2,-1.184 3.900-4,-0.639-6.126-1,1.074 6.457-1,0.609 2.536 0,0.512 1.775-1,-0.010 1.157 0,-0.332 0.680 0,-0.502 0.330 1,-0.563-1.563 0,-0.555-2.597 2,-0.504-3.016-1,-0.426-3.429 1,-0.352-3.560 0,-0.092 2.581 13,-1.375-26.385-4,0.828-1.189-10,0.000-1.233 0,-0.002-3.958-1,0.000-1.787 0,0.000-0.981-1,-0.004 4.526 3,0.000 5.309 2,0.000 26.708 4,0.000 3.923-8,0.000-4.854 1,0.000 0.527 0,0.000 1.263-1,0.000 0.805 0,0.000 0.443-1,0.000 2.729 1,0.000-2.319 0,0.000-2.958 1,0.000-3.129 0,0.000 3.274 7,0.000-28.251 1,0.000-4.917-4,0.418 4.285-3,0.643-1.481-3,0.727-0.898 1,-0.021 1.094 0,-0.398 1.677 0,-0.627 2.114 2,-1.412-4.641-1,-5.004 5.214 9,-6.723 10.375-10,-2.203 5.959 3,-2.779 1.379 1,-8.059 3.192-5,-0.340-0.218-1,-3.293 0.784-1,-2.523 0.365 0,-1.852 0.055 0,-1.885-0.563 0,-1.811-0.961 0,-1.662-1.186 2,-1.469-1.279-1,-0.459-1.276 1,0.266-1.206 1,0.754-1.093 1,1.053-0.957-1,2.604-0.811 1,3.537-0.667 1,3.998-0.531 1,4.107-0.409 0,-0.199-0.398 0,6.055-0.297 0,5.156-0.150 13,-1.893-0.576 6,4.264-0.759-11,1.789-5.230-3,0.127-0.602-7,-3.172 5.574 0,1.084-6.932 1,-2.156-0.096-1,-1.342 2.427-1,3.244 3.471 2,0.232 2.975 1,-2.965 0.521 1,1.240-0.283-1,0.299 0.002-3,0.307 0.004 2,1.033 0.002 0,-4.191 0.001-2,0.275 0.000 1,0.506 0.000-1,3.555 0.000 3,-0.578 0.000 2,-2.514 0.809 0,-1.580 3.602-5,0.094 0.605 0,-7.148 2.021-1,9.045-2.794 2,-0.158 0.078-1,0.150-0.003 0,1.299-0.416 1,1.699-0.573 1,-5.326 1.425-1,3.178-1.560 4,3.746-12.423 3,9.041-5.643-3,0.295 0.476-3,0.014 0.630 0,0.000-3.145-2,-0.020-1.934 2,1.258 6.847 0,5.107-0.630 1,2.723 5.899 0,4.789-0.622-1,-3.965 1.155-1,1.418-4.022 2,-5.088 0.805-1,-5.717-1.741 0,-12.480 11.100 3,0.465 10.050-5,2.092 2.708 0,-0.510 3.223 0,0.092 0.149-1,1.166-1.498 7,2.088-2.066-9,1.852-1.085 7,16.701-14.738 3,-3.807-4.960-4,1.564 0.117 0,4.064-1.617-3,-3.877 2.621 0,2.127-1.636 1,0.813-0.653-1,1.070-0.823-1,0.770-0.590 1,0.520-0.398 0,10.955-7.170-1,3.193-1.373 1,5.840-3.228-1,4.945-2.583 1,4.281-1.916-3,-0.615 1.255-3,-2.326 2.322 1,-3.295 2.870 0,-4.049 3.036 1,-5.271 3.461 1,-5.271 3.260 9,-4.904 2.904 1,-4.330 2.472-1,-3.658 2.021 7,4.098 0.468 11,-0.436 4.586-14,1.520 6.734-3,-6.674-1.446-6,1.881 2.303-1,1.766 2.225 0,1.547 1.998 0,5.100 3.896-1,0.184-0.432 0,2.447 1.579 0,1.879 1.112 3,5.877 4.642 0,0.004 0.338-6,-0.861-0.162 0,-0.246 0.515 0,-1.266-0.313 6,-7.824-5.743 2,-0.434 0.437-1,-0.516 0.130 2,1.633 2.698 1,-0.844 0.274 1,0.582 1.602-6,-1.959-1.713-3,-0.650 0.203 3,-2.396-1.864 3,-3.145-3.142 1,-1.465-0.986 2,-2.984-3.892-4,-0.738-0.590 1,-0.613-0.493-1,2.195 6.972 1,-2.996-3.362-1,1.215 4.605 0,0.463 0.707 1,-2.705-6.678-2,-0.941-2.288 1,-0.201-0.020-2,-0.301-0.296 0,1.078 5.286-1,0.232 1.978 0,0.426 0.263 5,0.504-0.796-4,-1.512-5.589 0,-0.236-0.919 1,2.434 8.379-1,-1.594-1.802 4,-1.111 2.854-1,-0.549-8.328-2,2.201 4.113 4,0.615-5.468-3,1.246-1.122-2,1.441 1.069 3,1.586-4.627-1,5.277-10.952-1,-3.777-1.377-1,3.496-5.691-1,-2.488-1.562 1,-3.086 2.598 1,0.320 2.754 0,-1.709 16.214 1,-3.443 2.516-1,0.643 0.342 0,2.529 3.876-1,2.184 2.832 0,-1.246-2.799 0,0.439 0.330-1,0.217 0.013-1,0.053-0.208 0,2.461 3.573 0,-0.059-0.420 2,-0.166-0.511 1,-1.057-1.363 0,-1.520-1.773 0,-1.674-1.877 1,2.598 4.615 0,-2.740-6.733 5,0.799-2.399 2,-3.641 2.917-7,-0.504 7.389-1,3.307 3.522-2,-1.590-7.851 1,-0.496-2.214-1,0.539 0.391 1,0.471 0.211-1,0.400 0.076 1,0.916 1.199-1,-0.111-0.578 1,-0.297-0.749 1,-0.398-0.811-1,4.021 5.774 1,-1.186-4.984 2,-0.113-2.125 2,-1.502 0.451 3,-5.863 0.570-6,-2.357 1.282-1,1.426 2.153 1,2.059-2.967-3,4.561 8.001 0,-2.451-7.010 1,0.941 2.650-1,-0.355-0.338 1,-0.688-1.041-1,-0.766-1.737 0,1.525 4.801 12,-2.395-33.821-10,-3.400 3.756-1,0.021-1.983 1,0.033 1.552-2,0.016-0.373 0,0.016-0.117-1,0.014 0.067 1,0.008-2.136 0,0.012-0.733 1,0.010-0.843 1,0.008-0.858 0,0.004 0.903-1,0.004 0.331 0,0.002 0.585 0,0.000 0.721 0,0.002 0.562 0,0.000 0.420 2,0.000 0.299 0,-0.002 0.200 0,0.000-4.815 0,0.000 4.031-1,-0.002 1.277 1,0.002-6.375 2,-0.004 4.430 0,0.000 2.767 3,0.000 25.457-3,4.527 4.614-2,1.961 2.429-4,-2.150-4.561 0,0.398 3.244 1,0.270 2.977-2,-0.193-0.138 2,0.066 0.321 0,0.025-0.247 0,-0.064-0.119 0,-0.646-2.253 1,-0.748-2.522 1,-0.854-3.055 1,0.334 4.796 3,-2.729-6.645 1,-11.025-13.710 1,-0.854-0.927-3,7.553-12.325-2,3.254 2.963-3,0.418-0.599 1,0.182-0.984-1,0.137-4.428 1,0.088-3.469-2,0.059-2.021 0,0.043-1.473 3,0.021 1.843-3,0.008 2.729 1,-0.018 6.327-1,-0.004 1.986 1,-0.006 1.869 0,0.455-7.503 11,2.398 7.065 0,8.256 5.576-5,-0.059 16.845-3,-5.135 2.317-1,-0.350 6.509-3,-3.338-7.273 1,0.266 7.384 1,-0.867 3.789-1,-1.139-10.938 1,-0.156 2.946 1,-0.199-0.018-1,-0.139-0.062 1,-0.086-0.084 1,0.869-3.314-1,0.533-0.619 1,0.605 0.719-1,2.004 7.893 2,-0.875-5.551-2,-1.283-2.835 2,-9.752-20.480 2,2.305-2.208-2,5.287-1.998-4,0.418 1.493 1,-0.018 0.442-1,-0.039-3.550 4,-0.012-9.380-3,-0.004 7.261-2,0.000-1.742 1,0.000-0.367-1,0.000 0.511 1,-0.002 1.009 0,0.000 1.651 0,0.002 1.907 2,0.000 1.905 2,0.000-3.613 1,0.000 3.652 2,0.000-1.745-2,0.000 2.035-1,0.000-3.488-2,0.000 0.689-1,0.000-0.201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6-03-31T13:31:43"/>
    </inkml:context>
    <inkml:brush xml:id="br0">
      <inkml:brushProperty name="width" value="0.08819" units="cm"/>
      <inkml:brushProperty name="height" value="0.35278" units="cm"/>
      <inkml:brushProperty name="color" value="#fffffb"/>
      <inkml:brushProperty name="tip" value="rectangle"/>
      <inkml:brushProperty name="rasterOp" value="maskPen"/>
      <inkml:brushProperty name="ignorePressure" value="0"/>
    </inkml:brush>
  </inkml:definitions>
  <inkml:trace contextRef="#ctx0" brushRef="#br0">11692.653 2185.975,'3.000'-12.000,"4.000"-9.000,3.000-10.000,4.000-7.000,-2.000 6.000,1.000 0.000,-1.000 0.000,2.000-2.000,-1.000 1.000,1.000 0.000,-1.000-1.000,-1.000 3.000,-2.000 3.000,0.000 3.000,-3.000 6.000,-1.000 5.000,1.000 1.000,-5.000 26.000,-6.000 11.000,-1.000-5.000,-1.000 7.000,-3.000 8.000,-1.000 4.000,-2.000 4.000,0.000-2.000,0.000 0.000,0.000-1.000,0.000-1.000,1.000-3.000,1.000-4.000,2.000-6.000,1.000-3.000,1.000-2.000,1.000-1.000,0.000-3.000,0.000-3.000,1.000-3.000,-2.000 0.000,1.000-20.000,6.000-3.000,1.000-2.000,2.000-2.000,1.000 1.000,0.000-3.000,0.000 2.000,0.000-2.000,-1.000 1.000,1.000 0.000,1.000 1.000,-1.000 0.000,2.000-1.000,-1.000 0.000,-2.000 4.000,0.000 2.000,1.000-3.000,-1.000 30.000,-5.000 1.000,1.000-5.000,-1.000 4.000,0.000 4.000,-2.000 3.000,-2.000 5.000,0.000 3.000,0.000 2.000,-1.000-2.000,-1.000 0.000,-1.000-1.000,-2.000 3.000,-1.000-1.000,1.000-2.000,-2.000 7.000,1.000-5.000,1.000 0.000,-3.000 10.000,4.000-12.000,3.000-6.000,1.000-7.000,2.000-5.000,9.000-31.000,-2.000 6.000,2.000-3.000,0.000-2.000,0.000-1.000,-1.000-1.000,2.000-6.000,2.000-5.000,2.000-6.000,1.000 0.000,-1.000 0.000,1.000 0.000,-2.000 4.000,-1.000 3.000,-2.000 3.000,-1.000 3.000,-1.000 4.000,-1.000 2.000,-1.000 3.000,0.000 4.000,-2.000 0.000,-2.000 25.000,0.000 1.000,-1.000-4.000,-1.000 3.000,-1.000 4.000,-2.000 4.000,-1.000 8.000,-2.000 0.000,1.000 0.000,-1.000-1.000,1.000-1.000,0.000-1.000,1.000-2.000,2.000-3.000,0.000-3.000,1.000-2.000,1.000-3.000,-1.000-2.000,1.000-1.000,-3.000 0.000,2.000-20.000,4.000-1.000,0.000-2.000,0.000 1.000,1.000-5.000,-1.000-3.000,0.000 2.000,0.000 3.000,0.000 2.000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3:49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11439.653 1947.975 767,'1.296'14.339'0,"1.019"-3.325"0,1.110 2.931-6,-0.038-1.185 3,0.654 1.601 1,1.440 6.486-1,-0.129 2.490 1,-0.474-1.092 0,0.198 0.854 0,0.249 1.407 0,0.268 1.696 0,0.985 5.159 1,0.301 1.891 1,-0.495-3.016-2,0.197-0.282 0,0.188-0.635 0,0.171-0.836 1,0.148-0.922 0,0.125-0.925 2,0.927 0.226 1,0.033-3.727-1,0.177-4.214 0,-0.281-5.439 0,-0.341-5.193-1,6.698-4.866 11,-1.354-19.330-8,-6.326 1.360-1,1.553-5.133-3,2.711-8.850-2,1.438-5.993-1,-2.134 5.040 0,0.121-0.975 0,2.527-8.665-1,-0.455-0.001 1,-0.696-0.948 0,-0.801-1.485 5,-3.681 12.166 0,-0.276-0.500-1,3.560-17.346-1,-0.562 2.044 0,-3.395 14.402 0,-0.779 2.222 2,0.170-3.634-1,-1.276 3.549 2,-1.424 5.967-1,-0.840 3.002 6,-0.599 0.324-3,-0.970 4.660-1,-1.138-3.004 4,-11.304 14.779-2,2.855 18.240-2,-1.935 7.766-3,1.648-2.978-2,-0.873 3.251-2,-0.271 2.264 0,-2.113 8.262-2,2.078-3.560 1,0.212 0.872 3,-0.278 2.677 0,0.652-0.406 3,0.724-0.834-1,1.046-1.685-5,1.191-2.141 1,1.212-2.307 6,0.937-1.449-1,1.168-3.615 1,0.987-3.524 1,0.815-4.107 26,0.188 3.278-37,3.006-35.135 16,-0.411 4.414-8,1.685-4.625-3,1.960-4.536-28,1.082-1.449 30,1.192-2.319 21,0.967-1.739-24,1.456-3.079 0,0.579-0.182 1,0.352 0.392 0,-1.993 6.317 2,-0.737 2.261 0,-0.931 2.572 1,-1.016 2.651 0,1.143-2.406 0,-0.698 2.922 3,-0.864 3.300 8,-0.896 3.260-8,2.198-1.835 2,4.802 17.192-4,-7.804 7.827-1,0.214 5.964 0,-2.146-6.629 0,0.246 2.888 0,0.252 1.586-1,0.336 1.244-1,-0.152 0.375 1,-0.113 2.062-1,-0.213 2.228 0,-0.016 6.774 0,-0.395 2.868-1,-0.387 2.382 1,-0.354 0.791-1,-0.307-0.285 0,-0.253-0.953 1,-0.145 6.017-1,-0.228-7.594 3,-0.097-1.921 1,-0.067-2.602 1,-0.045-2.887 1,-0.026-2.892 0,-0.020-2.806-5,-0.002-4.803 24,-0.077 0.975-29,2.142-30.118 13,0.621 0.868 0,1.039-3.235-8,0.935-2.598-1,0.789-1.985 0,0.633-1.438-1,0.482-0.981 0,0.349-0.617 0,0.236-0.342 0,0.149-0.145 0,0.081-0.012 0,0.034 0.070 0,0.002 0.114-1,-0.018 0.131 1,-0.028 0.129 0,-0.032 0.118 0,-0.031 0.100 0,-0.029 0.081 0,-0.024 0.062 0,-0.020 0.045 0,-0.554 2.065 1,-0.978 3.609 0,-1.089 4.028 0,-1.060 3.923 2,0.760-0.496 39,-2.250 31.936-6,-2.133-6.054-33,-0.571 3.047 0,-0.629 2.486 0,-1.160 6.051-1,-1.180 5.078-1,-1.187 5.152-1,-1.974 7.503-1,-1.612 3.522 0,-1.488 2.395-1,1.140-8.101 2,0.022-1.654 0,0.285-2.313 2,0.452-2.647 0,-0.022 0.267 0,1.149-4.194 1,1.218-4.106 5,1.182-3.776-1,1.043-3.290 2,1.301-5.262 1,1.015 0.909 0,8.138-27.444 9,-3.994-6.966-5,-1.337 2.299-8,0.262-5.690-6,0.353-5.886-2,0.411-5.296-35,0.425-4.565 72,0.405-3.786-36,0.977-7.402-1,0.342 1.487 1,0.228 3.200 1,-0.842 7.298 1,-0.410 2.927 0,-0.515 3.494 6,-0.399 2.362-14,-0.614 4.591 37,-0.558 4.292-20,-0.441 3.726 15,0.034-2.701-30,-1.873 29.107 15,-0.939 3.336 1,-2.739-0.244-9,-4.517 3.951-2,1.780-5.826 2,-1.714 2.830 0,-1.582 2.965 0,1.825-3.068 1,0.064 0.017-1,0.294-0.387 0,0.437-0.647 1,-0.840 2.102-1,1.405-1.825 0,1.463-1.899 4,-1.779 4.431 10,4.228-31.291-9,5.393 1.132 0,-0.144 2.418-3,0.576-3.269-3,0.529-3.379-1,2.241-8.624 0,1.712-3.124 0,1.688-1.977 1,1.928-1.149-1,0.797-0.701 1,-0.338 0.891 0,1.719-6.905 1,-3.968 10.369 5,-1.867 4.640-4,-1.756 4.625-2,-1.826 6.220 31,0.622-2.346-40,-5.743 27.732 21,-9.474 11.491-4,0.923-5.823-9,-6.717 12.589-1,-3.110 5.746-1,-1.049 1.777 0,-6.393 8.287 1,-2.865 2.890 0,-0.452-0.677-4,1.369-3.262 8,1.442-3.104 1,2.615-4.708-4,3.173-5.387-2,3.296-5.425 10,3.133-5.050 5,2.401-4.075-8,3.420-5.284 4,-1.646-0.536 9,8.611-23.540-8,5.051 0.532 1,-1.193-2.164-3,-0.247 1.822-6,0.438-5.064 0,0.542-5.441 0,1.219-5.364-2,1.589-4.969 0,1.733-4.387-1,2.678-8.482-1,1.176-0.628 1,0.696 0.998 0,-0.346 4.853 1,0.181 2.428 1,0.075 2.505 4,-0.430 3.513-1,-1.293 5.652 2,-1.512 5.810 1,-1.530 5.453-1,-1.422 4.799-1,2.266 0.502 2,-6.223 24.464 8,-1.151-3.608-2,-0.850 3.263-6,-1.804 6.202 0,1.006-7.415-4,-0.470 2.426 0,-2.094 8.379-1,-1.613 4.011-2,-1.635 3.423 0,-1.552 1.690-1,-1.385 0.458 2,-1.175-0.366 0,-0.220-2.314 0,0.410-3.390 1,0.781-3.829 2,-0.538 0.475 0,3.802-8.630 0,1.615-4.029 5,-2.063 0.755 16,3.067-27.935-19,6.167 3.755-2,1.165-3.789-1,1.291-3.733 0,1.291-3.136-1,1.208-2.538-1,1.076-1.979-1,0.806-2.553 0,-0.356 0.681 1,-0.763 1.463 1,1.225-2.781 0,-1.199 7.196 0,-0.050 2.309 5,-0.848 3.677-1,-0.577 2.178 3,-0.675 2.046-2,-0.037 0.488-3,1.349-1.985 11,-2.480 28.045-6,-4.088 5.658-4,-0.701-2.607-4,-1.046 5.602-1,-0.994 2.146 0,-1.388 3.232 0,-1.458 2.628-1,-3.497 7.453 0,-2.982 3.321-1,-1.690 1.582 2,-0.717 0.311 0,-7.374 16.966 1,3.161-10.208 1,2.959-7.805 1,1.668-3.968 3,-0.219 0.729 0,3.137-7.989 0,2.960-7.649-6,2.593-6.772 1,2.142-5.644 23,3.024-24.629-9,1.663 2.638-10,-0.105-0.161-1,-0.054-1.049 1,-0.047-0.563-1,-0.032-3.775 0,-0.043-2.095 1,-0.033-2.154-1,-0.025-2.436-2,-0.019 0.111 0,-0.011 0.803 0,0.315-2.216 0,0.515 4.092 2,0.608 0.265 1,0.460-0.096 2,0.091 2.048 0,-0.087 2.332-5,-0.135 2.368 0,0.922-4.731 15,-0.445 30.265-10,-4.066 6.541-5,-0.037-5.596 2,-0.597 1.334-2,-0.551 0.956-1,-1.826 3.546-8,-1.595 0.912 17,-1.626 0.629-8,-0.815-0.360 1,-0.235-0.966 0,0.152-1.282 0,0.462-1.928 0,1.189-3.225 0,-3.354 2.414 3,1.465-22.884 7,10.781-5.323-4,2.435-6.728-4,-1.387 8.384-3,0.449-1.544 1,1.340-4.839-2,0.437-0.799 1,0.282-0.151 0,0.190 0.349-1,0.671-1.340 2,0.725-1.554 1,0.832-2.435-1,0.022-0.255 0,-0.201 0.216-1,-2.261 7.056 1,-0.538 1.300 1,-0.599 1.454 0,0.091-0.955 0,-0.940 3.262 0,0.754-2.827 14,-2.938 29.546-8,-1.324 3.679-6,0.189-1.213-2,0.060 10.018 0,0.093-8.516 0,0.019 0.495 0,0.013-0.063 1,0.008-5.862 0,0.004-0.868 0,0.002-0.960-1,0.300 1.316 4,1.716 3.411-1,10.595-17.822 4,-5.870-7.285-4,0.311-1.260-1,0.526-0.417 1,6.908-7.318-1,-3.382 4.774-2,7.266-7.518-2,3.678-2.867 0,2.904-1.849-1,1.096-0.079 0,2.702-1.739 2,2.533-1.652-1,0.422-0.395 1,-0.960 0.439 0,-1.773 0.940 1,-4.480 4.188 0,-2.964 3.069 0,-3.049 3.369 4,-1.454 2.447 0,-4.060 5.027-1,2.783 3.105 20,-8.657 18.496-18,-7.485 3.980 1,-0.301-4.682-1,-0.118 2.562 1,0.040 1.880-6,0.040 3.082-1,0.073 3.083 0,-0.286 4.487 0,-0.427 2.148 1,-0.516 1.481-1,-0.683-0.196 0,-1.013 2.157 1,-1.085 2.266 0,-1.063 0.931 0,-0.979-0.014-1,-0.861-0.642 1,-0.087-3.063 0,-0.562-0.508 1,-0.485-0.403 2,-2.041 4.286 0,0.855-5.024-1,1.243-5.733 1,1.374-5.674-1,1.335-5.151 1,-2.532 0.619 3,-1.104-25.354 7,8.862-0.799-8,0.266-3.183-1,0.868-5.819 2,1.154-6.892-5,0.558-3.629-2,0.146-1.335-1,0.553-0.455 0,0.750 0.118 0,-0.400 7.974 3,0.348 0.876 1,0.320 0.876 1,1.049-5.323-1,-0.429 1.355 0,0.011 1.979 1,0.274 2.180 0,-0.354 3.991 1,-0.525 3.965 0,-0.652 3.944 0,1.246-1.701-1,-1.229 28.916 10,-3.303-3.831-11,-0.307 1.752 0,-0.469 1.598 0,-0.553 1.113-2,-3.896 11.018-2,-3.034 7.889 0,-0.720-1.405 2,-1.588 1.742 0,-1.334 0.620-5,-3.286 5.644 3,-0.907-0.745-2,-1.547 1.202 2,0.949-4.120 2,2.066-5.182 4,2.557-5.361 1,2.624-5.036 0,2.433-4.391 2,2.478-5.754 23,-0.730 1.782-33,4.179-29.379 11,2.221 2.813-4,0.873-2.688-5,0.967-3.895-1,0.957-4.380-1,0.006 1.563 3,0.421-0.687 0,0.329-0.019-1,0.561 0.001 1,0.645-0.881-1,0.419-0.214 1,3.021-10.398 2,0.250 1.548 2,-1.098 5.372-3,-1.072 4.833-2,-1.261 5.109 3,-1.277 4.870 3,1.416-0.354 0,-2.843 25.298 2,-4.831 4.647 1,-1.250 6.333-6,0.224-4.838-1,-0.600 1.664-1,-0.525 0.689 0,-0.072 0.383 0,0.225 0.159 0,0.396 0.004 1,0.468-2.077 1,0.041 0.217 0,-0.045 0.312 0,-0.101 0.358-22,0.231-1.576 43,0.188-0.906-22,0.251-1.169 1,0.280-1.290-1,0.092 0.668 0,0.375-2.115 2,0.333-2.023 2,-0.160 5.340 16,1.243-28.593-18,-0.086 0.318-2,0.745-11.648-2,0.145 10.300 1,0.420-0.357 0,0.694-3.018-12,0.038 1.083 24,-0.153 1.492-11,0.765-6.329-1,-0.855 2.747 7,-0.697 0.770-4,-0.653 2.374 0,-0.452 0.086 2,-0.480 1.992-2,3.161-1.317 1,3.737-2.244-2,1.167 2.284-15,0.843 2.481 26,0.095 3.044-11,2.477 7.850 3,-9.619 12.383-1,1.732-1.444-3,0.643 9.413-1,-1.288-7.578 0,0.417 0.488 0,-0.152-1.193 1,-0.149-0.666 0,-0.270-0.878-1,1.649 7.951 0,-1.625-7.923 11,2.446-23.569-5,-1.838-0.405-5,-0.001-5.014-1,-0.532-2.212-2,-0.784-1.400 2,-0.799 1.791 3,-0.536 2.806-2,-0.317 3.350 4,-0.208-0.669-1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3:51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5444.653 2051.975 767,'0.000'13.158'0,"-0.321"-0.492"-4,-0.513-0.503 2,-0.608 3.997-1,-0.460 4.827 0,-0.089 2.622 0,0.090 1.756 0,0.428-3.943 0,0.177-0.837 0,0.192-1.277 2,0.192-1.514 0,0.054 5.998-1,0.248-0.254 4,0.204-1.291 2,0.166-2.328-2,0.107-1.699 0,0.078-2.061-3,0.061-0.751-2,0.039-2.134 11,0.088 5.315-1,0.044-7.559-9,-0.056-22.717 4,-0.134-0.545 0,0.011-0.039 0,-0.725 1.066-2,-1.552-15.128-4,0.228 0.802 0,-0.046-4.140 0,0.147-2.550-1,0.345 0.797 0,0.261-0.674 2,0.266-0.277 0,0.342 6.065 0,0.164 1.853 2,0.144 2.201 1,0.123 2.326 0,0.084-0.371 0,0.112 4.251 0,0.079 4.018 5,0.105-1.953 3,0.377 26.773 6,-0.454-1.216-14,-0.004 7.130-1,0.000 3.040 0,0.000 0.168-1,0.000-4.761 0,0.001-4.469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4:01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5399.653 6767.975 767,'0.000'16.456'-3,"-0.864"-2.731"1,-1.876 2.977-1,-2.011 3.446 1,1.106-6.690 1,-0.909 2.596-1,-0.927 2.815 0,-2.761 7.382-1,-2.093 4.223 0,-2.051 3.748-1,-0.189-1.075 1,-1.319 2.055-1,-1.166 1.735 0,-0.994 1.415 0,-2.903 5.908-1,-0.793 1.083 2,-0.526 0.644-1,0.445-0.421 1,1.033-1.072 3,1.333-1.410 0,2.140-3.363 0,2.498-4.365 2,2.543-4.686 0,1.857-3.621-1,2.494-6.776 1,2.035-6.226 25,0.414-0.958-34,4.964-25.314 14,0.319-3.056 1,1.021-0.321-2,-0.265 3.603-7,1.036-3.930-1,1.078-4.133-1,1.058-4.322 0,0.976-4.171 0,0.860-3.803-1,1.007-5.380-1,0.036-1.738 1,-0.243-0.758 0,-0.908 4.221 0,-0.390 2.711 2,-0.392 3.316 1,0.103 0.832 0,-1.278 6.303 35,-1.330 6.041-42,-1.245 5.354 2,0.106 0.241-2,-6.917 25.223 17,0.619-3.297-3,-0.770 1.052 0,-3.095 1.162-3,-2.560 5.726-5,4.182-6.202 1,0.863-1.084 0,0.345 0.043 0,0.476-0.325 0,-0.116 1.356 0,-1.447 6.092 0,2.066-6.233 6,3.827-27.619 0,1.379-3.661-6,0.402 2.795 0,1.836-10.609-3,0.875-4.779 0,0.560-3.287-1,2.407-10.565-2,1.426-3.756 2,0.930-0.679-1,0.129-0.133 6,-0.273-0.607 0,-0.924 1.129-8,-2.189 9.064 4,-1.048 3.122 12,-1.054 3.399-7,-0.722 3.937-5,-0.455 4.088 0,-0.246 3.967 4,0.162 1.586 8,-0.616 5.435 28,1.235-1.326-52,-5.850 31.300 31,-2.360-1.061-16,-2.817 8.569-41,-1.973 5.511 77,-2.280 5.286-40,-2.309 4.752 0,0.058-0.974 1,-0.936 2.358 0,-6.169 16.287-1,-3.357 8.199-1,3.912-11.280 5,0.466-2.037-2,1.466-3.060-2,2.055-3.568 0,2.330-4.594 1,2.377-5.014 1,1.266-2.038 13,2.700-7.653 34,2.256-7.047-52,1.797-6.102 3,3.758-23.623 10,0.680-5.420 3,-0.940 2.428-6,-0.224-0.730-3,1.036-7.230 0,0.196 9.293 0,1.179-5.082 0,1.230-5.250-1,1.240-5.595 0,1.522-4.692-3,1.591-3.769 1,1.518-2.900-1,-0.128 2.134 0,0.029 0.491 1,-0.299 1.179 2,-0.797 2.545-1,-1.078 3.288 1,-1.194 3.571 3,-0.424-0.586 1,-2.247 8.549 0,-0.858 2.711 5,-0.528 0.910 1,-0.836 4.097 2,-0.349-1.427-7,-2.449 25.464 6,0.967 10.999-10,0.258-4.726-2,0.035 2.949 0,0.033 2.220 0,-0.274 3.653-2,-0.449 1.074 1,-0.542 0.489 1,-0.591 0.411 1,-0.586 0.333 0,-0.544 0.261 1,-1.145 3.054 0,-1.012 1.112 1,-0.996 1.142-1,0.814-5.591 1,0.203-0.820-1,0.420-1.103-1,0.549-1.242 1,0.314 0.170 0,0.742-2.964 2,0.700-3.149 0,0.571-2.927 0,0.582-3.831 0,-0.060 3.237 20,2.112-32.230-14,-0.394-7.678-8,0.155 6.041 0,0.489-3.345-2,0.586-3.131-24,0.613-1.848 46,0.591-0.877-21,0.539-0.177-1,0.772-0.788 0,0.417 2.005 1,0.308 2.434 2,-0.153 2.504 0,-0.437 2.365 0,-0.585 2.101 3,-0.097-1.130 2,-0.107 0.962-1,0.042 1.519-1,-0.442 0.297-1,-0.365 0.289-2,-0.426 0.844-1,0.780-6.586 3,-1.274 7.622 3,-3.091 43.011-3,-0.666-8.417-6,-0.612 4.105 0,-0.556 3.241 0,-1.521 5.694-2,-1.580 2.949 1,-1.649 2.340-1,-1.136-0.533 3,-1.784 2.375 0,-1.747 2.345 31,-2.681 6.342-63,0.328-2.714 32,1.041-4.102 1,3.132-10.043 0,1.615-4.864 1,1.664-4.812 3,1.397-4.501 2,1.557-5.451-1,-0.842 0.664 22,4.023-28.116-20,4.540-6.550 4,0.336 5.156-7,2.083-3.846-5,2.290-3.957-44,3.912-6.625 49,3.466-4.813-1,3.283-4.294 24,2.580-2.541-30,1.941-1.232 0,1.389-0.303 0,-0.196 1.787 0,-1.196 2.992 2,-1.748 3.543 2,-2.316 3.610 0,-2.509 4.493 1,-2.448 4.726 6,-2.249 4.200-1,-2.692 4.549 3,2.204-0.699 3,-7.537 27.846 3,-4.752 5.292-15,0.608-6.270 0,0.070 2.447-1,-0.295 1.113 0,-0.579 3.043 0,-0.721 3.170-1,-0.783 3.089-1,-2.161 11.802 0,-1.329 3.433-1,-1.135 2.287 1,-1.586 3.797-1,1.339-10.243 3,0.429-3.326 0,-0.246-0.451 0,1.288-7.676 3,1.324-7.567 4,1.229-6.828-1,-1.336-27.804 12,10.816-8.863-5,0.100 6.525-13,2.771-5.788-32,1.291-2.352 35,3.663-5.686 1,2.828-2.265 14,0.584 1.541-21,2.251-1.972 5,1.261-0.644-3,0.515 0.293 1,-0.019 0.938 0,-0.379 1.319 0,-1.047 2.362 0,-1.437 2.927 2,-1.644 3.581 2,-1.686 3.810 0,-0.354 2.178 0,-2.872 4.928 2,-2.732 4.320 1,2.095 1.992 4,-5.760 15.737-6,-6.799 3.142 0,-0.237-0.910 0,0.199 0.728 0,-2.693 5.310-3,0.440-3.798-2,-0.716 2.291 0,-0.508 1.728-1,0.342-1.037 1,0.247-0.491 0,0.414-0.982 0,0.229-0.988 1,0.088-0.938 0,-0.012-0.852 0,-0.520 0.722 4,0.526-2.602 0,-1.781 3.086-2,1.061-26.339 8,4.741-0.585-7,0.393 0.603-3,3.870-12.247-1,-0.146 7.509-1,1.688-2.896 1,1.667-2.552-1,1.247-1.539-1,0.888-0.768 1,0.593-0.207 1,0.797-1.182-1,-0.439 1.226 1,-0.715 1.538 1,-1.208 2.971 1,-1.434 3.669 0,-1.473 3.846 2,2.056-2.219 0,-2.915 29.511 14,-5.897 1.495-15,-0.626 6.438-1,-0.672 4.683-2,-1.293 7.053-2,-1.279 2.053-1,-1.244-0.088-1,-0.868 5.297 0,0.835-6.834 10,-0.121-1.548-9,0.686-4.512 2,0.470-2.505 5,0.589-2.606 0,0.077 0.109-2,0.904-4.841-3,0.822-4.631 6,-0.416 2.237 9,2.457-28.443-1,2.370-7.372-10,0.337 3.860-1,2.211-9.553-2,1.441-3.920-22,1.218-2.542 39,4.936-11.957-25,0.272 4.363 7,0.982-0.308 1,0.876 0.035 1,-0.815 4.550 3,-1.240 5.321-5,-2.413 7.376-1,-1.440 4.694 1,-1.389 4.284 4,-1.259 3.717 8,2.651-1.026 1,1.595 15.994 0,-8.785 8.965-9,-0.859 9.749 0,-0.368-9.124 0,-1.919 11.287-3,-1.172 1.084 0,-0.884 1.885-1,-1.405 4.024 1,-1.028 3.851-2,-0.551 2.292-2,-0.701 1.415 6,0.083-3.736 0,0.271-4.981-5,1.047-6.799 1,0.933-5.414 1,1.000-5.044 2,-1.562 2.205 12,2.396-28.862 8,4.355-5.531-16,0.400 3.664-3,0.777-3.103 1,0.832-2.639-4,0.626-1.392 1,0.451-0.452-2,0.304 0.224 1,0.187 0.681 0,0.975-2.553-1,0.075 1.265 1,-0.009 1.306 5,0.098 0.644-1,-0.803 3.545 1,-0.912 3.613 0,1.231-3.128 0,-3.126 26.674 5,-1.926 0.102-1,0.000 6.239-5,0.000 8.143-3,0.000-6.003 0,0.000 3.891 0,0.000 1.514-1,0.000 2.651 0,0.000 2.253-1,0.000-1.368 0,0.000-0.150 2,0.000-0.646 1,0.000 2.742-1,0.000-1.596 2,0.000-1.711 1,0.000-4.255 1,0.000-2.974-1,0.000-3.014 0,0.104-3.070 0,0.615 4.143 5,11.063-22.539 9,-6.318-11.454-15,-0.188 1.548-2,2.329-5.636 0,5.012-11.686-3,2.142-3.723-1,1.364-1.596 0,1.555-2.172 0,-0.348 1.851 0,-0.828 2.642 3,-0.245 1.652 1,0.135 0.904 3,0.357 0.367 3,-2.679 4.628-3,-0.970 0.569 0,-1.164 0.496-1,-0.914 0.068 0,-1.942 2.814 1,-1.911 3.160 1,-1.671 3.353-1,-1.580 3.836 0,0.296-2.874 16,-5.216 39.000-10,0.694-9.690-8,0.038 0.980-1,0.040 0.259 0,-1.812 6.882 0,-2.789 4.521-1,-3.246 5.006 1,-1.715 1.604-1,-1.831 3.212-2,-1.432 2.702 1,-0.435-0.055-1,0.256-1.882 1,0.698-2.974 2,-0.321 1.651-1,3.991-9.688 1,1.428-2.674 1,0.823-1.057 44,1.855-4.977-50,1.648-4.866-2,0.810-0.741 7,6.627-21.826 9,-0.234-3.743-2,1.639-9.512 5,-1.597 5.151-14,0.746-4.133-1,-0.408 2.165 0,0.254-0.496 2,0.186 0.066 2,1.236-3.561-1,1.218-3.156 0,1.341-3.629 2,1.297-4.008-3,1.174-3.956-1,1.008-3.631 0,-0.712 2.964 2,-0.349 1.992-3,-0.624 3.124 2,1.244-2.362 0,-2.925 10.168 1,-0.956 3.142 3,-0.816 3.213 8,-0.675 3.084-2,-0.540 2.825-1,-0.027 1.836-5,2.764-1.271 5,-0.950 26.568 6,-7.254 15.347-10,-0.418-4.736-6,-0.432 6.876 0,-0.574 3.095-1,-0.634 1.552 0,-0.479 3.292 0,-0.069-0.055-1,0.120-0.620 3,-0.503 0.536 1,-0.865 1.236 2,-1.033 1.593 1,-0.675 1.698-2,0.206-2.907-1,0.544-3.842 1,1.301-8.201 0,0.496-2.310 0,0.487-2.685 6,0.151 0.675 1,0.622-5.554 21,0.500-5.225-33,0.147-0.860 0,1.165-22.878 12,-0.176-1.101 1,-0.118 0.167-9,-0.043-1.111 1,-0.017-2.235-1,0.214-0.123-32,0.382-1.663 67,0.476-1.052-36,0.521-0.568 0,0.528-0.197 0,0.509 0.077 5,1.456-6.148-5,-0.102 2.330 0,-0.440 3.808 2,-0.572 4.188 2,-0.615 4.125-1,0.736-0.627 9,-1.491 23.936-5,-2.117 1.342 0,-1.566 2.902 0,-1.404 0.428-7,-0.357 4.646 1,2.180-10.215 0,-0.146 1.295-28,-0.208 0.833 58,-0.240 0.469-57,-0.566 2.729 28,0.345-2.288 0,0.516-2.911 1,-0.179 2.357 30,7.906-27.190-26,-2.585 1.209 0,-0.645 1.595-3,0.742-3.455-4,2.221-8.686 0,1.215-3.696-1,1.018-2.538 0,3.660-12.000-2,2.551-8.110 1,1.654-5.035 2,0.126-0.625 0,-0.827 2.145-2,-1.344 3.671-3,-2.214 7.928 2,-1.343 5.404 0,-1.233 5.352 11,-1.049 4.696-1,-1.660 6.569 2,-1.536 5.926 2,0.833 0.957 2,-3.476 24.627-1,-2.520 5.645 2,-0.261-5.240-12,-0.889 3.668-1,-1.069 3.806-1,-1.209 4.579 0,-0.724 1.692 0,-0.498 0.702 0,-1.579 5.543-1,-0.780 1.590 1,-0.683 1.420 1,0.280-2.000 1,0.012-0.203-1,0.520-1.971 0,0.413-1.204 1,1.124-4.090 2,1.155-4.190 2,1.268-4.914-1,0.855-3.067-4,0.737-2.626 9,-0.249 5.200 13,3.678-33.474-16,-1.363-5.914-7,-0.112 6.621 0,-0.019-1.863 0,-0.014-0.612 1,-0.010 0.233-1,-0.007 0.757 1,0.220 2.307 1,0.359 0.403-1,0.432 0.275 3,0.456 0.171 1,0.220 0.524-1,0.049 0.731-2,-0.071 0.828 1,-0.147 0.843 0,0.930-8.271 1,-0.816 4.217 2,-0.397 3.228 4,-1.063 25.777-6,-0.275 1.544 1,-0.007-2.220-2,-2.159 13.323-5,-1.832 10.589-1,-1.594 8.833 2,0.905-9.327-1,-0.380 0.930 0,-0.262 0.071-1,-0.167 0.399 1,-0.090 0.613-1,-0.032 0.738 0,-1.679 12.818 10,0.942-5.048-3,1.144-6.550-2,1.165-6.874 0,1.135-7.990 0,0.874-6.705 43,0.718-5.974-49,0.118-1.362 1,1.777-26.252 14,-0.279 3.291-2,1.109-8.366-7,1.705-6.885-40,1.269-2.380 42,1.671-4.783 0,0.774-2.992-1,0.123-1.604-3,0.122-0.539 19,0.114 0.212-19,0.103 0.230 2,0.088 0.229-2,0.074 1.139 3,0.059 1.687 2,-1.140 5.839-1,-0.521 2.034-1,0.433-3.745 0,-1.096 3.270 2,-1.351 7.644 1,-0.061 1.705 1,0.746-2.559 0,-0.799 4.319-1,-0.912 4.213-1,0.070-2.158 4,-14.201 27.407 0,-1.585 7.100-8,2.722-6.602 2,-8.327 8.116-3,-6.893 6.068-1,-5.525 4.324-2,-4.002 3.161 1,-2.732 2.186-1,-1.708 1.394-1,3.424-3.666 0,1.504-1.911-1,2.228-2.655 2,-4.095 2.903 4,6.074-6.251 1,6.189-6.165 0,5.779-5.630 3,5.071-4.855 7,-1.476-1.297-2,14.734-29.225 17,5.759 2.152-20,2.073-2.166 1,3.456-4.793-3,3.691-4.634-7,5.681-6.627-2,4.231-3.045 1,3.761-2.012 0,-22.359 32.758 5,31.467-43.845-7,-0.660 2.234 2,-9.880 14.117 3,-2.616 4.061 0,-2.882 4.315 2,-0.536 1.624 7,-4.424 6.654-2,-4.082 6.122-5,-3.552 5.316 10,2.900 5.816 1,-12.616 17.554-2,-6.922 1.967 1,-3.199 0.249-7,-5.261 5.645-4,2.044-3.605 0,-2.395 2.819-1,-2.332 2.841 0,-8.645 8.782-2,-6.386 4.417-1,-6.545 3.979 0,3.532-5.328 1,-0.777-0.544 18,0.288-1.382-6,1.253-2.150-43,1.881-2.595 31,2.239-2.789 1,-4.458 2.473 2,6.210-6.294 8,6.293-6.073 0,5.840-5.447 0,5.088-4.619-1,-1.143-3.104 0,10.423-16.643 5,5.541-1.898 1,1.945-9.870-5,-0.373 0.649-1,-0.017-3.642-9,-0.110 4.010 1,1.076-1.852 0,1.324-1.803 1,1.144-1.392 0,0.957-1.033 0,0.776-0.729-1,0.055 0.885 1,-0.444 1.946-1,-0.763 2.569 2,1.637-3.552 1,-0.952 4.456-1,-1.291 5.149 3,-1.385 5.124 8,1.700-0.182-1,-3.173 29.822-6,-5.383-2.251-2,-1.747 1.033 1,-2.938 4.823-2,-3.458 5.315-4,-3.177 4.001-17,-2.828 2.877 24,-2.446 1.940 0,-1.367 0.492 0,-0.536-0.563-16,0.083-1.288 8,-0.761 0.112 2,1.467-3.317 1,1.787-3.627 0,-0.676-0.631 2,3.541-6.771 3,3.387-6.332 0,-2.468-3.673 17,10.692-23.193-13,10.546-3.288 2,-1.968 5.150-10,0.838-1.774 1,0.520-1.036-2,0.269-0.462 0,1.961-3.381-1,0.821-0.438 0,0.832-0.261 0,2.089-2.372 3,2.791-3.621-1,3.078-4.218 0,-1.651 3.286-2,0.395 0.042 0,-0.099 0.844-1,3.147-3.905 1,-2.840 4.721 0,-3.371 5.259 7,-3.448 5.197 12,-3.235 4.762-8,-0.209 1.249-26,-15.619 24.329 25,-2.455 3.153 2,0.379-2.894-9,-4.677 4.466 0,0.535-2.284-23,-2.634 1.723 26,-2.524 1.479 0,-0.945-0.133 5,0.194-1.236-10,0.967-1.926-1,2.936-3.067 1,1.807-1.670 0,1.962-1.556 1,-0.902 0.783-1,3.448-3.476 4,-1.528-0.591 18,8.160-22.611-14,5.151-2.709-3,0.443 1.707-5,1.158-0.926 0,2.206-4.664-1,4.781-7.965-1,4.601-4.711 0,6.212-4.898-1,6.786-4.657-1,5.034-1.987 1,3.542-0.132-1,5.771-3.896 0,0.114 1.515 0,-3.084 6.443 4,-1.853 4.391 2,-2.272 4.428 2,-5.650 7.104-1,-5.946 6.861 3,-5.640 6.147 1,-4.986 5.198-2,1.487 4.159 0,-10.124 15.531 5,-4.270-0.616-1,-0.770 2.368-4,-1.007 2.691 0,-1.083 2.701 0,-3.541 12.238-3,-4.105 13.333-4,-3.525 8.678-3,-2.861 5.093-1,0.759-5.469 1,0.135-2.349 0,-0.736 0.696 2,1.308-5.296 3,2.643-8.885 1,2.232-7.358 8,2.226-7.122-2,2.040-6.396-1,1.759-5.426-2,-0.271-0.988-1,5.523-22.855 9,4.164-6.816 0,-0.678 6.205-9,2.491-4.089 1,1.834-1.458-42,2.736-1.754 38,3.112-1.814 3,7.203-6.283 32,6.155-4.517-35,-2.927 4.405-1,1.309-1.176-1,-2.783 3.662 0,-0.315 1.020 1,-0.630 1.463-1,6.961-6.184 3,-2.225 3.005 1,-3.449 4.222 2,-3.881 4.582 0,-3.796 4.391 2,-3.407 3.884-1,-3.202 4.568 2,1.534 7.810 6,-6.908 12.415-5,-3.015 5.552-2,-2.430 4.545-8,-2.082 8.090-1,-2.750 7.126 0,-2.974 5.984 0,-2.310 3.194-2,-1.715 1.172 0,1.805-10.966 3,-0.746-1.442 1,-5.756 10.958-2,-0.530-4.378 6,0.636-5.290 1,1.284-5.369 3,2.772-7.416-2,2.362-5.963-1,2.377-5.538 2,2.193-4.823-1,-1.243-0.832 1,4.585-20.095 5,4.255-14.022-3,-0.461 9.736-5,-0.025-1.995 0,0.169 1.146-3,0.402-0.979 0,0.494-0.835 0,1.056-2.174 1,1.094-0.560-1,1.129-0.351 1,0.932-2.479-1,-0.700 4.316 1,0.251 0.323 0,2.531-5.526 1,0.289 2.330 2,-2.515 7.454 0,-0.473 1.527-4,-0.581 1.452 0,0.489-0.883 4,1.726-2.510 10,-2.860 31.697-6,-5.517-5.305-6,-2.010 3.945-3,-0.437-2.116 1,-1.761 2.530-1,-1.923 2.677 1,-6.085 10.304-2,-1.992 0.722 0,0.203-0.925 6,1.512-1.838-11,1.498-2.849 6,1.357-3.206 4,1.918-4.165 2,1.887-4.015 0,-2.248 2.051 3,5.549-33.741 5,7.863 0.535-11,1.508-2.271-2,1.864-3.174-1,-0.526 3.423-1,0.800-1.155 1,0.693-0.970 0,0.583-0.336 1,0.478 0.131 1,0.380 0.458-1,7.354-12.634-1,-1.647 6.437 2,-2.484 5.507 2,-1.017 2.189 0,-1.349 2.397 0,-0.402 0.959 0,-2.016 3.942-1,-1.877 3.752-1,1.412-0.156 11,-4.389 22.045-4,-4.474 5.496 0,-0.458-0.704-8,-0.825 0.281 1,-1.664 4.144-2,-1.924 4.283-1,-2.612 5.386 0,-1.781 1.604 13,-1.468 0.385-13,-6.432 10.388-16,-2.898 1.041 15,5.454-13.438 3,0.005-1.938 2,0.284-2.296 0,-2.780 2.438 0,2.382-5.584-1,2.739-5.568 1,2.755-5.131 3,2.554-4.462 0,-1.709-1.827 2,5.505-19.981 3,5.159-2.376 1,-0.282 4.199-8,0.053-4.814 1,-0.069-4.057-1,-0.224 3.818-2,-0.056-1.854-1,-0.056-1.851 0,0.181-1.306 0,0.343-0.857 0,0.440-0.496 0,3.500-19.384-2,1.305 3.659 2,-1.167 10.962 1,0.351 0.900 2,0.238 1.196 1,2.558-7.662-6,0.253 2.166-1,-1.529 7.643 7,-0.465 3.452 0,-0.563 3.573 0,-0.593 3.425 0,3.474-4.069 2,1.667 12.571 3,-7.805 20.786-1,-2.161-0.283 0,-2.394 14.687-11,-3.041-4.041 2,-2.046 3.494-1,-1.266 1.428 0,1.502-7.656 1,-0.090-1.722 0,0.049-2.156 0,0.419-2.316 2,0.650-2.298 2,0.773-2.159-1,-0.026-0.379 4,-1.592 2.147 11,3.012-25.430-11,5.014-8.845-1,1.261 3.562-6,1.270-2.883 0,1.078-2.185 0,0.884-1.583-1,0.700-1.082 1,0.504-0.201 0,0.342 0.407 2,0.560-1.082 0,-0.744 2.191 0,-0.484 1.584 1,-1.221 3.989 1,-1.163 3.869 0,1.368-2.815 4,5.811 13.882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5:27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11766.653 3807.975 767,'0.000'13.765'0,"0.000"1.565"0,-1.479 0.666-7,-2.242 1.378 6,-0.071 0.770 0,-0.706-0.719 0,-0.884-4.063 0,0.859-0.232 3,1.159 2.128 0,1.511-2.731-3,0.925-1.263 3,1.492-0.258-4,-0.156 2.320 2,2.931 15.166 1,-0.041-5.716-4,-0.149-2.145-1,0.450 2.142 1,0.387 1.850-1,4.333 20.133-2,2.311 6.605 2,-0.596-4.086 1,-0.502-2.041 1,-0.471-3.532 1,-0.416-4.227-5,0.440-2.196 1,-0.397-6.065 8,-2.214-10.086 4,-0.354-3.734-2,-0.325-3.420 0,5.609 0.479 4,2.143-24.542-1,-9.864-0.144-8,-0.646-4.734 0,-0.637-5.057 0,-0.585-4.892-3,-0.432-8.714-1,-0.494-5.096-1,-0.414 5.984 1,-0.199-0.677 0,-0.164-9.364 1,-0.146-0.876-1,-0.085 0.243 4,-0.040 0.897 1,0.006 1.183-3,0.006-5.232 2,0.004-6.542 2,0.023 1.933-6,0.047 17.156 1,0.013 3.115 1,0.013 3.298-1,0.005-3.211 2,0.014 3.443 6,0.013 5.442 3,0.008 3.528-1,0.006 3.331-4,-0.135 1.880 0,-0.211 3.934 0,-1.068-1.794 4,-9.408 21.045 1,6.787 13.726-8,1.482-7.473-2,-0.424 2.340 0,-1.550 10.461-2,-0.733 6.985-1,0.765-4.150 1,-0.229 1.880-1,-0.176 1.241 2,0.106 0.491 0,0.302-0.066 0,0.427-0.460 0,-1.348 12.445 1,0.188 0.967 0,0.088 2.591 4,0.827-4.263 0,0.885-4.553 0,0.839-4.322-5,0.930-8.053 3,0.697-5.950 7,0.619-5.852-4,1.122 0.676-1,5.589-28.575 9,-3.426-1.749-7,-0.647-4.511 3,-0.860-4.113-9,-0.953 8.876 0,0.250-2.577 0,0.453-1.306 1,0.571-1.010-1,0.410-1.353 1,0.531-3.633 0,0.501-4.104-1,0.448-2.250-1,0.384-0.875 0,0.318 0.094 0,-0.369 3.635 0,-0.261 2.211 1,-0.384 2.604 0,-0.162 1.568 3,-0.587 4.613-1,-0.562 4.544 0,1.304 0.419 17,-3.904 26.350-11,-1.078-4.501-1,-0.536 1.704-3,-0.610 2.385-5,-0.546 2.198 0,-0.777 5.294-1,-0.408 4.591 1,-0.296 4.594-6,-0.202 2.048 13,-0.126 0.269-9,-0.069-0.891 1,0.340-1.910 20,0.578-2.422-14,0.687-2.572-25,-0.844-0.034 24,0.107-3.615 3,0.453-3.868-1,0.622-3.675 4,-1.330 1.996-1,-0.105-7.088-6,-9.380-7.610 10,3.055-8.669-10,-0.688-6.430-1,4.879 1.573 0,-1.071-4.070-1,-1.918-5.665-1,-1.199-3.872-1,-1.051-3.208 0,-3.272-7.337-1,-1.313-2.011 1,-1.059-1.019 0,-1.487-3.639 0,4.457 9.518 2,1.461 3.177 0,0.631 1.491 1,0.644 1.156 15,1.199 2.153-16,0.534 1.105 2,1.791 4.338 3,1.688 4.331-1,1.490 3.983-1,-1.838-0.945 0,-1.989 18.596 7,6.757 5.500-1,-2.158 1.782-4,0.417-3.849-4,-1.270 2.122 0,-2.961 6.903-2,-0.377 0.625 0,-1.019 1.987 0,0.710-1.133 3,0.620-0.476-1,0.952-0.984-2,-1.020 5.271-1,2.910-6.852 1,1.211-3.198 6,1.017-3.210-1,-1.126 3.034 7,-6.904-25.678-5,6.987-10.253 0,1.420 7.872-6,-0.662-0.839 0,0.451 2.453 0,-0.321-0.842 2,-0.304-0.959-1,0.297-0.504 0,0.168-0.676 0,0.278-0.013 0,-0.304-2.919 0,0.618 2.340-1,0.604 2.823 3,-0.597-4.151 6,1.661 41.297-2,1.248-3.166-6,-0.685 5.536-3,-1.034 4.252-1,-0.258-1.331 0,-0.121 0.423 0,0.432-7.041 4,0.102-1.574 0,0.139-1.899-1,-0.178 3.724 2,0.312-3.610 1,0.344-4.536 0,0.212-2.359 5,-0.102 6.100 2,0.949-31.329-14,-1.090-0.244 12,-2.169-6.647 3,0.398 3.713-12,-0.559-0.952 1,-0.498-0.042-1,0.571 2.884 1,0.184 0.345 0,0.298 0.357 2,0.356 0.343 0,-1.107-6.409 0,-0.306 1.713 0,-1.017-0.866 1,0.603 4.122 3,-0.225 0.846-6,-0.126 1.091 0,-0.052 1.202 1,-0.842-0.365-1,-3.234-3.295 3,-0.699 20.712 6,9.867 6.566-4,-0.181 1.314 1,-0.336 0.776-6,-0.047 4.511 0,-0.037-7.830 0,-0.007 0.332 1,-0.005 0.105-1,-0.004 0.766 1,-0.003-0.276 1,-0.001-0.377 0,-0.047-0.308 0,-0.274 6.099 1,-0.711-4.443 0,-10.594-13.657 3,5.844-9.292-3,0.159-5.225-1,3.269 3.073 0,0.650-6.277-1,0.938-2.124-1,0.606 8.550 2,0.092-1.446-1,0.068-1.249 0,0.045 0.543 0,0.025 1.067-1,0.429 1.300 1,2.495-7.458 2,4.860 6.340 4,7.397 5.750-9,4.963 8.843 9,-9.350 1.750-6,1.325 1.575 0,1.399 1.320 0,-1.515-0.163 0,0.319 0.837 0,0.160 0.785 0,0.043 0.707-1,-0.241 0.215 1,-0.426-0.137 0,-0.531-0.374 0,-0.575-0.519 1,-0.775-0.592-1,-0.873-0.610 1,6.521 5.171 2,-1.607-0.950 1,-2.865-2.557 2,-0.147-8.035-2,0.503-0.525 1,1.513 0.015-4,-0.597-0.010-1,-1.137-1.318 0,-0.498-2.338 1,0.599-4.407-1,-4.917-3.297 4,-7.299 26.342-1,3.055 0.133-5,2.907 2.887 1,-1.653-6.986 1,1.306 8.392-1,-1.667-3.627 0,-0.361 0.299 1,-0.426-0.391 0,0.558 1.192 0,0.170 0.160 0,-0.096-0.529-2,-0.265-0.948 3,-0.357-1.409 2,-0.396-1.620 0,-0.394-1.650-4,0.614 6.444 0,-0.952-6.177 12,-1.293-23.305-4,-0.092-1.831-8,-0.002-2.606-1,0.002-2.663 1,0.001-4.232-2,0.016-1.263 1,0.027 3.673 1,0.012-1.090 0,0.008-3.397 1,0.011-0.374 1,0.009-1.864-1,0.009 1.624 0,0.006 2.355 1,0.004 1.186 0,0.003 0.003 2,0.002 2.716 0,0.001 3.669 0,0.000 3.757 9,0.003-2.257-16,0.002 27.371 10,-0.279 3.471-2,-1.721-1.002-5,-1.312 8.542-1,1.518-8.296 1,-0.048 2.706-1,0.231-0.137 2,0.376-2.067 0,0.219-0.267-1,0.208-0.663 0,0.188-0.890 3,0.187 0.577 2,0.291-2.469-3,0.604 4.696 2,2.279-4.958 0,7.893-17.313-11,-1.400-14.622 21,-0.721 3.404-12,2.261-3.152-2,-1.146 2.168-1,-0.185-0.018 1,-0.631 0.528-1,-0.908 0.878 0,2.038-3.496 0,-0.401 1.633-1,-0.629 2.104 8,-1.082 2.633 1,-1.374 2.909 0,2.396-2.534-6,-7.188 26.726 11,-6.990-3.601-10,-2.527 3.130-1,-1.798 7.631 0,4.105-8.305-1,-0.734 0.477 0,-0.765 0.038 1,1.505-3.143-1,-4.322 7.868 2,1.595-1.945-1,1.828-4.265 4,-1.981-2.738 1,-5.469-9.274-1,-0.632-0.620-2,0.234 0.523-2,2.486 0.402 1,-2.636 0.114 0,1.751 0.018 0,0.247-0.020 1,1.308-0.019-1,-0.856 0.000 1,-0.613 4.434-1,2.705 4.253-1,1.902-0.652 0,-0.586-1.021 0,-2.355-4.407 3,7.169 8.279-1,3.229 2.045-1,-4.968-1.593-1,-4.685-4.203 0,0.175-0.659 3,6.645 6.599-1,3.440-26.637-1,-0.082-7.516-3,0.370 6.893 1,0.576-1.431 0,0.668-0.871-1,-0.019 2.748 1,0.070 0.722 0,-0.039 0.994 2,1.582-10.517-1,-0.548 6.180 2,0.359 4.514 3,7.652 14.682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5:32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10993.653 4982.975 767,'0.000'11.208'0,"0.000"-0.055"0,0.000 1.334-5,-1.479 9.123 4,-0.307-6.061 0,-0.716 6.680-2,-0.650 4.766-1,-0.556 3.188 0,0.733-5.106 3,0.144 0.760-1,0.251 0.536-2,0.312 0.353 0,-0.048 6.606 0,0.521-1.272 2,0.472-1.822 1,0.492-7.103 1,0.243-2.764 0,0.199-2.860 2,0.157-2.754 0,0.281-1.746-1,1.103 4.034 9,4.711-6.730-2,5.773-13.172-1,0.416-9.436-6,-5.852 1.920-3,1.816-4.709 0,2.674-6.627-1,0.504-2.263-1,-0.134-0.787 0,3.942-11.607-2,-1.928 1.583 3,-0.380-1.909 2,0.898-4.918 1,-2.844 7.786-1,-0.548 1.823-4,-0.308 0.404 0,-1.359 3.289 4,-1.450 3.358 4,-1.121 2.725 0,-1.480 4.632-5,-1.277 4.371 7,0.266-2.179 5,-8.328 32.979 4,-3.942 6.473-41,1.133-5.763 25,-1.846 3.099 26,-1.604 2.595-27,-0.646 1.436 0,-0.011 0.607 0,3.307-7.187 2,0.012-0.009 0,-0.049 0.049 1,-0.341 0.308 0,-0.532 0.478 0,-0.645 0.576 0,-0.222-0.308-1,0.089-0.923 0,0.306-1.317 1,-1.580 1.654-1,1.222-3.196 0,1.350-3.234 0,1.332-3.021 3,-4.018 2.333 5,-0.242-6.618 0,0.055-9.604 1,3.749-12.010-7,4.432 5.109-3,-0.108-2.058 1,0.146-1.514 0,-0.012-2.910-2,0.503-0.658 0,1.173 5.062 1,0.267-0.587 2,0.948-7.919 0,2.193-1.975-1,3.497-1.709 1,4.075-1.413-2,2.488-0.052 0,1.289 0.823-1,-0.126 1.875 2,-1.021 2.410-1,-2.972 6.306 1,-0.502 2.142 1,1.419 0.077 2,-0.617 3.099 0,-0.614 2.481 7,4.580-0.530-5,-2.030 6.020-1,-0.583 8.857-2,-4.788 10.484-2,-1.180 3.016 0,-2.841-9.467 0,-0.223 1.114 1,-0.229 0.530-2,-0.223 0.096 1,-0.078 6.384 2,-0.272 2.014-2,-0.220 1.149-2,-0.171-1.671 5,-0.110-0.958-3,-0.079-1.322-2,-0.194-0.824 0,-0.238-3.160 2,-0.241-3.184 3,-1.278 2.808 0,-8.466-9.058 6,2.116-13.359-5,-2.036-5.322-1,3.606 3.946-3,-0.221-0.866-1,0.462 0.300 0,0.094-0.228 1,0.150-0.088-1,-0.240-1.516 1,0.238-1.050 1,0.241-1.165 0,1.327 2.201 1,0.546 0.475-2,0.597 0.757 0,-1.768-10.068 0,3.446 9.996 0,-0.560-11.609 6,1.470 1.881-4,0.502 5.308-3,-2.000 4.319 6,-5.872 21.292 1,3.272 1.681-5,-2.634 5.900-2,-1.652 0.907-1,-4.362 6.059-1,-4.447 5.829 0,-6.192 6.429-2,-6.750 6.260-1,-6.526 5.630-1,0.478-3.224 2,0.431-3.099 0,1.871-4.741 0,4.654-6.636 2,2.544-3.790 0,2.519-3.326 2,1.423-1.484 14,3.247-2.596-3,3.000-2.793-2,3.837-3.936-2,3.485-3.780 1,-1.688-0.242 3,8.614-23.171-3,4.589-1.007-2,-0.738 3.652-5,-0.061-2.889 1,0.123-1.101-1,0.322-2.019-1,0.414-1.795-1,2.274-13.207-1,1.995-6.043 0,1.360-2.185 1,0.856 0.341 0,0.476 2.459-1,0.203 3.520 1,-0.647 3.847 2,-1.104 3.702 4,-1.458 5.404 1,-1.178 4.501-1,-1.080 4.242 1,0.559-2.038 1,-4.076 28.174 5,0.281 4.841-11,0.048-3.045-1,0.008 3.714 1,0.005 3.179-1,0.002-2.060 0,0.001-0.175 0,0.000-0.756 0,-0.277-1.762 1,-0.451-0.127-1,-0.548 0.061 2,-0.453 0.591 3,-0.126-1.329-3,0.035-1.629 0,-0.337-0.195 0,-0.343-0.823 0,-0.404-0.478 4,-0.045-0.934-2,0.188-1.157-2,-1.832 7.738 0,1.600-7.699 8,0.814-27.922-6,2.238 1.533-3,0.017-5.756-1,0.019-9.956-3,-0.004-5.490-1,-0.010-4.098 0,-0.021 3.450 0,-0.012-0.913 3,-0.011-0.413-1,-0.006-5.793 0,-0.012 2.515 2,-0.012 13.564 2,-0.004 2.464 1,-0.004 2.477-1,-0.106-1.321 4,-0.165 5.272 1,-0.188 5.096-2,-1.007-0.701 7,-5.771 28.173-4,2.456 5.909 1,0.454-4.275-7,-1.889 3.523-2,-3.261 6.422-1,-3.798 7.600-1,-1.780 3.670 0,-0.402 0.969-1,1.134-1.462 0,1.960-2.799 1,2.285-3.981 2,2.278-4.341 3,2.013-4.704 2,1.750-4.789 1,1.392-4.272 1,0.211 1.145 3,-7.607-22.241-2,9.431-8.635-7,-0.318 7.094 1,-0.585-1.365 0,-0.441-2.460-1,-0.070-1.304 0,0.104-1.058-1,0.438 2.509 0,0.184 0.108 1,0.195 0.279 0,0.195 0.382 1,-0.096-12.267-1,0.445 1.029 1,0.196-1.054 1,0.150 0.751-1,0.110 1.800-1,0.077 2.295-3,-0.370 3.246 1,-0.614 3.560 2,-0.713 3.455 4,-2.420-2.082 7,-3.270 22.330-2,6.126 7.115-5,-1.643 1.203-4,1.127-4.901-1,0.037 1.919 0,0.138 2.602-1,0.195 2.888 1,0.222 2.893-1,0.172 3.260 0,0.241 0.282 1,0.213-0.622 0,0.101 6.562-1,0.248-5.515 2,0.105-1.471 2,0.075-4.290 1,0.043-1.532 0,0.029-1.830-1,0.024-0.920-3,0.012-2.213 2,0.005-2.051 8,0.068 6.745-5,0.048-30.464-5,-0.181 0.475 2,-1.152-0.718 4,-2.341-8.285 0,1.363 5.439-6,0.131-2.546 0,0.248-2.182 0,0.300-1.776-1,0.307-1.376 0,0.285-1.015 1,0.247-0.708 1,0.205-0.459 0,0.160 1.381 0,0.119 2.398 0,0.085 2.824 1,0.056 3.645 2,0.096-2.699 2,0.195 28.891-7,-0.266 5.587 0,-0.020 6.935 6,-0.012-8.857 0,-0.370 4.638 1,-0.579 1.475-5,-0.669 0.844-1,-0.459 2.300-1,-0.043 0.519 2,0.150 0.289-1,0.563-5.977 1,0.188-1.209 1,0.195-1.405 0,0.189-1.465-1,0.193 0.925 1,0.422-3.098 1,0.950 4.401 3,3.868-6.317 2,4.991-18.895 0,-2.252-4.036-5,4.490-7.937-1,-4.746 6.833-1,0.060-1.050-1,3.811-7.612-1,0.611-0.449 0,1.544-1.888 1,5.740-9.091 1,-1.535 3.164-2,0.189-0.355-3,2.771-5.607 5,-0.292-0.059 1,-1.436 2.126-6,0.853 0.118 5,-5.391 10.032 4,-2.283 3.836-2,-2.646 5.036-3,-1.660 3.733 6,3.419-0.806 8,0.494 19.133-7,-8.935 11.982 2,-1.688-3.837-9,-0.305 3.186 0,-0.229 2.817-1,-0.175 3.180 0,-0.121 0.310 0,-0.068-0.565 0,-0.014-0.972 1,-0.005 1.475 0,0.010 1.922 3,0.041-3.465-1,0.018-0.129-2,0.019-0.483 1,0.009 1.951 0,0.022-1.192-1,0.012 2.604 2,0.024-3.257 3,0.020-4.452-1,0.014-4.469 18,0.012 1.824-26,0.045-30.181 12,-0.036-2.371-5,3.233-7.166-4,-0.059 8.566 1,0.377-1.901 1,0.907-2.465-1,1.212-2.698 0,0.928-1.831-1,0.681-1.135 2,1.394-3.518-2,0.287 0.058 0,-0.041 0.941 1,-1.060 3.953 2,-1.301 4.522-1,-1.345 4.506 2,-1.262 4.126-1,0.824-0.753 3,-1.546 22.774 5,-0.616 11.499-5,-1.032-0.233-2,-0.045 4.831-1,-0.844 0.932-4,-1.125 3.004 0,-1.356 2.589-1,-1.445 2.162-1,-4.854 23.200-2,-0.599-8.834 4,-0.557-3.118 0,0.171-4.912 0,1.085-7.769 10,1.366-7.909-1,1.415-7.290-8,1.318-6.266 0,-0.665-0.962 2,2.883-23.434 17,2.077-10.148-5,0.790 3.188-11,1.609-6.052 1,1.951-5.290 0,2.085-4.479-2,5.937-14.853-5,3.995-3.842-2,3.541-2.082 9,-0.480 4.862 7,-0.588 3.125-38,-1.426 3.975 28,-1.781 4.756 0,-2.754 6.977 0,-2.774 6.927 6,-2.569 6.351 1,-2.238 5.489-1,0.532 0.232-2,-6.163 23.551 11,-0.728-0.377 0,0.062 5.402-14,0.175-1.506 1,0.061 1.078 0,0.061 0.494 0,0.058 0.062 0,-0.347 3.883 0,-0.608 3.188-1,-0.759 2.537 1,-0.821 1.950 0,-1.791 8.204 0,-0.705-1.154-5,-0.411-2.402 0,0.385-5.188 1,0.547-4.981 0,0.717-5.103 6,0.767-4.779 0,-1.124 0.834 1,1.635-25.230 10,3.162-3.959-5,6.024-6.865-7,-1.233 8.204-27,0.436-1.243 51,-0.072-0.792-25,-0.404-0.441-17,-0.760 1.945 19,-0.241 0.900 0,-0.189 1.165 0,-0.144 1.287 1,2.944-5.783-3,-1.037 4.507 3,-0.586 2.479-1,2.630-2.419 0,-3.447 26.871 3,-12.821 9.164-7,2.274-9.320 1,-0.248-0.867 0,-1.858 2.561-6,-4.322 6.685 10,-1.702 1.934-5,2.775-4.651 0,0.803-0.879 0,0.720-2.764 1,-1.280-0.553 0,-4.962 4.357-1,1.021-1.981 8,3.652-5.119-7,0.838-2.023 1,0.467-1.773-1,1.286-2.441 2,-5.334 0.075 6,-0.580-12.026-3,4.322-11.120-3,0.077-3.342-2,4.110 6.367 0,-0.339-1.837 0,0.457 0.635 0,-0.219-0.596 0,-0.427-2.728 0,0.703-0.984-1,1.834 3.593 1,0.623-0.131 1,0.623-0.066 0,0.354-4.601-1,0.676-1.477 0,0.484-3.703 1,0.584-0.611 0,0.476 2.974 0,0.284 0.761-2,-0.327-0.753 0,-0.691 2.249 1,-0.508 1.930 1,-0.087 3.946 2,0.112 3.822 13,-1.094-1.385-25,-2.495 24.451 20,-1.504 9.231-10,0.916-4.853-1,-3.116 6.852-2,-1.886 3.353-1,-1.497 2.354 0,2.219-5.503 0,-0.074-0.005 2,0.100-0.265-1,0.217-0.430 1,-1.481 3.834-1,1.628-3.007 3,1.831-3.404 0,1.640-3.378 1,1.746-4.050-1,-0.556 2.353 15,6.173-26.333-9,-0.984-0.100 0,0.038-0.424-4,0.000-0.397-2,0.000-1.767-2,0.000 1.291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3-31T11:35:40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ignorePressure" value="0"/>
    </inkml:brush>
  </inkml:definitions>
  <inkml:trace contextRef="#ctx0" brushRef="#br0">10710.653 6901.975 767,'0.000'11.616'0,"4.670"1.160"-4,1.244 6.375 2,-1.899-4.965 0,0.426 1.614 0,0.313 0.974-1,-0.149 0.468 0,-0.435 0.110 1,-0.585-0.127 1,-0.756-1.332 1,-0.566-0.618 0,-0.523-0.674 0,-0.460-0.667 0,-0.214 3.021 1,-0.546-2.595-1,-0.228 0.233 0,-0.169-0.800 4,-0.114-0.563-2,-0.114 1.223-4,-0.061-2.292 0,-0.206 4.981 3,-0.046-5.604 2,0.227 0.337-2,0.192 4.438 1,0.000-1.442 0,0.000-0.772-2,-0.108 1.090 0,-3.003-4.329 1,-6.628-20.227 1,3.837-3.533-3,0.483-7.054-2,2.281 6.633 2,0.006-1.635-1,-0.245-4.883 0,0.400-2.375 0,0.476-2.069-1,0.700 2.203-1,0.352-0.873 3,0.322-0.714-1,0.329 2.282 0,0.210 1.101 1,0.177 1.504 1,0.130-0.768-1,0.149 2.523 1,0.107 2.469 0,0.065 2.981 2,0.146-6.737 8,0.098 4.492 2,1.097 26.759-9,2.974-1.204-5,-0.197 2.462 0,1.595 7.797 0,-2.386-7.658 0,0.246 2.284 0,0.253 2.353 0,-0.068 0.031-1,0.209 0.990 1,0.199 0.663 0,0.501 4.451 0,-1.229-4.582 0,-0.352-0.328 2,-0.020 2.694-1,-0.558-0.974 2,-0.534-1.112 2,-0.562-2.444-5,-0.368-0.845 0,-0.313-0.721 4,-0.240-0.040-1,-0.232-1.638 0,-0.174-1.737 0,-0.149-0.516 0,-0.276 4.031 11,-0.685-32.634-9,0.986 1.008-5,0.002-6.527 0,0.000-5.194-1,0.001-6.453-1,-0.001-3.051-1,0.000-1.858 0,0.185 6.026 0,0.305 1.139 0,0.372 1.623 3,0.397 1.872 1,4.266-14.850-2,2.731 3.324 7,2.831-1.880-1,2.846-2.792-2,0.999 1.812-1,0.252 2.770-6,-0.957 4.259 0,-1.661 4.899 2,-1.988 4.947 6,-1.914 5.250 1,-1.725 5.056-1,-1.478 4.560 6,2.097 1.217 4,0.989 20.779-4,-6.561 4.015 0,-0.123 0.683-10,0.516 8.089 0,-0.015 4.980-2,0.708 4.109-1,0.364 2.969 1,-0.021 1.344 0,-0.265 0.206 1,-0.889-8.982 2,-0.290-1.824 0,-0.300-2.137-2,0.076 5.126 2,-0.490-4.789 2,-0.408-5.341 1,-0.323-5.200 2,-0.126 2.242 11,1.296-32.452-7,2.126-3.335-9,-1.168 6.404 0,3.429-10.998-1,2.931-7.274-2,0.495-0.873 0,0.655-2.204 0,-1.326 4.344 1,-0.192 0.715-1,-0.334 1.210 1,2.464-4.818 2,-0.825 2.922 1,-1.497 6.175 1,-0.450 3.941 0,-1.057 4.646 11,-1.022 4.090-13,2.740 1.089 4,-0.769 23.055 5,-5.817-3.386-6,0.128 5.583 1,-0.120 6.533-8,0.148 2.744 1,0.604 4.475 0,0.498 7.760 0,-0.168 3.435-1,-0.385 3.013 1,-0.481 2.489 1,-0.619-4.277 0,-0.388-0.939 1,-0.479-9.541 1,-0.195-1.203 0,-0.169-1.156 0,-0.096 8.317 4,-0.194-3.804-1,-0.132-4.691-1,-0.083-4.810-1,-0.031-7.111 4,-0.018-4.287 21,-0.102 1.980-32,0.196-32.245 14,3.320-8.185-7,0.701 4.088-3,1.758-5.516-1,1.738-5.255-1,3.389-8.886-1,2.488-3.763 0,0.464 2.469 2,1.705-1.485 0,-1.199 4.672 1,0.055 0.331 0,3.708-7.496 0,-0.164 3.604 2,-2.953 7.266 1,-1.677 2.801 1,-0.348 0.580 2,-1.574 4.430 1,-1.462 4.505 2,-1.734 5.255-3,-1.564 4.830 2,2.888-0.722 2,1.217 23.698 1,-8.921 13.332-4,-0.106-4.552-5,0.041 2.104-2,0.040 4.552-1,0.100 6.424 0,-0.204 1.552 0,-0.378-3.286 1,-0.220-0.444 0,-0.142 1.862 0,-0.240-2.199 3,-0.207-3.047 0,-0.171-3.366 2,-0.132-3.376 0,-0.108-4.407 0,-0.076-4.118 17,-0.100 1.242-27,2.600-28.793 16,3.881-9.044-9,-1.432 5.660 0,2.035-6.790-3,1.718-4.896 0,1.584-4.120-1,0.189 0.731 1,0.496-0.239 0,0.244 0.567 0,-0.015 0.580 0,-1.412 4.163 3,-1.691 4.615 2,-1.747 5.884-1,-0.986 4.169 1,-0.752 3.758 3,3.079-1.717 13,1.030 20.399-8,-4.713 11.273-5,-2.263-7.134-6,-0.168 1.757 0,0.062 5.077-1,-0.331 0.903 0,-0.315 0.179 0,-0.280 2.204 0,-0.235 3.266 3,-0.187 3.647-1,-0.143 4.386-2,-0.103 4.473 0,-0.069 4.153-1,-0.043 1.150 1,-0.023-0.797-1,-0.010-1.929 1,0.005-6.153 0,0.005-4.470 2,0.008-4.673 3,0.007-4.379 0,0.010-5.473-1,-0.011 1.021 21,0.389-35.892-11,0.604 1.333-12,0.668-4.487-1,0.879-4.942-2,0.685-1.833-1,0.574-0.707 0,1.297-2.885 0,1.633-3.986 3,1.702-4.330 1,0.766-2.503-2,0.124-1.169-1,-0.282-0.249 0,-0.927 2.015 1,-1.246 3.240 2,-1.339 3.724 1,-1.399 6.520 0,-1.063 5.683 1,-0.904 5.615 3,-0.734 5.138-1,-0.185-1.071 4,0.700 25.837 9,0.263 2.120-14,0.705 4.677-1,0.586 4.281 0,0.584 2.948-3,0.952 4.579-2,0.979 4.396-1,0.923 2.115 0,0.821 0.498 2,0.693-0.572-1,-0.070-4.092 1,0.433-2.212 0,0.367-2.425 4,0.656-1.190-1,-0.872-4.662 1,-1.150-4.627 3,-1.234-4.242-2,3.077 2.399 1,0.063-9.094 5,-4.945-17.342-3,-4.104-1.312-3,-0.414-3.245 0,-0.189-5.126 0,-0.041 7.313-2,-0.011-2.563-2,-0.005-2.564 0,-0.001-2.102 1,0.002-1.660-2,0.005-1.259 1,0.003-1.251 0,0.006 1.789 0,0.006 2.515 1,0.006 2.625 0,0.005 3.795 0,0.000-3.787 17,0.016 42.004-12,-0.004 1.595-6,0.000 0.103 0,0.000 2.573-2,-0.001 1.484-1,0.000 0.988 0,0.000 0.594 1,0.000 0.295 1,0.000 2.364 2,0.000-0.213 0,0.000-0.407 0,0.000-1.629 1,0.000-2.292 0,0.000-2.547 0,0.000-1.346 1,0.000-4.365 0,0.000-4.180 3,0.000-3.697-2,-1.479 3.213 8,-9.965-22.941 5,10.033-17.074-18,0.949 4.246 1,0.095-11.169-3,0.155-4.477 0,0.112-2.730 0,0.075-2.944-1,0.046-2.583 1,0.027-0.652 1,0.025-11.021 5,-0.007 9.934 0,-0.003 2.907-7,-0.320-4.014 3,-0.533 10.945 9,-0.615 3.336-7,-0.827 0.497-1,-0.283 6.791 10,-0.081 6.555-4,0.049 5.828-5,-2.144 1.447 1,-4.642 22.714 10,4.681-0.474-2,-0.357 1.971-6,-1.689 6.977-1,2.673-7.740-2,-0.295 1.005 0,-2.171 5.973-1,-1.407 2.977-1,-1.435 2.836 1,0.126-1.205-1,0.017-0.805 1,0.319-1.511 0,1.019-3.402 0,0.466-2.157 1,0.463-2.167 1,-0.067-0.762 3,1.301-2.967 0,-1.788 3.102 3,4.738-2.934-3,10.490-2.470-2,-2.551 3.693 1,0.130 7.192-2,-2.251-8.247 0,0.511 1.480 0,-0.185 0.467-1,-0.182 1.296 0,-0.328 1.215-1,-0.256 1.997 0,-0.491 0.402 1,-0.472 0.055 1,-0.426-0.172-1,-0.491 1.764 0,-0.559-1.026 1,-0.516-2.130-1,-0.447-2.644 0,-1.790 5.513 6,-3.393-7.598-3,-9.933-21.537-1,0.259-6.522 0,6.726 6.391 0,-0.497-0.397 0,-0.357 0.034-3,-1.693-2.332-1,-1.175-2.411 0,-1.254-2.846 4,-1.204-1.990-2,-1.095-1.294-2,-0.951-0.749 0,-1.055-0.890 1,1.077 1.770-1,1.580 2.329 2,2.591 3.775 0,1.541 2.640 1,1.434 2.556 0,0.746 1.970 5,-5.708-1.485 7,4.085 6.031-1,2.167 11.194-9,-1.185-1.961-4,-3.563 1.470 1,0.735-1.750 0,-0.426-1.420 1,0.308-1.451-1,-0.749-0.997 0,-0.619-0.772-1,-1.946-0.527 1,-2.399-0.369 1,1.817-0.128 0,-1.952-0.042-1,-1.829 0.008 2,1.250-0.361-1,3.292-2.370 1,3.939-0.589-1,-1.237-0.023 1,2.567-0.460 2,-5.017-3.695-3,3.883 3.340 0,-2.726-1.693-1,1.650-0.755 0,0.962 0.005 2,0.647-2.368 1,1.859-0.294-2,-0.979 2.491-1,3.418 16.070 4,6.979 2.262-4,-0.021-0.266 0,-0.001 1.786 0,-0.001 2.146-1,-0.001 2.339 0,0.001 0.267 0,0.000-0.393 0,0.000 0.648-1,0.001-0.581 0,0.000-0.580 4,0.001-2.225 0,0.000-1.455-1,0.000-1.525 1,0.001 6.619 10,-1.728-30.117-7,-13.266-5.542-7,5.491 4.049 0,-0.877-1.972 0,-1.264-2.303 0,-1.037-1.806 0,-0.816-1.356 0,1.101 1.400 1,1.104 1.281-1,1.477 1.804 2,1.624 2.028-1,1.431 2.156 1,0.633 1.019-1,0.345 0.701 9,0.132 0.444-2,-0.438-0.621-4,-3.005-5.166 1,3.098 5.042 0,13.760 18.646 4,-3.765 4.973-3,-2.862 2.634-3,0.471-3.539-2,1.297 4.759 0,1.096 3.299-1,-0.930-4.272 1,-0.029 1.156 1,0.503 4.810-1,-0.425-0.660 0,-0.719-3.248 0,-0.418-1.387 2,-0.401-1.049 0,-0.365-0.758 0,-0.076 0.277 3,-0.079-2.292 1,1.231 5.391-4,2.163-5.604 3,2.966-21.001 0,-7.222-3.197-2,-3.410-1.974 1,-1.101 1.387-3,-1.354-5.030-15,-1.432-5.517 28,0.780 1.338-14,0.140-1.098-2,0.425-0.336 0,0.601 0.211 1,-0.225-4.523 15,1.121 2.266-32,1.047 2.664 20,0.958 4.305 27,0.715 3.986-33,0.039-2.800-1,2.501 31.539 13,-0.651 3.731 2,0.392-5.125-10,0.986 5.517-1,0.428-0.937-19,0.821 1.946 25,1.226 5.922 1,-0.035-0.010-1,-1.021-5.290-4,-0.366-0.747 0,-0.200 1.178 0,-0.517-1.096 2,0.547-3.203 0,0.501-1.929 1,0.328-2.007-1,0.191-1.935 3,3.990 5.537-2,-0.017-6.465-3,2.623-4.111 2,3.174-5.131 4,2.311-1.576-4,-2.327-0.211-1,2.468-3.467-1,2.950-6.304-1,-9.544 3.510 1,0.002-1.494 0,-0.104-1.359-1,1.737-3.439 1,-0.527-0.093 0,-2.270 3.352 0,-0.296 1.178 1,0.046 0.074 0,4.654-6.670 2,-4.741 6.041 5,-3.263 27.494-5,-4.750-6.245-3,0.014 3.067 0,0.002 5.818-2,0.035 3.957-1,0.037 1.868 2,0.036 0.393-1,0.032 0.524 0,0.027 0.570 0,0.021-1.318 1,0.019-3.245 4,0.013-3.901-2,0.010-4.020 0,0.006-3.788-1,0.013 1.589 5,0.028-28.587 3,1.241 2.373-7,2.052-5.360 1,2.432-5.513-1,3.147-5.923-3,3.421-5.816-2,3.383-5.373-1,4.360-6.188-1,2.409-0.736 1,1.703 0.910 0,-3.745 8.847 1,-1.488 3.313 1,-2.073 3.682 3,0.192-0.616 1,-2.061 3.653 0,-1.688 2.999 11,-2.364 5.025-1,-1.362 3.523-7,-1.199 3.436-1,-0.934 2.925-1,2.989-0.518 10,-0.155 17.609-2,-6.217 14.927-5,-2.428-2.998-6,-0.211 7.238-2,-0.318 5.205 0,-0.286 4.357-1,-0.245 1.677 0,-0.201-0.162 1,-0.158-1.327 0,-0.120-4.415 0,-0.076-2.409 1,-0.053-2.484 4,-0.029-4.438 1,-0.019-2.692-1,-0.010-2.618 3,-0.018-0.759 0,0.004-3.857-2,-0.052 1.766 11,-0.021-25.004-4,0.156-2.554-10,0.002-11.745-1,-0.002 8.488 0,-0.001-1.568-1,1.257-7.910 0,0.669-3.904-1,0.250-1.889 1,0.391 0.738 3,0.444 2.296-1,0.440 3.062-3,-0.072 4.607 1,-0.285 4.597 0,-0.429 4.475 6,1.223-1.424 1,-0.646 27.919 9,-3.423-1.864-6,-1.999 7.377-9,-0.445-5.321 1,-0.879 2.038-1,-0.687 1.339-10,-0.518 0.785 13,-3.938 10.433-1,0.896-5.582 2,0.447-2.906-3,0.827-3.580 0,0.984-3.678 1,-2.583 2.809 2,-3.253-15.569-1,8.480-11.885 5,2.248-1.869 4,-8.507 20.723-10,5.009 6.390 1,0.866 2.333-3,-1.354-0.581 0,-2.431 1.297 0,-0.157-2.951 1,0.529-4.074 1,4.531-25.333 4,2.228-4.402-7,-0.080 8.450 2,-0.011-0.586 0,-0.010 0.386 0,-0.006-0.458-1,-0.005-0.429 1,0.317-1.345 0,0.511-1.867 1,0.606-2.093 0,1.252-1.811 0,1.599-1.506-2,1.728-1.208 0,1.671-1.950-1,0.597 0.558 1,0.141 1.071 1,1.311-2.806-1,-2.049 7.177 2,-0.443 3.038 1,-1.035 4.402 0,4.401-0.789 1,1.311 17.026 8,-5.257 12.536-7,-3.244-4.084-1,-0.379 3.055-1,-0.260 4.856-4,-0.333 5.178-1,-0.234 6.371-1,-0.423 2.694 1,-0.396 1.424-1,-0.305 1.740 0,-0.339-2.668 1,-0.272-3.612 2,-0.103-3.489 1,-0.009-6.190 0,0.068-6.011 2,0.110-5.397 3,7.551-20.791 15,-2.385-5.597-11,3.084-3.474-7,-1.635 3.660-2,1.249-1.644 0,2.000-3.250-2,0.038 0.299 1,-0.433 0.992-2,0.961-0.313 1,1.738-1.090 3,2.072-1.478 2,0.038 0.475-4,-1.219 1.637 0,-1.892 2.216 1,-1.728 2.806 0,-1.481 2.934 0,-1.207 2.767 3,3.906-0.385 10,0.710 15.834-7,-7.062 8.137-5,-2.163 0.692 1,-0.806 2.023-1,-0.421-3.869 0,0.684 8.126-3,0.045 3.233 0,-0.132 2.062-1,-0.237 3.295 0,-0.285 0.603 1,-0.297-1.165 0,-0.327-4.240 1,-0.222-2.816 3,-0.191-3.015 1,-0.159-2.953-3,-0.128-2.722-1,-0.099-2.395 5,-0.096 4.103 15,-0.423-27.226-16,0.296-6.773 1,0.069-7.175-8,0.026 7.571 3,0.004-2.572-1,0.003-2.010 0,0.422-7.052-1,0.644-0.384 0,0.727 0.581 2,0.519 3.208 0,0.602 1.718 1,0.539 1.806 1,-0.392 4.826 0,-0.122 1.959 1,-0.246 1.938 1,0.523-0.325 0,-0.095 3.288 0,3.091-2.398 9,4.443 17.478-5,-9.910 9.526-4,-0.556-1.310-3,-0.096 4.147-2,0.331 8.450-1,0.576 2.404 0,0.689 0.850 0,0.145-0.483 0,0.024-0.516 1,-0.120-1.635 2,-0.205-2.575 0,-0.244-2.986 5,-0.251-3.029-1,0.046-3.934-5,2.184 5.356 4,1.654-8.305 8,5.772-6.202-5,-0.685-10.073-3,-2.438-5.476-3,-3.627 0.706 0,1.833-10.691 0,-1.495 5.854-1,0.324-2.417 0,-0.131-1.668 0,-0.414-1.066-1,-1.016 3.525 1,-0.444 1.003 0,-0.447 1.360 2,-0.424 1.536-1,-0.002-0.690 0,-0.269 2.934 1,1.167-3.214 5,9.085 20.210 9,-7.719 20.694-16,-1.712-5.550-1,-0.215 3.272-1,-0.491-1.775 1,-0.256 0.677-1,-0.254 0.243 1,-0.196 0.501 0,-0.238-2.149 0,-0.198-2.614 4,-0.047-2.232 0,0.025-3.586-1,0.698 3.833 6,6.031-8.826 3,-1.722-18.991-3,-1.159-7.446-5,-1.323 5.597-3,0.509-2.036 0,0.438-2.968-1,0.362-3.396 0,0.289-3.462 0,0.938-5.276 0,0.139 0.529 0,0.035 1.922 0,-0.125-3.359 0,-1.587 5.216 2,-0.614 1.031 4,-0.269-2.221 0,-0.793 3.965-2,-0.680 4.734 0,-0.551 4.776 9,-0.132-0.492-12,-1.479 28.685 5,0.366-2.095 3,0.062 4.706-7,0.097-6.272-1,0.016 1.089 0,0.013 0.875 1,0.011-0.676 0,0.008 0.023 0,0.006-0.160 0,-0.032 1.863 0,-0.052-2.021 1,-0.272 5.621 0,-0.575-5.589 2,-10.224-13.472 2,-0.842 0.231 1,4.996-8.252-3,-3.064 1.075-3,0.987-0.409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customXml" Target="../ink/ink2.xml"/><Relationship Id="rId7" Type="http://schemas.openxmlformats.org/officeDocument/2006/relationships/image" Target="../media/image13.png"/><Relationship Id="rId6" Type="http://schemas.openxmlformats.org/officeDocument/2006/relationships/customXml" Target="../ink/ink1.xml"/><Relationship Id="rId5" Type="http://schemas.openxmlformats.org/officeDocument/2006/relationships/image" Target="../media/image12.png"/><Relationship Id="rId49" Type="http://schemas.openxmlformats.org/officeDocument/2006/relationships/slideLayout" Target="../slideLayouts/slideLayout7.xml"/><Relationship Id="rId48" Type="http://schemas.openxmlformats.org/officeDocument/2006/relationships/tags" Target="../tags/tag10.xml"/><Relationship Id="rId47" Type="http://schemas.openxmlformats.org/officeDocument/2006/relationships/image" Target="../media/image33.png"/><Relationship Id="rId46" Type="http://schemas.openxmlformats.org/officeDocument/2006/relationships/customXml" Target="../ink/ink21.xml"/><Relationship Id="rId45" Type="http://schemas.openxmlformats.org/officeDocument/2006/relationships/image" Target="../media/image32.png"/><Relationship Id="rId44" Type="http://schemas.openxmlformats.org/officeDocument/2006/relationships/customXml" Target="../ink/ink20.xml"/><Relationship Id="rId43" Type="http://schemas.openxmlformats.org/officeDocument/2006/relationships/image" Target="../media/image31.png"/><Relationship Id="rId42" Type="http://schemas.openxmlformats.org/officeDocument/2006/relationships/customXml" Target="../ink/ink19.xml"/><Relationship Id="rId41" Type="http://schemas.openxmlformats.org/officeDocument/2006/relationships/image" Target="../media/image30.png"/><Relationship Id="rId40" Type="http://schemas.openxmlformats.org/officeDocument/2006/relationships/customXml" Target="../ink/ink18.xml"/><Relationship Id="rId4" Type="http://schemas.openxmlformats.org/officeDocument/2006/relationships/image" Target="../media/image11.png"/><Relationship Id="rId39" Type="http://schemas.openxmlformats.org/officeDocument/2006/relationships/image" Target="../media/image29.png"/><Relationship Id="rId38" Type="http://schemas.openxmlformats.org/officeDocument/2006/relationships/customXml" Target="../ink/ink17.xml"/><Relationship Id="rId37" Type="http://schemas.openxmlformats.org/officeDocument/2006/relationships/image" Target="../media/image28.png"/><Relationship Id="rId36" Type="http://schemas.openxmlformats.org/officeDocument/2006/relationships/customXml" Target="../ink/ink16.xml"/><Relationship Id="rId35" Type="http://schemas.openxmlformats.org/officeDocument/2006/relationships/image" Target="../media/image27.png"/><Relationship Id="rId34" Type="http://schemas.openxmlformats.org/officeDocument/2006/relationships/customXml" Target="../ink/ink15.xml"/><Relationship Id="rId33" Type="http://schemas.openxmlformats.org/officeDocument/2006/relationships/image" Target="../media/image26.png"/><Relationship Id="rId32" Type="http://schemas.openxmlformats.org/officeDocument/2006/relationships/customXml" Target="../ink/ink14.xml"/><Relationship Id="rId31" Type="http://schemas.openxmlformats.org/officeDocument/2006/relationships/image" Target="../media/image25.png"/><Relationship Id="rId30" Type="http://schemas.openxmlformats.org/officeDocument/2006/relationships/customXml" Target="../ink/ink13.xml"/><Relationship Id="rId3" Type="http://schemas.openxmlformats.org/officeDocument/2006/relationships/image" Target="../media/image10.png"/><Relationship Id="rId29" Type="http://schemas.openxmlformats.org/officeDocument/2006/relationships/image" Target="../media/image24.png"/><Relationship Id="rId28" Type="http://schemas.openxmlformats.org/officeDocument/2006/relationships/customXml" Target="../ink/ink12.xml"/><Relationship Id="rId27" Type="http://schemas.openxmlformats.org/officeDocument/2006/relationships/image" Target="../media/image23.png"/><Relationship Id="rId26" Type="http://schemas.openxmlformats.org/officeDocument/2006/relationships/customXml" Target="../ink/ink11.xml"/><Relationship Id="rId25" Type="http://schemas.openxmlformats.org/officeDocument/2006/relationships/image" Target="../media/image22.png"/><Relationship Id="rId24" Type="http://schemas.openxmlformats.org/officeDocument/2006/relationships/customXml" Target="../ink/ink10.xml"/><Relationship Id="rId23" Type="http://schemas.openxmlformats.org/officeDocument/2006/relationships/image" Target="../media/image21.png"/><Relationship Id="rId22" Type="http://schemas.openxmlformats.org/officeDocument/2006/relationships/customXml" Target="../ink/ink9.xml"/><Relationship Id="rId21" Type="http://schemas.openxmlformats.org/officeDocument/2006/relationships/image" Target="../media/image20.png"/><Relationship Id="rId20" Type="http://schemas.openxmlformats.org/officeDocument/2006/relationships/customXml" Target="../ink/ink8.xml"/><Relationship Id="rId2" Type="http://schemas.openxmlformats.org/officeDocument/2006/relationships/image" Target="../media/image9.png"/><Relationship Id="rId19" Type="http://schemas.openxmlformats.org/officeDocument/2006/relationships/image" Target="../media/image19.png"/><Relationship Id="rId18" Type="http://schemas.openxmlformats.org/officeDocument/2006/relationships/customXml" Target="../ink/ink7.xml"/><Relationship Id="rId17" Type="http://schemas.openxmlformats.org/officeDocument/2006/relationships/image" Target="../media/image18.png"/><Relationship Id="rId16" Type="http://schemas.openxmlformats.org/officeDocument/2006/relationships/customXml" Target="../ink/ink6.xml"/><Relationship Id="rId15" Type="http://schemas.openxmlformats.org/officeDocument/2006/relationships/image" Target="../media/image17.png"/><Relationship Id="rId14" Type="http://schemas.openxmlformats.org/officeDocument/2006/relationships/customXml" Target="../ink/ink5.xml"/><Relationship Id="rId13" Type="http://schemas.openxmlformats.org/officeDocument/2006/relationships/image" Target="../media/image16.png"/><Relationship Id="rId12" Type="http://schemas.openxmlformats.org/officeDocument/2006/relationships/customXml" Target="../ink/ink4.xml"/><Relationship Id="rId11" Type="http://schemas.openxmlformats.org/officeDocument/2006/relationships/image" Target="../media/image15.png"/><Relationship Id="rId10" Type="http://schemas.openxmlformats.org/officeDocument/2006/relationships/customXml" Target="../ink/ink3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 descr="загруженное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8515" cy="8159115"/>
          </a:xfrm>
          <a:prstGeom prst="rect">
            <a:avLst/>
          </a:prstGeom>
        </p:spPr>
      </p:pic>
      <p:pic>
        <p:nvPicPr>
          <p:cNvPr id="6" name="Изображение 5" descr="загруженное (9)"/>
          <p:cNvPicPr>
            <a:picLocks noChangeAspect="1"/>
          </p:cNvPicPr>
          <p:nvPr/>
        </p:nvPicPr>
        <p:blipFill>
          <a:blip r:embed="rId2"/>
          <a:srcRect l="3251" t="58103" r="6060" b="28154"/>
          <a:stretch>
            <a:fillRect/>
          </a:stretch>
        </p:blipFill>
        <p:spPr>
          <a:xfrm>
            <a:off x="2607945" y="2482215"/>
            <a:ext cx="7032625" cy="1894205"/>
          </a:xfrm>
          <a:prstGeom prst="roundRect">
            <a:avLst>
              <a:gd name="adj" fmla="val 16661"/>
            </a:avLst>
          </a:prstGeom>
          <a:effectLst>
            <a:softEdge rad="127000"/>
          </a:effectLst>
        </p:spPr>
      </p:pic>
      <p:sp>
        <p:nvSpPr>
          <p:cNvPr id="7" name="Текстовое поле 6"/>
          <p:cNvSpPr txBox="1"/>
          <p:nvPr/>
        </p:nvSpPr>
        <p:spPr>
          <a:xfrm>
            <a:off x="3543935" y="2411730"/>
            <a:ext cx="7249160" cy="2534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11500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Lesson 55</a:t>
            </a:r>
            <a:endParaRPr lang="en-US" altLang="en-US" sz="11500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8000">
                <a:solidFill>
                  <a:srgbClr val="7030A0"/>
                </a:solidFill>
                <a:latin typeface="Gabriola" panose="04040605051002020D02" charset="0"/>
                <a:cs typeface="Gabriola" panose="04040605051002020D02" charset="0"/>
              </a:rPr>
              <a:t>        reading</a:t>
            </a:r>
            <a:endParaRPr lang="en-US" altLang="en-US" sz="8000">
              <a:solidFill>
                <a:srgbClr val="7030A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39005" y="1114425"/>
            <a:ext cx="3561080" cy="6366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sly as a fox, as strong as an ox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fast as a hare, as brave as a bear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free as a bird, as neat as a word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quiet as a mouse, as big as a house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mean as a wolf, as sharp as a tooth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deep as a bite, as dark as the night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sweet as a song, as right as a wrong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long as a road, as ugly as a toad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pretty as a picture hanging from a fixture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Strong like a family, strong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Bright as day, as light as play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hard as nails, as grand as a whale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26110" y="193675"/>
            <a:ext cx="4283710" cy="7385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855980" y="26416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latin typeface="Arial Black" panose="020B0A04020102020204" charset="0"/>
                <a:cs typeface="Arial Black" panose="020B0A04020102020204" charset="0"/>
              </a:rPr>
              <a:t>Everything at once</a:t>
            </a:r>
            <a:endParaRPr lang="en-US" altLang="en-US" sz="28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9153525" y="2359025"/>
            <a:ext cx="2137410" cy="3211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05" name="Текстовое поле 104"/>
          <p:cNvSpPr txBox="1"/>
          <p:nvPr/>
        </p:nvSpPr>
        <p:spPr>
          <a:xfrm>
            <a:off x="8518525" y="786130"/>
            <a:ext cx="3407410" cy="6115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warm as the sun, as silly as fun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cool as a tree, as scary as the sea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hot as fire, cold as 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Sweet as sugar and everything nice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old as time, as straight as a line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royal as a queen, as buzzed as a bee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stealth as a tiger, smooth as a glider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Pure as a melody, pure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image6.png"/>
          <p:cNvPicPr preferRelativeResize="0"/>
          <p:nvPr/>
        </p:nvPicPr>
        <p:blipFill>
          <a:blip r:embed="rId2"/>
          <a:srcRect r="28315"/>
          <a:stretch>
            <a:fillRect/>
          </a:stretch>
        </p:blipFill>
        <p:spPr>
          <a:xfrm>
            <a:off x="408940" y="594360"/>
            <a:ext cx="3062605" cy="2390775"/>
          </a:xfrm>
          <a:prstGeom prst="rect">
            <a:avLst/>
          </a:prstGeom>
        </p:spPr>
      </p:pic>
      <p:pic>
        <p:nvPicPr>
          <p:cNvPr id="5" name="image14.png"/>
          <p:cNvPicPr preferRelativeResize="0"/>
          <p:nvPr/>
        </p:nvPicPr>
        <p:blipFill>
          <a:blip r:embed="rId3"/>
          <a:srcRect r="24516"/>
          <a:stretch>
            <a:fillRect/>
          </a:stretch>
        </p:blipFill>
        <p:spPr>
          <a:xfrm>
            <a:off x="408940" y="2985135"/>
            <a:ext cx="3591560" cy="2362835"/>
          </a:xfrm>
          <a:prstGeom prst="rect">
            <a:avLst/>
          </a:prstGeom>
        </p:spPr>
      </p:pic>
      <p:pic>
        <p:nvPicPr>
          <p:cNvPr id="6" name="image11.png"/>
          <p:cNvPicPr preferRelativeResize="0"/>
          <p:nvPr/>
        </p:nvPicPr>
        <p:blipFill>
          <a:blip r:embed="rId4"/>
          <a:srcRect r="28218"/>
          <a:stretch>
            <a:fillRect/>
          </a:stretch>
        </p:blipFill>
        <p:spPr>
          <a:xfrm>
            <a:off x="4000500" y="636905"/>
            <a:ext cx="3594100" cy="4711065"/>
          </a:xfrm>
          <a:prstGeom prst="rect">
            <a:avLst/>
          </a:prstGeom>
        </p:spPr>
      </p:pic>
      <p:pic>
        <p:nvPicPr>
          <p:cNvPr id="7" name="image3.png"/>
          <p:cNvPicPr preferRelativeResize="0"/>
          <p:nvPr/>
        </p:nvPicPr>
        <p:blipFill>
          <a:blip r:embed="rId5"/>
          <a:srcRect r="24450"/>
          <a:stretch>
            <a:fillRect/>
          </a:stretch>
        </p:blipFill>
        <p:spPr>
          <a:xfrm>
            <a:off x="7729220" y="636905"/>
            <a:ext cx="3943985" cy="38550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8" name="Рукописный ввод 7"/>
              <p14:cNvContentPartPr/>
              <p14:nvPr/>
            </p14:nvContentPartPr>
            <p14:xfrm>
              <a:off x="10975340" y="2323465"/>
              <a:ext cx="678815" cy="358775"/>
            </p14:xfrm>
          </p:contentPart>
        </mc:Choice>
        <mc:Fallback xmlns="">
          <p:pic>
            <p:nvPicPr>
              <p:cNvPr id="8" name="Рукописный ввод 7"/>
            </p:nvPicPr>
            <p:blipFill>
              <a:blip r:embed="rId7"/>
            </p:blipFill>
            <p:spPr>
              <a:xfrm>
                <a:off x="10975340" y="2323465"/>
                <a:ext cx="678815" cy="358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9" name="Рукописный ввод 8"/>
              <p14:cNvContentPartPr/>
              <p14:nvPr/>
            </p14:nvContentPartPr>
            <p14:xfrm>
              <a:off x="6168390" y="75565"/>
              <a:ext cx="635" cy="635"/>
            </p14:xfrm>
          </p:contentPart>
        </mc:Choice>
        <mc:Fallback xmlns="">
          <p:pic>
            <p:nvPicPr>
              <p:cNvPr id="9" name="Рукописный ввод 8"/>
            </p:nvPicPr>
            <p:blipFill>
              <a:blip r:embed="rId9"/>
            </p:blipFill>
            <p:spPr>
              <a:xfrm>
                <a:off x="6168390" y="7556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" name="Рукописный ввод 9"/>
              <p14:cNvContentPartPr/>
              <p14:nvPr/>
            </p14:nvContentPartPr>
            <p14:xfrm>
              <a:off x="7392035" y="1094740"/>
              <a:ext cx="147320" cy="551180"/>
            </p14:xfrm>
          </p:contentPart>
        </mc:Choice>
        <mc:Fallback xmlns="">
          <p:pic>
            <p:nvPicPr>
              <p:cNvPr id="10" name="Рукописный ввод 9"/>
            </p:nvPicPr>
            <p:blipFill>
              <a:blip r:embed="rId11"/>
            </p:blipFill>
            <p:spPr>
              <a:xfrm>
                <a:off x="7392035" y="1094740"/>
                <a:ext cx="147320" cy="551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1" name="Рукописный ввод 10"/>
              <p14:cNvContentPartPr/>
              <p14:nvPr/>
            </p14:nvContentPartPr>
            <p14:xfrm>
              <a:off x="7216140" y="1132840"/>
              <a:ext cx="370840" cy="495935"/>
            </p14:xfrm>
          </p:contentPart>
        </mc:Choice>
        <mc:Fallback xmlns="">
          <p:pic>
            <p:nvPicPr>
              <p:cNvPr id="11" name="Рукописный ввод 10"/>
            </p:nvPicPr>
            <p:blipFill>
              <a:blip r:embed="rId13"/>
            </p:blipFill>
            <p:spPr>
              <a:xfrm>
                <a:off x="7216140" y="1132840"/>
                <a:ext cx="370840" cy="49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2" name="Рукописный ввод 11"/>
              <p14:cNvContentPartPr/>
              <p14:nvPr/>
            </p14:nvContentPartPr>
            <p14:xfrm>
              <a:off x="3437890" y="1285875"/>
              <a:ext cx="20320" cy="262255"/>
            </p14:xfrm>
          </p:contentPart>
        </mc:Choice>
        <mc:Fallback xmlns="">
          <p:pic>
            <p:nvPicPr>
              <p:cNvPr id="12" name="Рукописный ввод 11"/>
            </p:nvPicPr>
            <p:blipFill>
              <a:blip r:embed="rId15"/>
            </p:blipFill>
            <p:spPr>
              <a:xfrm>
                <a:off x="3437890" y="1285875"/>
                <a:ext cx="20320" cy="262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3" name="Рукописный ввод 12"/>
              <p14:cNvContentPartPr/>
              <p14:nvPr/>
            </p14:nvContentPartPr>
            <p14:xfrm>
              <a:off x="3172460" y="4150360"/>
              <a:ext cx="693420" cy="655320"/>
            </p14:xfrm>
          </p:contentPart>
        </mc:Choice>
        <mc:Fallback xmlns="">
          <p:pic>
            <p:nvPicPr>
              <p:cNvPr id="13" name="Рукописный ввод 12"/>
            </p:nvPicPr>
            <p:blipFill>
              <a:blip r:embed="rId17"/>
            </p:blipFill>
            <p:spPr>
              <a:xfrm>
                <a:off x="3172460" y="4150360"/>
                <a:ext cx="693420" cy="655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5" name="Рукописный ввод 14"/>
              <p14:cNvContentPartPr/>
              <p14:nvPr/>
            </p14:nvContentPartPr>
            <p14:xfrm>
              <a:off x="7141210" y="2303145"/>
              <a:ext cx="407670" cy="558800"/>
            </p14:xfrm>
          </p:contentPart>
        </mc:Choice>
        <mc:Fallback xmlns="">
          <p:pic>
            <p:nvPicPr>
              <p:cNvPr id="15" name="Рукописный ввод 14"/>
            </p:nvPicPr>
            <p:blipFill>
              <a:blip r:embed="rId19"/>
            </p:blipFill>
            <p:spPr>
              <a:xfrm>
                <a:off x="7141210" y="2303145"/>
                <a:ext cx="407670" cy="55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6" name="Рукописный ввод 15"/>
              <p14:cNvContentPartPr/>
              <p14:nvPr/>
            </p14:nvContentPartPr>
            <p14:xfrm>
              <a:off x="6565900" y="3129915"/>
              <a:ext cx="520700" cy="399415"/>
            </p14:xfrm>
          </p:contentPart>
        </mc:Choice>
        <mc:Fallback xmlns="">
          <p:pic>
            <p:nvPicPr>
              <p:cNvPr id="16" name="Рукописный ввод 15"/>
            </p:nvPicPr>
            <p:blipFill>
              <a:blip r:embed="rId21"/>
            </p:blipFill>
            <p:spPr>
              <a:xfrm>
                <a:off x="6565900" y="3129915"/>
                <a:ext cx="520700" cy="399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7" name="Рукописный ввод 16"/>
              <p14:cNvContentPartPr/>
              <p14:nvPr/>
            </p14:nvContentPartPr>
            <p14:xfrm>
              <a:off x="6800850" y="4251325"/>
              <a:ext cx="710565" cy="459740"/>
            </p14:xfrm>
          </p:contentPart>
        </mc:Choice>
        <mc:Fallback xmlns="">
          <p:pic>
            <p:nvPicPr>
              <p:cNvPr id="17" name="Рукописный ввод 16"/>
            </p:nvPicPr>
            <p:blipFill>
              <a:blip r:embed="rId23"/>
            </p:blipFill>
            <p:spPr>
              <a:xfrm>
                <a:off x="6800850" y="4251325"/>
                <a:ext cx="710565" cy="45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8" name="Рукописный ввод 17"/>
              <p14:cNvContentPartPr/>
              <p14:nvPr/>
            </p14:nvContentPartPr>
            <p14:xfrm>
              <a:off x="10693400" y="1746885"/>
              <a:ext cx="1077595" cy="953135"/>
            </p14:xfrm>
          </p:contentPart>
        </mc:Choice>
        <mc:Fallback xmlns="">
          <p:pic>
            <p:nvPicPr>
              <p:cNvPr id="18" name="Рукописный ввод 17"/>
            </p:nvPicPr>
            <p:blipFill>
              <a:blip r:embed="rId25"/>
            </p:blipFill>
            <p:spPr>
              <a:xfrm>
                <a:off x="10693400" y="1746885"/>
                <a:ext cx="1077595" cy="953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9" name="Рукописный ввод 18"/>
              <p14:cNvContentPartPr/>
              <p14:nvPr/>
            </p14:nvContentPartPr>
            <p14:xfrm>
              <a:off x="10758805" y="2407920"/>
              <a:ext cx="989965" cy="1486535"/>
            </p14:xfrm>
          </p:contentPart>
        </mc:Choice>
        <mc:Fallback xmlns="">
          <p:pic>
            <p:nvPicPr>
              <p:cNvPr id="19" name="Рукописный ввод 18"/>
            </p:nvPicPr>
            <p:blipFill>
              <a:blip r:embed="rId27"/>
            </p:blipFill>
            <p:spPr>
              <a:xfrm>
                <a:off x="10758805" y="2407920"/>
                <a:ext cx="989965" cy="1486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20" name="Рукописный ввод 19"/>
              <p14:cNvContentPartPr/>
              <p14:nvPr/>
            </p14:nvContentPartPr>
            <p14:xfrm>
              <a:off x="11384280" y="4420870"/>
              <a:ext cx="166370" cy="635"/>
            </p14:xfrm>
          </p:contentPart>
        </mc:Choice>
        <mc:Fallback xmlns="">
          <p:pic>
            <p:nvPicPr>
              <p:cNvPr id="20" name="Рукописный ввод 19"/>
            </p:nvPicPr>
            <p:blipFill>
              <a:blip r:embed="rId29"/>
            </p:blipFill>
            <p:spPr>
              <a:xfrm>
                <a:off x="11384280" y="4420870"/>
                <a:ext cx="166370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21" name="Рукописный ввод 20"/>
              <p14:cNvContentPartPr/>
              <p14:nvPr/>
            </p14:nvContentPartPr>
            <p14:xfrm>
              <a:off x="11728450" y="4345305"/>
              <a:ext cx="48895" cy="328295"/>
            </p14:xfrm>
          </p:contentPart>
        </mc:Choice>
        <mc:Fallback xmlns="">
          <p:pic>
            <p:nvPicPr>
              <p:cNvPr id="21" name="Рукописный ввод 20"/>
            </p:nvPicPr>
            <p:blipFill>
              <a:blip r:embed="rId31"/>
            </p:blipFill>
            <p:spPr>
              <a:xfrm>
                <a:off x="11728450" y="4345305"/>
                <a:ext cx="48895" cy="328295"/>
              </a:xfrm>
              <a:prstGeom prst="rect"/>
            </p:spPr>
          </p:pic>
        </mc:Fallback>
      </mc:AlternateContent>
      <p:sp>
        <p:nvSpPr>
          <p:cNvPr id="22" name="Текстовое поле 21"/>
          <p:cNvSpPr txBox="1"/>
          <p:nvPr/>
        </p:nvSpPr>
        <p:spPr>
          <a:xfrm>
            <a:off x="8798560" y="4805680"/>
            <a:ext cx="3234055" cy="269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>
                <a:solidFill>
                  <a:schemeClr val="bg1"/>
                </a:solidFill>
                <a:highlight>
                  <a:srgbClr val="800080"/>
                </a:highlight>
              </a:rPr>
              <a:t>1. </a:t>
            </a:r>
            <a:r>
              <a:rPr lang="en-US" altLang="en-US" sz="2400">
                <a:solidFill>
                  <a:schemeClr val="bg1"/>
                </a:solidFill>
                <a:highlight>
                  <a:srgbClr val="800080"/>
                </a:highlight>
              </a:rPr>
              <a:t>Present Simple</a:t>
            </a:r>
            <a:endParaRPr lang="en-US" altLang="en-US" sz="2400">
              <a:solidFill>
                <a:schemeClr val="bg1"/>
              </a:solidFill>
              <a:highlight>
                <a:srgbClr val="800080"/>
              </a:highlight>
            </a:endParaRPr>
          </a:p>
          <a:p>
            <a:r>
              <a:rPr lang="en-US" altLang="en-US" sz="2400">
                <a:solidFill>
                  <a:schemeClr val="bg1"/>
                </a:solidFill>
                <a:highlight>
                  <a:srgbClr val="800080"/>
                </a:highlight>
              </a:rPr>
              <a:t>2. Past simple</a:t>
            </a:r>
            <a:endParaRPr lang="en-US" altLang="en-US" sz="2400">
              <a:solidFill>
                <a:schemeClr val="bg1"/>
              </a:solidFill>
              <a:highlight>
                <a:srgbClr val="800080"/>
              </a:highlight>
            </a:endParaRPr>
          </a:p>
          <a:p>
            <a:r>
              <a:rPr lang="en-US" altLang="en-US" sz="2400">
                <a:solidFill>
                  <a:schemeClr val="bg1"/>
                </a:solidFill>
                <a:highlight>
                  <a:srgbClr val="800080"/>
                </a:highlight>
              </a:rPr>
              <a:t>3. Future Simple</a:t>
            </a:r>
            <a:endParaRPr lang="en-US" altLang="en-US" sz="2400">
              <a:solidFill>
                <a:schemeClr val="bg1"/>
              </a:solidFill>
              <a:highlight>
                <a:srgbClr val="800080"/>
              </a:highlight>
            </a:endParaRPr>
          </a:p>
          <a:p>
            <a:r>
              <a:rPr lang="en-US" altLang="en-US" sz="2400">
                <a:solidFill>
                  <a:schemeClr val="bg1"/>
                </a:solidFill>
                <a:highlight>
                  <a:srgbClr val="800080"/>
                </a:highlight>
              </a:rPr>
              <a:t>4. Present Continious</a:t>
            </a:r>
            <a:endParaRPr lang="en-US" altLang="en-US" sz="2400">
              <a:solidFill>
                <a:schemeClr val="bg1"/>
              </a:solidFill>
              <a:highlight>
                <a:srgbClr val="800080"/>
              </a:highlight>
            </a:endParaRPr>
          </a:p>
          <a:p>
            <a:r>
              <a:rPr lang="en-US" altLang="en-US" sz="2400">
                <a:solidFill>
                  <a:schemeClr val="bg1"/>
                </a:solidFill>
                <a:highlight>
                  <a:srgbClr val="800080"/>
                </a:highlight>
              </a:rPr>
              <a:t>5. Present Perfect</a:t>
            </a:r>
            <a:endParaRPr lang="en-US" altLang="en-US" sz="240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09125" y="4150360"/>
            <a:ext cx="1184275" cy="372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ru-RU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+/-/?</a:t>
            </a:r>
            <a:endParaRPr lang="en-US" altLang="ru-RU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24" name="Рукописный ввод 23"/>
              <p14:cNvContentPartPr/>
              <p14:nvPr/>
            </p14:nvContentPartPr>
            <p14:xfrm>
              <a:off x="11406505" y="2606675"/>
              <a:ext cx="238125" cy="377825"/>
            </p14:xfrm>
          </p:contentPart>
        </mc:Choice>
        <mc:Fallback xmlns="">
          <p:pic>
            <p:nvPicPr>
              <p:cNvPr id="24" name="Рукописный ввод 23"/>
            </p:nvPicPr>
            <p:blipFill>
              <a:blip r:embed="rId33"/>
            </p:blipFill>
            <p:spPr>
              <a:xfrm>
                <a:off x="11406505" y="2606675"/>
                <a:ext cx="238125" cy="377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25" name="Рукописный ввод 24"/>
              <p14:cNvContentPartPr/>
              <p14:nvPr/>
            </p14:nvContentPartPr>
            <p14:xfrm>
              <a:off x="10398125" y="2011680"/>
              <a:ext cx="1043940" cy="180340"/>
            </p14:xfrm>
          </p:contentPart>
        </mc:Choice>
        <mc:Fallback xmlns="">
          <p:pic>
            <p:nvPicPr>
              <p:cNvPr id="25" name="Рукописный ввод 24"/>
            </p:nvPicPr>
            <p:blipFill>
              <a:blip r:embed="rId35"/>
            </p:blipFill>
            <p:spPr>
              <a:xfrm>
                <a:off x="10398125" y="2011680"/>
                <a:ext cx="1043940" cy="180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6" name="Рукописный ввод 25"/>
              <p14:cNvContentPartPr/>
              <p14:nvPr/>
            </p14:nvContentPartPr>
            <p14:xfrm>
              <a:off x="10595610" y="1980565"/>
              <a:ext cx="1115695" cy="395605"/>
            </p14:xfrm>
          </p:contentPart>
        </mc:Choice>
        <mc:Fallback xmlns="">
          <p:pic>
            <p:nvPicPr>
              <p:cNvPr id="26" name="Рукописный ввод 25"/>
            </p:nvPicPr>
            <p:blipFill>
              <a:blip r:embed="rId37"/>
            </p:blipFill>
            <p:spPr>
              <a:xfrm>
                <a:off x="10595610" y="1980565"/>
                <a:ext cx="1115695" cy="395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7" name="Рукописный ввод 26"/>
              <p14:cNvContentPartPr/>
              <p14:nvPr/>
            </p14:nvContentPartPr>
            <p14:xfrm>
              <a:off x="11115040" y="2181860"/>
              <a:ext cx="123825" cy="635"/>
            </p14:xfrm>
          </p:contentPart>
        </mc:Choice>
        <mc:Fallback xmlns="">
          <p:pic>
            <p:nvPicPr>
              <p:cNvPr id="27" name="Рукописный ввод 26"/>
            </p:nvPicPr>
            <p:blipFill>
              <a:blip r:embed="rId39"/>
            </p:blipFill>
            <p:spPr>
              <a:xfrm>
                <a:off x="11115040" y="2181860"/>
                <a:ext cx="12382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8" name="Рукописный ввод 27"/>
              <p14:cNvContentPartPr/>
              <p14:nvPr/>
            </p14:nvContentPartPr>
            <p14:xfrm>
              <a:off x="11397615" y="2592705"/>
              <a:ext cx="134620" cy="290830"/>
            </p14:xfrm>
          </p:contentPart>
        </mc:Choice>
        <mc:Fallback xmlns="">
          <p:pic>
            <p:nvPicPr>
              <p:cNvPr id="28" name="Рукописный ввод 27"/>
            </p:nvPicPr>
            <p:blipFill>
              <a:blip r:embed="rId41"/>
            </p:blipFill>
            <p:spPr>
              <a:xfrm>
                <a:off x="11397615" y="2592705"/>
                <a:ext cx="134620" cy="290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9" name="Рукописный ввод 28"/>
              <p14:cNvContentPartPr/>
              <p14:nvPr/>
            </p14:nvContentPartPr>
            <p14:xfrm>
              <a:off x="11360150" y="1239520"/>
              <a:ext cx="333375" cy="582930"/>
            </p14:xfrm>
          </p:contentPart>
        </mc:Choice>
        <mc:Fallback xmlns="">
          <p:pic>
            <p:nvPicPr>
              <p:cNvPr id="29" name="Рукописный ввод 28"/>
            </p:nvPicPr>
            <p:blipFill>
              <a:blip r:embed="rId43"/>
            </p:blipFill>
            <p:spPr>
              <a:xfrm>
                <a:off x="11360150" y="1239520"/>
                <a:ext cx="333375" cy="582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30" name="Рукописный ввод 29"/>
              <p14:cNvContentPartPr/>
              <p14:nvPr/>
            </p14:nvContentPartPr>
            <p14:xfrm>
              <a:off x="10558145" y="1910080"/>
              <a:ext cx="1080135" cy="537210"/>
            </p14:xfrm>
          </p:contentPart>
        </mc:Choice>
        <mc:Fallback xmlns="">
          <p:pic>
            <p:nvPicPr>
              <p:cNvPr id="30" name="Рукописный ввод 29"/>
            </p:nvPicPr>
            <p:blipFill>
              <a:blip r:embed="rId45"/>
            </p:blipFill>
            <p:spPr>
              <a:xfrm>
                <a:off x="10558145" y="1910080"/>
                <a:ext cx="1080135" cy="53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31" name="Рукописный ввод 30"/>
              <p14:cNvContentPartPr/>
              <p14:nvPr/>
            </p14:nvContentPartPr>
            <p14:xfrm>
              <a:off x="10623550" y="2640965"/>
              <a:ext cx="1105535" cy="1536065"/>
            </p14:xfrm>
          </p:contentPart>
        </mc:Choice>
        <mc:Fallback xmlns="">
          <p:pic>
            <p:nvPicPr>
              <p:cNvPr id="31" name="Рукописный ввод 30"/>
            </p:nvPicPr>
            <p:blipFill>
              <a:blip r:embed="rId47"/>
            </p:blipFill>
            <p:spPr>
              <a:xfrm>
                <a:off x="10623550" y="2640965"/>
                <a:ext cx="1105535" cy="1536065"/>
              </a:xfrm>
              <a:prstGeom prst="rect"/>
            </p:spPr>
          </p:pic>
        </mc:Fallback>
      </mc:AlternateContent>
    </p:spTree>
    <p:custDataLst>
      <p:tags r:id="rId4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object 6"/>
          <p:cNvSpPr/>
          <p:nvPr/>
        </p:nvSpPr>
        <p:spPr>
          <a:xfrm>
            <a:off x="773430" y="358140"/>
            <a:ext cx="10645140" cy="4938395"/>
          </a:xfrm>
          <a:custGeom>
            <a:avLst/>
            <a:gdLst/>
            <a:ahLst/>
            <a:cxnLst/>
            <a:rect l="l" t="t" r="r" b="b"/>
            <a:pathLst>
              <a:path w="14427200" h="5626100">
                <a:moveTo>
                  <a:pt x="13825842" y="40"/>
                </a:moveTo>
                <a:lnTo>
                  <a:pt x="13836765" y="0"/>
                </a:lnTo>
                <a:lnTo>
                  <a:pt x="13825842" y="40"/>
                </a:lnTo>
                <a:close/>
              </a:path>
              <a:path w="14427200" h="5626100">
                <a:moveTo>
                  <a:pt x="215061" y="355600"/>
                </a:moveTo>
                <a:lnTo>
                  <a:pt x="30625" y="355600"/>
                </a:lnTo>
                <a:lnTo>
                  <a:pt x="31986" y="50800"/>
                </a:lnTo>
                <a:lnTo>
                  <a:pt x="13825842" y="40"/>
                </a:lnTo>
                <a:lnTo>
                  <a:pt x="13804182" y="38100"/>
                </a:lnTo>
                <a:lnTo>
                  <a:pt x="13788242" y="101600"/>
                </a:lnTo>
                <a:lnTo>
                  <a:pt x="13794569" y="203200"/>
                </a:lnTo>
                <a:lnTo>
                  <a:pt x="13807714" y="254000"/>
                </a:lnTo>
                <a:lnTo>
                  <a:pt x="13820228" y="279400"/>
                </a:lnTo>
                <a:lnTo>
                  <a:pt x="362065" y="279400"/>
                </a:lnTo>
                <a:lnTo>
                  <a:pt x="315265" y="292100"/>
                </a:lnTo>
                <a:lnTo>
                  <a:pt x="274016" y="304800"/>
                </a:lnTo>
                <a:lnTo>
                  <a:pt x="240040" y="330200"/>
                </a:lnTo>
                <a:lnTo>
                  <a:pt x="215061" y="355600"/>
                </a:lnTo>
                <a:close/>
              </a:path>
              <a:path w="14427200" h="5626100">
                <a:moveTo>
                  <a:pt x="13969828" y="609600"/>
                </a:moveTo>
                <a:lnTo>
                  <a:pt x="360704" y="609600"/>
                </a:lnTo>
                <a:lnTo>
                  <a:pt x="404333" y="596900"/>
                </a:lnTo>
                <a:lnTo>
                  <a:pt x="443633" y="584200"/>
                </a:lnTo>
                <a:lnTo>
                  <a:pt x="476997" y="558800"/>
                </a:lnTo>
                <a:lnTo>
                  <a:pt x="502818" y="520700"/>
                </a:lnTo>
                <a:lnTo>
                  <a:pt x="519489" y="482600"/>
                </a:lnTo>
                <a:lnTo>
                  <a:pt x="525403" y="444500"/>
                </a:lnTo>
                <a:lnTo>
                  <a:pt x="519590" y="406400"/>
                </a:lnTo>
                <a:lnTo>
                  <a:pt x="503171" y="368300"/>
                </a:lnTo>
                <a:lnTo>
                  <a:pt x="477678" y="330200"/>
                </a:lnTo>
                <a:lnTo>
                  <a:pt x="444642" y="304800"/>
                </a:lnTo>
                <a:lnTo>
                  <a:pt x="405594" y="292100"/>
                </a:lnTo>
                <a:lnTo>
                  <a:pt x="362065" y="279400"/>
                </a:lnTo>
                <a:lnTo>
                  <a:pt x="13820228" y="279400"/>
                </a:lnTo>
                <a:lnTo>
                  <a:pt x="13852676" y="317500"/>
                </a:lnTo>
                <a:lnTo>
                  <a:pt x="13868752" y="381000"/>
                </a:lnTo>
                <a:lnTo>
                  <a:pt x="13874968" y="431800"/>
                </a:lnTo>
                <a:lnTo>
                  <a:pt x="13879918" y="469900"/>
                </a:lnTo>
                <a:lnTo>
                  <a:pt x="13887553" y="495300"/>
                </a:lnTo>
                <a:lnTo>
                  <a:pt x="13901823" y="520700"/>
                </a:lnTo>
                <a:lnTo>
                  <a:pt x="13926680" y="546100"/>
                </a:lnTo>
                <a:lnTo>
                  <a:pt x="13966075" y="596900"/>
                </a:lnTo>
                <a:lnTo>
                  <a:pt x="13969828" y="609600"/>
                </a:lnTo>
                <a:close/>
              </a:path>
              <a:path w="14427200" h="5626100">
                <a:moveTo>
                  <a:pt x="211658" y="1079500"/>
                </a:moveTo>
                <a:lnTo>
                  <a:pt x="27903" y="1054100"/>
                </a:lnTo>
                <a:lnTo>
                  <a:pt x="46959" y="698500"/>
                </a:lnTo>
                <a:lnTo>
                  <a:pt x="29945" y="508000"/>
                </a:lnTo>
                <a:lnTo>
                  <a:pt x="214381" y="508000"/>
                </a:lnTo>
                <a:lnTo>
                  <a:pt x="239253" y="546100"/>
                </a:lnTo>
                <a:lnTo>
                  <a:pt x="272995" y="584200"/>
                </a:lnTo>
                <a:lnTo>
                  <a:pt x="314010" y="596900"/>
                </a:lnTo>
                <a:lnTo>
                  <a:pt x="360704" y="609600"/>
                </a:lnTo>
                <a:lnTo>
                  <a:pt x="13969828" y="609600"/>
                </a:lnTo>
                <a:lnTo>
                  <a:pt x="13978240" y="647700"/>
                </a:lnTo>
                <a:lnTo>
                  <a:pt x="13987034" y="711200"/>
                </a:lnTo>
                <a:lnTo>
                  <a:pt x="13991936" y="800100"/>
                </a:lnTo>
                <a:lnTo>
                  <a:pt x="13994721" y="838200"/>
                </a:lnTo>
                <a:lnTo>
                  <a:pt x="14001311" y="863600"/>
                </a:lnTo>
                <a:lnTo>
                  <a:pt x="14010899" y="876300"/>
                </a:lnTo>
                <a:lnTo>
                  <a:pt x="14022676" y="901700"/>
                </a:lnTo>
                <a:lnTo>
                  <a:pt x="14035833" y="914400"/>
                </a:lnTo>
                <a:lnTo>
                  <a:pt x="14049561" y="927100"/>
                </a:lnTo>
                <a:lnTo>
                  <a:pt x="14063053" y="952500"/>
                </a:lnTo>
                <a:lnTo>
                  <a:pt x="14075499" y="977900"/>
                </a:lnTo>
                <a:lnTo>
                  <a:pt x="358662" y="977900"/>
                </a:lnTo>
                <a:lnTo>
                  <a:pt x="311862" y="990600"/>
                </a:lnTo>
                <a:lnTo>
                  <a:pt x="270613" y="1003300"/>
                </a:lnTo>
                <a:lnTo>
                  <a:pt x="236637" y="1041400"/>
                </a:lnTo>
                <a:lnTo>
                  <a:pt x="211658" y="1079500"/>
                </a:lnTo>
                <a:close/>
              </a:path>
              <a:path w="14427200" h="5626100">
                <a:moveTo>
                  <a:pt x="14207573" y="1308100"/>
                </a:moveTo>
                <a:lnTo>
                  <a:pt x="400596" y="1308100"/>
                </a:lnTo>
                <a:lnTo>
                  <a:pt x="439600" y="1282700"/>
                </a:lnTo>
                <a:lnTo>
                  <a:pt x="472744" y="1257300"/>
                </a:lnTo>
                <a:lnTo>
                  <a:pt x="498457" y="1231900"/>
                </a:lnTo>
                <a:lnTo>
                  <a:pt x="515172" y="1193800"/>
                </a:lnTo>
                <a:lnTo>
                  <a:pt x="521320" y="1155700"/>
                </a:lnTo>
                <a:lnTo>
                  <a:pt x="515793" y="1104900"/>
                </a:lnTo>
                <a:lnTo>
                  <a:pt x="499567" y="1066800"/>
                </a:lnTo>
                <a:lnTo>
                  <a:pt x="474190" y="1028700"/>
                </a:lnTo>
                <a:lnTo>
                  <a:pt x="441214" y="1003300"/>
                </a:lnTo>
                <a:lnTo>
                  <a:pt x="402188" y="990600"/>
                </a:lnTo>
                <a:lnTo>
                  <a:pt x="358662" y="977900"/>
                </a:lnTo>
                <a:lnTo>
                  <a:pt x="14075499" y="977900"/>
                </a:lnTo>
                <a:lnTo>
                  <a:pt x="14086092" y="1028700"/>
                </a:lnTo>
                <a:lnTo>
                  <a:pt x="14094022" y="1092200"/>
                </a:lnTo>
                <a:lnTo>
                  <a:pt x="14098583" y="1130300"/>
                </a:lnTo>
                <a:lnTo>
                  <a:pt x="14104286" y="1168400"/>
                </a:lnTo>
                <a:lnTo>
                  <a:pt x="14111030" y="1193800"/>
                </a:lnTo>
                <a:lnTo>
                  <a:pt x="14118714" y="1206500"/>
                </a:lnTo>
                <a:lnTo>
                  <a:pt x="14127235" y="1219200"/>
                </a:lnTo>
                <a:lnTo>
                  <a:pt x="14136491" y="1231900"/>
                </a:lnTo>
                <a:lnTo>
                  <a:pt x="14146382" y="1231900"/>
                </a:lnTo>
                <a:lnTo>
                  <a:pt x="14156805" y="1244600"/>
                </a:lnTo>
                <a:lnTo>
                  <a:pt x="14167659" y="1244600"/>
                </a:lnTo>
                <a:lnTo>
                  <a:pt x="14178841" y="1257300"/>
                </a:lnTo>
                <a:lnTo>
                  <a:pt x="14190251" y="1270000"/>
                </a:lnTo>
                <a:lnTo>
                  <a:pt x="14207573" y="1308100"/>
                </a:lnTo>
                <a:close/>
              </a:path>
              <a:path w="14427200" h="5626100">
                <a:moveTo>
                  <a:pt x="206894" y="1765300"/>
                </a:moveTo>
                <a:lnTo>
                  <a:pt x="24500" y="1752600"/>
                </a:lnTo>
                <a:lnTo>
                  <a:pt x="26542" y="1219200"/>
                </a:lnTo>
                <a:lnTo>
                  <a:pt x="210978" y="1231900"/>
                </a:lnTo>
                <a:lnTo>
                  <a:pt x="235851" y="1270000"/>
                </a:lnTo>
                <a:lnTo>
                  <a:pt x="269592" y="1295400"/>
                </a:lnTo>
                <a:lnTo>
                  <a:pt x="310607" y="1308100"/>
                </a:lnTo>
                <a:lnTo>
                  <a:pt x="14207573" y="1308100"/>
                </a:lnTo>
                <a:lnTo>
                  <a:pt x="14213346" y="1320800"/>
                </a:lnTo>
                <a:lnTo>
                  <a:pt x="14224828" y="1346200"/>
                </a:lnTo>
                <a:lnTo>
                  <a:pt x="14236130" y="1397000"/>
                </a:lnTo>
                <a:lnTo>
                  <a:pt x="14247151" y="1447800"/>
                </a:lnTo>
                <a:lnTo>
                  <a:pt x="14240526" y="1473200"/>
                </a:lnTo>
                <a:lnTo>
                  <a:pt x="14231413" y="1524000"/>
                </a:lnTo>
                <a:lnTo>
                  <a:pt x="14235953" y="1600200"/>
                </a:lnTo>
                <a:lnTo>
                  <a:pt x="14270290" y="1663700"/>
                </a:lnTo>
                <a:lnTo>
                  <a:pt x="14283505" y="1676400"/>
                </a:lnTo>
                <a:lnTo>
                  <a:pt x="355940" y="1676400"/>
                </a:lnTo>
                <a:lnTo>
                  <a:pt x="308821" y="1689100"/>
                </a:lnTo>
                <a:lnTo>
                  <a:pt x="266870" y="1701800"/>
                </a:lnTo>
                <a:lnTo>
                  <a:pt x="232192" y="1727200"/>
                </a:lnTo>
                <a:lnTo>
                  <a:pt x="206894" y="1765300"/>
                </a:lnTo>
                <a:close/>
              </a:path>
              <a:path w="14427200" h="5626100">
                <a:moveTo>
                  <a:pt x="14277150" y="2006600"/>
                </a:moveTo>
                <a:lnTo>
                  <a:pt x="397754" y="2006600"/>
                </a:lnTo>
                <a:lnTo>
                  <a:pt x="435920" y="1981200"/>
                </a:lnTo>
                <a:lnTo>
                  <a:pt x="467810" y="1955800"/>
                </a:lnTo>
                <a:lnTo>
                  <a:pt x="492156" y="1917700"/>
                </a:lnTo>
                <a:lnTo>
                  <a:pt x="507692" y="1879600"/>
                </a:lnTo>
                <a:lnTo>
                  <a:pt x="513153" y="1841500"/>
                </a:lnTo>
                <a:lnTo>
                  <a:pt x="505492" y="1790700"/>
                </a:lnTo>
                <a:lnTo>
                  <a:pt x="483883" y="1739900"/>
                </a:lnTo>
                <a:lnTo>
                  <a:pt x="450382" y="1714500"/>
                </a:lnTo>
                <a:lnTo>
                  <a:pt x="407049" y="1689100"/>
                </a:lnTo>
                <a:lnTo>
                  <a:pt x="355940" y="1676400"/>
                </a:lnTo>
                <a:lnTo>
                  <a:pt x="14283505" y="1676400"/>
                </a:lnTo>
                <a:lnTo>
                  <a:pt x="14296719" y="1689100"/>
                </a:lnTo>
                <a:lnTo>
                  <a:pt x="14307495" y="1727200"/>
                </a:lnTo>
                <a:lnTo>
                  <a:pt x="14309084" y="1752600"/>
                </a:lnTo>
                <a:lnTo>
                  <a:pt x="14307949" y="1778000"/>
                </a:lnTo>
                <a:lnTo>
                  <a:pt x="14310559" y="1828800"/>
                </a:lnTo>
                <a:lnTo>
                  <a:pt x="14323376" y="1892300"/>
                </a:lnTo>
                <a:lnTo>
                  <a:pt x="14313242" y="1905000"/>
                </a:lnTo>
                <a:lnTo>
                  <a:pt x="14292835" y="1943100"/>
                </a:lnTo>
                <a:lnTo>
                  <a:pt x="14277150" y="2006600"/>
                </a:lnTo>
                <a:close/>
              </a:path>
              <a:path w="14427200" h="5626100">
                <a:moveTo>
                  <a:pt x="206894" y="2476500"/>
                </a:moveTo>
                <a:lnTo>
                  <a:pt x="44237" y="2476500"/>
                </a:lnTo>
                <a:lnTo>
                  <a:pt x="41515" y="2070100"/>
                </a:lnTo>
                <a:lnTo>
                  <a:pt x="24500" y="1917700"/>
                </a:lnTo>
                <a:lnTo>
                  <a:pt x="208255" y="1917700"/>
                </a:lnTo>
                <a:lnTo>
                  <a:pt x="233128" y="1955800"/>
                </a:lnTo>
                <a:lnTo>
                  <a:pt x="266870" y="1981200"/>
                </a:lnTo>
                <a:lnTo>
                  <a:pt x="307885" y="2006600"/>
                </a:lnTo>
                <a:lnTo>
                  <a:pt x="14277150" y="2006600"/>
                </a:lnTo>
                <a:lnTo>
                  <a:pt x="14281180" y="2108200"/>
                </a:lnTo>
                <a:lnTo>
                  <a:pt x="14290094" y="2184400"/>
                </a:lnTo>
                <a:lnTo>
                  <a:pt x="14294414" y="2247900"/>
                </a:lnTo>
                <a:lnTo>
                  <a:pt x="14298280" y="2298700"/>
                </a:lnTo>
                <a:lnTo>
                  <a:pt x="14305832" y="2336800"/>
                </a:lnTo>
                <a:lnTo>
                  <a:pt x="14321211" y="2362200"/>
                </a:lnTo>
                <a:lnTo>
                  <a:pt x="14348557" y="2387600"/>
                </a:lnTo>
                <a:lnTo>
                  <a:pt x="307098" y="2387600"/>
                </a:lnTo>
                <a:lnTo>
                  <a:pt x="265849" y="2413000"/>
                </a:lnTo>
                <a:lnTo>
                  <a:pt x="231873" y="2438400"/>
                </a:lnTo>
                <a:lnTo>
                  <a:pt x="206894" y="2476500"/>
                </a:lnTo>
                <a:close/>
              </a:path>
              <a:path w="14427200" h="5626100">
                <a:moveTo>
                  <a:pt x="14390709" y="2705100"/>
                </a:moveTo>
                <a:lnTo>
                  <a:pt x="396872" y="2705100"/>
                </a:lnTo>
                <a:lnTo>
                  <a:pt x="437937" y="2692400"/>
                </a:lnTo>
                <a:lnTo>
                  <a:pt x="473594" y="2667000"/>
                </a:lnTo>
                <a:lnTo>
                  <a:pt x="501709" y="2628900"/>
                </a:lnTo>
                <a:lnTo>
                  <a:pt x="520144" y="2590800"/>
                </a:lnTo>
                <a:lnTo>
                  <a:pt x="526764" y="2552700"/>
                </a:lnTo>
                <a:lnTo>
                  <a:pt x="520482" y="2501900"/>
                </a:lnTo>
                <a:lnTo>
                  <a:pt x="502364" y="2463800"/>
                </a:lnTo>
                <a:lnTo>
                  <a:pt x="474530" y="2425700"/>
                </a:lnTo>
                <a:lnTo>
                  <a:pt x="439096" y="2400300"/>
                </a:lnTo>
                <a:lnTo>
                  <a:pt x="398180" y="2387600"/>
                </a:lnTo>
                <a:lnTo>
                  <a:pt x="14348557" y="2387600"/>
                </a:lnTo>
                <a:lnTo>
                  <a:pt x="14383354" y="2425700"/>
                </a:lnTo>
                <a:lnTo>
                  <a:pt x="14406096" y="2463800"/>
                </a:lnTo>
                <a:lnTo>
                  <a:pt x="14419266" y="2514600"/>
                </a:lnTo>
                <a:lnTo>
                  <a:pt x="14425348" y="2552700"/>
                </a:lnTo>
                <a:lnTo>
                  <a:pt x="14426823" y="2603500"/>
                </a:lnTo>
                <a:lnTo>
                  <a:pt x="14421439" y="2641600"/>
                </a:lnTo>
                <a:lnTo>
                  <a:pt x="14407756" y="2679700"/>
                </a:lnTo>
                <a:lnTo>
                  <a:pt x="14390709" y="2705100"/>
                </a:lnTo>
                <a:close/>
              </a:path>
              <a:path w="14427200" h="5626100">
                <a:moveTo>
                  <a:pt x="204172" y="3175000"/>
                </a:moveTo>
                <a:lnTo>
                  <a:pt x="82902" y="3175000"/>
                </a:lnTo>
                <a:lnTo>
                  <a:pt x="58359" y="3162300"/>
                </a:lnTo>
                <a:lnTo>
                  <a:pt x="33050" y="3149600"/>
                </a:lnTo>
                <a:lnTo>
                  <a:pt x="19736" y="3124200"/>
                </a:lnTo>
                <a:lnTo>
                  <a:pt x="20247" y="3035300"/>
                </a:lnTo>
                <a:lnTo>
                  <a:pt x="25351" y="2857500"/>
                </a:lnTo>
                <a:lnTo>
                  <a:pt x="31221" y="2705100"/>
                </a:lnTo>
                <a:lnTo>
                  <a:pt x="34028" y="2628900"/>
                </a:lnTo>
                <a:lnTo>
                  <a:pt x="206214" y="2616200"/>
                </a:lnTo>
                <a:lnTo>
                  <a:pt x="231087" y="2654300"/>
                </a:lnTo>
                <a:lnTo>
                  <a:pt x="264828" y="2679700"/>
                </a:lnTo>
                <a:lnTo>
                  <a:pt x="305843" y="2705100"/>
                </a:lnTo>
                <a:lnTo>
                  <a:pt x="14390709" y="2705100"/>
                </a:lnTo>
                <a:lnTo>
                  <a:pt x="14375230" y="2755900"/>
                </a:lnTo>
                <a:lnTo>
                  <a:pt x="14366252" y="2806700"/>
                </a:lnTo>
                <a:lnTo>
                  <a:pt x="14364437" y="2844800"/>
                </a:lnTo>
                <a:lnTo>
                  <a:pt x="14364437" y="2908300"/>
                </a:lnTo>
                <a:lnTo>
                  <a:pt x="14364210" y="2959100"/>
                </a:lnTo>
                <a:lnTo>
                  <a:pt x="14361715" y="3009900"/>
                </a:lnTo>
                <a:lnTo>
                  <a:pt x="14354909" y="3060700"/>
                </a:lnTo>
                <a:lnTo>
                  <a:pt x="14350523" y="3073400"/>
                </a:lnTo>
                <a:lnTo>
                  <a:pt x="351176" y="3073400"/>
                </a:lnTo>
                <a:lnTo>
                  <a:pt x="304376" y="3086100"/>
                </a:lnTo>
                <a:lnTo>
                  <a:pt x="263127" y="3098800"/>
                </a:lnTo>
                <a:lnTo>
                  <a:pt x="229151" y="3136900"/>
                </a:lnTo>
                <a:lnTo>
                  <a:pt x="204172" y="3175000"/>
                </a:lnTo>
                <a:close/>
              </a:path>
              <a:path w="14427200" h="5626100">
                <a:moveTo>
                  <a:pt x="14315885" y="3416300"/>
                </a:moveTo>
                <a:lnTo>
                  <a:pt x="349815" y="3416300"/>
                </a:lnTo>
                <a:lnTo>
                  <a:pt x="393444" y="3403600"/>
                </a:lnTo>
                <a:lnTo>
                  <a:pt x="432744" y="3390900"/>
                </a:lnTo>
                <a:lnTo>
                  <a:pt x="466108" y="3365500"/>
                </a:lnTo>
                <a:lnTo>
                  <a:pt x="491929" y="3327400"/>
                </a:lnTo>
                <a:lnTo>
                  <a:pt x="508600" y="3289300"/>
                </a:lnTo>
                <a:lnTo>
                  <a:pt x="514514" y="3251200"/>
                </a:lnTo>
                <a:lnTo>
                  <a:pt x="508701" y="3200400"/>
                </a:lnTo>
                <a:lnTo>
                  <a:pt x="492282" y="3162300"/>
                </a:lnTo>
                <a:lnTo>
                  <a:pt x="466789" y="3124200"/>
                </a:lnTo>
                <a:lnTo>
                  <a:pt x="433752" y="3098800"/>
                </a:lnTo>
                <a:lnTo>
                  <a:pt x="394704" y="3086100"/>
                </a:lnTo>
                <a:lnTo>
                  <a:pt x="351176" y="3073400"/>
                </a:lnTo>
                <a:lnTo>
                  <a:pt x="14350523" y="3073400"/>
                </a:lnTo>
                <a:lnTo>
                  <a:pt x="14341751" y="3098800"/>
                </a:lnTo>
                <a:lnTo>
                  <a:pt x="14323578" y="3162300"/>
                </a:lnTo>
                <a:lnTo>
                  <a:pt x="14317336" y="3200400"/>
                </a:lnTo>
                <a:lnTo>
                  <a:pt x="14318877" y="3251200"/>
                </a:lnTo>
                <a:lnTo>
                  <a:pt x="14324056" y="3327400"/>
                </a:lnTo>
                <a:lnTo>
                  <a:pt x="14322428" y="3378200"/>
                </a:lnTo>
                <a:lnTo>
                  <a:pt x="14315885" y="3416300"/>
                </a:lnTo>
                <a:close/>
              </a:path>
              <a:path w="14427200" h="5626100">
                <a:moveTo>
                  <a:pt x="201450" y="3873500"/>
                </a:moveTo>
                <a:lnTo>
                  <a:pt x="17014" y="3860800"/>
                </a:lnTo>
                <a:lnTo>
                  <a:pt x="29264" y="3581400"/>
                </a:lnTo>
                <a:lnTo>
                  <a:pt x="19056" y="3314700"/>
                </a:lnTo>
                <a:lnTo>
                  <a:pt x="203491" y="3314700"/>
                </a:lnTo>
                <a:lnTo>
                  <a:pt x="228364" y="3352800"/>
                </a:lnTo>
                <a:lnTo>
                  <a:pt x="262106" y="3378200"/>
                </a:lnTo>
                <a:lnTo>
                  <a:pt x="303121" y="3403600"/>
                </a:lnTo>
                <a:lnTo>
                  <a:pt x="349815" y="3416300"/>
                </a:lnTo>
                <a:lnTo>
                  <a:pt x="14315885" y="3416300"/>
                </a:lnTo>
                <a:lnTo>
                  <a:pt x="14311523" y="3441700"/>
                </a:lnTo>
                <a:lnTo>
                  <a:pt x="14295783" y="3492500"/>
                </a:lnTo>
                <a:lnTo>
                  <a:pt x="14279650" y="3530600"/>
                </a:lnTo>
                <a:lnTo>
                  <a:pt x="14267569" y="3556000"/>
                </a:lnTo>
                <a:lnTo>
                  <a:pt x="14264102" y="3581400"/>
                </a:lnTo>
                <a:lnTo>
                  <a:pt x="14268419" y="3619500"/>
                </a:lnTo>
                <a:lnTo>
                  <a:pt x="14270440" y="3657600"/>
                </a:lnTo>
                <a:lnTo>
                  <a:pt x="14260082" y="3733800"/>
                </a:lnTo>
                <a:lnTo>
                  <a:pt x="14243152" y="3784600"/>
                </a:lnTo>
                <a:lnTo>
                  <a:pt x="301654" y="3784600"/>
                </a:lnTo>
                <a:lnTo>
                  <a:pt x="260404" y="3810000"/>
                </a:lnTo>
                <a:lnTo>
                  <a:pt x="226429" y="3835400"/>
                </a:lnTo>
                <a:lnTo>
                  <a:pt x="201450" y="3873500"/>
                </a:lnTo>
                <a:close/>
              </a:path>
              <a:path w="14427200" h="5626100">
                <a:moveTo>
                  <a:pt x="14135304" y="4114800"/>
                </a:moveTo>
                <a:lnTo>
                  <a:pt x="355940" y="4114800"/>
                </a:lnTo>
                <a:lnTo>
                  <a:pt x="406907" y="4102100"/>
                </a:lnTo>
                <a:lnTo>
                  <a:pt x="449903" y="4076700"/>
                </a:lnTo>
                <a:lnTo>
                  <a:pt x="483001" y="4038600"/>
                </a:lnTo>
                <a:lnTo>
                  <a:pt x="504273" y="4000500"/>
                </a:lnTo>
                <a:lnTo>
                  <a:pt x="511792" y="3949700"/>
                </a:lnTo>
                <a:lnTo>
                  <a:pt x="505978" y="3898900"/>
                </a:lnTo>
                <a:lnTo>
                  <a:pt x="489560" y="3860800"/>
                </a:lnTo>
                <a:lnTo>
                  <a:pt x="464066" y="3835400"/>
                </a:lnTo>
                <a:lnTo>
                  <a:pt x="431030" y="3810000"/>
                </a:lnTo>
                <a:lnTo>
                  <a:pt x="391982" y="3784600"/>
                </a:lnTo>
                <a:lnTo>
                  <a:pt x="14243152" y="3784600"/>
                </a:lnTo>
                <a:lnTo>
                  <a:pt x="14230424" y="3822700"/>
                </a:lnTo>
                <a:lnTo>
                  <a:pt x="14210949" y="3860800"/>
                </a:lnTo>
                <a:lnTo>
                  <a:pt x="14190749" y="3898900"/>
                </a:lnTo>
                <a:lnTo>
                  <a:pt x="14171601" y="3949700"/>
                </a:lnTo>
                <a:lnTo>
                  <a:pt x="14155285" y="4000500"/>
                </a:lnTo>
                <a:lnTo>
                  <a:pt x="14143578" y="4038600"/>
                </a:lnTo>
                <a:lnTo>
                  <a:pt x="14138260" y="4089400"/>
                </a:lnTo>
                <a:lnTo>
                  <a:pt x="14135304" y="4114800"/>
                </a:lnTo>
                <a:close/>
              </a:path>
              <a:path w="14427200" h="5626100">
                <a:moveTo>
                  <a:pt x="188519" y="4546600"/>
                </a:moveTo>
                <a:lnTo>
                  <a:pt x="4083" y="4546600"/>
                </a:lnTo>
                <a:lnTo>
                  <a:pt x="5444" y="4241800"/>
                </a:lnTo>
                <a:lnTo>
                  <a:pt x="8166" y="4013200"/>
                </a:lnTo>
                <a:lnTo>
                  <a:pt x="200769" y="4013200"/>
                </a:lnTo>
                <a:lnTo>
                  <a:pt x="227120" y="4051300"/>
                </a:lnTo>
                <a:lnTo>
                  <a:pt x="264062" y="4089400"/>
                </a:lnTo>
                <a:lnTo>
                  <a:pt x="308151" y="4102100"/>
                </a:lnTo>
                <a:lnTo>
                  <a:pt x="355940" y="4114800"/>
                </a:lnTo>
                <a:lnTo>
                  <a:pt x="14135304" y="4114800"/>
                </a:lnTo>
                <a:lnTo>
                  <a:pt x="14130871" y="4152900"/>
                </a:lnTo>
                <a:lnTo>
                  <a:pt x="14115220" y="4203700"/>
                </a:lnTo>
                <a:lnTo>
                  <a:pt x="14094957" y="4241800"/>
                </a:lnTo>
                <a:lnTo>
                  <a:pt x="14073730" y="4267200"/>
                </a:lnTo>
                <a:lnTo>
                  <a:pt x="14055188" y="4305300"/>
                </a:lnTo>
                <a:lnTo>
                  <a:pt x="14042979" y="4330700"/>
                </a:lnTo>
                <a:lnTo>
                  <a:pt x="14032643" y="4381500"/>
                </a:lnTo>
                <a:lnTo>
                  <a:pt x="14022561" y="4419600"/>
                </a:lnTo>
                <a:lnTo>
                  <a:pt x="14008907" y="4457700"/>
                </a:lnTo>
                <a:lnTo>
                  <a:pt x="14003644" y="4470400"/>
                </a:lnTo>
                <a:lnTo>
                  <a:pt x="335523" y="4470400"/>
                </a:lnTo>
                <a:lnTo>
                  <a:pt x="288723" y="4483100"/>
                </a:lnTo>
                <a:lnTo>
                  <a:pt x="247473" y="4495800"/>
                </a:lnTo>
                <a:lnTo>
                  <a:pt x="213498" y="4521200"/>
                </a:lnTo>
                <a:lnTo>
                  <a:pt x="188519" y="4546600"/>
                </a:lnTo>
                <a:close/>
              </a:path>
              <a:path w="14427200" h="5626100">
                <a:moveTo>
                  <a:pt x="13926783" y="4800600"/>
                </a:moveTo>
                <a:lnTo>
                  <a:pt x="334162" y="4800600"/>
                </a:lnTo>
                <a:lnTo>
                  <a:pt x="377791" y="4787900"/>
                </a:lnTo>
                <a:lnTo>
                  <a:pt x="417091" y="4775200"/>
                </a:lnTo>
                <a:lnTo>
                  <a:pt x="450455" y="4749800"/>
                </a:lnTo>
                <a:lnTo>
                  <a:pt x="476276" y="4724400"/>
                </a:lnTo>
                <a:lnTo>
                  <a:pt x="492947" y="4686300"/>
                </a:lnTo>
                <a:lnTo>
                  <a:pt x="498861" y="4635500"/>
                </a:lnTo>
                <a:lnTo>
                  <a:pt x="493048" y="4597400"/>
                </a:lnTo>
                <a:lnTo>
                  <a:pt x="476629" y="4559300"/>
                </a:lnTo>
                <a:lnTo>
                  <a:pt x="451135" y="4521200"/>
                </a:lnTo>
                <a:lnTo>
                  <a:pt x="418099" y="4495800"/>
                </a:lnTo>
                <a:lnTo>
                  <a:pt x="379051" y="4483100"/>
                </a:lnTo>
                <a:lnTo>
                  <a:pt x="335523" y="4470400"/>
                </a:lnTo>
                <a:lnTo>
                  <a:pt x="14003644" y="4470400"/>
                </a:lnTo>
                <a:lnTo>
                  <a:pt x="13987852" y="4508500"/>
                </a:lnTo>
                <a:lnTo>
                  <a:pt x="13978488" y="4546600"/>
                </a:lnTo>
                <a:lnTo>
                  <a:pt x="13985293" y="4584700"/>
                </a:lnTo>
                <a:lnTo>
                  <a:pt x="13998143" y="4622800"/>
                </a:lnTo>
                <a:lnTo>
                  <a:pt x="14006908" y="4673600"/>
                </a:lnTo>
                <a:lnTo>
                  <a:pt x="14001464" y="4711700"/>
                </a:lnTo>
                <a:lnTo>
                  <a:pt x="13984253" y="4737100"/>
                </a:lnTo>
                <a:lnTo>
                  <a:pt x="13958030" y="4775200"/>
                </a:lnTo>
                <a:lnTo>
                  <a:pt x="13926783" y="4800600"/>
                </a:lnTo>
                <a:close/>
              </a:path>
              <a:path w="14427200" h="5626100">
                <a:moveTo>
                  <a:pt x="185796" y="5270500"/>
                </a:moveTo>
                <a:lnTo>
                  <a:pt x="2041" y="5257800"/>
                </a:lnTo>
                <a:lnTo>
                  <a:pt x="21097" y="4889500"/>
                </a:lnTo>
                <a:lnTo>
                  <a:pt x="4083" y="4711700"/>
                </a:lnTo>
                <a:lnTo>
                  <a:pt x="187838" y="4711700"/>
                </a:lnTo>
                <a:lnTo>
                  <a:pt x="212711" y="4749800"/>
                </a:lnTo>
                <a:lnTo>
                  <a:pt x="246453" y="4775200"/>
                </a:lnTo>
                <a:lnTo>
                  <a:pt x="287468" y="4787900"/>
                </a:lnTo>
                <a:lnTo>
                  <a:pt x="334162" y="4800600"/>
                </a:lnTo>
                <a:lnTo>
                  <a:pt x="13926783" y="4800600"/>
                </a:lnTo>
                <a:lnTo>
                  <a:pt x="13894500" y="4838700"/>
                </a:lnTo>
                <a:lnTo>
                  <a:pt x="13865170" y="4889500"/>
                </a:lnTo>
                <a:lnTo>
                  <a:pt x="13842781" y="4927600"/>
                </a:lnTo>
                <a:lnTo>
                  <a:pt x="13831320" y="4978400"/>
                </a:lnTo>
                <a:lnTo>
                  <a:pt x="13819985" y="5041900"/>
                </a:lnTo>
                <a:lnTo>
                  <a:pt x="13803927" y="5080000"/>
                </a:lnTo>
                <a:lnTo>
                  <a:pt x="13785573" y="5118100"/>
                </a:lnTo>
                <a:lnTo>
                  <a:pt x="13767345" y="5156200"/>
                </a:lnTo>
                <a:lnTo>
                  <a:pt x="13766342" y="5168900"/>
                </a:lnTo>
                <a:lnTo>
                  <a:pt x="332801" y="5168900"/>
                </a:lnTo>
                <a:lnTo>
                  <a:pt x="286000" y="5181600"/>
                </a:lnTo>
                <a:lnTo>
                  <a:pt x="244751" y="5194300"/>
                </a:lnTo>
                <a:lnTo>
                  <a:pt x="210776" y="5232400"/>
                </a:lnTo>
                <a:lnTo>
                  <a:pt x="185796" y="5270500"/>
                </a:lnTo>
                <a:close/>
              </a:path>
              <a:path w="14427200" h="5626100">
                <a:moveTo>
                  <a:pt x="13762582" y="5499100"/>
                </a:moveTo>
                <a:lnTo>
                  <a:pt x="374735" y="5499100"/>
                </a:lnTo>
                <a:lnTo>
                  <a:pt x="413739" y="5473700"/>
                </a:lnTo>
                <a:lnTo>
                  <a:pt x="446882" y="5461000"/>
                </a:lnTo>
                <a:lnTo>
                  <a:pt x="472596" y="5422900"/>
                </a:lnTo>
                <a:lnTo>
                  <a:pt x="489311" y="5384800"/>
                </a:lnTo>
                <a:lnTo>
                  <a:pt x="495458" y="5346700"/>
                </a:lnTo>
                <a:lnTo>
                  <a:pt x="489931" y="5295900"/>
                </a:lnTo>
                <a:lnTo>
                  <a:pt x="473705" y="5257800"/>
                </a:lnTo>
                <a:lnTo>
                  <a:pt x="448328" y="5219700"/>
                </a:lnTo>
                <a:lnTo>
                  <a:pt x="415352" y="5194300"/>
                </a:lnTo>
                <a:lnTo>
                  <a:pt x="376326" y="5181600"/>
                </a:lnTo>
                <a:lnTo>
                  <a:pt x="332801" y="5168900"/>
                </a:lnTo>
                <a:lnTo>
                  <a:pt x="13766342" y="5168900"/>
                </a:lnTo>
                <a:lnTo>
                  <a:pt x="13764336" y="5194300"/>
                </a:lnTo>
                <a:lnTo>
                  <a:pt x="13779511" y="5219700"/>
                </a:lnTo>
                <a:lnTo>
                  <a:pt x="13797110" y="5257800"/>
                </a:lnTo>
                <a:lnTo>
                  <a:pt x="13801374" y="5295900"/>
                </a:lnTo>
                <a:lnTo>
                  <a:pt x="13793878" y="5359400"/>
                </a:lnTo>
                <a:lnTo>
                  <a:pt x="13786317" y="5410200"/>
                </a:lnTo>
                <a:lnTo>
                  <a:pt x="13776587" y="5461000"/>
                </a:lnTo>
                <a:lnTo>
                  <a:pt x="13762582" y="5499100"/>
                </a:lnTo>
                <a:close/>
              </a:path>
              <a:path w="14427200" h="5626100">
                <a:moveTo>
                  <a:pt x="10968636" y="5626100"/>
                </a:moveTo>
                <a:lnTo>
                  <a:pt x="0" y="5626100"/>
                </a:lnTo>
                <a:lnTo>
                  <a:pt x="68" y="5524500"/>
                </a:lnTo>
                <a:lnTo>
                  <a:pt x="680" y="5410200"/>
                </a:lnTo>
                <a:lnTo>
                  <a:pt x="185116" y="5422900"/>
                </a:lnTo>
                <a:lnTo>
                  <a:pt x="209989" y="5461000"/>
                </a:lnTo>
                <a:lnTo>
                  <a:pt x="243730" y="5486400"/>
                </a:lnTo>
                <a:lnTo>
                  <a:pt x="284746" y="5499100"/>
                </a:lnTo>
                <a:lnTo>
                  <a:pt x="13762582" y="5499100"/>
                </a:lnTo>
                <a:lnTo>
                  <a:pt x="13740782" y="5524500"/>
                </a:lnTo>
                <a:lnTo>
                  <a:pt x="13711709" y="5537200"/>
                </a:lnTo>
                <a:lnTo>
                  <a:pt x="13680849" y="5549900"/>
                </a:lnTo>
                <a:lnTo>
                  <a:pt x="13653690" y="5588000"/>
                </a:lnTo>
                <a:lnTo>
                  <a:pt x="13650766" y="5588000"/>
                </a:lnTo>
                <a:lnTo>
                  <a:pt x="13648160" y="5600700"/>
                </a:lnTo>
                <a:lnTo>
                  <a:pt x="13645938" y="5600700"/>
                </a:lnTo>
                <a:lnTo>
                  <a:pt x="13644162" y="5613400"/>
                </a:lnTo>
                <a:lnTo>
                  <a:pt x="10968636" y="562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ru-RU" sz="2800" b="1"/>
              <a:t>The Clever Farmer</a:t>
            </a:r>
            <a:endParaRPr lang="en-US" altLang="ru-RU" sz="2800" b="1"/>
          </a:p>
          <a:p>
            <a:endParaRPr lang="en-US" altLang="ru-RU" sz="2000"/>
          </a:p>
          <a:p>
            <a:r>
              <a:rPr lang="en-US" altLang="ru-RU" sz="2000"/>
              <a:t>Many years ago there lived a farmer in a small village whose name was Thomas. A lot of people knew him because he could </a:t>
            </a:r>
            <a:r>
              <a:rPr lang="en-US" altLang="ru-RU" sz="2000">
                <a:highlight>
                  <a:srgbClr val="FFFF00"/>
                </a:highlight>
              </a:rPr>
              <a:t>predict </a:t>
            </a:r>
            <a:r>
              <a:rPr lang="ru-RU" altLang="en-US" sz="2000"/>
              <a:t> </a:t>
            </a:r>
            <a:r>
              <a:rPr lang="ru-RU" altLang="en-US" sz="2000" i="1"/>
              <a:t>(предсказывать)</a:t>
            </a:r>
            <a:r>
              <a:rPr lang="ru-RU" altLang="en-US" sz="2000"/>
              <a:t> </a:t>
            </a:r>
            <a:r>
              <a:rPr lang="en-US" altLang="ru-RU" sz="2000"/>
              <a:t>the weather better than </a:t>
            </a:r>
            <a:r>
              <a:rPr lang="en-US" altLang="ru-RU" sz="2000">
                <a:highlight>
                  <a:srgbClr val="FFFF00"/>
                </a:highlight>
              </a:rPr>
              <a:t>anyone else</a:t>
            </a:r>
            <a:r>
              <a:rPr lang="ru-RU" altLang="en-US" sz="2000">
                <a:highlight>
                  <a:srgbClr val="FFFF00"/>
                </a:highlight>
              </a:rPr>
              <a:t> </a:t>
            </a:r>
            <a:r>
              <a:rPr lang="ru-RU" altLang="en-US" sz="2000">
                <a:solidFill>
                  <a:schemeClr val="tx1"/>
                </a:solidFill>
              </a:rPr>
              <a:t>(</a:t>
            </a:r>
            <a:r>
              <a:rPr lang="ru-RU" altLang="en-US" sz="2000" i="1">
                <a:solidFill>
                  <a:schemeClr val="tx1"/>
                </a:solidFill>
              </a:rPr>
              <a:t>кто-либо ещё</a:t>
            </a:r>
            <a:r>
              <a:rPr lang="ru-RU" altLang="en-US" sz="2000">
                <a:solidFill>
                  <a:schemeClr val="tx1"/>
                </a:solidFill>
              </a:rPr>
              <a:t>)</a:t>
            </a:r>
            <a:r>
              <a:rPr lang="en-US" altLang="ru-RU" sz="2000"/>
              <a:t>. He never used books or </a:t>
            </a:r>
            <a:r>
              <a:rPr lang="en-US" altLang="ru-RU" sz="2000">
                <a:highlight>
                  <a:srgbClr val="FFFF00"/>
                </a:highlight>
              </a:rPr>
              <a:t>almanacs</a:t>
            </a:r>
            <a:r>
              <a:rPr lang="en-US" altLang="ru-RU" sz="2000"/>
              <a:t> (</a:t>
            </a:r>
            <a:r>
              <a:rPr lang="ru-RU" altLang="ru-RU" sz="2000" i="1"/>
              <a:t>календарь, альманах</a:t>
            </a:r>
            <a:r>
              <a:rPr lang="en-US" altLang="ru-RU" sz="2000"/>
              <a:t>)— he just watched the sky, the wind, and the animals.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/>
              <a:t>One summer, a young man from the city came to visit the village. His name was Henry, and he worked as </a:t>
            </a:r>
            <a:r>
              <a:rPr lang="en-US" altLang="ru-RU" sz="2000">
                <a:highlight>
                  <a:srgbClr val="FFFF00"/>
                </a:highlight>
              </a:rPr>
              <a:t>a clerk</a:t>
            </a:r>
            <a:r>
              <a:rPr lang="en-US" altLang="ru-RU" sz="2000"/>
              <a:t> (</a:t>
            </a:r>
            <a:r>
              <a:rPr lang="ru-RU" altLang="ru-RU" sz="2000" i="1"/>
              <a:t>клерк, офисный работник</a:t>
            </a:r>
            <a:r>
              <a:rPr lang="en-US" altLang="ru-RU" sz="2000"/>
              <a:t>)</a:t>
            </a:r>
            <a:r>
              <a:rPr lang="ru-RU" altLang="en-US" sz="2000"/>
              <a:t> </a:t>
            </a:r>
            <a:r>
              <a:rPr lang="en-US" altLang="ru-RU" sz="2000"/>
              <a:t>in London. He did not </a:t>
            </a:r>
            <a:r>
              <a:rPr lang="en-US" altLang="ru-RU" sz="2000">
                <a:highlight>
                  <a:srgbClr val="FFFF00"/>
                </a:highlight>
              </a:rPr>
              <a:t>believe</a:t>
            </a:r>
            <a:r>
              <a:rPr lang="en-US" altLang="ru-RU" sz="2000"/>
              <a:t> </a:t>
            </a:r>
            <a:r>
              <a:rPr lang="ru-RU" altLang="en-US" sz="2000" i="1"/>
              <a:t>(верить) </a:t>
            </a:r>
            <a:r>
              <a:rPr lang="en-US" altLang="ru-RU" sz="2000"/>
              <a:t>that a </a:t>
            </a:r>
            <a:r>
              <a:rPr lang="en-US" altLang="ru-RU" sz="2000">
                <a:highlight>
                  <a:srgbClr val="FFFF00"/>
                </a:highlight>
              </a:rPr>
              <a:t>simple</a:t>
            </a:r>
            <a:r>
              <a:rPr lang="en-US" altLang="ru-RU" sz="2000"/>
              <a:t> </a:t>
            </a:r>
            <a:r>
              <a:rPr lang="ru-RU" altLang="en-US" sz="2000"/>
              <a:t>(</a:t>
            </a:r>
            <a:r>
              <a:rPr lang="ru-RU" altLang="en-US" sz="2000" i="1"/>
              <a:t>простой</a:t>
            </a:r>
            <a:r>
              <a:rPr lang="ru-RU" altLang="en-US" sz="2000"/>
              <a:t>) </a:t>
            </a:r>
            <a:r>
              <a:rPr lang="en-US" altLang="ru-RU" sz="2000"/>
              <a:t>farmer could know more about weather than scientists with their instruments.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/>
              <a:t>One morning, Thomas was working in his </a:t>
            </a:r>
            <a:r>
              <a:rPr lang="en-US" altLang="ru-RU" sz="2000">
                <a:highlight>
                  <a:srgbClr val="FFFF00"/>
                </a:highlight>
              </a:rPr>
              <a:t>field</a:t>
            </a:r>
            <a:r>
              <a:rPr lang="en-US" altLang="ru-RU" sz="2000"/>
              <a:t> </a:t>
            </a:r>
            <a:r>
              <a:rPr lang="ru-RU" altLang="en-US" sz="2000"/>
              <a:t>(</a:t>
            </a:r>
            <a:r>
              <a:rPr lang="ru-RU" altLang="en-US" sz="2000" i="1"/>
              <a:t>поле)</a:t>
            </a:r>
            <a:r>
              <a:rPr lang="ru-RU" altLang="en-US" sz="2000"/>
              <a:t> </a:t>
            </a:r>
            <a:r>
              <a:rPr lang="en-US" altLang="ru-RU" sz="2000"/>
              <a:t>when Henry </a:t>
            </a:r>
            <a:r>
              <a:rPr lang="en-US" altLang="ru-RU" sz="2000">
                <a:highlight>
                  <a:srgbClr val="FFFF00"/>
                </a:highlight>
              </a:rPr>
              <a:t>approached</a:t>
            </a:r>
            <a:r>
              <a:rPr lang="en-US" altLang="ru-RU" sz="2000"/>
              <a:t> </a:t>
            </a:r>
            <a:r>
              <a:rPr lang="ru-RU" altLang="en-US" sz="2000"/>
              <a:t>(</a:t>
            </a:r>
            <a:r>
              <a:rPr lang="ru-RU" altLang="en-US" sz="2000" i="1"/>
              <a:t>приближаться</a:t>
            </a:r>
            <a:r>
              <a:rPr lang="ru-RU" altLang="en-US" sz="2000"/>
              <a:t>)</a:t>
            </a:r>
            <a:r>
              <a:rPr lang="en-US" altLang="ru-RU" sz="2000"/>
              <a:t>him. "Good morning, farmer," said Henry. "I heard you can </a:t>
            </a:r>
            <a:r>
              <a:rPr lang="en-US" altLang="ru-RU" sz="2000">
                <a:highlight>
                  <a:srgbClr val="FFFF00"/>
                </a:highlight>
              </a:rPr>
              <a:t>predict </a:t>
            </a:r>
            <a:r>
              <a:rPr lang="ru-RU" altLang="en-US" sz="2000" i="1"/>
              <a:t>(предсказывать) </a:t>
            </a:r>
            <a:r>
              <a:rPr lang="en-US" altLang="ru-RU" sz="2000"/>
              <a:t>the weather. Tell me, will it rain today?"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/>
              <a:t>Thomas looked at the sky, then at the cows </a:t>
            </a:r>
            <a:r>
              <a:rPr lang="en-US" altLang="ru-RU" sz="2000">
                <a:highlight>
                  <a:srgbClr val="FFFF00"/>
                </a:highlight>
              </a:rPr>
              <a:t>in the distance</a:t>
            </a:r>
            <a:r>
              <a:rPr lang="ru-RU" altLang="en-US" sz="2000">
                <a:highlight>
                  <a:srgbClr val="FFFF00"/>
                </a:highlight>
              </a:rPr>
              <a:t> </a:t>
            </a:r>
            <a:r>
              <a:rPr lang="ru-RU" altLang="en-US" sz="2000" i="1"/>
              <a:t>(на расстоянии, вдали)</a:t>
            </a:r>
            <a:r>
              <a:rPr lang="en-US" altLang="ru-RU" sz="2000"/>
              <a:t> and said, "No, it will not rain today. But tomorrow morning, there will be a </a:t>
            </a:r>
            <a:r>
              <a:rPr lang="en-US" altLang="ru-RU" sz="2000">
                <a:highlight>
                  <a:srgbClr val="FFFF00"/>
                </a:highlight>
              </a:rPr>
              <a:t>heavy storm</a:t>
            </a:r>
            <a:r>
              <a:rPr lang="en-US" altLang="ru-RU" sz="2000"/>
              <a:t>."</a:t>
            </a:r>
            <a:r>
              <a:rPr lang="ru-RU" altLang="en-US" sz="2000"/>
              <a:t>(</a:t>
            </a:r>
            <a:r>
              <a:rPr lang="ru-RU" altLang="en-US" sz="2000" i="1"/>
              <a:t>сильная гроза)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/>
              <a:t>Henry laughed. "A storm in July? I don't </a:t>
            </a:r>
            <a:r>
              <a:rPr lang="en-US" altLang="ru-RU" sz="2000">
                <a:highlight>
                  <a:srgbClr val="FFFF00"/>
                </a:highlight>
              </a:rPr>
              <a:t>believe</a:t>
            </a:r>
            <a:r>
              <a:rPr lang="en-US" altLang="ru-RU" sz="2000"/>
              <a:t> </a:t>
            </a:r>
            <a:r>
              <a:rPr lang="ru-RU" altLang="en-US" sz="2000" i="1"/>
              <a:t>(верить)</a:t>
            </a:r>
            <a:r>
              <a:rPr lang="ru-RU" altLang="en-US" sz="2000"/>
              <a:t> </a:t>
            </a:r>
            <a:r>
              <a:rPr lang="en-US" altLang="ru-RU" sz="2000"/>
              <a:t>you. Look at the sky — it is clear and blue!"</a:t>
            </a:r>
            <a:endParaRPr lang="en-US" altLang="ru-RU" sz="2000"/>
          </a:p>
          <a:p>
            <a:endParaRPr lang="en-US" altLang="ru-RU" sz="2000"/>
          </a:p>
          <a:p>
            <a:endParaRPr lang="en-US" altLang="ru-RU" sz="2000"/>
          </a:p>
          <a:p>
            <a:endParaRPr lang="en-US" altLang="ru-RU" sz="20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384810" y="603250"/>
            <a:ext cx="11222990" cy="593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 sz="2000">
                <a:sym typeface="+mn-ea"/>
              </a:rPr>
              <a:t>Thomas smiled and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continued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(</a:t>
            </a:r>
            <a:r>
              <a:rPr lang="ru-RU" altLang="en-US" sz="2000" i="1">
                <a:sym typeface="+mn-ea"/>
              </a:rPr>
              <a:t>продолжать)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his work. Henry decided to stay in the village for another day to see if the farmer was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wrong</a:t>
            </a:r>
            <a:r>
              <a:rPr lang="en-US" altLang="ru-RU" sz="2000">
                <a:sym typeface="+mn-ea"/>
              </a:rPr>
              <a:t>.</a:t>
            </a:r>
            <a:r>
              <a:rPr lang="ru-RU" altLang="en-US" sz="2000">
                <a:sym typeface="+mn-ea"/>
              </a:rPr>
              <a:t> (</a:t>
            </a:r>
            <a:r>
              <a:rPr lang="ru-RU" altLang="en-US" sz="2000" i="1">
                <a:sym typeface="+mn-ea"/>
              </a:rPr>
              <a:t>неправ</a:t>
            </a:r>
            <a:r>
              <a:rPr lang="ru-RU" altLang="en-US" sz="2000">
                <a:sym typeface="+mn-ea"/>
              </a:rPr>
              <a:t>)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>
                <a:sym typeface="+mn-ea"/>
              </a:rPr>
              <a:t>That day was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indeed </a:t>
            </a:r>
            <a:r>
              <a:rPr lang="ru-RU" altLang="en-US" sz="2000" i="1">
                <a:sym typeface="+mn-ea"/>
              </a:rPr>
              <a:t> (действительно) </a:t>
            </a:r>
            <a:r>
              <a:rPr lang="en-US" altLang="ru-RU" sz="2000">
                <a:sym typeface="+mn-ea"/>
              </a:rPr>
              <a:t>sunny and warm. Henry felt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proud</a:t>
            </a:r>
            <a:r>
              <a:rPr lang="ru-RU" altLang="en-US" sz="2000">
                <a:highlight>
                  <a:srgbClr val="FFFF00"/>
                </a:highlight>
                <a:sym typeface="+mn-ea"/>
              </a:rPr>
              <a:t> </a:t>
            </a:r>
            <a:r>
              <a:rPr lang="ru-RU" altLang="en-US" sz="2000" i="1">
                <a:sym typeface="+mn-ea"/>
              </a:rPr>
              <a:t>(гордый)</a:t>
            </a:r>
            <a:r>
              <a:rPr lang="en-US" altLang="ru-RU" sz="2000">
                <a:sym typeface="+mn-ea"/>
              </a:rPr>
              <a:t>. "This farmer knows nothing," he thought.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>
                <a:sym typeface="+mn-ea"/>
              </a:rPr>
              <a:t>But the next morning, when Henry woke up, he heard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thunder</a:t>
            </a:r>
            <a:r>
              <a:rPr lang="ru-RU" altLang="en-US" sz="2000">
                <a:highlight>
                  <a:srgbClr val="FFFF00"/>
                </a:highlight>
                <a:sym typeface="+mn-ea"/>
              </a:rPr>
              <a:t> </a:t>
            </a:r>
            <a:r>
              <a:rPr lang="ru-RU" altLang="en-US" sz="2000" i="1">
                <a:sym typeface="+mn-ea"/>
              </a:rPr>
              <a:t>(гром)</a:t>
            </a:r>
            <a:r>
              <a:rPr lang="en-US" altLang="ru-RU" sz="2000">
                <a:sym typeface="+mn-ea"/>
              </a:rPr>
              <a:t>. He looked out of the window and saw dark clouds in the sky. Soon a heavy storm began. Rain fell for hours, and the wind was so strong that it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broke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 i="1">
                <a:sym typeface="+mn-ea"/>
              </a:rPr>
              <a:t>(ломать)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a few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branches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 i="1">
                <a:sym typeface="+mn-ea"/>
              </a:rPr>
              <a:t>(ветви)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from the trees.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>
                <a:sym typeface="+mn-ea"/>
              </a:rPr>
              <a:t>Henry could not understand how the farmer had known. He went to Thomas's house and asked, "How did you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predict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 </a:t>
            </a:r>
            <a:r>
              <a:rPr lang="ru-RU" altLang="en-US" sz="2000" i="1">
                <a:sym typeface="+mn-ea"/>
              </a:rPr>
              <a:t>(предсказать)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the storm so well? You were right!"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>
                <a:sym typeface="+mn-ea"/>
              </a:rPr>
              <a:t>Thomas smiled again. "It was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simple</a:t>
            </a:r>
            <a:r>
              <a:rPr lang="en-US" altLang="ru-RU" sz="2000">
                <a:sym typeface="+mn-ea"/>
              </a:rPr>
              <a:t>,</a:t>
            </a:r>
            <a:r>
              <a:rPr lang="ru-RU" altLang="en-US" sz="2000">
                <a:sym typeface="+mn-ea"/>
              </a:rPr>
              <a:t> (</a:t>
            </a:r>
            <a:r>
              <a:rPr lang="ru-RU" altLang="en-US" sz="2000" i="1">
                <a:sym typeface="+mn-ea"/>
              </a:rPr>
              <a:t>просто)</a:t>
            </a:r>
            <a:r>
              <a:rPr lang="en-US" altLang="ru-RU" sz="2000">
                <a:sym typeface="+mn-ea"/>
              </a:rPr>
              <a:t>" he said. "Yesterday morning, the cows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lay down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 i="1">
                <a:sym typeface="+mn-ea"/>
              </a:rPr>
              <a:t>(ложиться)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in the field. They always do that before a storm. Also, the birds flew very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low</a:t>
            </a:r>
            <a:r>
              <a:rPr lang="en-US" altLang="ru-RU" sz="2000">
                <a:sym typeface="+mn-ea"/>
              </a:rPr>
              <a:t>,</a:t>
            </a:r>
            <a:r>
              <a:rPr lang="ru-RU" altLang="en-US" sz="2000">
                <a:sym typeface="+mn-ea"/>
              </a:rPr>
              <a:t> (</a:t>
            </a:r>
            <a:r>
              <a:rPr lang="ru-RU" altLang="en-US" sz="2000" i="1">
                <a:sym typeface="+mn-ea"/>
              </a:rPr>
              <a:t>низко</a:t>
            </a:r>
            <a:r>
              <a:rPr lang="ru-RU" altLang="en-US" sz="2000">
                <a:sym typeface="+mn-ea"/>
              </a:rPr>
              <a:t>)</a:t>
            </a:r>
            <a:r>
              <a:rPr lang="en-US" altLang="ru-RU" sz="2000">
                <a:sym typeface="+mn-ea"/>
              </a:rPr>
              <a:t> and I felt a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change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 i="1">
                <a:sym typeface="+mn-ea"/>
              </a:rPr>
              <a:t>(перемена)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in the wind. Nature always tells us the weather if we know how to listen."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>
                <a:sym typeface="+mn-ea"/>
              </a:rPr>
              <a:t>Henry returned to London with a new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respect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(</a:t>
            </a:r>
            <a:r>
              <a:rPr lang="ru-RU" altLang="en-US" sz="2000" i="1">
                <a:sym typeface="+mn-ea"/>
              </a:rPr>
              <a:t>уважение)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for farmers and for nature. From that day on, he never laughed at </a:t>
            </a:r>
            <a:r>
              <a:rPr lang="en-US" altLang="ru-RU" sz="2000">
                <a:highlight>
                  <a:srgbClr val="FFFF00"/>
                </a:highlight>
                <a:sym typeface="+mn-ea"/>
              </a:rPr>
              <a:t>simple wisdom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(</a:t>
            </a:r>
            <a:r>
              <a:rPr lang="ru-RU" altLang="en-US" sz="2000" i="1">
                <a:sym typeface="+mn-ea"/>
              </a:rPr>
              <a:t>простая мудрость)</a:t>
            </a:r>
            <a:r>
              <a:rPr lang="en-US" altLang="ru-RU" sz="2000">
                <a:sym typeface="+mn-ea"/>
              </a:rPr>
              <a:t>again.</a:t>
            </a:r>
            <a:endParaRPr lang="en-US" altLang="ru-RU" sz="20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567940" y="386715"/>
            <a:ext cx="11095990" cy="614489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ts val="1800"/>
              </a:lnSpc>
              <a:spcBef>
                <a:spcPts val="1900"/>
              </a:spcBef>
              <a:spcAft>
                <a:spcPts val="900"/>
              </a:spcAft>
            </a:pPr>
            <a:r>
              <a:rPr lang="en-US" altLang="zh-CN" sz="2400" b="1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A – True or False</a:t>
            </a:r>
            <a:endParaRPr lang="en-US" altLang="zh-CN" sz="2400" b="1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zh-CN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Thomas was known because he wrote almanacs about weather.</a:t>
            </a:r>
            <a:endParaRPr lang="en-US" altLang="zh-CN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zh-CN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Henry worked as a clerk in London.</a:t>
            </a:r>
            <a:endParaRPr lang="en-US" altLang="zh-CN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zh-CN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Thomas predicted rain on the same day he spoke with Henry.</a:t>
            </a:r>
            <a:endParaRPr lang="en-US" altLang="zh-CN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zh-CN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Henry believed Thomas's prediction immediately.</a:t>
            </a:r>
            <a:endParaRPr lang="en-US" altLang="zh-CN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zh-CN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Thomas used nature signs to predict the storm.</a:t>
            </a:r>
            <a:endParaRPr lang="en-US" altLang="zh-CN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zh-CN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After the storm, Henry still did not believe the farmer.</a:t>
            </a:r>
            <a:endParaRPr lang="en-US" altLang="zh-CN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AutoNum type="arabicPeriod"/>
            </a:pPr>
            <a:endParaRPr lang="en-US" altLang="zh-CN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ru-RU" sz="2400" b="1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B – Answer the following questions</a:t>
            </a:r>
            <a:endParaRPr lang="en-US" altLang="ru-RU" sz="2400" b="1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</a:pPr>
            <a:r>
              <a:rPr lang="en-US" altLang="ru-RU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Why did many people know Thomas?</a:t>
            </a: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ru-RU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Why did Henry come to the village?</a:t>
            </a: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ru-RU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What did Thomas predict about the weather?</a:t>
            </a: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ru-RU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How did Thomas know that a storm was coming?</a:t>
            </a: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  <a:p>
            <a:pPr marL="0" indent="0">
              <a:lnSpc>
                <a:spcPct val="60000"/>
              </a:lnSpc>
              <a:spcBef>
                <a:spcPct val="0"/>
              </a:spcBef>
              <a:spcAft>
                <a:spcPts val="400"/>
              </a:spcAft>
              <a:buAutoNum type="arabicPeriod"/>
            </a:pPr>
            <a:r>
              <a:rPr lang="en-US" altLang="ru-RU" sz="2000" b="0" i="0">
                <a:solidFill>
                  <a:srgbClr val="0F1115"/>
                </a:solidFill>
                <a:latin typeface="Calibri" panose="020F0502020204030204" charset="0"/>
                <a:ea typeface="quote-cjk-patch"/>
                <a:cs typeface="Calibri" panose="020F0502020204030204" charset="0"/>
              </a:rPr>
              <a:t>What did Henry learn at the end of the story?</a:t>
            </a:r>
            <a:endParaRPr lang="en-US" altLang="ru-RU" sz="2000" b="0" i="0">
              <a:solidFill>
                <a:srgbClr val="0F1115"/>
              </a:solidFill>
              <a:latin typeface="Calibri" panose="020F0502020204030204" charset="0"/>
              <a:ea typeface="quote-cjk-patch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022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022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0220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022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3961</Words>
  <Application>WPS Presentation</Application>
  <PresentationFormat>宽屏</PresentationFormat>
  <Paragraphs>105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Gabriola</vt:lpstr>
      <vt:lpstr>Franklin Gothic Medium</vt:lpstr>
      <vt:lpstr>Calibri</vt:lpstr>
      <vt:lpstr>quote-cjk-patch</vt:lpstr>
      <vt:lpstr>Segoe Print</vt:lpstr>
      <vt:lpstr>Microsoft YaHei</vt:lpstr>
      <vt:lpstr>Arial Unicode MS</vt:lpstr>
      <vt:lpstr>Arial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6</cp:revision>
  <dcterms:created xsi:type="dcterms:W3CDTF">2025-07-23T00:59:00Z</dcterms:created>
  <dcterms:modified xsi:type="dcterms:W3CDTF">2026-03-31T08:49:29Z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ABEA4E314D6347B883B09C02FB04FE4B_11</vt:lpwstr>
  </property>
</Properties>
</file>