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8"/>
  </p:handoutMasterIdLst>
  <p:sldIdLst>
    <p:sldId id="257" r:id="rId3"/>
    <p:sldId id="258" r:id="rId4"/>
    <p:sldId id="256" r:id="rId6"/>
    <p:sldId id="259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994E5-B16B-FD48-8707-57B1BB37580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/righ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u="none" strike="noStrike" kern="1200" cap="none" spc="200" normalizeH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u="none" strike="noStrike" kern="1200" cap="none" spc="200" normalizeH="0" baseline="0"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8" name="矩形 7"/>
          <p:cNvSpPr/>
          <p:nvPr userDrawn="1">
            <p:custDataLst>
              <p:tags r:id="rId11"/>
            </p:custDataLst>
          </p:nvPr>
        </p:nvSpPr>
        <p:spPr>
          <a:xfrm>
            <a:off x="12060464" y="-1"/>
            <a:ext cx="14605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image" Target="../media/image4.jpeg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201" y="0"/>
            <a:ext cx="14393" cy="575733"/>
          </a:xfrm>
          <a:custGeom>
            <a:avLst/>
            <a:gdLst/>
            <a:ahLst/>
            <a:cxnLst/>
            <a:rect l="l" t="t" r="r" b="b"/>
            <a:pathLst>
              <a:path w="21590" h="863600">
                <a:moveTo>
                  <a:pt x="21131" y="863599"/>
                </a:moveTo>
                <a:lnTo>
                  <a:pt x="0" y="863599"/>
                </a:lnTo>
                <a:lnTo>
                  <a:pt x="0" y="0"/>
                </a:lnTo>
                <a:lnTo>
                  <a:pt x="21131" y="0"/>
                </a:lnTo>
                <a:lnTo>
                  <a:pt x="21131" y="863599"/>
                </a:lnTo>
                <a:close/>
              </a:path>
            </a:pathLst>
          </a:custGeom>
          <a:solidFill>
            <a:srgbClr val="000000">
              <a:alpha val="9097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1225633" y="0"/>
            <a:ext cx="14393" cy="575733"/>
          </a:xfrm>
          <a:custGeom>
            <a:avLst/>
            <a:gdLst/>
            <a:ahLst/>
            <a:cxnLst/>
            <a:rect l="l" t="t" r="r" b="b"/>
            <a:pathLst>
              <a:path w="21589" h="863600">
                <a:moveTo>
                  <a:pt x="21131" y="863599"/>
                </a:moveTo>
                <a:lnTo>
                  <a:pt x="0" y="863599"/>
                </a:lnTo>
                <a:lnTo>
                  <a:pt x="0" y="0"/>
                </a:lnTo>
                <a:lnTo>
                  <a:pt x="21131" y="0"/>
                </a:lnTo>
                <a:lnTo>
                  <a:pt x="21131" y="863599"/>
                </a:lnTo>
                <a:close/>
              </a:path>
            </a:pathLst>
          </a:custGeom>
          <a:solidFill>
            <a:srgbClr val="000000">
              <a:alpha val="9097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1987064" y="0"/>
            <a:ext cx="14393" cy="575733"/>
          </a:xfrm>
          <a:custGeom>
            <a:avLst/>
            <a:gdLst/>
            <a:ahLst/>
            <a:cxnLst/>
            <a:rect l="l" t="t" r="r" b="b"/>
            <a:pathLst>
              <a:path w="21589" h="863600">
                <a:moveTo>
                  <a:pt x="21131" y="863599"/>
                </a:moveTo>
                <a:lnTo>
                  <a:pt x="0" y="863599"/>
                </a:lnTo>
                <a:lnTo>
                  <a:pt x="0" y="0"/>
                </a:lnTo>
                <a:lnTo>
                  <a:pt x="21131" y="0"/>
                </a:lnTo>
                <a:lnTo>
                  <a:pt x="21131" y="863599"/>
                </a:lnTo>
                <a:close/>
              </a:path>
            </a:pathLst>
          </a:custGeom>
          <a:solidFill>
            <a:srgbClr val="000000">
              <a:alpha val="9097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2748496" y="0"/>
            <a:ext cx="14393" cy="575733"/>
          </a:xfrm>
          <a:custGeom>
            <a:avLst/>
            <a:gdLst/>
            <a:ahLst/>
            <a:cxnLst/>
            <a:rect l="l" t="t" r="r" b="b"/>
            <a:pathLst>
              <a:path w="21589" h="863600">
                <a:moveTo>
                  <a:pt x="21131" y="863599"/>
                </a:moveTo>
                <a:lnTo>
                  <a:pt x="0" y="863599"/>
                </a:lnTo>
                <a:lnTo>
                  <a:pt x="0" y="0"/>
                </a:lnTo>
                <a:lnTo>
                  <a:pt x="21131" y="0"/>
                </a:lnTo>
                <a:lnTo>
                  <a:pt x="21131" y="863599"/>
                </a:lnTo>
                <a:close/>
              </a:path>
            </a:pathLst>
          </a:custGeom>
          <a:solidFill>
            <a:srgbClr val="000000">
              <a:alpha val="9097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3510631" y="0"/>
            <a:ext cx="14393" cy="575733"/>
          </a:xfrm>
          <a:custGeom>
            <a:avLst/>
            <a:gdLst/>
            <a:ahLst/>
            <a:cxnLst/>
            <a:rect l="l" t="t" r="r" b="b"/>
            <a:pathLst>
              <a:path w="21589" h="863600">
                <a:moveTo>
                  <a:pt x="21131" y="863599"/>
                </a:moveTo>
                <a:lnTo>
                  <a:pt x="0" y="863599"/>
                </a:lnTo>
                <a:lnTo>
                  <a:pt x="0" y="0"/>
                </a:lnTo>
                <a:lnTo>
                  <a:pt x="21131" y="0"/>
                </a:lnTo>
                <a:lnTo>
                  <a:pt x="21131" y="863599"/>
                </a:lnTo>
                <a:close/>
              </a:path>
            </a:pathLst>
          </a:custGeom>
          <a:solidFill>
            <a:srgbClr val="000000">
              <a:alpha val="9097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4272063" y="0"/>
            <a:ext cx="13547" cy="575733"/>
          </a:xfrm>
          <a:custGeom>
            <a:avLst/>
            <a:gdLst/>
            <a:ahLst/>
            <a:cxnLst/>
            <a:rect l="l" t="t" r="r" b="b"/>
            <a:pathLst>
              <a:path w="20320" h="863600">
                <a:moveTo>
                  <a:pt x="20074" y="863599"/>
                </a:moveTo>
                <a:lnTo>
                  <a:pt x="0" y="863599"/>
                </a:lnTo>
                <a:lnTo>
                  <a:pt x="0" y="0"/>
                </a:lnTo>
                <a:lnTo>
                  <a:pt x="20074" y="0"/>
                </a:lnTo>
                <a:lnTo>
                  <a:pt x="20074" y="863599"/>
                </a:lnTo>
                <a:close/>
              </a:path>
            </a:pathLst>
          </a:custGeom>
          <a:solidFill>
            <a:srgbClr val="000000">
              <a:alpha val="9097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5032948" y="0"/>
            <a:ext cx="14817" cy="575733"/>
          </a:xfrm>
          <a:custGeom>
            <a:avLst/>
            <a:gdLst/>
            <a:ahLst/>
            <a:cxnLst/>
            <a:rect l="l" t="t" r="r" b="b"/>
            <a:pathLst>
              <a:path w="22225" h="863600">
                <a:moveTo>
                  <a:pt x="21950" y="863599"/>
                </a:moveTo>
                <a:lnTo>
                  <a:pt x="819" y="863599"/>
                </a:lnTo>
                <a:lnTo>
                  <a:pt x="0" y="0"/>
                </a:lnTo>
                <a:lnTo>
                  <a:pt x="21950" y="0"/>
                </a:lnTo>
                <a:lnTo>
                  <a:pt x="21950" y="863599"/>
                </a:lnTo>
                <a:close/>
              </a:path>
            </a:pathLst>
          </a:custGeom>
          <a:solidFill>
            <a:srgbClr val="000000">
              <a:alpha val="9097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5794926" y="0"/>
            <a:ext cx="14393" cy="575733"/>
          </a:xfrm>
          <a:custGeom>
            <a:avLst/>
            <a:gdLst/>
            <a:ahLst/>
            <a:cxnLst/>
            <a:rect l="l" t="t" r="r" b="b"/>
            <a:pathLst>
              <a:path w="21590" h="863600">
                <a:moveTo>
                  <a:pt x="21131" y="863599"/>
                </a:moveTo>
                <a:lnTo>
                  <a:pt x="0" y="863599"/>
                </a:lnTo>
                <a:lnTo>
                  <a:pt x="0" y="0"/>
                </a:lnTo>
                <a:lnTo>
                  <a:pt x="21131" y="0"/>
                </a:lnTo>
                <a:lnTo>
                  <a:pt x="21131" y="863599"/>
                </a:lnTo>
                <a:close/>
              </a:path>
            </a:pathLst>
          </a:custGeom>
          <a:solidFill>
            <a:srgbClr val="000000">
              <a:alpha val="9097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6556358" y="0"/>
            <a:ext cx="14393" cy="575733"/>
          </a:xfrm>
          <a:custGeom>
            <a:avLst/>
            <a:gdLst/>
            <a:ahLst/>
            <a:cxnLst/>
            <a:rect l="l" t="t" r="r" b="b"/>
            <a:pathLst>
              <a:path w="21590" h="863600">
                <a:moveTo>
                  <a:pt x="21131" y="863599"/>
                </a:moveTo>
                <a:lnTo>
                  <a:pt x="0" y="863599"/>
                </a:lnTo>
                <a:lnTo>
                  <a:pt x="0" y="0"/>
                </a:lnTo>
                <a:lnTo>
                  <a:pt x="21131" y="0"/>
                </a:lnTo>
                <a:lnTo>
                  <a:pt x="21131" y="863599"/>
                </a:lnTo>
                <a:close/>
              </a:path>
            </a:pathLst>
          </a:custGeom>
          <a:solidFill>
            <a:srgbClr val="000000">
              <a:alpha val="9097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7317789" y="0"/>
            <a:ext cx="14393" cy="575733"/>
          </a:xfrm>
          <a:custGeom>
            <a:avLst/>
            <a:gdLst/>
            <a:ahLst/>
            <a:cxnLst/>
            <a:rect l="l" t="t" r="r" b="b"/>
            <a:pathLst>
              <a:path w="21590" h="863600">
                <a:moveTo>
                  <a:pt x="21131" y="863599"/>
                </a:moveTo>
                <a:lnTo>
                  <a:pt x="0" y="863599"/>
                </a:lnTo>
                <a:lnTo>
                  <a:pt x="0" y="0"/>
                </a:lnTo>
                <a:lnTo>
                  <a:pt x="21131" y="0"/>
                </a:lnTo>
                <a:lnTo>
                  <a:pt x="21131" y="863599"/>
                </a:lnTo>
                <a:close/>
              </a:path>
            </a:pathLst>
          </a:custGeom>
          <a:solidFill>
            <a:srgbClr val="000000">
              <a:alpha val="9097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8079221" y="0"/>
            <a:ext cx="13547" cy="575733"/>
          </a:xfrm>
          <a:custGeom>
            <a:avLst/>
            <a:gdLst/>
            <a:ahLst/>
            <a:cxnLst/>
            <a:rect l="l" t="t" r="r" b="b"/>
            <a:pathLst>
              <a:path w="20320" h="863600">
                <a:moveTo>
                  <a:pt x="20074" y="863599"/>
                </a:moveTo>
                <a:lnTo>
                  <a:pt x="0" y="863599"/>
                </a:lnTo>
                <a:lnTo>
                  <a:pt x="0" y="0"/>
                </a:lnTo>
                <a:lnTo>
                  <a:pt x="20074" y="0"/>
                </a:lnTo>
                <a:lnTo>
                  <a:pt x="20074" y="863599"/>
                </a:lnTo>
                <a:close/>
              </a:path>
            </a:pathLst>
          </a:custGeom>
          <a:solidFill>
            <a:srgbClr val="000000">
              <a:alpha val="9097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8840106" y="0"/>
            <a:ext cx="14817" cy="575733"/>
          </a:xfrm>
          <a:custGeom>
            <a:avLst/>
            <a:gdLst/>
            <a:ahLst/>
            <a:cxnLst/>
            <a:rect l="l" t="t" r="r" b="b"/>
            <a:pathLst>
              <a:path w="22225" h="863600">
                <a:moveTo>
                  <a:pt x="21950" y="863599"/>
                </a:moveTo>
                <a:lnTo>
                  <a:pt x="818" y="863599"/>
                </a:lnTo>
                <a:lnTo>
                  <a:pt x="0" y="0"/>
                </a:lnTo>
                <a:lnTo>
                  <a:pt x="21950" y="0"/>
                </a:lnTo>
                <a:lnTo>
                  <a:pt x="21950" y="863599"/>
                </a:lnTo>
                <a:close/>
              </a:path>
            </a:pathLst>
          </a:custGeom>
          <a:solidFill>
            <a:srgbClr val="000000">
              <a:alpha val="9097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9602085" y="0"/>
            <a:ext cx="14393" cy="575733"/>
          </a:xfrm>
          <a:custGeom>
            <a:avLst/>
            <a:gdLst/>
            <a:ahLst/>
            <a:cxnLst/>
            <a:rect l="l" t="t" r="r" b="b"/>
            <a:pathLst>
              <a:path w="21590" h="863600">
                <a:moveTo>
                  <a:pt x="21131" y="863599"/>
                </a:moveTo>
                <a:lnTo>
                  <a:pt x="0" y="863599"/>
                </a:lnTo>
                <a:lnTo>
                  <a:pt x="0" y="0"/>
                </a:lnTo>
                <a:lnTo>
                  <a:pt x="21131" y="0"/>
                </a:lnTo>
                <a:lnTo>
                  <a:pt x="21131" y="863599"/>
                </a:lnTo>
                <a:close/>
              </a:path>
            </a:pathLst>
          </a:custGeom>
          <a:solidFill>
            <a:srgbClr val="000000">
              <a:alpha val="9097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10363516" y="0"/>
            <a:ext cx="14393" cy="575733"/>
          </a:xfrm>
          <a:custGeom>
            <a:avLst/>
            <a:gdLst/>
            <a:ahLst/>
            <a:cxnLst/>
            <a:rect l="l" t="t" r="r" b="b"/>
            <a:pathLst>
              <a:path w="21590" h="863600">
                <a:moveTo>
                  <a:pt x="21131" y="863599"/>
                </a:moveTo>
                <a:lnTo>
                  <a:pt x="0" y="863599"/>
                </a:lnTo>
                <a:lnTo>
                  <a:pt x="0" y="0"/>
                </a:lnTo>
                <a:lnTo>
                  <a:pt x="21131" y="0"/>
                </a:lnTo>
                <a:lnTo>
                  <a:pt x="21131" y="863599"/>
                </a:lnTo>
                <a:close/>
              </a:path>
            </a:pathLst>
          </a:custGeom>
          <a:solidFill>
            <a:srgbClr val="000000">
              <a:alpha val="9097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11124947" y="0"/>
            <a:ext cx="14393" cy="575733"/>
          </a:xfrm>
          <a:custGeom>
            <a:avLst/>
            <a:gdLst/>
            <a:ahLst/>
            <a:cxnLst/>
            <a:rect l="l" t="t" r="r" b="b"/>
            <a:pathLst>
              <a:path w="21590" h="863600">
                <a:moveTo>
                  <a:pt x="21131" y="863599"/>
                </a:moveTo>
                <a:lnTo>
                  <a:pt x="0" y="863599"/>
                </a:lnTo>
                <a:lnTo>
                  <a:pt x="0" y="0"/>
                </a:lnTo>
                <a:lnTo>
                  <a:pt x="21131" y="0"/>
                </a:lnTo>
                <a:lnTo>
                  <a:pt x="21131" y="863599"/>
                </a:lnTo>
                <a:close/>
              </a:path>
            </a:pathLst>
          </a:custGeom>
          <a:solidFill>
            <a:srgbClr val="000000">
              <a:alpha val="9097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7" name="object 17"/>
          <p:cNvGrpSpPr/>
          <p:nvPr/>
        </p:nvGrpSpPr>
        <p:grpSpPr>
          <a:xfrm>
            <a:off x="0" y="0"/>
            <a:ext cx="12192000" cy="6858000"/>
            <a:chOff x="0" y="0"/>
            <a:chExt cx="18288000" cy="10287000"/>
          </a:xfrm>
        </p:grpSpPr>
        <p:sp>
          <p:nvSpPr>
            <p:cNvPr id="18" name="object 18"/>
            <p:cNvSpPr/>
            <p:nvPr/>
          </p:nvSpPr>
          <p:spPr>
            <a:xfrm>
              <a:off x="0" y="12"/>
              <a:ext cx="18288000" cy="6565900"/>
            </a:xfrm>
            <a:custGeom>
              <a:avLst/>
              <a:gdLst/>
              <a:ahLst/>
              <a:cxnLst/>
              <a:rect l="l" t="t" r="r" b="b"/>
              <a:pathLst>
                <a:path w="18288000" h="6565900">
                  <a:moveTo>
                    <a:pt x="18287988" y="863600"/>
                  </a:moveTo>
                  <a:lnTo>
                    <a:pt x="17850689" y="863600"/>
                  </a:lnTo>
                  <a:lnTo>
                    <a:pt x="17850689" y="0"/>
                  </a:lnTo>
                  <a:lnTo>
                    <a:pt x="17829568" y="0"/>
                  </a:lnTo>
                  <a:lnTo>
                    <a:pt x="17829568" y="5422900"/>
                  </a:lnTo>
                  <a:lnTo>
                    <a:pt x="16708552" y="5422900"/>
                  </a:lnTo>
                  <a:lnTo>
                    <a:pt x="16708552" y="4305300"/>
                  </a:lnTo>
                  <a:lnTo>
                    <a:pt x="17829568" y="4305300"/>
                  </a:lnTo>
                  <a:lnTo>
                    <a:pt x="17829568" y="4279900"/>
                  </a:lnTo>
                  <a:lnTo>
                    <a:pt x="16708552" y="4279900"/>
                  </a:lnTo>
                  <a:lnTo>
                    <a:pt x="16708552" y="3162300"/>
                  </a:lnTo>
                  <a:lnTo>
                    <a:pt x="17829568" y="3162300"/>
                  </a:lnTo>
                  <a:lnTo>
                    <a:pt x="17829568" y="3149600"/>
                  </a:lnTo>
                  <a:lnTo>
                    <a:pt x="16708552" y="3149600"/>
                  </a:lnTo>
                  <a:lnTo>
                    <a:pt x="16708552" y="2019300"/>
                  </a:lnTo>
                  <a:lnTo>
                    <a:pt x="17829568" y="2019300"/>
                  </a:lnTo>
                  <a:lnTo>
                    <a:pt x="17829568" y="2006600"/>
                  </a:lnTo>
                  <a:lnTo>
                    <a:pt x="16708552" y="2006600"/>
                  </a:lnTo>
                  <a:lnTo>
                    <a:pt x="16708552" y="889000"/>
                  </a:lnTo>
                  <a:lnTo>
                    <a:pt x="17829568" y="889000"/>
                  </a:lnTo>
                  <a:lnTo>
                    <a:pt x="17829568" y="863600"/>
                  </a:lnTo>
                  <a:lnTo>
                    <a:pt x="16687419" y="863600"/>
                  </a:lnTo>
                  <a:lnTo>
                    <a:pt x="16687419" y="889000"/>
                  </a:lnTo>
                  <a:lnTo>
                    <a:pt x="16687419" y="2006600"/>
                  </a:lnTo>
                  <a:lnTo>
                    <a:pt x="16687419" y="5422900"/>
                  </a:lnTo>
                  <a:lnTo>
                    <a:pt x="15566403" y="5422900"/>
                  </a:lnTo>
                  <a:lnTo>
                    <a:pt x="15566403" y="4305300"/>
                  </a:lnTo>
                  <a:lnTo>
                    <a:pt x="16687419" y="4305300"/>
                  </a:lnTo>
                  <a:lnTo>
                    <a:pt x="16687419" y="4279900"/>
                  </a:lnTo>
                  <a:lnTo>
                    <a:pt x="15566403" y="4279900"/>
                  </a:lnTo>
                  <a:lnTo>
                    <a:pt x="15566403" y="3162300"/>
                  </a:lnTo>
                  <a:lnTo>
                    <a:pt x="16687419" y="3162300"/>
                  </a:lnTo>
                  <a:lnTo>
                    <a:pt x="16687419" y="3149600"/>
                  </a:lnTo>
                  <a:lnTo>
                    <a:pt x="15566403" y="3149600"/>
                  </a:lnTo>
                  <a:lnTo>
                    <a:pt x="15566403" y="2019300"/>
                  </a:lnTo>
                  <a:lnTo>
                    <a:pt x="16687419" y="2019300"/>
                  </a:lnTo>
                  <a:lnTo>
                    <a:pt x="16687419" y="2006600"/>
                  </a:lnTo>
                  <a:lnTo>
                    <a:pt x="15566403" y="2006600"/>
                  </a:lnTo>
                  <a:lnTo>
                    <a:pt x="15566403" y="889000"/>
                  </a:lnTo>
                  <a:lnTo>
                    <a:pt x="16687419" y="889000"/>
                  </a:lnTo>
                  <a:lnTo>
                    <a:pt x="16687419" y="863600"/>
                  </a:lnTo>
                  <a:lnTo>
                    <a:pt x="15545270" y="863600"/>
                  </a:lnTo>
                  <a:lnTo>
                    <a:pt x="15545270" y="889000"/>
                  </a:lnTo>
                  <a:lnTo>
                    <a:pt x="15545270" y="2006600"/>
                  </a:lnTo>
                  <a:lnTo>
                    <a:pt x="15545270" y="5422900"/>
                  </a:lnTo>
                  <a:lnTo>
                    <a:pt x="14424254" y="5422900"/>
                  </a:lnTo>
                  <a:lnTo>
                    <a:pt x="14424254" y="4305300"/>
                  </a:lnTo>
                  <a:lnTo>
                    <a:pt x="15545270" y="4305300"/>
                  </a:lnTo>
                  <a:lnTo>
                    <a:pt x="15545270" y="4279900"/>
                  </a:lnTo>
                  <a:lnTo>
                    <a:pt x="14424254" y="4279900"/>
                  </a:lnTo>
                  <a:lnTo>
                    <a:pt x="14424254" y="3162300"/>
                  </a:lnTo>
                  <a:lnTo>
                    <a:pt x="15545270" y="3162300"/>
                  </a:lnTo>
                  <a:lnTo>
                    <a:pt x="15545270" y="3149600"/>
                  </a:lnTo>
                  <a:lnTo>
                    <a:pt x="14424254" y="3149600"/>
                  </a:lnTo>
                  <a:lnTo>
                    <a:pt x="14424254" y="2019300"/>
                  </a:lnTo>
                  <a:lnTo>
                    <a:pt x="15545270" y="2019300"/>
                  </a:lnTo>
                  <a:lnTo>
                    <a:pt x="15545270" y="2006600"/>
                  </a:lnTo>
                  <a:lnTo>
                    <a:pt x="14424254" y="2006600"/>
                  </a:lnTo>
                  <a:lnTo>
                    <a:pt x="14424254" y="889000"/>
                  </a:lnTo>
                  <a:lnTo>
                    <a:pt x="15545270" y="889000"/>
                  </a:lnTo>
                  <a:lnTo>
                    <a:pt x="15545270" y="863600"/>
                  </a:lnTo>
                  <a:lnTo>
                    <a:pt x="14403121" y="863600"/>
                  </a:lnTo>
                  <a:lnTo>
                    <a:pt x="14403121" y="889000"/>
                  </a:lnTo>
                  <a:lnTo>
                    <a:pt x="14403121" y="2006600"/>
                  </a:lnTo>
                  <a:lnTo>
                    <a:pt x="14403121" y="5422900"/>
                  </a:lnTo>
                  <a:lnTo>
                    <a:pt x="13282105" y="5422900"/>
                  </a:lnTo>
                  <a:lnTo>
                    <a:pt x="13282105" y="4305300"/>
                  </a:lnTo>
                  <a:lnTo>
                    <a:pt x="14403121" y="4305300"/>
                  </a:lnTo>
                  <a:lnTo>
                    <a:pt x="14403121" y="4279900"/>
                  </a:lnTo>
                  <a:lnTo>
                    <a:pt x="13282105" y="4279900"/>
                  </a:lnTo>
                  <a:lnTo>
                    <a:pt x="13282105" y="3162300"/>
                  </a:lnTo>
                  <a:lnTo>
                    <a:pt x="14403121" y="3162300"/>
                  </a:lnTo>
                  <a:lnTo>
                    <a:pt x="14403121" y="3149600"/>
                  </a:lnTo>
                  <a:lnTo>
                    <a:pt x="13282105" y="3149600"/>
                  </a:lnTo>
                  <a:lnTo>
                    <a:pt x="13282105" y="2019300"/>
                  </a:lnTo>
                  <a:lnTo>
                    <a:pt x="14403121" y="2019300"/>
                  </a:lnTo>
                  <a:lnTo>
                    <a:pt x="14403121" y="2006600"/>
                  </a:lnTo>
                  <a:lnTo>
                    <a:pt x="13282105" y="2006600"/>
                  </a:lnTo>
                  <a:lnTo>
                    <a:pt x="13282105" y="889000"/>
                  </a:lnTo>
                  <a:lnTo>
                    <a:pt x="14403121" y="889000"/>
                  </a:lnTo>
                  <a:lnTo>
                    <a:pt x="14403121" y="863600"/>
                  </a:lnTo>
                  <a:lnTo>
                    <a:pt x="13260972" y="863600"/>
                  </a:lnTo>
                  <a:lnTo>
                    <a:pt x="13260972" y="2006600"/>
                  </a:lnTo>
                  <a:lnTo>
                    <a:pt x="13260972" y="3149600"/>
                  </a:lnTo>
                  <a:lnTo>
                    <a:pt x="13260972" y="4279900"/>
                  </a:lnTo>
                  <a:lnTo>
                    <a:pt x="13260972" y="5422900"/>
                  </a:lnTo>
                  <a:lnTo>
                    <a:pt x="12138901" y="5422900"/>
                  </a:lnTo>
                  <a:lnTo>
                    <a:pt x="12138901" y="4305300"/>
                  </a:lnTo>
                  <a:lnTo>
                    <a:pt x="13259918" y="4305300"/>
                  </a:lnTo>
                  <a:lnTo>
                    <a:pt x="13260972" y="5422900"/>
                  </a:lnTo>
                  <a:lnTo>
                    <a:pt x="13260972" y="4279900"/>
                  </a:lnTo>
                  <a:lnTo>
                    <a:pt x="12138901" y="4279900"/>
                  </a:lnTo>
                  <a:lnTo>
                    <a:pt x="12138901" y="3162300"/>
                  </a:lnTo>
                  <a:lnTo>
                    <a:pt x="13259918" y="3162300"/>
                  </a:lnTo>
                  <a:lnTo>
                    <a:pt x="13260972" y="4279900"/>
                  </a:lnTo>
                  <a:lnTo>
                    <a:pt x="13260972" y="3149600"/>
                  </a:lnTo>
                  <a:lnTo>
                    <a:pt x="12138901" y="3149600"/>
                  </a:lnTo>
                  <a:lnTo>
                    <a:pt x="12138901" y="2019300"/>
                  </a:lnTo>
                  <a:lnTo>
                    <a:pt x="13259918" y="2019300"/>
                  </a:lnTo>
                  <a:lnTo>
                    <a:pt x="13260972" y="3149600"/>
                  </a:lnTo>
                  <a:lnTo>
                    <a:pt x="13260972" y="2006600"/>
                  </a:lnTo>
                  <a:lnTo>
                    <a:pt x="12138901" y="2006600"/>
                  </a:lnTo>
                  <a:lnTo>
                    <a:pt x="12138901" y="889000"/>
                  </a:lnTo>
                  <a:lnTo>
                    <a:pt x="13259918" y="889000"/>
                  </a:lnTo>
                  <a:lnTo>
                    <a:pt x="13260972" y="2006600"/>
                  </a:lnTo>
                  <a:lnTo>
                    <a:pt x="13260972" y="863600"/>
                  </a:lnTo>
                  <a:lnTo>
                    <a:pt x="12118823" y="863600"/>
                  </a:lnTo>
                  <a:lnTo>
                    <a:pt x="12118823" y="889000"/>
                  </a:lnTo>
                  <a:lnTo>
                    <a:pt x="12118823" y="2006600"/>
                  </a:lnTo>
                  <a:lnTo>
                    <a:pt x="12118823" y="5422900"/>
                  </a:lnTo>
                  <a:lnTo>
                    <a:pt x="10997806" y="5422900"/>
                  </a:lnTo>
                  <a:lnTo>
                    <a:pt x="10997806" y="4305300"/>
                  </a:lnTo>
                  <a:lnTo>
                    <a:pt x="12118823" y="4305300"/>
                  </a:lnTo>
                  <a:lnTo>
                    <a:pt x="12118823" y="4279900"/>
                  </a:lnTo>
                  <a:lnTo>
                    <a:pt x="10997806" y="4279900"/>
                  </a:lnTo>
                  <a:lnTo>
                    <a:pt x="10997806" y="3162300"/>
                  </a:lnTo>
                  <a:lnTo>
                    <a:pt x="12118823" y="3162300"/>
                  </a:lnTo>
                  <a:lnTo>
                    <a:pt x="12118823" y="3149600"/>
                  </a:lnTo>
                  <a:lnTo>
                    <a:pt x="10997806" y="3149600"/>
                  </a:lnTo>
                  <a:lnTo>
                    <a:pt x="10997806" y="2019300"/>
                  </a:lnTo>
                  <a:lnTo>
                    <a:pt x="12118823" y="2019300"/>
                  </a:lnTo>
                  <a:lnTo>
                    <a:pt x="12118823" y="2006600"/>
                  </a:lnTo>
                  <a:lnTo>
                    <a:pt x="10997806" y="2006600"/>
                  </a:lnTo>
                  <a:lnTo>
                    <a:pt x="10997806" y="889000"/>
                  </a:lnTo>
                  <a:lnTo>
                    <a:pt x="12118823" y="889000"/>
                  </a:lnTo>
                  <a:lnTo>
                    <a:pt x="12118823" y="863600"/>
                  </a:lnTo>
                  <a:lnTo>
                    <a:pt x="10976674" y="863600"/>
                  </a:lnTo>
                  <a:lnTo>
                    <a:pt x="10976674" y="889000"/>
                  </a:lnTo>
                  <a:lnTo>
                    <a:pt x="10976674" y="2006600"/>
                  </a:lnTo>
                  <a:lnTo>
                    <a:pt x="10976674" y="5422900"/>
                  </a:lnTo>
                  <a:lnTo>
                    <a:pt x="9855657" y="5422900"/>
                  </a:lnTo>
                  <a:lnTo>
                    <a:pt x="9855657" y="4305300"/>
                  </a:lnTo>
                  <a:lnTo>
                    <a:pt x="10976674" y="4305300"/>
                  </a:lnTo>
                  <a:lnTo>
                    <a:pt x="10976674" y="4279900"/>
                  </a:lnTo>
                  <a:lnTo>
                    <a:pt x="9855657" y="4279900"/>
                  </a:lnTo>
                  <a:lnTo>
                    <a:pt x="9855657" y="3162300"/>
                  </a:lnTo>
                  <a:lnTo>
                    <a:pt x="10976674" y="3162300"/>
                  </a:lnTo>
                  <a:lnTo>
                    <a:pt x="10976674" y="3149600"/>
                  </a:lnTo>
                  <a:lnTo>
                    <a:pt x="9855657" y="3149600"/>
                  </a:lnTo>
                  <a:lnTo>
                    <a:pt x="9855657" y="2019300"/>
                  </a:lnTo>
                  <a:lnTo>
                    <a:pt x="10976674" y="2019300"/>
                  </a:lnTo>
                  <a:lnTo>
                    <a:pt x="10976674" y="2006600"/>
                  </a:lnTo>
                  <a:lnTo>
                    <a:pt x="9855657" y="2006600"/>
                  </a:lnTo>
                  <a:lnTo>
                    <a:pt x="9855657" y="889000"/>
                  </a:lnTo>
                  <a:lnTo>
                    <a:pt x="10976674" y="889000"/>
                  </a:lnTo>
                  <a:lnTo>
                    <a:pt x="10976674" y="863600"/>
                  </a:lnTo>
                  <a:lnTo>
                    <a:pt x="9834537" y="863600"/>
                  </a:lnTo>
                  <a:lnTo>
                    <a:pt x="9834537" y="889000"/>
                  </a:lnTo>
                  <a:lnTo>
                    <a:pt x="9834537" y="2006600"/>
                  </a:lnTo>
                  <a:lnTo>
                    <a:pt x="9834537" y="5422900"/>
                  </a:lnTo>
                  <a:lnTo>
                    <a:pt x="8713521" y="5422900"/>
                  </a:lnTo>
                  <a:lnTo>
                    <a:pt x="8713521" y="4305300"/>
                  </a:lnTo>
                  <a:lnTo>
                    <a:pt x="9834537" y="4305300"/>
                  </a:lnTo>
                  <a:lnTo>
                    <a:pt x="9834537" y="4279900"/>
                  </a:lnTo>
                  <a:lnTo>
                    <a:pt x="8713521" y="4279900"/>
                  </a:lnTo>
                  <a:lnTo>
                    <a:pt x="8713521" y="3162300"/>
                  </a:lnTo>
                  <a:lnTo>
                    <a:pt x="9834537" y="3162300"/>
                  </a:lnTo>
                  <a:lnTo>
                    <a:pt x="9834537" y="3149600"/>
                  </a:lnTo>
                  <a:lnTo>
                    <a:pt x="8713521" y="3149600"/>
                  </a:lnTo>
                  <a:lnTo>
                    <a:pt x="8713521" y="2019300"/>
                  </a:lnTo>
                  <a:lnTo>
                    <a:pt x="9834537" y="2019300"/>
                  </a:lnTo>
                  <a:lnTo>
                    <a:pt x="9834537" y="2006600"/>
                  </a:lnTo>
                  <a:lnTo>
                    <a:pt x="8713521" y="2006600"/>
                  </a:lnTo>
                  <a:lnTo>
                    <a:pt x="8713521" y="889000"/>
                  </a:lnTo>
                  <a:lnTo>
                    <a:pt x="9834537" y="889000"/>
                  </a:lnTo>
                  <a:lnTo>
                    <a:pt x="9834537" y="863600"/>
                  </a:lnTo>
                  <a:lnTo>
                    <a:pt x="8692388" y="863600"/>
                  </a:lnTo>
                  <a:lnTo>
                    <a:pt x="8692388" y="889000"/>
                  </a:lnTo>
                  <a:lnTo>
                    <a:pt x="8692388" y="2006600"/>
                  </a:lnTo>
                  <a:lnTo>
                    <a:pt x="8692388" y="5422900"/>
                  </a:lnTo>
                  <a:lnTo>
                    <a:pt x="7571372" y="5422900"/>
                  </a:lnTo>
                  <a:lnTo>
                    <a:pt x="7571372" y="4305300"/>
                  </a:lnTo>
                  <a:lnTo>
                    <a:pt x="8692388" y="4305300"/>
                  </a:lnTo>
                  <a:lnTo>
                    <a:pt x="8692388" y="4279900"/>
                  </a:lnTo>
                  <a:lnTo>
                    <a:pt x="7571372" y="4279900"/>
                  </a:lnTo>
                  <a:lnTo>
                    <a:pt x="7571372" y="3162300"/>
                  </a:lnTo>
                  <a:lnTo>
                    <a:pt x="8692388" y="3162300"/>
                  </a:lnTo>
                  <a:lnTo>
                    <a:pt x="8692388" y="3149600"/>
                  </a:lnTo>
                  <a:lnTo>
                    <a:pt x="7571372" y="3149600"/>
                  </a:lnTo>
                  <a:lnTo>
                    <a:pt x="7571372" y="2019300"/>
                  </a:lnTo>
                  <a:lnTo>
                    <a:pt x="8692388" y="2019300"/>
                  </a:lnTo>
                  <a:lnTo>
                    <a:pt x="8692388" y="2006600"/>
                  </a:lnTo>
                  <a:lnTo>
                    <a:pt x="7571372" y="2006600"/>
                  </a:lnTo>
                  <a:lnTo>
                    <a:pt x="7571372" y="889000"/>
                  </a:lnTo>
                  <a:lnTo>
                    <a:pt x="8692388" y="889000"/>
                  </a:lnTo>
                  <a:lnTo>
                    <a:pt x="8692388" y="863600"/>
                  </a:lnTo>
                  <a:lnTo>
                    <a:pt x="7550239" y="863600"/>
                  </a:lnTo>
                  <a:lnTo>
                    <a:pt x="7550239" y="2006600"/>
                  </a:lnTo>
                  <a:lnTo>
                    <a:pt x="7550239" y="3149600"/>
                  </a:lnTo>
                  <a:lnTo>
                    <a:pt x="7550239" y="4279900"/>
                  </a:lnTo>
                  <a:lnTo>
                    <a:pt x="7550239" y="5422900"/>
                  </a:lnTo>
                  <a:lnTo>
                    <a:pt x="6428168" y="5422900"/>
                  </a:lnTo>
                  <a:lnTo>
                    <a:pt x="6428168" y="4305300"/>
                  </a:lnTo>
                  <a:lnTo>
                    <a:pt x="7549185" y="4305300"/>
                  </a:lnTo>
                  <a:lnTo>
                    <a:pt x="7550239" y="5422900"/>
                  </a:lnTo>
                  <a:lnTo>
                    <a:pt x="7550239" y="4279900"/>
                  </a:lnTo>
                  <a:lnTo>
                    <a:pt x="6428168" y="4279900"/>
                  </a:lnTo>
                  <a:lnTo>
                    <a:pt x="6428168" y="3162300"/>
                  </a:lnTo>
                  <a:lnTo>
                    <a:pt x="7549185" y="3162300"/>
                  </a:lnTo>
                  <a:lnTo>
                    <a:pt x="7550239" y="4279900"/>
                  </a:lnTo>
                  <a:lnTo>
                    <a:pt x="7550239" y="3149600"/>
                  </a:lnTo>
                  <a:lnTo>
                    <a:pt x="6428168" y="3149600"/>
                  </a:lnTo>
                  <a:lnTo>
                    <a:pt x="6428168" y="2019300"/>
                  </a:lnTo>
                  <a:lnTo>
                    <a:pt x="7549185" y="2019300"/>
                  </a:lnTo>
                  <a:lnTo>
                    <a:pt x="7550239" y="3149600"/>
                  </a:lnTo>
                  <a:lnTo>
                    <a:pt x="7550239" y="2006600"/>
                  </a:lnTo>
                  <a:lnTo>
                    <a:pt x="6428168" y="2006600"/>
                  </a:lnTo>
                  <a:lnTo>
                    <a:pt x="6428168" y="889000"/>
                  </a:lnTo>
                  <a:lnTo>
                    <a:pt x="7549185" y="889000"/>
                  </a:lnTo>
                  <a:lnTo>
                    <a:pt x="7550239" y="2006600"/>
                  </a:lnTo>
                  <a:lnTo>
                    <a:pt x="7550239" y="863600"/>
                  </a:lnTo>
                  <a:lnTo>
                    <a:pt x="6408090" y="863600"/>
                  </a:lnTo>
                  <a:lnTo>
                    <a:pt x="6408090" y="889000"/>
                  </a:lnTo>
                  <a:lnTo>
                    <a:pt x="6408090" y="2006600"/>
                  </a:lnTo>
                  <a:lnTo>
                    <a:pt x="6408090" y="5422900"/>
                  </a:lnTo>
                  <a:lnTo>
                    <a:pt x="5287073" y="5422900"/>
                  </a:lnTo>
                  <a:lnTo>
                    <a:pt x="5287073" y="4305300"/>
                  </a:lnTo>
                  <a:lnTo>
                    <a:pt x="6408090" y="4305300"/>
                  </a:lnTo>
                  <a:lnTo>
                    <a:pt x="6408090" y="4279900"/>
                  </a:lnTo>
                  <a:lnTo>
                    <a:pt x="5287073" y="4279900"/>
                  </a:lnTo>
                  <a:lnTo>
                    <a:pt x="5287073" y="3162300"/>
                  </a:lnTo>
                  <a:lnTo>
                    <a:pt x="6408090" y="3162300"/>
                  </a:lnTo>
                  <a:lnTo>
                    <a:pt x="6408090" y="3149600"/>
                  </a:lnTo>
                  <a:lnTo>
                    <a:pt x="5287073" y="3149600"/>
                  </a:lnTo>
                  <a:lnTo>
                    <a:pt x="5287073" y="2019300"/>
                  </a:lnTo>
                  <a:lnTo>
                    <a:pt x="6408090" y="2019300"/>
                  </a:lnTo>
                  <a:lnTo>
                    <a:pt x="6408090" y="2006600"/>
                  </a:lnTo>
                  <a:lnTo>
                    <a:pt x="5287073" y="2006600"/>
                  </a:lnTo>
                  <a:lnTo>
                    <a:pt x="5287073" y="889000"/>
                  </a:lnTo>
                  <a:lnTo>
                    <a:pt x="6408090" y="889000"/>
                  </a:lnTo>
                  <a:lnTo>
                    <a:pt x="6408090" y="863600"/>
                  </a:lnTo>
                  <a:lnTo>
                    <a:pt x="5265940" y="863600"/>
                  </a:lnTo>
                  <a:lnTo>
                    <a:pt x="5265940" y="889000"/>
                  </a:lnTo>
                  <a:lnTo>
                    <a:pt x="5265940" y="2006600"/>
                  </a:lnTo>
                  <a:lnTo>
                    <a:pt x="5265940" y="5422900"/>
                  </a:lnTo>
                  <a:lnTo>
                    <a:pt x="4143870" y="5422900"/>
                  </a:lnTo>
                  <a:lnTo>
                    <a:pt x="4143870" y="4305300"/>
                  </a:lnTo>
                  <a:lnTo>
                    <a:pt x="5265940" y="4305300"/>
                  </a:lnTo>
                  <a:lnTo>
                    <a:pt x="5265940" y="4279900"/>
                  </a:lnTo>
                  <a:lnTo>
                    <a:pt x="4143870" y="4279900"/>
                  </a:lnTo>
                  <a:lnTo>
                    <a:pt x="4143870" y="3162300"/>
                  </a:lnTo>
                  <a:lnTo>
                    <a:pt x="5265940" y="3162300"/>
                  </a:lnTo>
                  <a:lnTo>
                    <a:pt x="5265940" y="3149600"/>
                  </a:lnTo>
                  <a:lnTo>
                    <a:pt x="4143870" y="3149600"/>
                  </a:lnTo>
                  <a:lnTo>
                    <a:pt x="4143870" y="2019300"/>
                  </a:lnTo>
                  <a:lnTo>
                    <a:pt x="5265940" y="2019300"/>
                  </a:lnTo>
                  <a:lnTo>
                    <a:pt x="5265940" y="2006600"/>
                  </a:lnTo>
                  <a:lnTo>
                    <a:pt x="4143870" y="2006600"/>
                  </a:lnTo>
                  <a:lnTo>
                    <a:pt x="4143870" y="889000"/>
                  </a:lnTo>
                  <a:lnTo>
                    <a:pt x="5265940" y="889000"/>
                  </a:lnTo>
                  <a:lnTo>
                    <a:pt x="5265940" y="863600"/>
                  </a:lnTo>
                  <a:lnTo>
                    <a:pt x="4122737" y="863600"/>
                  </a:lnTo>
                  <a:lnTo>
                    <a:pt x="4122737" y="889000"/>
                  </a:lnTo>
                  <a:lnTo>
                    <a:pt x="4122737" y="2006600"/>
                  </a:lnTo>
                  <a:lnTo>
                    <a:pt x="4122737" y="5422900"/>
                  </a:lnTo>
                  <a:lnTo>
                    <a:pt x="3001721" y="5422900"/>
                  </a:lnTo>
                  <a:lnTo>
                    <a:pt x="3001721" y="4305300"/>
                  </a:lnTo>
                  <a:lnTo>
                    <a:pt x="4122737" y="4305300"/>
                  </a:lnTo>
                  <a:lnTo>
                    <a:pt x="4122737" y="4279900"/>
                  </a:lnTo>
                  <a:lnTo>
                    <a:pt x="3001721" y="4279900"/>
                  </a:lnTo>
                  <a:lnTo>
                    <a:pt x="3001721" y="3162300"/>
                  </a:lnTo>
                  <a:lnTo>
                    <a:pt x="4122737" y="3162300"/>
                  </a:lnTo>
                  <a:lnTo>
                    <a:pt x="4122737" y="3149600"/>
                  </a:lnTo>
                  <a:lnTo>
                    <a:pt x="3001721" y="3149600"/>
                  </a:lnTo>
                  <a:lnTo>
                    <a:pt x="3001721" y="2019300"/>
                  </a:lnTo>
                  <a:lnTo>
                    <a:pt x="4122737" y="2019300"/>
                  </a:lnTo>
                  <a:lnTo>
                    <a:pt x="4122737" y="2006600"/>
                  </a:lnTo>
                  <a:lnTo>
                    <a:pt x="3001721" y="2006600"/>
                  </a:lnTo>
                  <a:lnTo>
                    <a:pt x="3001721" y="889000"/>
                  </a:lnTo>
                  <a:lnTo>
                    <a:pt x="4122737" y="889000"/>
                  </a:lnTo>
                  <a:lnTo>
                    <a:pt x="4122737" y="863600"/>
                  </a:lnTo>
                  <a:lnTo>
                    <a:pt x="2980588" y="863600"/>
                  </a:lnTo>
                  <a:lnTo>
                    <a:pt x="2980588" y="889000"/>
                  </a:lnTo>
                  <a:lnTo>
                    <a:pt x="2980588" y="2006600"/>
                  </a:lnTo>
                  <a:lnTo>
                    <a:pt x="2980588" y="5422900"/>
                  </a:lnTo>
                  <a:lnTo>
                    <a:pt x="1859572" y="5422900"/>
                  </a:lnTo>
                  <a:lnTo>
                    <a:pt x="1859572" y="4305300"/>
                  </a:lnTo>
                  <a:lnTo>
                    <a:pt x="2980588" y="4305300"/>
                  </a:lnTo>
                  <a:lnTo>
                    <a:pt x="2980588" y="4279900"/>
                  </a:lnTo>
                  <a:lnTo>
                    <a:pt x="1859572" y="4279900"/>
                  </a:lnTo>
                  <a:lnTo>
                    <a:pt x="1859572" y="3162300"/>
                  </a:lnTo>
                  <a:lnTo>
                    <a:pt x="2980588" y="3162300"/>
                  </a:lnTo>
                  <a:lnTo>
                    <a:pt x="2980588" y="3149600"/>
                  </a:lnTo>
                  <a:lnTo>
                    <a:pt x="1859572" y="3149600"/>
                  </a:lnTo>
                  <a:lnTo>
                    <a:pt x="1859572" y="2019300"/>
                  </a:lnTo>
                  <a:lnTo>
                    <a:pt x="2980588" y="2019300"/>
                  </a:lnTo>
                  <a:lnTo>
                    <a:pt x="2980588" y="2006600"/>
                  </a:lnTo>
                  <a:lnTo>
                    <a:pt x="1859572" y="2006600"/>
                  </a:lnTo>
                  <a:lnTo>
                    <a:pt x="1859572" y="889000"/>
                  </a:lnTo>
                  <a:lnTo>
                    <a:pt x="2980588" y="889000"/>
                  </a:lnTo>
                  <a:lnTo>
                    <a:pt x="2980588" y="863600"/>
                  </a:lnTo>
                  <a:lnTo>
                    <a:pt x="1838439" y="863600"/>
                  </a:lnTo>
                  <a:lnTo>
                    <a:pt x="1838439" y="889000"/>
                  </a:lnTo>
                  <a:lnTo>
                    <a:pt x="1838439" y="2006600"/>
                  </a:lnTo>
                  <a:lnTo>
                    <a:pt x="1838439" y="5422900"/>
                  </a:lnTo>
                  <a:lnTo>
                    <a:pt x="717423" y="5422900"/>
                  </a:lnTo>
                  <a:lnTo>
                    <a:pt x="717423" y="4305300"/>
                  </a:lnTo>
                  <a:lnTo>
                    <a:pt x="1838439" y="4305300"/>
                  </a:lnTo>
                  <a:lnTo>
                    <a:pt x="1838439" y="4279900"/>
                  </a:lnTo>
                  <a:lnTo>
                    <a:pt x="717423" y="4279900"/>
                  </a:lnTo>
                  <a:lnTo>
                    <a:pt x="717423" y="3162300"/>
                  </a:lnTo>
                  <a:lnTo>
                    <a:pt x="1838439" y="3162300"/>
                  </a:lnTo>
                  <a:lnTo>
                    <a:pt x="1838439" y="3149600"/>
                  </a:lnTo>
                  <a:lnTo>
                    <a:pt x="717423" y="3149600"/>
                  </a:lnTo>
                  <a:lnTo>
                    <a:pt x="717423" y="2019300"/>
                  </a:lnTo>
                  <a:lnTo>
                    <a:pt x="1838439" y="2019300"/>
                  </a:lnTo>
                  <a:lnTo>
                    <a:pt x="1838439" y="2006600"/>
                  </a:lnTo>
                  <a:lnTo>
                    <a:pt x="717423" y="2006600"/>
                  </a:lnTo>
                  <a:lnTo>
                    <a:pt x="717423" y="889000"/>
                  </a:lnTo>
                  <a:lnTo>
                    <a:pt x="1838439" y="889000"/>
                  </a:lnTo>
                  <a:lnTo>
                    <a:pt x="1838439" y="863600"/>
                  </a:lnTo>
                  <a:lnTo>
                    <a:pt x="0" y="863600"/>
                  </a:lnTo>
                  <a:lnTo>
                    <a:pt x="0" y="889000"/>
                  </a:lnTo>
                  <a:lnTo>
                    <a:pt x="696290" y="889000"/>
                  </a:lnTo>
                  <a:lnTo>
                    <a:pt x="696290" y="2006600"/>
                  </a:lnTo>
                  <a:lnTo>
                    <a:pt x="0" y="2006600"/>
                  </a:lnTo>
                  <a:lnTo>
                    <a:pt x="0" y="2019300"/>
                  </a:lnTo>
                  <a:lnTo>
                    <a:pt x="696290" y="2019300"/>
                  </a:lnTo>
                  <a:lnTo>
                    <a:pt x="696290" y="3149600"/>
                  </a:lnTo>
                  <a:lnTo>
                    <a:pt x="0" y="3149600"/>
                  </a:lnTo>
                  <a:lnTo>
                    <a:pt x="0" y="3162300"/>
                  </a:lnTo>
                  <a:lnTo>
                    <a:pt x="696290" y="3162300"/>
                  </a:lnTo>
                  <a:lnTo>
                    <a:pt x="696290" y="4279900"/>
                  </a:lnTo>
                  <a:lnTo>
                    <a:pt x="0" y="4279900"/>
                  </a:lnTo>
                  <a:lnTo>
                    <a:pt x="0" y="4305300"/>
                  </a:lnTo>
                  <a:lnTo>
                    <a:pt x="696290" y="4305300"/>
                  </a:lnTo>
                  <a:lnTo>
                    <a:pt x="696290" y="5422900"/>
                  </a:lnTo>
                  <a:lnTo>
                    <a:pt x="0" y="5422900"/>
                  </a:lnTo>
                  <a:lnTo>
                    <a:pt x="0" y="5448300"/>
                  </a:lnTo>
                  <a:lnTo>
                    <a:pt x="696290" y="5448300"/>
                  </a:lnTo>
                  <a:lnTo>
                    <a:pt x="696290" y="6565900"/>
                  </a:lnTo>
                  <a:lnTo>
                    <a:pt x="717423" y="6565900"/>
                  </a:lnTo>
                  <a:lnTo>
                    <a:pt x="717423" y="5448300"/>
                  </a:lnTo>
                  <a:lnTo>
                    <a:pt x="18287988" y="5448300"/>
                  </a:lnTo>
                  <a:lnTo>
                    <a:pt x="18287988" y="5422900"/>
                  </a:lnTo>
                  <a:lnTo>
                    <a:pt x="17850689" y="5422900"/>
                  </a:lnTo>
                  <a:lnTo>
                    <a:pt x="17850689" y="4305300"/>
                  </a:lnTo>
                  <a:lnTo>
                    <a:pt x="18287988" y="4305300"/>
                  </a:lnTo>
                  <a:lnTo>
                    <a:pt x="18287988" y="4279900"/>
                  </a:lnTo>
                  <a:lnTo>
                    <a:pt x="17850689" y="4279900"/>
                  </a:lnTo>
                  <a:lnTo>
                    <a:pt x="17850689" y="3162300"/>
                  </a:lnTo>
                  <a:lnTo>
                    <a:pt x="18287988" y="3162300"/>
                  </a:lnTo>
                  <a:lnTo>
                    <a:pt x="18287988" y="3149600"/>
                  </a:lnTo>
                  <a:lnTo>
                    <a:pt x="17850689" y="3149600"/>
                  </a:lnTo>
                  <a:lnTo>
                    <a:pt x="17850689" y="2019300"/>
                  </a:lnTo>
                  <a:lnTo>
                    <a:pt x="18287988" y="2019300"/>
                  </a:lnTo>
                  <a:lnTo>
                    <a:pt x="18287988" y="2006600"/>
                  </a:lnTo>
                  <a:lnTo>
                    <a:pt x="17850689" y="2006600"/>
                  </a:lnTo>
                  <a:lnTo>
                    <a:pt x="17850689" y="889000"/>
                  </a:lnTo>
                  <a:lnTo>
                    <a:pt x="18287988" y="889000"/>
                  </a:lnTo>
                  <a:lnTo>
                    <a:pt x="18287988" y="863600"/>
                  </a:lnTo>
                  <a:close/>
                </a:path>
              </a:pathLst>
            </a:custGeom>
            <a:solidFill>
              <a:srgbClr val="000000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5448312"/>
              <a:ext cx="18288000" cy="4584700"/>
            </a:xfrm>
            <a:custGeom>
              <a:avLst/>
              <a:gdLst/>
              <a:ahLst/>
              <a:cxnLst/>
              <a:rect l="l" t="t" r="r" b="b"/>
              <a:pathLst>
                <a:path w="18288000" h="4584700">
                  <a:moveTo>
                    <a:pt x="18287988" y="1117600"/>
                  </a:moveTo>
                  <a:lnTo>
                    <a:pt x="17850689" y="1117600"/>
                  </a:lnTo>
                  <a:lnTo>
                    <a:pt x="17850689" y="0"/>
                  </a:lnTo>
                  <a:lnTo>
                    <a:pt x="17829568" y="0"/>
                  </a:lnTo>
                  <a:lnTo>
                    <a:pt x="17829568" y="3403600"/>
                  </a:lnTo>
                  <a:lnTo>
                    <a:pt x="16708552" y="3403600"/>
                  </a:lnTo>
                  <a:lnTo>
                    <a:pt x="16708552" y="2286000"/>
                  </a:lnTo>
                  <a:lnTo>
                    <a:pt x="17829568" y="2286000"/>
                  </a:lnTo>
                  <a:lnTo>
                    <a:pt x="17829568" y="2260600"/>
                  </a:lnTo>
                  <a:lnTo>
                    <a:pt x="16708552" y="2260600"/>
                  </a:lnTo>
                  <a:lnTo>
                    <a:pt x="16708552" y="1143000"/>
                  </a:lnTo>
                  <a:lnTo>
                    <a:pt x="17829568" y="1143000"/>
                  </a:lnTo>
                  <a:lnTo>
                    <a:pt x="17829568" y="1117600"/>
                  </a:lnTo>
                  <a:lnTo>
                    <a:pt x="16708552" y="1117600"/>
                  </a:lnTo>
                  <a:lnTo>
                    <a:pt x="16708552" y="0"/>
                  </a:lnTo>
                  <a:lnTo>
                    <a:pt x="16687419" y="0"/>
                  </a:lnTo>
                  <a:lnTo>
                    <a:pt x="16687419" y="3403600"/>
                  </a:lnTo>
                  <a:lnTo>
                    <a:pt x="15566403" y="3403600"/>
                  </a:lnTo>
                  <a:lnTo>
                    <a:pt x="15566403" y="2286000"/>
                  </a:lnTo>
                  <a:lnTo>
                    <a:pt x="16687419" y="2286000"/>
                  </a:lnTo>
                  <a:lnTo>
                    <a:pt x="16687419" y="2260600"/>
                  </a:lnTo>
                  <a:lnTo>
                    <a:pt x="15566403" y="2260600"/>
                  </a:lnTo>
                  <a:lnTo>
                    <a:pt x="15566403" y="1143000"/>
                  </a:lnTo>
                  <a:lnTo>
                    <a:pt x="16687419" y="1143000"/>
                  </a:lnTo>
                  <a:lnTo>
                    <a:pt x="16687419" y="1117600"/>
                  </a:lnTo>
                  <a:lnTo>
                    <a:pt x="15566403" y="1117600"/>
                  </a:lnTo>
                  <a:lnTo>
                    <a:pt x="15566403" y="0"/>
                  </a:lnTo>
                  <a:lnTo>
                    <a:pt x="15545270" y="0"/>
                  </a:lnTo>
                  <a:lnTo>
                    <a:pt x="15545270" y="4546600"/>
                  </a:lnTo>
                  <a:lnTo>
                    <a:pt x="14424254" y="4546600"/>
                  </a:lnTo>
                  <a:lnTo>
                    <a:pt x="14424254" y="3429000"/>
                  </a:lnTo>
                  <a:lnTo>
                    <a:pt x="15545270" y="3429000"/>
                  </a:lnTo>
                  <a:lnTo>
                    <a:pt x="15545270" y="3403600"/>
                  </a:lnTo>
                  <a:lnTo>
                    <a:pt x="14424254" y="3403600"/>
                  </a:lnTo>
                  <a:lnTo>
                    <a:pt x="14424254" y="2286000"/>
                  </a:lnTo>
                  <a:lnTo>
                    <a:pt x="15545270" y="2286000"/>
                  </a:lnTo>
                  <a:lnTo>
                    <a:pt x="15545270" y="2260600"/>
                  </a:lnTo>
                  <a:lnTo>
                    <a:pt x="14424254" y="2260600"/>
                  </a:lnTo>
                  <a:lnTo>
                    <a:pt x="14424254" y="1143000"/>
                  </a:lnTo>
                  <a:lnTo>
                    <a:pt x="15545270" y="1143000"/>
                  </a:lnTo>
                  <a:lnTo>
                    <a:pt x="15545270" y="1117600"/>
                  </a:lnTo>
                  <a:lnTo>
                    <a:pt x="14424254" y="1117600"/>
                  </a:lnTo>
                  <a:lnTo>
                    <a:pt x="14424254" y="0"/>
                  </a:lnTo>
                  <a:lnTo>
                    <a:pt x="14403121" y="0"/>
                  </a:lnTo>
                  <a:lnTo>
                    <a:pt x="14403121" y="4546600"/>
                  </a:lnTo>
                  <a:lnTo>
                    <a:pt x="13282105" y="4546600"/>
                  </a:lnTo>
                  <a:lnTo>
                    <a:pt x="13282105" y="3429000"/>
                  </a:lnTo>
                  <a:lnTo>
                    <a:pt x="14403121" y="3429000"/>
                  </a:lnTo>
                  <a:lnTo>
                    <a:pt x="14403121" y="3403600"/>
                  </a:lnTo>
                  <a:lnTo>
                    <a:pt x="13282105" y="3403600"/>
                  </a:lnTo>
                  <a:lnTo>
                    <a:pt x="13282105" y="2286000"/>
                  </a:lnTo>
                  <a:lnTo>
                    <a:pt x="14403121" y="2286000"/>
                  </a:lnTo>
                  <a:lnTo>
                    <a:pt x="14403121" y="2260600"/>
                  </a:lnTo>
                  <a:lnTo>
                    <a:pt x="13282105" y="2260600"/>
                  </a:lnTo>
                  <a:lnTo>
                    <a:pt x="13282105" y="1143000"/>
                  </a:lnTo>
                  <a:lnTo>
                    <a:pt x="14403121" y="1143000"/>
                  </a:lnTo>
                  <a:lnTo>
                    <a:pt x="14403121" y="1117600"/>
                  </a:lnTo>
                  <a:lnTo>
                    <a:pt x="13282105" y="1117600"/>
                  </a:lnTo>
                  <a:lnTo>
                    <a:pt x="13282105" y="0"/>
                  </a:lnTo>
                  <a:lnTo>
                    <a:pt x="13259918" y="0"/>
                  </a:lnTo>
                  <a:lnTo>
                    <a:pt x="13260972" y="1117600"/>
                  </a:lnTo>
                  <a:lnTo>
                    <a:pt x="13260972" y="2260600"/>
                  </a:lnTo>
                  <a:lnTo>
                    <a:pt x="13260972" y="3403600"/>
                  </a:lnTo>
                  <a:lnTo>
                    <a:pt x="13260972" y="4546600"/>
                  </a:lnTo>
                  <a:lnTo>
                    <a:pt x="12138901" y="4546600"/>
                  </a:lnTo>
                  <a:lnTo>
                    <a:pt x="12138901" y="3429000"/>
                  </a:lnTo>
                  <a:lnTo>
                    <a:pt x="13259918" y="3429000"/>
                  </a:lnTo>
                  <a:lnTo>
                    <a:pt x="13260972" y="4546600"/>
                  </a:lnTo>
                  <a:lnTo>
                    <a:pt x="13260972" y="3403600"/>
                  </a:lnTo>
                  <a:lnTo>
                    <a:pt x="12138901" y="3403600"/>
                  </a:lnTo>
                  <a:lnTo>
                    <a:pt x="12138901" y="2286000"/>
                  </a:lnTo>
                  <a:lnTo>
                    <a:pt x="13259918" y="2286000"/>
                  </a:lnTo>
                  <a:lnTo>
                    <a:pt x="13260972" y="3403600"/>
                  </a:lnTo>
                  <a:lnTo>
                    <a:pt x="13260972" y="2260600"/>
                  </a:lnTo>
                  <a:lnTo>
                    <a:pt x="12138901" y="2260600"/>
                  </a:lnTo>
                  <a:lnTo>
                    <a:pt x="12138901" y="1143000"/>
                  </a:lnTo>
                  <a:lnTo>
                    <a:pt x="13259918" y="1143000"/>
                  </a:lnTo>
                  <a:lnTo>
                    <a:pt x="13260972" y="2260600"/>
                  </a:lnTo>
                  <a:lnTo>
                    <a:pt x="13260972" y="1117600"/>
                  </a:lnTo>
                  <a:lnTo>
                    <a:pt x="12138901" y="1117600"/>
                  </a:lnTo>
                  <a:lnTo>
                    <a:pt x="12138901" y="0"/>
                  </a:lnTo>
                  <a:lnTo>
                    <a:pt x="12118823" y="0"/>
                  </a:lnTo>
                  <a:lnTo>
                    <a:pt x="12118823" y="4546600"/>
                  </a:lnTo>
                  <a:lnTo>
                    <a:pt x="10997806" y="4546600"/>
                  </a:lnTo>
                  <a:lnTo>
                    <a:pt x="10997806" y="3429000"/>
                  </a:lnTo>
                  <a:lnTo>
                    <a:pt x="12118823" y="3429000"/>
                  </a:lnTo>
                  <a:lnTo>
                    <a:pt x="12118823" y="3403600"/>
                  </a:lnTo>
                  <a:lnTo>
                    <a:pt x="10997806" y="3403600"/>
                  </a:lnTo>
                  <a:lnTo>
                    <a:pt x="10997806" y="2286000"/>
                  </a:lnTo>
                  <a:lnTo>
                    <a:pt x="12118823" y="2286000"/>
                  </a:lnTo>
                  <a:lnTo>
                    <a:pt x="12118823" y="2260600"/>
                  </a:lnTo>
                  <a:lnTo>
                    <a:pt x="10997806" y="2260600"/>
                  </a:lnTo>
                  <a:lnTo>
                    <a:pt x="10997806" y="1143000"/>
                  </a:lnTo>
                  <a:lnTo>
                    <a:pt x="12118823" y="1143000"/>
                  </a:lnTo>
                  <a:lnTo>
                    <a:pt x="12118823" y="1117600"/>
                  </a:lnTo>
                  <a:lnTo>
                    <a:pt x="10997806" y="1117600"/>
                  </a:lnTo>
                  <a:lnTo>
                    <a:pt x="10997806" y="0"/>
                  </a:lnTo>
                  <a:lnTo>
                    <a:pt x="10976674" y="0"/>
                  </a:lnTo>
                  <a:lnTo>
                    <a:pt x="10976674" y="4546600"/>
                  </a:lnTo>
                  <a:lnTo>
                    <a:pt x="9855657" y="4546600"/>
                  </a:lnTo>
                  <a:lnTo>
                    <a:pt x="9855657" y="3429000"/>
                  </a:lnTo>
                  <a:lnTo>
                    <a:pt x="10976674" y="3429000"/>
                  </a:lnTo>
                  <a:lnTo>
                    <a:pt x="10976674" y="3403600"/>
                  </a:lnTo>
                  <a:lnTo>
                    <a:pt x="9855657" y="3403600"/>
                  </a:lnTo>
                  <a:lnTo>
                    <a:pt x="9855657" y="2286000"/>
                  </a:lnTo>
                  <a:lnTo>
                    <a:pt x="10976674" y="2286000"/>
                  </a:lnTo>
                  <a:lnTo>
                    <a:pt x="10976674" y="2260600"/>
                  </a:lnTo>
                  <a:lnTo>
                    <a:pt x="9855657" y="2260600"/>
                  </a:lnTo>
                  <a:lnTo>
                    <a:pt x="9855657" y="1143000"/>
                  </a:lnTo>
                  <a:lnTo>
                    <a:pt x="10976674" y="1143000"/>
                  </a:lnTo>
                  <a:lnTo>
                    <a:pt x="10976674" y="1117600"/>
                  </a:lnTo>
                  <a:lnTo>
                    <a:pt x="9855657" y="1117600"/>
                  </a:lnTo>
                  <a:lnTo>
                    <a:pt x="9855657" y="0"/>
                  </a:lnTo>
                  <a:lnTo>
                    <a:pt x="9834537" y="0"/>
                  </a:lnTo>
                  <a:lnTo>
                    <a:pt x="9834537" y="4546600"/>
                  </a:lnTo>
                  <a:lnTo>
                    <a:pt x="8713521" y="4546600"/>
                  </a:lnTo>
                  <a:lnTo>
                    <a:pt x="8713521" y="3429000"/>
                  </a:lnTo>
                  <a:lnTo>
                    <a:pt x="9834537" y="3429000"/>
                  </a:lnTo>
                  <a:lnTo>
                    <a:pt x="9834537" y="3403600"/>
                  </a:lnTo>
                  <a:lnTo>
                    <a:pt x="8713521" y="3403600"/>
                  </a:lnTo>
                  <a:lnTo>
                    <a:pt x="8713521" y="2286000"/>
                  </a:lnTo>
                  <a:lnTo>
                    <a:pt x="9834537" y="2286000"/>
                  </a:lnTo>
                  <a:lnTo>
                    <a:pt x="9834537" y="2260600"/>
                  </a:lnTo>
                  <a:lnTo>
                    <a:pt x="8713521" y="2260600"/>
                  </a:lnTo>
                  <a:lnTo>
                    <a:pt x="8713521" y="1143000"/>
                  </a:lnTo>
                  <a:lnTo>
                    <a:pt x="9834537" y="1143000"/>
                  </a:lnTo>
                  <a:lnTo>
                    <a:pt x="9834537" y="1117600"/>
                  </a:lnTo>
                  <a:lnTo>
                    <a:pt x="8713521" y="1117600"/>
                  </a:lnTo>
                  <a:lnTo>
                    <a:pt x="8713521" y="0"/>
                  </a:lnTo>
                  <a:lnTo>
                    <a:pt x="8692388" y="0"/>
                  </a:lnTo>
                  <a:lnTo>
                    <a:pt x="8692388" y="4546600"/>
                  </a:lnTo>
                  <a:lnTo>
                    <a:pt x="7571372" y="4546600"/>
                  </a:lnTo>
                  <a:lnTo>
                    <a:pt x="7571372" y="3429000"/>
                  </a:lnTo>
                  <a:lnTo>
                    <a:pt x="8692388" y="3429000"/>
                  </a:lnTo>
                  <a:lnTo>
                    <a:pt x="8692388" y="3403600"/>
                  </a:lnTo>
                  <a:lnTo>
                    <a:pt x="7571372" y="3403600"/>
                  </a:lnTo>
                  <a:lnTo>
                    <a:pt x="7571372" y="2286000"/>
                  </a:lnTo>
                  <a:lnTo>
                    <a:pt x="8692388" y="2286000"/>
                  </a:lnTo>
                  <a:lnTo>
                    <a:pt x="8692388" y="2260600"/>
                  </a:lnTo>
                  <a:lnTo>
                    <a:pt x="7571372" y="2260600"/>
                  </a:lnTo>
                  <a:lnTo>
                    <a:pt x="7571372" y="1143000"/>
                  </a:lnTo>
                  <a:lnTo>
                    <a:pt x="8692388" y="1143000"/>
                  </a:lnTo>
                  <a:lnTo>
                    <a:pt x="8692388" y="1117600"/>
                  </a:lnTo>
                  <a:lnTo>
                    <a:pt x="7571372" y="1117600"/>
                  </a:lnTo>
                  <a:lnTo>
                    <a:pt x="7571372" y="0"/>
                  </a:lnTo>
                  <a:lnTo>
                    <a:pt x="7549185" y="0"/>
                  </a:lnTo>
                  <a:lnTo>
                    <a:pt x="7550239" y="1117600"/>
                  </a:lnTo>
                  <a:lnTo>
                    <a:pt x="7550239" y="2260600"/>
                  </a:lnTo>
                  <a:lnTo>
                    <a:pt x="7550239" y="3403600"/>
                  </a:lnTo>
                  <a:lnTo>
                    <a:pt x="7550239" y="4546600"/>
                  </a:lnTo>
                  <a:lnTo>
                    <a:pt x="6428168" y="4546600"/>
                  </a:lnTo>
                  <a:lnTo>
                    <a:pt x="6428168" y="3429000"/>
                  </a:lnTo>
                  <a:lnTo>
                    <a:pt x="7549185" y="3429000"/>
                  </a:lnTo>
                  <a:lnTo>
                    <a:pt x="7550239" y="4546600"/>
                  </a:lnTo>
                  <a:lnTo>
                    <a:pt x="7550239" y="3403600"/>
                  </a:lnTo>
                  <a:lnTo>
                    <a:pt x="6428168" y="3403600"/>
                  </a:lnTo>
                  <a:lnTo>
                    <a:pt x="6428168" y="2286000"/>
                  </a:lnTo>
                  <a:lnTo>
                    <a:pt x="7549185" y="2286000"/>
                  </a:lnTo>
                  <a:lnTo>
                    <a:pt x="7550239" y="3403600"/>
                  </a:lnTo>
                  <a:lnTo>
                    <a:pt x="7550239" y="2260600"/>
                  </a:lnTo>
                  <a:lnTo>
                    <a:pt x="6428168" y="2260600"/>
                  </a:lnTo>
                  <a:lnTo>
                    <a:pt x="6428168" y="1143000"/>
                  </a:lnTo>
                  <a:lnTo>
                    <a:pt x="7549185" y="1143000"/>
                  </a:lnTo>
                  <a:lnTo>
                    <a:pt x="7550239" y="2260600"/>
                  </a:lnTo>
                  <a:lnTo>
                    <a:pt x="7550239" y="1117600"/>
                  </a:lnTo>
                  <a:lnTo>
                    <a:pt x="6428168" y="1117600"/>
                  </a:lnTo>
                  <a:lnTo>
                    <a:pt x="6428168" y="0"/>
                  </a:lnTo>
                  <a:lnTo>
                    <a:pt x="6408090" y="0"/>
                  </a:lnTo>
                  <a:lnTo>
                    <a:pt x="6408090" y="4546600"/>
                  </a:lnTo>
                  <a:lnTo>
                    <a:pt x="5287073" y="4546600"/>
                  </a:lnTo>
                  <a:lnTo>
                    <a:pt x="5287073" y="3429000"/>
                  </a:lnTo>
                  <a:lnTo>
                    <a:pt x="6408090" y="3429000"/>
                  </a:lnTo>
                  <a:lnTo>
                    <a:pt x="6408090" y="3403600"/>
                  </a:lnTo>
                  <a:lnTo>
                    <a:pt x="5287073" y="3403600"/>
                  </a:lnTo>
                  <a:lnTo>
                    <a:pt x="5287073" y="2286000"/>
                  </a:lnTo>
                  <a:lnTo>
                    <a:pt x="6408090" y="2286000"/>
                  </a:lnTo>
                  <a:lnTo>
                    <a:pt x="6408090" y="2260600"/>
                  </a:lnTo>
                  <a:lnTo>
                    <a:pt x="5287073" y="2260600"/>
                  </a:lnTo>
                  <a:lnTo>
                    <a:pt x="5287073" y="1143000"/>
                  </a:lnTo>
                  <a:lnTo>
                    <a:pt x="6408090" y="1143000"/>
                  </a:lnTo>
                  <a:lnTo>
                    <a:pt x="6408090" y="1117600"/>
                  </a:lnTo>
                  <a:lnTo>
                    <a:pt x="5287073" y="1117600"/>
                  </a:lnTo>
                  <a:lnTo>
                    <a:pt x="5287073" y="0"/>
                  </a:lnTo>
                  <a:lnTo>
                    <a:pt x="5265940" y="0"/>
                  </a:lnTo>
                  <a:lnTo>
                    <a:pt x="5265940" y="4546600"/>
                  </a:lnTo>
                  <a:lnTo>
                    <a:pt x="4143870" y="4546600"/>
                  </a:lnTo>
                  <a:lnTo>
                    <a:pt x="4143870" y="3429000"/>
                  </a:lnTo>
                  <a:lnTo>
                    <a:pt x="5265940" y="3429000"/>
                  </a:lnTo>
                  <a:lnTo>
                    <a:pt x="5265940" y="3403600"/>
                  </a:lnTo>
                  <a:lnTo>
                    <a:pt x="4143870" y="3403600"/>
                  </a:lnTo>
                  <a:lnTo>
                    <a:pt x="4143870" y="2286000"/>
                  </a:lnTo>
                  <a:lnTo>
                    <a:pt x="5265940" y="2286000"/>
                  </a:lnTo>
                  <a:lnTo>
                    <a:pt x="5265940" y="2260600"/>
                  </a:lnTo>
                  <a:lnTo>
                    <a:pt x="4143870" y="2260600"/>
                  </a:lnTo>
                  <a:lnTo>
                    <a:pt x="4143870" y="1143000"/>
                  </a:lnTo>
                  <a:lnTo>
                    <a:pt x="5265940" y="1143000"/>
                  </a:lnTo>
                  <a:lnTo>
                    <a:pt x="5265940" y="1117600"/>
                  </a:lnTo>
                  <a:lnTo>
                    <a:pt x="4143870" y="1117600"/>
                  </a:lnTo>
                  <a:lnTo>
                    <a:pt x="4143870" y="0"/>
                  </a:lnTo>
                  <a:lnTo>
                    <a:pt x="4122737" y="0"/>
                  </a:lnTo>
                  <a:lnTo>
                    <a:pt x="4122737" y="3403600"/>
                  </a:lnTo>
                  <a:lnTo>
                    <a:pt x="3001721" y="3403600"/>
                  </a:lnTo>
                  <a:lnTo>
                    <a:pt x="3001721" y="2286000"/>
                  </a:lnTo>
                  <a:lnTo>
                    <a:pt x="4122737" y="2286000"/>
                  </a:lnTo>
                  <a:lnTo>
                    <a:pt x="4122737" y="2260600"/>
                  </a:lnTo>
                  <a:lnTo>
                    <a:pt x="3001721" y="2260600"/>
                  </a:lnTo>
                  <a:lnTo>
                    <a:pt x="3001721" y="1143000"/>
                  </a:lnTo>
                  <a:lnTo>
                    <a:pt x="4122737" y="1143000"/>
                  </a:lnTo>
                  <a:lnTo>
                    <a:pt x="4122737" y="1117600"/>
                  </a:lnTo>
                  <a:lnTo>
                    <a:pt x="3001721" y="1117600"/>
                  </a:lnTo>
                  <a:lnTo>
                    <a:pt x="3001721" y="0"/>
                  </a:lnTo>
                  <a:lnTo>
                    <a:pt x="2980588" y="0"/>
                  </a:lnTo>
                  <a:lnTo>
                    <a:pt x="2980588" y="3403600"/>
                  </a:lnTo>
                  <a:lnTo>
                    <a:pt x="1859572" y="3403600"/>
                  </a:lnTo>
                  <a:lnTo>
                    <a:pt x="1859572" y="2286000"/>
                  </a:lnTo>
                  <a:lnTo>
                    <a:pt x="2980588" y="2286000"/>
                  </a:lnTo>
                  <a:lnTo>
                    <a:pt x="2980588" y="2260600"/>
                  </a:lnTo>
                  <a:lnTo>
                    <a:pt x="1859572" y="2260600"/>
                  </a:lnTo>
                  <a:lnTo>
                    <a:pt x="1859572" y="1143000"/>
                  </a:lnTo>
                  <a:lnTo>
                    <a:pt x="2980588" y="1143000"/>
                  </a:lnTo>
                  <a:lnTo>
                    <a:pt x="2980588" y="1117600"/>
                  </a:lnTo>
                  <a:lnTo>
                    <a:pt x="1859572" y="1117600"/>
                  </a:lnTo>
                  <a:lnTo>
                    <a:pt x="1859572" y="0"/>
                  </a:lnTo>
                  <a:lnTo>
                    <a:pt x="1838439" y="0"/>
                  </a:lnTo>
                  <a:lnTo>
                    <a:pt x="1838439" y="3403600"/>
                  </a:lnTo>
                  <a:lnTo>
                    <a:pt x="717423" y="3403600"/>
                  </a:lnTo>
                  <a:lnTo>
                    <a:pt x="717423" y="2286000"/>
                  </a:lnTo>
                  <a:lnTo>
                    <a:pt x="1838439" y="2286000"/>
                  </a:lnTo>
                  <a:lnTo>
                    <a:pt x="1838439" y="2260600"/>
                  </a:lnTo>
                  <a:lnTo>
                    <a:pt x="717423" y="2260600"/>
                  </a:lnTo>
                  <a:lnTo>
                    <a:pt x="717423" y="1143000"/>
                  </a:lnTo>
                  <a:lnTo>
                    <a:pt x="1838439" y="1143000"/>
                  </a:lnTo>
                  <a:lnTo>
                    <a:pt x="1838439" y="1117600"/>
                  </a:lnTo>
                  <a:lnTo>
                    <a:pt x="717423" y="1117600"/>
                  </a:lnTo>
                  <a:lnTo>
                    <a:pt x="717423" y="0"/>
                  </a:lnTo>
                  <a:lnTo>
                    <a:pt x="696290" y="0"/>
                  </a:lnTo>
                  <a:lnTo>
                    <a:pt x="696290" y="1117600"/>
                  </a:lnTo>
                  <a:lnTo>
                    <a:pt x="0" y="1117600"/>
                  </a:lnTo>
                  <a:lnTo>
                    <a:pt x="0" y="1143000"/>
                  </a:lnTo>
                  <a:lnTo>
                    <a:pt x="696290" y="1143000"/>
                  </a:lnTo>
                  <a:lnTo>
                    <a:pt x="696290" y="2260600"/>
                  </a:lnTo>
                  <a:lnTo>
                    <a:pt x="0" y="2260600"/>
                  </a:lnTo>
                  <a:lnTo>
                    <a:pt x="0" y="2286000"/>
                  </a:lnTo>
                  <a:lnTo>
                    <a:pt x="696290" y="2286000"/>
                  </a:lnTo>
                  <a:lnTo>
                    <a:pt x="696290" y="3403600"/>
                  </a:lnTo>
                  <a:lnTo>
                    <a:pt x="0" y="3403600"/>
                  </a:lnTo>
                  <a:lnTo>
                    <a:pt x="0" y="3429000"/>
                  </a:lnTo>
                  <a:lnTo>
                    <a:pt x="696290" y="3429000"/>
                  </a:lnTo>
                  <a:lnTo>
                    <a:pt x="696290" y="4584700"/>
                  </a:lnTo>
                  <a:lnTo>
                    <a:pt x="717423" y="4584700"/>
                  </a:lnTo>
                  <a:lnTo>
                    <a:pt x="717423" y="3429000"/>
                  </a:lnTo>
                  <a:lnTo>
                    <a:pt x="1838439" y="3429000"/>
                  </a:lnTo>
                  <a:lnTo>
                    <a:pt x="1838439" y="4584700"/>
                  </a:lnTo>
                  <a:lnTo>
                    <a:pt x="1859572" y="4584700"/>
                  </a:lnTo>
                  <a:lnTo>
                    <a:pt x="1859572" y="3429000"/>
                  </a:lnTo>
                  <a:lnTo>
                    <a:pt x="2980588" y="3429000"/>
                  </a:lnTo>
                  <a:lnTo>
                    <a:pt x="2980588" y="4584700"/>
                  </a:lnTo>
                  <a:lnTo>
                    <a:pt x="3001721" y="4584700"/>
                  </a:lnTo>
                  <a:lnTo>
                    <a:pt x="3001721" y="3429000"/>
                  </a:lnTo>
                  <a:lnTo>
                    <a:pt x="4122737" y="3429000"/>
                  </a:lnTo>
                  <a:lnTo>
                    <a:pt x="4122737" y="4546600"/>
                  </a:lnTo>
                  <a:lnTo>
                    <a:pt x="3776180" y="4546600"/>
                  </a:lnTo>
                  <a:lnTo>
                    <a:pt x="3776180" y="4559300"/>
                  </a:lnTo>
                  <a:lnTo>
                    <a:pt x="4122737" y="4559300"/>
                  </a:lnTo>
                  <a:lnTo>
                    <a:pt x="4122737" y="4584700"/>
                  </a:lnTo>
                  <a:lnTo>
                    <a:pt x="4143870" y="4584700"/>
                  </a:lnTo>
                  <a:lnTo>
                    <a:pt x="4143870" y="4559300"/>
                  </a:lnTo>
                  <a:lnTo>
                    <a:pt x="5265940" y="4559300"/>
                  </a:lnTo>
                  <a:lnTo>
                    <a:pt x="5265940" y="4584700"/>
                  </a:lnTo>
                  <a:lnTo>
                    <a:pt x="5287073" y="4584700"/>
                  </a:lnTo>
                  <a:lnTo>
                    <a:pt x="5287073" y="4559300"/>
                  </a:lnTo>
                  <a:lnTo>
                    <a:pt x="6408090" y="4559300"/>
                  </a:lnTo>
                  <a:lnTo>
                    <a:pt x="6408090" y="4584700"/>
                  </a:lnTo>
                  <a:lnTo>
                    <a:pt x="6429222" y="4584700"/>
                  </a:lnTo>
                  <a:lnTo>
                    <a:pt x="6429222" y="4559300"/>
                  </a:lnTo>
                  <a:lnTo>
                    <a:pt x="15912948" y="4559300"/>
                  </a:lnTo>
                  <a:lnTo>
                    <a:pt x="15912948" y="4546600"/>
                  </a:lnTo>
                  <a:lnTo>
                    <a:pt x="15566403" y="4546600"/>
                  </a:lnTo>
                  <a:lnTo>
                    <a:pt x="15566403" y="3429000"/>
                  </a:lnTo>
                  <a:lnTo>
                    <a:pt x="16687419" y="3429000"/>
                  </a:lnTo>
                  <a:lnTo>
                    <a:pt x="16687419" y="4584700"/>
                  </a:lnTo>
                  <a:lnTo>
                    <a:pt x="16708552" y="4584700"/>
                  </a:lnTo>
                  <a:lnTo>
                    <a:pt x="16708552" y="3429000"/>
                  </a:lnTo>
                  <a:lnTo>
                    <a:pt x="17829568" y="3429000"/>
                  </a:lnTo>
                  <a:lnTo>
                    <a:pt x="17829568" y="4584700"/>
                  </a:lnTo>
                  <a:lnTo>
                    <a:pt x="17850689" y="4584700"/>
                  </a:lnTo>
                  <a:lnTo>
                    <a:pt x="17850689" y="3429000"/>
                  </a:lnTo>
                  <a:lnTo>
                    <a:pt x="18287988" y="3429000"/>
                  </a:lnTo>
                  <a:lnTo>
                    <a:pt x="18287988" y="3403600"/>
                  </a:lnTo>
                  <a:lnTo>
                    <a:pt x="17850689" y="3403600"/>
                  </a:lnTo>
                  <a:lnTo>
                    <a:pt x="17850689" y="2286000"/>
                  </a:lnTo>
                  <a:lnTo>
                    <a:pt x="18287988" y="2286000"/>
                  </a:lnTo>
                  <a:lnTo>
                    <a:pt x="18287988" y="2260600"/>
                  </a:lnTo>
                  <a:lnTo>
                    <a:pt x="17850689" y="2260600"/>
                  </a:lnTo>
                  <a:lnTo>
                    <a:pt x="17850689" y="1143000"/>
                  </a:lnTo>
                  <a:lnTo>
                    <a:pt x="18287988" y="1143000"/>
                  </a:lnTo>
                  <a:lnTo>
                    <a:pt x="18287988" y="1117600"/>
                  </a:lnTo>
                  <a:close/>
                </a:path>
              </a:pathLst>
            </a:custGeom>
            <a:solidFill>
              <a:srgbClr val="000000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6408090" y="10007612"/>
              <a:ext cx="9158605" cy="25400"/>
            </a:xfrm>
            <a:custGeom>
              <a:avLst/>
              <a:gdLst/>
              <a:ahLst/>
              <a:cxnLst/>
              <a:rect l="l" t="t" r="r" b="b"/>
              <a:pathLst>
                <a:path w="9158605" h="25400">
                  <a:moveTo>
                    <a:pt x="21132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1132" y="25400"/>
                  </a:lnTo>
                  <a:lnTo>
                    <a:pt x="21132" y="0"/>
                  </a:lnTo>
                  <a:close/>
                </a:path>
                <a:path w="9158605" h="25400">
                  <a:moveTo>
                    <a:pt x="1163281" y="0"/>
                  </a:moveTo>
                  <a:lnTo>
                    <a:pt x="1142149" y="0"/>
                  </a:lnTo>
                  <a:lnTo>
                    <a:pt x="1142149" y="25400"/>
                  </a:lnTo>
                  <a:lnTo>
                    <a:pt x="1163281" y="25400"/>
                  </a:lnTo>
                  <a:lnTo>
                    <a:pt x="1163281" y="0"/>
                  </a:lnTo>
                  <a:close/>
                </a:path>
                <a:path w="9158605" h="25400">
                  <a:moveTo>
                    <a:pt x="2305431" y="0"/>
                  </a:moveTo>
                  <a:lnTo>
                    <a:pt x="2284298" y="0"/>
                  </a:lnTo>
                  <a:lnTo>
                    <a:pt x="2284298" y="25400"/>
                  </a:lnTo>
                  <a:lnTo>
                    <a:pt x="2305431" y="25400"/>
                  </a:lnTo>
                  <a:lnTo>
                    <a:pt x="2305431" y="0"/>
                  </a:lnTo>
                  <a:close/>
                </a:path>
                <a:path w="9158605" h="25400">
                  <a:moveTo>
                    <a:pt x="3447567" y="0"/>
                  </a:moveTo>
                  <a:lnTo>
                    <a:pt x="3426447" y="0"/>
                  </a:lnTo>
                  <a:lnTo>
                    <a:pt x="3426447" y="25400"/>
                  </a:lnTo>
                  <a:lnTo>
                    <a:pt x="3447567" y="25400"/>
                  </a:lnTo>
                  <a:lnTo>
                    <a:pt x="3447567" y="0"/>
                  </a:lnTo>
                  <a:close/>
                </a:path>
                <a:path w="9158605" h="25400">
                  <a:moveTo>
                    <a:pt x="4589716" y="0"/>
                  </a:moveTo>
                  <a:lnTo>
                    <a:pt x="4568583" y="0"/>
                  </a:lnTo>
                  <a:lnTo>
                    <a:pt x="4568583" y="25400"/>
                  </a:lnTo>
                  <a:lnTo>
                    <a:pt x="4589716" y="25400"/>
                  </a:lnTo>
                  <a:lnTo>
                    <a:pt x="4589716" y="0"/>
                  </a:lnTo>
                  <a:close/>
                </a:path>
                <a:path w="9158605" h="25400">
                  <a:moveTo>
                    <a:pt x="5731865" y="0"/>
                  </a:moveTo>
                  <a:lnTo>
                    <a:pt x="5710733" y="0"/>
                  </a:lnTo>
                  <a:lnTo>
                    <a:pt x="5710733" y="25400"/>
                  </a:lnTo>
                  <a:lnTo>
                    <a:pt x="5731865" y="25400"/>
                  </a:lnTo>
                  <a:lnTo>
                    <a:pt x="5731865" y="0"/>
                  </a:lnTo>
                  <a:close/>
                </a:path>
                <a:path w="9158605" h="25400">
                  <a:moveTo>
                    <a:pt x="6874015" y="0"/>
                  </a:moveTo>
                  <a:lnTo>
                    <a:pt x="6852882" y="0"/>
                  </a:lnTo>
                  <a:lnTo>
                    <a:pt x="6852882" y="25400"/>
                  </a:lnTo>
                  <a:lnTo>
                    <a:pt x="6874015" y="25400"/>
                  </a:lnTo>
                  <a:lnTo>
                    <a:pt x="6874015" y="0"/>
                  </a:lnTo>
                  <a:close/>
                </a:path>
                <a:path w="9158605" h="25400">
                  <a:moveTo>
                    <a:pt x="8016164" y="0"/>
                  </a:moveTo>
                  <a:lnTo>
                    <a:pt x="7995031" y="0"/>
                  </a:lnTo>
                  <a:lnTo>
                    <a:pt x="7995031" y="25400"/>
                  </a:lnTo>
                  <a:lnTo>
                    <a:pt x="8016164" y="25400"/>
                  </a:lnTo>
                  <a:lnTo>
                    <a:pt x="8016164" y="0"/>
                  </a:lnTo>
                  <a:close/>
                </a:path>
                <a:path w="9158605" h="25400">
                  <a:moveTo>
                    <a:pt x="9158313" y="0"/>
                  </a:moveTo>
                  <a:lnTo>
                    <a:pt x="9137180" y="0"/>
                  </a:lnTo>
                  <a:lnTo>
                    <a:pt x="9137180" y="25400"/>
                  </a:lnTo>
                  <a:lnTo>
                    <a:pt x="9158313" y="25400"/>
                  </a:lnTo>
                  <a:lnTo>
                    <a:pt x="9158313" y="0"/>
                  </a:lnTo>
                  <a:close/>
                </a:path>
              </a:pathLst>
            </a:custGeom>
            <a:solidFill>
              <a:srgbClr val="000000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2"/>
              <a:ext cx="18288000" cy="4978400"/>
            </a:xfrm>
            <a:custGeom>
              <a:avLst/>
              <a:gdLst/>
              <a:ahLst/>
              <a:cxnLst/>
              <a:rect l="l" t="t" r="r" b="b"/>
              <a:pathLst>
                <a:path w="18288000" h="4978400">
                  <a:moveTo>
                    <a:pt x="18287988" y="419100"/>
                  </a:moveTo>
                  <a:lnTo>
                    <a:pt x="17470171" y="419100"/>
                  </a:lnTo>
                  <a:lnTo>
                    <a:pt x="17470171" y="0"/>
                  </a:lnTo>
                  <a:lnTo>
                    <a:pt x="17449038" y="0"/>
                  </a:lnTo>
                  <a:lnTo>
                    <a:pt x="17449038" y="3835400"/>
                  </a:lnTo>
                  <a:lnTo>
                    <a:pt x="16328022" y="3835400"/>
                  </a:lnTo>
                  <a:lnTo>
                    <a:pt x="16328022" y="2717800"/>
                  </a:lnTo>
                  <a:lnTo>
                    <a:pt x="17449038" y="2717800"/>
                  </a:lnTo>
                  <a:lnTo>
                    <a:pt x="17449038" y="2692400"/>
                  </a:lnTo>
                  <a:lnTo>
                    <a:pt x="16328022" y="2692400"/>
                  </a:lnTo>
                  <a:lnTo>
                    <a:pt x="16328022" y="1574800"/>
                  </a:lnTo>
                  <a:lnTo>
                    <a:pt x="17449038" y="1574800"/>
                  </a:lnTo>
                  <a:lnTo>
                    <a:pt x="17449038" y="1562100"/>
                  </a:lnTo>
                  <a:lnTo>
                    <a:pt x="16328022" y="1562100"/>
                  </a:lnTo>
                  <a:lnTo>
                    <a:pt x="16328022" y="431800"/>
                  </a:lnTo>
                  <a:lnTo>
                    <a:pt x="17449038" y="431800"/>
                  </a:lnTo>
                  <a:lnTo>
                    <a:pt x="17449038" y="419100"/>
                  </a:lnTo>
                  <a:lnTo>
                    <a:pt x="16328022" y="419100"/>
                  </a:lnTo>
                  <a:lnTo>
                    <a:pt x="16328022" y="0"/>
                  </a:lnTo>
                  <a:lnTo>
                    <a:pt x="16306889" y="0"/>
                  </a:lnTo>
                  <a:lnTo>
                    <a:pt x="16306889" y="3835400"/>
                  </a:lnTo>
                  <a:lnTo>
                    <a:pt x="15185873" y="3835400"/>
                  </a:lnTo>
                  <a:lnTo>
                    <a:pt x="15185873" y="2717800"/>
                  </a:lnTo>
                  <a:lnTo>
                    <a:pt x="16306889" y="2717800"/>
                  </a:lnTo>
                  <a:lnTo>
                    <a:pt x="16306889" y="2692400"/>
                  </a:lnTo>
                  <a:lnTo>
                    <a:pt x="15185873" y="2692400"/>
                  </a:lnTo>
                  <a:lnTo>
                    <a:pt x="15185873" y="1574800"/>
                  </a:lnTo>
                  <a:lnTo>
                    <a:pt x="16306889" y="1574800"/>
                  </a:lnTo>
                  <a:lnTo>
                    <a:pt x="16306889" y="1562100"/>
                  </a:lnTo>
                  <a:lnTo>
                    <a:pt x="15185873" y="1562100"/>
                  </a:lnTo>
                  <a:lnTo>
                    <a:pt x="15185873" y="431800"/>
                  </a:lnTo>
                  <a:lnTo>
                    <a:pt x="16306889" y="431800"/>
                  </a:lnTo>
                  <a:lnTo>
                    <a:pt x="16306889" y="419100"/>
                  </a:lnTo>
                  <a:lnTo>
                    <a:pt x="15185873" y="419100"/>
                  </a:lnTo>
                  <a:lnTo>
                    <a:pt x="15185873" y="0"/>
                  </a:lnTo>
                  <a:lnTo>
                    <a:pt x="15164740" y="0"/>
                  </a:lnTo>
                  <a:lnTo>
                    <a:pt x="15164740" y="3835400"/>
                  </a:lnTo>
                  <a:lnTo>
                    <a:pt x="14043724" y="3835400"/>
                  </a:lnTo>
                  <a:lnTo>
                    <a:pt x="14043724" y="2717800"/>
                  </a:lnTo>
                  <a:lnTo>
                    <a:pt x="15164740" y="2717800"/>
                  </a:lnTo>
                  <a:lnTo>
                    <a:pt x="15164740" y="2692400"/>
                  </a:lnTo>
                  <a:lnTo>
                    <a:pt x="14043724" y="2692400"/>
                  </a:lnTo>
                  <a:lnTo>
                    <a:pt x="14043724" y="1574800"/>
                  </a:lnTo>
                  <a:lnTo>
                    <a:pt x="15164740" y="1574800"/>
                  </a:lnTo>
                  <a:lnTo>
                    <a:pt x="15164740" y="1562100"/>
                  </a:lnTo>
                  <a:lnTo>
                    <a:pt x="14043724" y="1562100"/>
                  </a:lnTo>
                  <a:lnTo>
                    <a:pt x="14043724" y="431800"/>
                  </a:lnTo>
                  <a:lnTo>
                    <a:pt x="15164740" y="431800"/>
                  </a:lnTo>
                  <a:lnTo>
                    <a:pt x="15164740" y="419100"/>
                  </a:lnTo>
                  <a:lnTo>
                    <a:pt x="14043724" y="419100"/>
                  </a:lnTo>
                  <a:lnTo>
                    <a:pt x="14043724" y="0"/>
                  </a:lnTo>
                  <a:lnTo>
                    <a:pt x="14022591" y="0"/>
                  </a:lnTo>
                  <a:lnTo>
                    <a:pt x="14022591" y="3835400"/>
                  </a:lnTo>
                  <a:lnTo>
                    <a:pt x="12901575" y="3835400"/>
                  </a:lnTo>
                  <a:lnTo>
                    <a:pt x="12901575" y="2717800"/>
                  </a:lnTo>
                  <a:lnTo>
                    <a:pt x="14022591" y="2717800"/>
                  </a:lnTo>
                  <a:lnTo>
                    <a:pt x="14022591" y="2692400"/>
                  </a:lnTo>
                  <a:lnTo>
                    <a:pt x="12901575" y="2692400"/>
                  </a:lnTo>
                  <a:lnTo>
                    <a:pt x="12901575" y="1574800"/>
                  </a:lnTo>
                  <a:lnTo>
                    <a:pt x="14022591" y="1574800"/>
                  </a:lnTo>
                  <a:lnTo>
                    <a:pt x="14022591" y="1562100"/>
                  </a:lnTo>
                  <a:lnTo>
                    <a:pt x="12901575" y="1562100"/>
                  </a:lnTo>
                  <a:lnTo>
                    <a:pt x="12901575" y="431800"/>
                  </a:lnTo>
                  <a:lnTo>
                    <a:pt x="14022591" y="431800"/>
                  </a:lnTo>
                  <a:lnTo>
                    <a:pt x="14022591" y="419100"/>
                  </a:lnTo>
                  <a:lnTo>
                    <a:pt x="12901575" y="419100"/>
                  </a:lnTo>
                  <a:lnTo>
                    <a:pt x="12901575" y="0"/>
                  </a:lnTo>
                  <a:lnTo>
                    <a:pt x="12880048" y="0"/>
                  </a:lnTo>
                  <a:lnTo>
                    <a:pt x="12880442" y="419100"/>
                  </a:lnTo>
                  <a:lnTo>
                    <a:pt x="12880442" y="1562100"/>
                  </a:lnTo>
                  <a:lnTo>
                    <a:pt x="12880442" y="2692400"/>
                  </a:lnTo>
                  <a:lnTo>
                    <a:pt x="12880442" y="3835400"/>
                  </a:lnTo>
                  <a:lnTo>
                    <a:pt x="11758371" y="3835400"/>
                  </a:lnTo>
                  <a:lnTo>
                    <a:pt x="11758371" y="2717800"/>
                  </a:lnTo>
                  <a:lnTo>
                    <a:pt x="12879388" y="2717800"/>
                  </a:lnTo>
                  <a:lnTo>
                    <a:pt x="12880442" y="3835400"/>
                  </a:lnTo>
                  <a:lnTo>
                    <a:pt x="12880442" y="2692400"/>
                  </a:lnTo>
                  <a:lnTo>
                    <a:pt x="11758371" y="2692400"/>
                  </a:lnTo>
                  <a:lnTo>
                    <a:pt x="11758371" y="1574800"/>
                  </a:lnTo>
                  <a:lnTo>
                    <a:pt x="12879388" y="1574800"/>
                  </a:lnTo>
                  <a:lnTo>
                    <a:pt x="12880442" y="2692400"/>
                  </a:lnTo>
                  <a:lnTo>
                    <a:pt x="12880442" y="1562100"/>
                  </a:lnTo>
                  <a:lnTo>
                    <a:pt x="11758371" y="1562100"/>
                  </a:lnTo>
                  <a:lnTo>
                    <a:pt x="11758371" y="431800"/>
                  </a:lnTo>
                  <a:lnTo>
                    <a:pt x="12879388" y="431800"/>
                  </a:lnTo>
                  <a:lnTo>
                    <a:pt x="12880442" y="1562100"/>
                  </a:lnTo>
                  <a:lnTo>
                    <a:pt x="12880442" y="419100"/>
                  </a:lnTo>
                  <a:lnTo>
                    <a:pt x="11758371" y="419100"/>
                  </a:lnTo>
                  <a:lnTo>
                    <a:pt x="11758371" y="0"/>
                  </a:lnTo>
                  <a:lnTo>
                    <a:pt x="11738305" y="0"/>
                  </a:lnTo>
                  <a:lnTo>
                    <a:pt x="11738305" y="3835400"/>
                  </a:lnTo>
                  <a:lnTo>
                    <a:pt x="10617289" y="3835400"/>
                  </a:lnTo>
                  <a:lnTo>
                    <a:pt x="10617289" y="2717800"/>
                  </a:lnTo>
                  <a:lnTo>
                    <a:pt x="11738305" y="2717800"/>
                  </a:lnTo>
                  <a:lnTo>
                    <a:pt x="11738305" y="2692400"/>
                  </a:lnTo>
                  <a:lnTo>
                    <a:pt x="10617289" y="2692400"/>
                  </a:lnTo>
                  <a:lnTo>
                    <a:pt x="10617289" y="1574800"/>
                  </a:lnTo>
                  <a:lnTo>
                    <a:pt x="11738305" y="1574800"/>
                  </a:lnTo>
                  <a:lnTo>
                    <a:pt x="11738305" y="1562100"/>
                  </a:lnTo>
                  <a:lnTo>
                    <a:pt x="10617289" y="1562100"/>
                  </a:lnTo>
                  <a:lnTo>
                    <a:pt x="10617289" y="431800"/>
                  </a:lnTo>
                  <a:lnTo>
                    <a:pt x="11738305" y="431800"/>
                  </a:lnTo>
                  <a:lnTo>
                    <a:pt x="11738305" y="419100"/>
                  </a:lnTo>
                  <a:lnTo>
                    <a:pt x="10617289" y="419100"/>
                  </a:lnTo>
                  <a:lnTo>
                    <a:pt x="10617289" y="0"/>
                  </a:lnTo>
                  <a:lnTo>
                    <a:pt x="10596156" y="0"/>
                  </a:lnTo>
                  <a:lnTo>
                    <a:pt x="10596156" y="3835400"/>
                  </a:lnTo>
                  <a:lnTo>
                    <a:pt x="9475140" y="3835400"/>
                  </a:lnTo>
                  <a:lnTo>
                    <a:pt x="9475140" y="2717800"/>
                  </a:lnTo>
                  <a:lnTo>
                    <a:pt x="10596156" y="2717800"/>
                  </a:lnTo>
                  <a:lnTo>
                    <a:pt x="10596156" y="2692400"/>
                  </a:lnTo>
                  <a:lnTo>
                    <a:pt x="9475140" y="2692400"/>
                  </a:lnTo>
                  <a:lnTo>
                    <a:pt x="9475140" y="1574800"/>
                  </a:lnTo>
                  <a:lnTo>
                    <a:pt x="10596156" y="1574800"/>
                  </a:lnTo>
                  <a:lnTo>
                    <a:pt x="10596156" y="1562100"/>
                  </a:lnTo>
                  <a:lnTo>
                    <a:pt x="9475140" y="1562100"/>
                  </a:lnTo>
                  <a:lnTo>
                    <a:pt x="9475140" y="431800"/>
                  </a:lnTo>
                  <a:lnTo>
                    <a:pt x="10596156" y="431800"/>
                  </a:lnTo>
                  <a:lnTo>
                    <a:pt x="10596156" y="419100"/>
                  </a:lnTo>
                  <a:lnTo>
                    <a:pt x="9475140" y="419100"/>
                  </a:lnTo>
                  <a:lnTo>
                    <a:pt x="9475140" y="0"/>
                  </a:lnTo>
                  <a:lnTo>
                    <a:pt x="9454007" y="0"/>
                  </a:lnTo>
                  <a:lnTo>
                    <a:pt x="9454007" y="3835400"/>
                  </a:lnTo>
                  <a:lnTo>
                    <a:pt x="8332991" y="3835400"/>
                  </a:lnTo>
                  <a:lnTo>
                    <a:pt x="8332991" y="2717800"/>
                  </a:lnTo>
                  <a:lnTo>
                    <a:pt x="9454007" y="2717800"/>
                  </a:lnTo>
                  <a:lnTo>
                    <a:pt x="9454007" y="2692400"/>
                  </a:lnTo>
                  <a:lnTo>
                    <a:pt x="8332991" y="2692400"/>
                  </a:lnTo>
                  <a:lnTo>
                    <a:pt x="8332991" y="1574800"/>
                  </a:lnTo>
                  <a:lnTo>
                    <a:pt x="9454007" y="1574800"/>
                  </a:lnTo>
                  <a:lnTo>
                    <a:pt x="9454007" y="1562100"/>
                  </a:lnTo>
                  <a:lnTo>
                    <a:pt x="8332991" y="1562100"/>
                  </a:lnTo>
                  <a:lnTo>
                    <a:pt x="8332991" y="431800"/>
                  </a:lnTo>
                  <a:lnTo>
                    <a:pt x="9454007" y="431800"/>
                  </a:lnTo>
                  <a:lnTo>
                    <a:pt x="9454007" y="419100"/>
                  </a:lnTo>
                  <a:lnTo>
                    <a:pt x="8332991" y="419100"/>
                  </a:lnTo>
                  <a:lnTo>
                    <a:pt x="8332991" y="0"/>
                  </a:lnTo>
                  <a:lnTo>
                    <a:pt x="8311858" y="0"/>
                  </a:lnTo>
                  <a:lnTo>
                    <a:pt x="8311858" y="3835400"/>
                  </a:lnTo>
                  <a:lnTo>
                    <a:pt x="7190841" y="3835400"/>
                  </a:lnTo>
                  <a:lnTo>
                    <a:pt x="7190841" y="2717800"/>
                  </a:lnTo>
                  <a:lnTo>
                    <a:pt x="8311858" y="2717800"/>
                  </a:lnTo>
                  <a:lnTo>
                    <a:pt x="8311858" y="2692400"/>
                  </a:lnTo>
                  <a:lnTo>
                    <a:pt x="7190841" y="2692400"/>
                  </a:lnTo>
                  <a:lnTo>
                    <a:pt x="7190841" y="1574800"/>
                  </a:lnTo>
                  <a:lnTo>
                    <a:pt x="8311858" y="1574800"/>
                  </a:lnTo>
                  <a:lnTo>
                    <a:pt x="8311858" y="1562100"/>
                  </a:lnTo>
                  <a:lnTo>
                    <a:pt x="7190841" y="1562100"/>
                  </a:lnTo>
                  <a:lnTo>
                    <a:pt x="7190841" y="431800"/>
                  </a:lnTo>
                  <a:lnTo>
                    <a:pt x="8311858" y="431800"/>
                  </a:lnTo>
                  <a:lnTo>
                    <a:pt x="8311858" y="419100"/>
                  </a:lnTo>
                  <a:lnTo>
                    <a:pt x="7190841" y="419100"/>
                  </a:lnTo>
                  <a:lnTo>
                    <a:pt x="7190841" y="0"/>
                  </a:lnTo>
                  <a:lnTo>
                    <a:pt x="7169315" y="0"/>
                  </a:lnTo>
                  <a:lnTo>
                    <a:pt x="7169709" y="419100"/>
                  </a:lnTo>
                  <a:lnTo>
                    <a:pt x="7169709" y="1562100"/>
                  </a:lnTo>
                  <a:lnTo>
                    <a:pt x="7169709" y="2692400"/>
                  </a:lnTo>
                  <a:lnTo>
                    <a:pt x="7169709" y="3835400"/>
                  </a:lnTo>
                  <a:lnTo>
                    <a:pt x="6047638" y="3835400"/>
                  </a:lnTo>
                  <a:lnTo>
                    <a:pt x="6047638" y="2717800"/>
                  </a:lnTo>
                  <a:lnTo>
                    <a:pt x="7168655" y="2717800"/>
                  </a:lnTo>
                  <a:lnTo>
                    <a:pt x="7169709" y="3835400"/>
                  </a:lnTo>
                  <a:lnTo>
                    <a:pt x="7169709" y="2692400"/>
                  </a:lnTo>
                  <a:lnTo>
                    <a:pt x="6047638" y="2692400"/>
                  </a:lnTo>
                  <a:lnTo>
                    <a:pt x="6047638" y="1574800"/>
                  </a:lnTo>
                  <a:lnTo>
                    <a:pt x="7168655" y="1574800"/>
                  </a:lnTo>
                  <a:lnTo>
                    <a:pt x="7169709" y="2692400"/>
                  </a:lnTo>
                  <a:lnTo>
                    <a:pt x="7169709" y="1562100"/>
                  </a:lnTo>
                  <a:lnTo>
                    <a:pt x="6047638" y="1562100"/>
                  </a:lnTo>
                  <a:lnTo>
                    <a:pt x="6047638" y="431800"/>
                  </a:lnTo>
                  <a:lnTo>
                    <a:pt x="7168655" y="431800"/>
                  </a:lnTo>
                  <a:lnTo>
                    <a:pt x="7169709" y="1562100"/>
                  </a:lnTo>
                  <a:lnTo>
                    <a:pt x="7169709" y="419100"/>
                  </a:lnTo>
                  <a:lnTo>
                    <a:pt x="6047638" y="419100"/>
                  </a:lnTo>
                  <a:lnTo>
                    <a:pt x="6047638" y="0"/>
                  </a:lnTo>
                  <a:lnTo>
                    <a:pt x="6027559" y="0"/>
                  </a:lnTo>
                  <a:lnTo>
                    <a:pt x="6027559" y="3835400"/>
                  </a:lnTo>
                  <a:lnTo>
                    <a:pt x="4906543" y="3835400"/>
                  </a:lnTo>
                  <a:lnTo>
                    <a:pt x="4906543" y="2717800"/>
                  </a:lnTo>
                  <a:lnTo>
                    <a:pt x="6027559" y="2717800"/>
                  </a:lnTo>
                  <a:lnTo>
                    <a:pt x="6027559" y="2692400"/>
                  </a:lnTo>
                  <a:lnTo>
                    <a:pt x="4906543" y="2692400"/>
                  </a:lnTo>
                  <a:lnTo>
                    <a:pt x="4906543" y="1574800"/>
                  </a:lnTo>
                  <a:lnTo>
                    <a:pt x="6027559" y="1574800"/>
                  </a:lnTo>
                  <a:lnTo>
                    <a:pt x="6027559" y="1562100"/>
                  </a:lnTo>
                  <a:lnTo>
                    <a:pt x="4906543" y="1562100"/>
                  </a:lnTo>
                  <a:lnTo>
                    <a:pt x="4906543" y="431800"/>
                  </a:lnTo>
                  <a:lnTo>
                    <a:pt x="6027559" y="431800"/>
                  </a:lnTo>
                  <a:lnTo>
                    <a:pt x="6027559" y="419100"/>
                  </a:lnTo>
                  <a:lnTo>
                    <a:pt x="4906543" y="419100"/>
                  </a:lnTo>
                  <a:lnTo>
                    <a:pt x="4906543" y="0"/>
                  </a:lnTo>
                  <a:lnTo>
                    <a:pt x="4885410" y="0"/>
                  </a:lnTo>
                  <a:lnTo>
                    <a:pt x="4885410" y="3835400"/>
                  </a:lnTo>
                  <a:lnTo>
                    <a:pt x="3763340" y="3835400"/>
                  </a:lnTo>
                  <a:lnTo>
                    <a:pt x="3763340" y="2717800"/>
                  </a:lnTo>
                  <a:lnTo>
                    <a:pt x="4885410" y="2717800"/>
                  </a:lnTo>
                  <a:lnTo>
                    <a:pt x="4885410" y="2692400"/>
                  </a:lnTo>
                  <a:lnTo>
                    <a:pt x="3763340" y="2692400"/>
                  </a:lnTo>
                  <a:lnTo>
                    <a:pt x="3763340" y="1574800"/>
                  </a:lnTo>
                  <a:lnTo>
                    <a:pt x="4885410" y="1574800"/>
                  </a:lnTo>
                  <a:lnTo>
                    <a:pt x="4885410" y="1562100"/>
                  </a:lnTo>
                  <a:lnTo>
                    <a:pt x="3763340" y="1562100"/>
                  </a:lnTo>
                  <a:lnTo>
                    <a:pt x="3763340" y="431800"/>
                  </a:lnTo>
                  <a:lnTo>
                    <a:pt x="4885410" y="431800"/>
                  </a:lnTo>
                  <a:lnTo>
                    <a:pt x="4885410" y="419100"/>
                  </a:lnTo>
                  <a:lnTo>
                    <a:pt x="3763340" y="419100"/>
                  </a:lnTo>
                  <a:lnTo>
                    <a:pt x="3763340" y="0"/>
                  </a:lnTo>
                  <a:lnTo>
                    <a:pt x="3742207" y="0"/>
                  </a:lnTo>
                  <a:lnTo>
                    <a:pt x="3742207" y="3835400"/>
                  </a:lnTo>
                  <a:lnTo>
                    <a:pt x="2621191" y="3835400"/>
                  </a:lnTo>
                  <a:lnTo>
                    <a:pt x="2621191" y="2717800"/>
                  </a:lnTo>
                  <a:lnTo>
                    <a:pt x="3742207" y="2717800"/>
                  </a:lnTo>
                  <a:lnTo>
                    <a:pt x="3742207" y="2692400"/>
                  </a:lnTo>
                  <a:lnTo>
                    <a:pt x="2621191" y="2692400"/>
                  </a:lnTo>
                  <a:lnTo>
                    <a:pt x="2621191" y="1574800"/>
                  </a:lnTo>
                  <a:lnTo>
                    <a:pt x="3742207" y="1574800"/>
                  </a:lnTo>
                  <a:lnTo>
                    <a:pt x="3742207" y="1562100"/>
                  </a:lnTo>
                  <a:lnTo>
                    <a:pt x="2621191" y="1562100"/>
                  </a:lnTo>
                  <a:lnTo>
                    <a:pt x="2621191" y="431800"/>
                  </a:lnTo>
                  <a:lnTo>
                    <a:pt x="3742207" y="431800"/>
                  </a:lnTo>
                  <a:lnTo>
                    <a:pt x="3742207" y="419100"/>
                  </a:lnTo>
                  <a:lnTo>
                    <a:pt x="2621191" y="419100"/>
                  </a:lnTo>
                  <a:lnTo>
                    <a:pt x="2621191" y="0"/>
                  </a:lnTo>
                  <a:lnTo>
                    <a:pt x="2600071" y="0"/>
                  </a:lnTo>
                  <a:lnTo>
                    <a:pt x="2600071" y="3835400"/>
                  </a:lnTo>
                  <a:lnTo>
                    <a:pt x="1479054" y="3835400"/>
                  </a:lnTo>
                  <a:lnTo>
                    <a:pt x="1479054" y="2717800"/>
                  </a:lnTo>
                  <a:lnTo>
                    <a:pt x="2600071" y="2717800"/>
                  </a:lnTo>
                  <a:lnTo>
                    <a:pt x="2600071" y="2692400"/>
                  </a:lnTo>
                  <a:lnTo>
                    <a:pt x="1479054" y="2692400"/>
                  </a:lnTo>
                  <a:lnTo>
                    <a:pt x="1479054" y="1574800"/>
                  </a:lnTo>
                  <a:lnTo>
                    <a:pt x="2600071" y="1574800"/>
                  </a:lnTo>
                  <a:lnTo>
                    <a:pt x="2600071" y="1562100"/>
                  </a:lnTo>
                  <a:lnTo>
                    <a:pt x="1479054" y="1562100"/>
                  </a:lnTo>
                  <a:lnTo>
                    <a:pt x="1479054" y="431800"/>
                  </a:lnTo>
                  <a:lnTo>
                    <a:pt x="2600071" y="431800"/>
                  </a:lnTo>
                  <a:lnTo>
                    <a:pt x="2600071" y="419100"/>
                  </a:lnTo>
                  <a:lnTo>
                    <a:pt x="1479054" y="419100"/>
                  </a:lnTo>
                  <a:lnTo>
                    <a:pt x="1479054" y="0"/>
                  </a:lnTo>
                  <a:lnTo>
                    <a:pt x="1457921" y="0"/>
                  </a:lnTo>
                  <a:lnTo>
                    <a:pt x="1457921" y="3835400"/>
                  </a:lnTo>
                  <a:lnTo>
                    <a:pt x="336905" y="3835400"/>
                  </a:lnTo>
                  <a:lnTo>
                    <a:pt x="336905" y="2717800"/>
                  </a:lnTo>
                  <a:lnTo>
                    <a:pt x="1457921" y="2717800"/>
                  </a:lnTo>
                  <a:lnTo>
                    <a:pt x="1457921" y="2692400"/>
                  </a:lnTo>
                  <a:lnTo>
                    <a:pt x="336905" y="2692400"/>
                  </a:lnTo>
                  <a:lnTo>
                    <a:pt x="336905" y="1574800"/>
                  </a:lnTo>
                  <a:lnTo>
                    <a:pt x="1457921" y="1574800"/>
                  </a:lnTo>
                  <a:lnTo>
                    <a:pt x="1457921" y="1562100"/>
                  </a:lnTo>
                  <a:lnTo>
                    <a:pt x="336905" y="1562100"/>
                  </a:lnTo>
                  <a:lnTo>
                    <a:pt x="336905" y="431800"/>
                  </a:lnTo>
                  <a:lnTo>
                    <a:pt x="1457921" y="431800"/>
                  </a:lnTo>
                  <a:lnTo>
                    <a:pt x="1457921" y="419100"/>
                  </a:lnTo>
                  <a:lnTo>
                    <a:pt x="336905" y="419100"/>
                  </a:lnTo>
                  <a:lnTo>
                    <a:pt x="336905" y="0"/>
                  </a:lnTo>
                  <a:lnTo>
                    <a:pt x="315772" y="0"/>
                  </a:lnTo>
                  <a:lnTo>
                    <a:pt x="315772" y="419100"/>
                  </a:lnTo>
                  <a:lnTo>
                    <a:pt x="0" y="419100"/>
                  </a:lnTo>
                  <a:lnTo>
                    <a:pt x="0" y="431800"/>
                  </a:lnTo>
                  <a:lnTo>
                    <a:pt x="315772" y="431800"/>
                  </a:lnTo>
                  <a:lnTo>
                    <a:pt x="315772" y="1562100"/>
                  </a:lnTo>
                  <a:lnTo>
                    <a:pt x="0" y="1562100"/>
                  </a:lnTo>
                  <a:lnTo>
                    <a:pt x="0" y="1574800"/>
                  </a:lnTo>
                  <a:lnTo>
                    <a:pt x="315772" y="1574800"/>
                  </a:lnTo>
                  <a:lnTo>
                    <a:pt x="315772" y="2692400"/>
                  </a:lnTo>
                  <a:lnTo>
                    <a:pt x="0" y="2692400"/>
                  </a:lnTo>
                  <a:lnTo>
                    <a:pt x="0" y="2717800"/>
                  </a:lnTo>
                  <a:lnTo>
                    <a:pt x="315772" y="2717800"/>
                  </a:lnTo>
                  <a:lnTo>
                    <a:pt x="315772" y="3835400"/>
                  </a:lnTo>
                  <a:lnTo>
                    <a:pt x="0" y="3835400"/>
                  </a:lnTo>
                  <a:lnTo>
                    <a:pt x="0" y="3860800"/>
                  </a:lnTo>
                  <a:lnTo>
                    <a:pt x="315772" y="3860800"/>
                  </a:lnTo>
                  <a:lnTo>
                    <a:pt x="315772" y="4978400"/>
                  </a:lnTo>
                  <a:lnTo>
                    <a:pt x="336905" y="4978400"/>
                  </a:lnTo>
                  <a:lnTo>
                    <a:pt x="336905" y="3860800"/>
                  </a:lnTo>
                  <a:lnTo>
                    <a:pt x="1457921" y="3860800"/>
                  </a:lnTo>
                  <a:lnTo>
                    <a:pt x="1457921" y="4978400"/>
                  </a:lnTo>
                  <a:lnTo>
                    <a:pt x="1479054" y="4978400"/>
                  </a:lnTo>
                  <a:lnTo>
                    <a:pt x="1479054" y="3860800"/>
                  </a:lnTo>
                  <a:lnTo>
                    <a:pt x="2600071" y="3860800"/>
                  </a:lnTo>
                  <a:lnTo>
                    <a:pt x="2600071" y="4978400"/>
                  </a:lnTo>
                  <a:lnTo>
                    <a:pt x="2621191" y="4978400"/>
                  </a:lnTo>
                  <a:lnTo>
                    <a:pt x="2621191" y="3860800"/>
                  </a:lnTo>
                  <a:lnTo>
                    <a:pt x="18287988" y="3860800"/>
                  </a:lnTo>
                  <a:lnTo>
                    <a:pt x="18287988" y="3835400"/>
                  </a:lnTo>
                  <a:lnTo>
                    <a:pt x="17470171" y="3835400"/>
                  </a:lnTo>
                  <a:lnTo>
                    <a:pt x="17470171" y="2717800"/>
                  </a:lnTo>
                  <a:lnTo>
                    <a:pt x="18287988" y="2717800"/>
                  </a:lnTo>
                  <a:lnTo>
                    <a:pt x="18287988" y="2692400"/>
                  </a:lnTo>
                  <a:lnTo>
                    <a:pt x="17470171" y="2692400"/>
                  </a:lnTo>
                  <a:lnTo>
                    <a:pt x="17470171" y="1574800"/>
                  </a:lnTo>
                  <a:lnTo>
                    <a:pt x="18287988" y="1574800"/>
                  </a:lnTo>
                  <a:lnTo>
                    <a:pt x="18287988" y="1562100"/>
                  </a:lnTo>
                  <a:lnTo>
                    <a:pt x="17470171" y="1562100"/>
                  </a:lnTo>
                  <a:lnTo>
                    <a:pt x="17470171" y="431800"/>
                  </a:lnTo>
                  <a:lnTo>
                    <a:pt x="18287988" y="431800"/>
                  </a:lnTo>
                  <a:lnTo>
                    <a:pt x="18287988" y="419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3860812"/>
              <a:ext cx="18288000" cy="5727700"/>
            </a:xfrm>
            <a:custGeom>
              <a:avLst/>
              <a:gdLst/>
              <a:ahLst/>
              <a:cxnLst/>
              <a:rect l="l" t="t" r="r" b="b"/>
              <a:pathLst>
                <a:path w="18288000" h="5727700">
                  <a:moveTo>
                    <a:pt x="18287988" y="1117600"/>
                  </a:moveTo>
                  <a:lnTo>
                    <a:pt x="17470171" y="1117600"/>
                  </a:lnTo>
                  <a:lnTo>
                    <a:pt x="17470171" y="0"/>
                  </a:lnTo>
                  <a:lnTo>
                    <a:pt x="17449038" y="0"/>
                  </a:lnTo>
                  <a:lnTo>
                    <a:pt x="17449038" y="4546600"/>
                  </a:lnTo>
                  <a:lnTo>
                    <a:pt x="16328022" y="4546600"/>
                  </a:lnTo>
                  <a:lnTo>
                    <a:pt x="16328022" y="3416300"/>
                  </a:lnTo>
                  <a:lnTo>
                    <a:pt x="17449038" y="3416300"/>
                  </a:lnTo>
                  <a:lnTo>
                    <a:pt x="17449038" y="3403600"/>
                  </a:lnTo>
                  <a:lnTo>
                    <a:pt x="16328022" y="3403600"/>
                  </a:lnTo>
                  <a:lnTo>
                    <a:pt x="16328022" y="2286000"/>
                  </a:lnTo>
                  <a:lnTo>
                    <a:pt x="17449038" y="2286000"/>
                  </a:lnTo>
                  <a:lnTo>
                    <a:pt x="17449038" y="2260600"/>
                  </a:lnTo>
                  <a:lnTo>
                    <a:pt x="16328022" y="2260600"/>
                  </a:lnTo>
                  <a:lnTo>
                    <a:pt x="16328022" y="1143000"/>
                  </a:lnTo>
                  <a:lnTo>
                    <a:pt x="17449038" y="1143000"/>
                  </a:lnTo>
                  <a:lnTo>
                    <a:pt x="17449038" y="1117600"/>
                  </a:lnTo>
                  <a:lnTo>
                    <a:pt x="16328022" y="1117600"/>
                  </a:lnTo>
                  <a:lnTo>
                    <a:pt x="16328022" y="0"/>
                  </a:lnTo>
                  <a:lnTo>
                    <a:pt x="16306889" y="0"/>
                  </a:lnTo>
                  <a:lnTo>
                    <a:pt x="16306889" y="4546600"/>
                  </a:lnTo>
                  <a:lnTo>
                    <a:pt x="15185873" y="4546600"/>
                  </a:lnTo>
                  <a:lnTo>
                    <a:pt x="15185873" y="3416300"/>
                  </a:lnTo>
                  <a:lnTo>
                    <a:pt x="16306889" y="3416300"/>
                  </a:lnTo>
                  <a:lnTo>
                    <a:pt x="16306889" y="3403600"/>
                  </a:lnTo>
                  <a:lnTo>
                    <a:pt x="15185873" y="3403600"/>
                  </a:lnTo>
                  <a:lnTo>
                    <a:pt x="15185873" y="2286000"/>
                  </a:lnTo>
                  <a:lnTo>
                    <a:pt x="16306889" y="2286000"/>
                  </a:lnTo>
                  <a:lnTo>
                    <a:pt x="16306889" y="2260600"/>
                  </a:lnTo>
                  <a:lnTo>
                    <a:pt x="15185873" y="2260600"/>
                  </a:lnTo>
                  <a:lnTo>
                    <a:pt x="15185873" y="1143000"/>
                  </a:lnTo>
                  <a:lnTo>
                    <a:pt x="16306889" y="1143000"/>
                  </a:lnTo>
                  <a:lnTo>
                    <a:pt x="16306889" y="1117600"/>
                  </a:lnTo>
                  <a:lnTo>
                    <a:pt x="15185873" y="1117600"/>
                  </a:lnTo>
                  <a:lnTo>
                    <a:pt x="15185873" y="0"/>
                  </a:lnTo>
                  <a:lnTo>
                    <a:pt x="15164740" y="0"/>
                  </a:lnTo>
                  <a:lnTo>
                    <a:pt x="15164740" y="4546600"/>
                  </a:lnTo>
                  <a:lnTo>
                    <a:pt x="14043724" y="4546600"/>
                  </a:lnTo>
                  <a:lnTo>
                    <a:pt x="14043724" y="3416300"/>
                  </a:lnTo>
                  <a:lnTo>
                    <a:pt x="15164740" y="3416300"/>
                  </a:lnTo>
                  <a:lnTo>
                    <a:pt x="15164740" y="3403600"/>
                  </a:lnTo>
                  <a:lnTo>
                    <a:pt x="14043724" y="3403600"/>
                  </a:lnTo>
                  <a:lnTo>
                    <a:pt x="14043724" y="2286000"/>
                  </a:lnTo>
                  <a:lnTo>
                    <a:pt x="15164740" y="2286000"/>
                  </a:lnTo>
                  <a:lnTo>
                    <a:pt x="15164740" y="2260600"/>
                  </a:lnTo>
                  <a:lnTo>
                    <a:pt x="14043724" y="2260600"/>
                  </a:lnTo>
                  <a:lnTo>
                    <a:pt x="14043724" y="1143000"/>
                  </a:lnTo>
                  <a:lnTo>
                    <a:pt x="15164740" y="1143000"/>
                  </a:lnTo>
                  <a:lnTo>
                    <a:pt x="15164740" y="1117600"/>
                  </a:lnTo>
                  <a:lnTo>
                    <a:pt x="14043724" y="1117600"/>
                  </a:lnTo>
                  <a:lnTo>
                    <a:pt x="14043724" y="0"/>
                  </a:lnTo>
                  <a:lnTo>
                    <a:pt x="14022591" y="0"/>
                  </a:lnTo>
                  <a:lnTo>
                    <a:pt x="14022591" y="4546600"/>
                  </a:lnTo>
                  <a:lnTo>
                    <a:pt x="12901575" y="4546600"/>
                  </a:lnTo>
                  <a:lnTo>
                    <a:pt x="12901575" y="3416300"/>
                  </a:lnTo>
                  <a:lnTo>
                    <a:pt x="14022591" y="3416300"/>
                  </a:lnTo>
                  <a:lnTo>
                    <a:pt x="14022591" y="3403600"/>
                  </a:lnTo>
                  <a:lnTo>
                    <a:pt x="12901575" y="3403600"/>
                  </a:lnTo>
                  <a:lnTo>
                    <a:pt x="12901575" y="2286000"/>
                  </a:lnTo>
                  <a:lnTo>
                    <a:pt x="14022591" y="2286000"/>
                  </a:lnTo>
                  <a:lnTo>
                    <a:pt x="14022591" y="2260600"/>
                  </a:lnTo>
                  <a:lnTo>
                    <a:pt x="12901575" y="2260600"/>
                  </a:lnTo>
                  <a:lnTo>
                    <a:pt x="12901575" y="1143000"/>
                  </a:lnTo>
                  <a:lnTo>
                    <a:pt x="14022591" y="1143000"/>
                  </a:lnTo>
                  <a:lnTo>
                    <a:pt x="14022591" y="1117600"/>
                  </a:lnTo>
                  <a:lnTo>
                    <a:pt x="12901575" y="1117600"/>
                  </a:lnTo>
                  <a:lnTo>
                    <a:pt x="12901575" y="0"/>
                  </a:lnTo>
                  <a:lnTo>
                    <a:pt x="12879388" y="0"/>
                  </a:lnTo>
                  <a:lnTo>
                    <a:pt x="12880442" y="1117600"/>
                  </a:lnTo>
                  <a:lnTo>
                    <a:pt x="12880442" y="2260600"/>
                  </a:lnTo>
                  <a:lnTo>
                    <a:pt x="12880442" y="3403600"/>
                  </a:lnTo>
                  <a:lnTo>
                    <a:pt x="12880442" y="4546600"/>
                  </a:lnTo>
                  <a:lnTo>
                    <a:pt x="11758371" y="4546600"/>
                  </a:lnTo>
                  <a:lnTo>
                    <a:pt x="11758371" y="3416300"/>
                  </a:lnTo>
                  <a:lnTo>
                    <a:pt x="12879388" y="3416300"/>
                  </a:lnTo>
                  <a:lnTo>
                    <a:pt x="12880442" y="4546600"/>
                  </a:lnTo>
                  <a:lnTo>
                    <a:pt x="12880442" y="3403600"/>
                  </a:lnTo>
                  <a:lnTo>
                    <a:pt x="11758371" y="3403600"/>
                  </a:lnTo>
                  <a:lnTo>
                    <a:pt x="11758371" y="2286000"/>
                  </a:lnTo>
                  <a:lnTo>
                    <a:pt x="12879388" y="2286000"/>
                  </a:lnTo>
                  <a:lnTo>
                    <a:pt x="12880442" y="3403600"/>
                  </a:lnTo>
                  <a:lnTo>
                    <a:pt x="12880442" y="2260600"/>
                  </a:lnTo>
                  <a:lnTo>
                    <a:pt x="11758371" y="2260600"/>
                  </a:lnTo>
                  <a:lnTo>
                    <a:pt x="11758371" y="1143000"/>
                  </a:lnTo>
                  <a:lnTo>
                    <a:pt x="12879388" y="1143000"/>
                  </a:lnTo>
                  <a:lnTo>
                    <a:pt x="12880442" y="2260600"/>
                  </a:lnTo>
                  <a:lnTo>
                    <a:pt x="12880442" y="1117600"/>
                  </a:lnTo>
                  <a:lnTo>
                    <a:pt x="11758371" y="1117600"/>
                  </a:lnTo>
                  <a:lnTo>
                    <a:pt x="11758371" y="0"/>
                  </a:lnTo>
                  <a:lnTo>
                    <a:pt x="11738305" y="0"/>
                  </a:lnTo>
                  <a:lnTo>
                    <a:pt x="11738305" y="4546600"/>
                  </a:lnTo>
                  <a:lnTo>
                    <a:pt x="10617289" y="4546600"/>
                  </a:lnTo>
                  <a:lnTo>
                    <a:pt x="10617289" y="3416300"/>
                  </a:lnTo>
                  <a:lnTo>
                    <a:pt x="11738305" y="3416300"/>
                  </a:lnTo>
                  <a:lnTo>
                    <a:pt x="11738305" y="3403600"/>
                  </a:lnTo>
                  <a:lnTo>
                    <a:pt x="10617289" y="3403600"/>
                  </a:lnTo>
                  <a:lnTo>
                    <a:pt x="10617289" y="2286000"/>
                  </a:lnTo>
                  <a:lnTo>
                    <a:pt x="11738305" y="2286000"/>
                  </a:lnTo>
                  <a:lnTo>
                    <a:pt x="11738305" y="2260600"/>
                  </a:lnTo>
                  <a:lnTo>
                    <a:pt x="10617289" y="2260600"/>
                  </a:lnTo>
                  <a:lnTo>
                    <a:pt x="10617289" y="1143000"/>
                  </a:lnTo>
                  <a:lnTo>
                    <a:pt x="11738305" y="1143000"/>
                  </a:lnTo>
                  <a:lnTo>
                    <a:pt x="11738305" y="1117600"/>
                  </a:lnTo>
                  <a:lnTo>
                    <a:pt x="10617289" y="1117600"/>
                  </a:lnTo>
                  <a:lnTo>
                    <a:pt x="10617289" y="0"/>
                  </a:lnTo>
                  <a:lnTo>
                    <a:pt x="10596156" y="0"/>
                  </a:lnTo>
                  <a:lnTo>
                    <a:pt x="10596156" y="4546600"/>
                  </a:lnTo>
                  <a:lnTo>
                    <a:pt x="9475140" y="4546600"/>
                  </a:lnTo>
                  <a:lnTo>
                    <a:pt x="9475140" y="3416300"/>
                  </a:lnTo>
                  <a:lnTo>
                    <a:pt x="10596156" y="3416300"/>
                  </a:lnTo>
                  <a:lnTo>
                    <a:pt x="10596156" y="3403600"/>
                  </a:lnTo>
                  <a:lnTo>
                    <a:pt x="9475140" y="3403600"/>
                  </a:lnTo>
                  <a:lnTo>
                    <a:pt x="9475140" y="2286000"/>
                  </a:lnTo>
                  <a:lnTo>
                    <a:pt x="10596156" y="2286000"/>
                  </a:lnTo>
                  <a:lnTo>
                    <a:pt x="10596156" y="2260600"/>
                  </a:lnTo>
                  <a:lnTo>
                    <a:pt x="9475140" y="2260600"/>
                  </a:lnTo>
                  <a:lnTo>
                    <a:pt x="9475140" y="1143000"/>
                  </a:lnTo>
                  <a:lnTo>
                    <a:pt x="10596156" y="1143000"/>
                  </a:lnTo>
                  <a:lnTo>
                    <a:pt x="10596156" y="1117600"/>
                  </a:lnTo>
                  <a:lnTo>
                    <a:pt x="9475140" y="1117600"/>
                  </a:lnTo>
                  <a:lnTo>
                    <a:pt x="9475140" y="0"/>
                  </a:lnTo>
                  <a:lnTo>
                    <a:pt x="9454007" y="0"/>
                  </a:lnTo>
                  <a:lnTo>
                    <a:pt x="9454007" y="4546600"/>
                  </a:lnTo>
                  <a:lnTo>
                    <a:pt x="8332991" y="4546600"/>
                  </a:lnTo>
                  <a:lnTo>
                    <a:pt x="8332991" y="3416300"/>
                  </a:lnTo>
                  <a:lnTo>
                    <a:pt x="9454007" y="3416300"/>
                  </a:lnTo>
                  <a:lnTo>
                    <a:pt x="9454007" y="3403600"/>
                  </a:lnTo>
                  <a:lnTo>
                    <a:pt x="8332991" y="3403600"/>
                  </a:lnTo>
                  <a:lnTo>
                    <a:pt x="8332991" y="2286000"/>
                  </a:lnTo>
                  <a:lnTo>
                    <a:pt x="9454007" y="2286000"/>
                  </a:lnTo>
                  <a:lnTo>
                    <a:pt x="9454007" y="2260600"/>
                  </a:lnTo>
                  <a:lnTo>
                    <a:pt x="8332991" y="2260600"/>
                  </a:lnTo>
                  <a:lnTo>
                    <a:pt x="8332991" y="1143000"/>
                  </a:lnTo>
                  <a:lnTo>
                    <a:pt x="9454007" y="1143000"/>
                  </a:lnTo>
                  <a:lnTo>
                    <a:pt x="9454007" y="1117600"/>
                  </a:lnTo>
                  <a:lnTo>
                    <a:pt x="8332991" y="1117600"/>
                  </a:lnTo>
                  <a:lnTo>
                    <a:pt x="8332991" y="0"/>
                  </a:lnTo>
                  <a:lnTo>
                    <a:pt x="8311858" y="0"/>
                  </a:lnTo>
                  <a:lnTo>
                    <a:pt x="8311858" y="4546600"/>
                  </a:lnTo>
                  <a:lnTo>
                    <a:pt x="7190841" y="4546600"/>
                  </a:lnTo>
                  <a:lnTo>
                    <a:pt x="7190841" y="3416300"/>
                  </a:lnTo>
                  <a:lnTo>
                    <a:pt x="8311858" y="3416300"/>
                  </a:lnTo>
                  <a:lnTo>
                    <a:pt x="8311858" y="3403600"/>
                  </a:lnTo>
                  <a:lnTo>
                    <a:pt x="7190841" y="3403600"/>
                  </a:lnTo>
                  <a:lnTo>
                    <a:pt x="7190841" y="2286000"/>
                  </a:lnTo>
                  <a:lnTo>
                    <a:pt x="8311858" y="2286000"/>
                  </a:lnTo>
                  <a:lnTo>
                    <a:pt x="8311858" y="2260600"/>
                  </a:lnTo>
                  <a:lnTo>
                    <a:pt x="7190841" y="2260600"/>
                  </a:lnTo>
                  <a:lnTo>
                    <a:pt x="7190841" y="1143000"/>
                  </a:lnTo>
                  <a:lnTo>
                    <a:pt x="8311858" y="1143000"/>
                  </a:lnTo>
                  <a:lnTo>
                    <a:pt x="8311858" y="1117600"/>
                  </a:lnTo>
                  <a:lnTo>
                    <a:pt x="7190841" y="1117600"/>
                  </a:lnTo>
                  <a:lnTo>
                    <a:pt x="7190841" y="0"/>
                  </a:lnTo>
                  <a:lnTo>
                    <a:pt x="7168655" y="0"/>
                  </a:lnTo>
                  <a:lnTo>
                    <a:pt x="7169709" y="1117600"/>
                  </a:lnTo>
                  <a:lnTo>
                    <a:pt x="7169709" y="2260600"/>
                  </a:lnTo>
                  <a:lnTo>
                    <a:pt x="7169709" y="3403600"/>
                  </a:lnTo>
                  <a:lnTo>
                    <a:pt x="7169709" y="4546600"/>
                  </a:lnTo>
                  <a:lnTo>
                    <a:pt x="6047638" y="4546600"/>
                  </a:lnTo>
                  <a:lnTo>
                    <a:pt x="6047638" y="3416300"/>
                  </a:lnTo>
                  <a:lnTo>
                    <a:pt x="7168655" y="3416300"/>
                  </a:lnTo>
                  <a:lnTo>
                    <a:pt x="7169709" y="4546600"/>
                  </a:lnTo>
                  <a:lnTo>
                    <a:pt x="7169709" y="3403600"/>
                  </a:lnTo>
                  <a:lnTo>
                    <a:pt x="6047638" y="3403600"/>
                  </a:lnTo>
                  <a:lnTo>
                    <a:pt x="6047638" y="2286000"/>
                  </a:lnTo>
                  <a:lnTo>
                    <a:pt x="7168655" y="2286000"/>
                  </a:lnTo>
                  <a:lnTo>
                    <a:pt x="7169709" y="3403600"/>
                  </a:lnTo>
                  <a:lnTo>
                    <a:pt x="7169709" y="2260600"/>
                  </a:lnTo>
                  <a:lnTo>
                    <a:pt x="6047638" y="2260600"/>
                  </a:lnTo>
                  <a:lnTo>
                    <a:pt x="6047638" y="1143000"/>
                  </a:lnTo>
                  <a:lnTo>
                    <a:pt x="7168655" y="1143000"/>
                  </a:lnTo>
                  <a:lnTo>
                    <a:pt x="7169709" y="2260600"/>
                  </a:lnTo>
                  <a:lnTo>
                    <a:pt x="7169709" y="1117600"/>
                  </a:lnTo>
                  <a:lnTo>
                    <a:pt x="6047638" y="1117600"/>
                  </a:lnTo>
                  <a:lnTo>
                    <a:pt x="6047638" y="0"/>
                  </a:lnTo>
                  <a:lnTo>
                    <a:pt x="6027559" y="0"/>
                  </a:lnTo>
                  <a:lnTo>
                    <a:pt x="6027559" y="4546600"/>
                  </a:lnTo>
                  <a:lnTo>
                    <a:pt x="4906543" y="4546600"/>
                  </a:lnTo>
                  <a:lnTo>
                    <a:pt x="4906543" y="3416300"/>
                  </a:lnTo>
                  <a:lnTo>
                    <a:pt x="6027559" y="3416300"/>
                  </a:lnTo>
                  <a:lnTo>
                    <a:pt x="6027559" y="3403600"/>
                  </a:lnTo>
                  <a:lnTo>
                    <a:pt x="4906543" y="3403600"/>
                  </a:lnTo>
                  <a:lnTo>
                    <a:pt x="4906543" y="2286000"/>
                  </a:lnTo>
                  <a:lnTo>
                    <a:pt x="6027559" y="2286000"/>
                  </a:lnTo>
                  <a:lnTo>
                    <a:pt x="6027559" y="2260600"/>
                  </a:lnTo>
                  <a:lnTo>
                    <a:pt x="4906543" y="2260600"/>
                  </a:lnTo>
                  <a:lnTo>
                    <a:pt x="4906543" y="1143000"/>
                  </a:lnTo>
                  <a:lnTo>
                    <a:pt x="6027559" y="1143000"/>
                  </a:lnTo>
                  <a:lnTo>
                    <a:pt x="6027559" y="1117600"/>
                  </a:lnTo>
                  <a:lnTo>
                    <a:pt x="4906543" y="1117600"/>
                  </a:lnTo>
                  <a:lnTo>
                    <a:pt x="4906543" y="0"/>
                  </a:lnTo>
                  <a:lnTo>
                    <a:pt x="4885410" y="0"/>
                  </a:lnTo>
                  <a:lnTo>
                    <a:pt x="4885410" y="4546600"/>
                  </a:lnTo>
                  <a:lnTo>
                    <a:pt x="3763340" y="4546600"/>
                  </a:lnTo>
                  <a:lnTo>
                    <a:pt x="3763340" y="3416300"/>
                  </a:lnTo>
                  <a:lnTo>
                    <a:pt x="4885410" y="3416300"/>
                  </a:lnTo>
                  <a:lnTo>
                    <a:pt x="4885410" y="3403600"/>
                  </a:lnTo>
                  <a:lnTo>
                    <a:pt x="3763340" y="3403600"/>
                  </a:lnTo>
                  <a:lnTo>
                    <a:pt x="3763340" y="2286000"/>
                  </a:lnTo>
                  <a:lnTo>
                    <a:pt x="4885410" y="2286000"/>
                  </a:lnTo>
                  <a:lnTo>
                    <a:pt x="4885410" y="2260600"/>
                  </a:lnTo>
                  <a:lnTo>
                    <a:pt x="3763340" y="2260600"/>
                  </a:lnTo>
                  <a:lnTo>
                    <a:pt x="3763340" y="1143000"/>
                  </a:lnTo>
                  <a:lnTo>
                    <a:pt x="4885410" y="1143000"/>
                  </a:lnTo>
                  <a:lnTo>
                    <a:pt x="4885410" y="1117600"/>
                  </a:lnTo>
                  <a:lnTo>
                    <a:pt x="3763340" y="1117600"/>
                  </a:lnTo>
                  <a:lnTo>
                    <a:pt x="3763340" y="0"/>
                  </a:lnTo>
                  <a:lnTo>
                    <a:pt x="3742207" y="0"/>
                  </a:lnTo>
                  <a:lnTo>
                    <a:pt x="3742207" y="4546600"/>
                  </a:lnTo>
                  <a:lnTo>
                    <a:pt x="2621191" y="4546600"/>
                  </a:lnTo>
                  <a:lnTo>
                    <a:pt x="2621191" y="3416300"/>
                  </a:lnTo>
                  <a:lnTo>
                    <a:pt x="3742207" y="3416300"/>
                  </a:lnTo>
                  <a:lnTo>
                    <a:pt x="3742207" y="3403600"/>
                  </a:lnTo>
                  <a:lnTo>
                    <a:pt x="2621191" y="3403600"/>
                  </a:lnTo>
                  <a:lnTo>
                    <a:pt x="2621191" y="2286000"/>
                  </a:lnTo>
                  <a:lnTo>
                    <a:pt x="3742207" y="2286000"/>
                  </a:lnTo>
                  <a:lnTo>
                    <a:pt x="3742207" y="2260600"/>
                  </a:lnTo>
                  <a:lnTo>
                    <a:pt x="2621191" y="2260600"/>
                  </a:lnTo>
                  <a:lnTo>
                    <a:pt x="2621191" y="1143000"/>
                  </a:lnTo>
                  <a:lnTo>
                    <a:pt x="3742207" y="1143000"/>
                  </a:lnTo>
                  <a:lnTo>
                    <a:pt x="3742207" y="1117600"/>
                  </a:lnTo>
                  <a:lnTo>
                    <a:pt x="2621191" y="1117600"/>
                  </a:lnTo>
                  <a:lnTo>
                    <a:pt x="2621191" y="0"/>
                  </a:lnTo>
                  <a:lnTo>
                    <a:pt x="2600071" y="0"/>
                  </a:lnTo>
                  <a:lnTo>
                    <a:pt x="2600071" y="4546600"/>
                  </a:lnTo>
                  <a:lnTo>
                    <a:pt x="1479054" y="4546600"/>
                  </a:lnTo>
                  <a:lnTo>
                    <a:pt x="1479054" y="3416300"/>
                  </a:lnTo>
                  <a:lnTo>
                    <a:pt x="2600071" y="3416300"/>
                  </a:lnTo>
                  <a:lnTo>
                    <a:pt x="2600071" y="3403600"/>
                  </a:lnTo>
                  <a:lnTo>
                    <a:pt x="1479054" y="3403600"/>
                  </a:lnTo>
                  <a:lnTo>
                    <a:pt x="1479054" y="2286000"/>
                  </a:lnTo>
                  <a:lnTo>
                    <a:pt x="2600071" y="2286000"/>
                  </a:lnTo>
                  <a:lnTo>
                    <a:pt x="2600071" y="2260600"/>
                  </a:lnTo>
                  <a:lnTo>
                    <a:pt x="1479054" y="2260600"/>
                  </a:lnTo>
                  <a:lnTo>
                    <a:pt x="1479054" y="1143000"/>
                  </a:lnTo>
                  <a:lnTo>
                    <a:pt x="2600071" y="1143000"/>
                  </a:lnTo>
                  <a:lnTo>
                    <a:pt x="2600071" y="1117600"/>
                  </a:lnTo>
                  <a:lnTo>
                    <a:pt x="1457921" y="1117600"/>
                  </a:lnTo>
                  <a:lnTo>
                    <a:pt x="1457921" y="1143000"/>
                  </a:lnTo>
                  <a:lnTo>
                    <a:pt x="1457921" y="2260600"/>
                  </a:lnTo>
                  <a:lnTo>
                    <a:pt x="1457921" y="2286000"/>
                  </a:lnTo>
                  <a:lnTo>
                    <a:pt x="1457921" y="3403600"/>
                  </a:lnTo>
                  <a:lnTo>
                    <a:pt x="1457921" y="3416300"/>
                  </a:lnTo>
                  <a:lnTo>
                    <a:pt x="1457921" y="4546600"/>
                  </a:lnTo>
                  <a:lnTo>
                    <a:pt x="336905" y="4546600"/>
                  </a:lnTo>
                  <a:lnTo>
                    <a:pt x="336905" y="3416300"/>
                  </a:lnTo>
                  <a:lnTo>
                    <a:pt x="1457921" y="3416300"/>
                  </a:lnTo>
                  <a:lnTo>
                    <a:pt x="1457921" y="3403600"/>
                  </a:lnTo>
                  <a:lnTo>
                    <a:pt x="336905" y="3403600"/>
                  </a:lnTo>
                  <a:lnTo>
                    <a:pt x="336905" y="2286000"/>
                  </a:lnTo>
                  <a:lnTo>
                    <a:pt x="1457921" y="2286000"/>
                  </a:lnTo>
                  <a:lnTo>
                    <a:pt x="1457921" y="2260600"/>
                  </a:lnTo>
                  <a:lnTo>
                    <a:pt x="336905" y="2260600"/>
                  </a:lnTo>
                  <a:lnTo>
                    <a:pt x="336905" y="1143000"/>
                  </a:lnTo>
                  <a:lnTo>
                    <a:pt x="1457921" y="1143000"/>
                  </a:lnTo>
                  <a:lnTo>
                    <a:pt x="1457921" y="1117600"/>
                  </a:lnTo>
                  <a:lnTo>
                    <a:pt x="0" y="1117600"/>
                  </a:lnTo>
                  <a:lnTo>
                    <a:pt x="0" y="1143000"/>
                  </a:lnTo>
                  <a:lnTo>
                    <a:pt x="315772" y="1143000"/>
                  </a:lnTo>
                  <a:lnTo>
                    <a:pt x="315772" y="2260600"/>
                  </a:lnTo>
                  <a:lnTo>
                    <a:pt x="0" y="2260600"/>
                  </a:lnTo>
                  <a:lnTo>
                    <a:pt x="0" y="2286000"/>
                  </a:lnTo>
                  <a:lnTo>
                    <a:pt x="315772" y="2286000"/>
                  </a:lnTo>
                  <a:lnTo>
                    <a:pt x="315772" y="3403600"/>
                  </a:lnTo>
                  <a:lnTo>
                    <a:pt x="0" y="3403600"/>
                  </a:lnTo>
                  <a:lnTo>
                    <a:pt x="0" y="3416300"/>
                  </a:lnTo>
                  <a:lnTo>
                    <a:pt x="315772" y="3416300"/>
                  </a:lnTo>
                  <a:lnTo>
                    <a:pt x="315772" y="4546600"/>
                  </a:lnTo>
                  <a:lnTo>
                    <a:pt x="0" y="4546600"/>
                  </a:lnTo>
                  <a:lnTo>
                    <a:pt x="0" y="4559300"/>
                  </a:lnTo>
                  <a:lnTo>
                    <a:pt x="315772" y="4559300"/>
                  </a:lnTo>
                  <a:lnTo>
                    <a:pt x="315772" y="5727700"/>
                  </a:lnTo>
                  <a:lnTo>
                    <a:pt x="336905" y="5727700"/>
                  </a:lnTo>
                  <a:lnTo>
                    <a:pt x="336905" y="4559300"/>
                  </a:lnTo>
                  <a:lnTo>
                    <a:pt x="1457921" y="4559300"/>
                  </a:lnTo>
                  <a:lnTo>
                    <a:pt x="1457921" y="5727700"/>
                  </a:lnTo>
                  <a:lnTo>
                    <a:pt x="1479054" y="5727700"/>
                  </a:lnTo>
                  <a:lnTo>
                    <a:pt x="1479054" y="4559300"/>
                  </a:lnTo>
                  <a:lnTo>
                    <a:pt x="2600071" y="4559300"/>
                  </a:lnTo>
                  <a:lnTo>
                    <a:pt x="2600071" y="5727700"/>
                  </a:lnTo>
                  <a:lnTo>
                    <a:pt x="2621191" y="5727700"/>
                  </a:lnTo>
                  <a:lnTo>
                    <a:pt x="2621191" y="4559300"/>
                  </a:lnTo>
                  <a:lnTo>
                    <a:pt x="3742207" y="4559300"/>
                  </a:lnTo>
                  <a:lnTo>
                    <a:pt x="3742207" y="5689600"/>
                  </a:lnTo>
                  <a:lnTo>
                    <a:pt x="3763340" y="5689600"/>
                  </a:lnTo>
                  <a:lnTo>
                    <a:pt x="3763340" y="4559300"/>
                  </a:lnTo>
                  <a:lnTo>
                    <a:pt x="4885410" y="4559300"/>
                  </a:lnTo>
                  <a:lnTo>
                    <a:pt x="4885410" y="5689600"/>
                  </a:lnTo>
                  <a:lnTo>
                    <a:pt x="4906543" y="5689600"/>
                  </a:lnTo>
                  <a:lnTo>
                    <a:pt x="4906543" y="4559300"/>
                  </a:lnTo>
                  <a:lnTo>
                    <a:pt x="18287988" y="4559300"/>
                  </a:lnTo>
                  <a:lnTo>
                    <a:pt x="18287988" y="4546600"/>
                  </a:lnTo>
                  <a:lnTo>
                    <a:pt x="17470171" y="4546600"/>
                  </a:lnTo>
                  <a:lnTo>
                    <a:pt x="17470171" y="3416300"/>
                  </a:lnTo>
                  <a:lnTo>
                    <a:pt x="18287988" y="3416300"/>
                  </a:lnTo>
                  <a:lnTo>
                    <a:pt x="18287988" y="3403600"/>
                  </a:lnTo>
                  <a:lnTo>
                    <a:pt x="17470171" y="3403600"/>
                  </a:lnTo>
                  <a:lnTo>
                    <a:pt x="17470171" y="2286000"/>
                  </a:lnTo>
                  <a:lnTo>
                    <a:pt x="18287988" y="2286000"/>
                  </a:lnTo>
                  <a:lnTo>
                    <a:pt x="18287988" y="2260600"/>
                  </a:lnTo>
                  <a:lnTo>
                    <a:pt x="17470171" y="2260600"/>
                  </a:lnTo>
                  <a:lnTo>
                    <a:pt x="17470171" y="1143000"/>
                  </a:lnTo>
                  <a:lnTo>
                    <a:pt x="18287988" y="1143000"/>
                  </a:lnTo>
                  <a:lnTo>
                    <a:pt x="18287988" y="1117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3395662" y="8420112"/>
              <a:ext cx="14074775" cy="1168400"/>
            </a:xfrm>
            <a:custGeom>
              <a:avLst/>
              <a:gdLst/>
              <a:ahLst/>
              <a:cxnLst/>
              <a:rect l="l" t="t" r="r" b="b"/>
              <a:pathLst>
                <a:path w="14074775" h="1168400">
                  <a:moveTo>
                    <a:pt x="12136768" y="1130300"/>
                  </a:moveTo>
                  <a:lnTo>
                    <a:pt x="11790210" y="1130300"/>
                  </a:lnTo>
                  <a:lnTo>
                    <a:pt x="11790210" y="0"/>
                  </a:lnTo>
                  <a:lnTo>
                    <a:pt x="11769077" y="0"/>
                  </a:lnTo>
                  <a:lnTo>
                    <a:pt x="11769077" y="1130300"/>
                  </a:lnTo>
                  <a:lnTo>
                    <a:pt x="10648061" y="1130300"/>
                  </a:lnTo>
                  <a:lnTo>
                    <a:pt x="10648061" y="0"/>
                  </a:lnTo>
                  <a:lnTo>
                    <a:pt x="10626928" y="0"/>
                  </a:lnTo>
                  <a:lnTo>
                    <a:pt x="10626928" y="1130300"/>
                  </a:lnTo>
                  <a:lnTo>
                    <a:pt x="9505912" y="1130300"/>
                  </a:lnTo>
                  <a:lnTo>
                    <a:pt x="9505912" y="0"/>
                  </a:lnTo>
                  <a:lnTo>
                    <a:pt x="9483725" y="0"/>
                  </a:lnTo>
                  <a:lnTo>
                    <a:pt x="9484779" y="1130300"/>
                  </a:lnTo>
                  <a:lnTo>
                    <a:pt x="8362709" y="1130300"/>
                  </a:lnTo>
                  <a:lnTo>
                    <a:pt x="8362709" y="0"/>
                  </a:lnTo>
                  <a:lnTo>
                    <a:pt x="8342643" y="0"/>
                  </a:lnTo>
                  <a:lnTo>
                    <a:pt x="8342643" y="1130300"/>
                  </a:lnTo>
                  <a:lnTo>
                    <a:pt x="7221626" y="1130300"/>
                  </a:lnTo>
                  <a:lnTo>
                    <a:pt x="7221626" y="0"/>
                  </a:lnTo>
                  <a:lnTo>
                    <a:pt x="7200493" y="0"/>
                  </a:lnTo>
                  <a:lnTo>
                    <a:pt x="7200493" y="1130300"/>
                  </a:lnTo>
                  <a:lnTo>
                    <a:pt x="6079477" y="1130300"/>
                  </a:lnTo>
                  <a:lnTo>
                    <a:pt x="6079477" y="0"/>
                  </a:lnTo>
                  <a:lnTo>
                    <a:pt x="6058344" y="0"/>
                  </a:lnTo>
                  <a:lnTo>
                    <a:pt x="6058344" y="1130300"/>
                  </a:lnTo>
                  <a:lnTo>
                    <a:pt x="4937328" y="1130300"/>
                  </a:lnTo>
                  <a:lnTo>
                    <a:pt x="4937328" y="0"/>
                  </a:lnTo>
                  <a:lnTo>
                    <a:pt x="4916195" y="0"/>
                  </a:lnTo>
                  <a:lnTo>
                    <a:pt x="4916195" y="1130300"/>
                  </a:lnTo>
                  <a:lnTo>
                    <a:pt x="3795179" y="1130300"/>
                  </a:lnTo>
                  <a:lnTo>
                    <a:pt x="3795179" y="0"/>
                  </a:lnTo>
                  <a:lnTo>
                    <a:pt x="3772992" y="0"/>
                  </a:lnTo>
                  <a:lnTo>
                    <a:pt x="3774046" y="1130300"/>
                  </a:lnTo>
                  <a:lnTo>
                    <a:pt x="2651976" y="1130300"/>
                  </a:lnTo>
                  <a:lnTo>
                    <a:pt x="2651976" y="0"/>
                  </a:lnTo>
                  <a:lnTo>
                    <a:pt x="2631897" y="0"/>
                  </a:lnTo>
                  <a:lnTo>
                    <a:pt x="2631897" y="1130300"/>
                  </a:lnTo>
                  <a:lnTo>
                    <a:pt x="1510880" y="1130300"/>
                  </a:lnTo>
                  <a:lnTo>
                    <a:pt x="1510880" y="0"/>
                  </a:lnTo>
                  <a:lnTo>
                    <a:pt x="1489748" y="0"/>
                  </a:lnTo>
                  <a:lnTo>
                    <a:pt x="1489748" y="1130300"/>
                  </a:lnTo>
                  <a:lnTo>
                    <a:pt x="0" y="1130300"/>
                  </a:lnTo>
                  <a:lnTo>
                    <a:pt x="0" y="1143000"/>
                  </a:lnTo>
                  <a:lnTo>
                    <a:pt x="346544" y="1143000"/>
                  </a:lnTo>
                  <a:lnTo>
                    <a:pt x="346544" y="1168400"/>
                  </a:lnTo>
                  <a:lnTo>
                    <a:pt x="367677" y="1168400"/>
                  </a:lnTo>
                  <a:lnTo>
                    <a:pt x="367677" y="1143000"/>
                  </a:lnTo>
                  <a:lnTo>
                    <a:pt x="1489748" y="1143000"/>
                  </a:lnTo>
                  <a:lnTo>
                    <a:pt x="1489748" y="1168400"/>
                  </a:lnTo>
                  <a:lnTo>
                    <a:pt x="1510880" y="1168400"/>
                  </a:lnTo>
                  <a:lnTo>
                    <a:pt x="1510880" y="1143000"/>
                  </a:lnTo>
                  <a:lnTo>
                    <a:pt x="2631897" y="1143000"/>
                  </a:lnTo>
                  <a:lnTo>
                    <a:pt x="2631897" y="1168400"/>
                  </a:lnTo>
                  <a:lnTo>
                    <a:pt x="2653030" y="1168400"/>
                  </a:lnTo>
                  <a:lnTo>
                    <a:pt x="2653030" y="1143000"/>
                  </a:lnTo>
                  <a:lnTo>
                    <a:pt x="3774046" y="1143000"/>
                  </a:lnTo>
                  <a:lnTo>
                    <a:pt x="3774046" y="1168400"/>
                  </a:lnTo>
                  <a:lnTo>
                    <a:pt x="3795179" y="1168400"/>
                  </a:lnTo>
                  <a:lnTo>
                    <a:pt x="3795179" y="1143000"/>
                  </a:lnTo>
                  <a:lnTo>
                    <a:pt x="4916195" y="1143000"/>
                  </a:lnTo>
                  <a:lnTo>
                    <a:pt x="4916195" y="1168400"/>
                  </a:lnTo>
                  <a:lnTo>
                    <a:pt x="4937328" y="1168400"/>
                  </a:lnTo>
                  <a:lnTo>
                    <a:pt x="4937328" y="1143000"/>
                  </a:lnTo>
                  <a:lnTo>
                    <a:pt x="6058344" y="1143000"/>
                  </a:lnTo>
                  <a:lnTo>
                    <a:pt x="6058344" y="1168400"/>
                  </a:lnTo>
                  <a:lnTo>
                    <a:pt x="6079477" y="1168400"/>
                  </a:lnTo>
                  <a:lnTo>
                    <a:pt x="6079477" y="1143000"/>
                  </a:lnTo>
                  <a:lnTo>
                    <a:pt x="7200493" y="1143000"/>
                  </a:lnTo>
                  <a:lnTo>
                    <a:pt x="7200493" y="1168400"/>
                  </a:lnTo>
                  <a:lnTo>
                    <a:pt x="7221626" y="1168400"/>
                  </a:lnTo>
                  <a:lnTo>
                    <a:pt x="7221626" y="1143000"/>
                  </a:lnTo>
                  <a:lnTo>
                    <a:pt x="8342643" y="1143000"/>
                  </a:lnTo>
                  <a:lnTo>
                    <a:pt x="8342643" y="1168400"/>
                  </a:lnTo>
                  <a:lnTo>
                    <a:pt x="8363763" y="1168400"/>
                  </a:lnTo>
                  <a:lnTo>
                    <a:pt x="8363763" y="1143000"/>
                  </a:lnTo>
                  <a:lnTo>
                    <a:pt x="9484779" y="1143000"/>
                  </a:lnTo>
                  <a:lnTo>
                    <a:pt x="9484779" y="1168400"/>
                  </a:lnTo>
                  <a:lnTo>
                    <a:pt x="9505912" y="1168400"/>
                  </a:lnTo>
                  <a:lnTo>
                    <a:pt x="9505912" y="1143000"/>
                  </a:lnTo>
                  <a:lnTo>
                    <a:pt x="10626928" y="1143000"/>
                  </a:lnTo>
                  <a:lnTo>
                    <a:pt x="10626928" y="1168400"/>
                  </a:lnTo>
                  <a:lnTo>
                    <a:pt x="10648061" y="1168400"/>
                  </a:lnTo>
                  <a:lnTo>
                    <a:pt x="10648061" y="1143000"/>
                  </a:lnTo>
                  <a:lnTo>
                    <a:pt x="11769077" y="1143000"/>
                  </a:lnTo>
                  <a:lnTo>
                    <a:pt x="11769077" y="1168400"/>
                  </a:lnTo>
                  <a:lnTo>
                    <a:pt x="11790210" y="1168400"/>
                  </a:lnTo>
                  <a:lnTo>
                    <a:pt x="11790210" y="1143000"/>
                  </a:lnTo>
                  <a:lnTo>
                    <a:pt x="12136768" y="1143000"/>
                  </a:lnTo>
                  <a:lnTo>
                    <a:pt x="12136768" y="1130300"/>
                  </a:lnTo>
                  <a:close/>
                </a:path>
                <a:path w="14074775" h="1168400">
                  <a:moveTo>
                    <a:pt x="12932359" y="0"/>
                  </a:moveTo>
                  <a:lnTo>
                    <a:pt x="12911227" y="0"/>
                  </a:lnTo>
                  <a:lnTo>
                    <a:pt x="12911227" y="1168400"/>
                  </a:lnTo>
                  <a:lnTo>
                    <a:pt x="12932359" y="1168400"/>
                  </a:lnTo>
                  <a:lnTo>
                    <a:pt x="12932359" y="0"/>
                  </a:lnTo>
                  <a:close/>
                </a:path>
                <a:path w="14074775" h="1168400">
                  <a:moveTo>
                    <a:pt x="14074508" y="0"/>
                  </a:moveTo>
                  <a:lnTo>
                    <a:pt x="14053376" y="0"/>
                  </a:lnTo>
                  <a:lnTo>
                    <a:pt x="14053376" y="1168400"/>
                  </a:lnTo>
                  <a:lnTo>
                    <a:pt x="14074508" y="1168400"/>
                  </a:lnTo>
                  <a:lnTo>
                    <a:pt x="140745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1739092"/>
              <a:ext cx="18288000" cy="8547100"/>
            </a:xfrm>
            <a:custGeom>
              <a:avLst/>
              <a:gdLst/>
              <a:ahLst/>
              <a:cxnLst/>
              <a:rect l="l" t="t" r="r" b="b"/>
              <a:pathLst>
                <a:path w="18288000" h="8547100">
                  <a:moveTo>
                    <a:pt x="11576716" y="177799"/>
                  </a:moveTo>
                  <a:lnTo>
                    <a:pt x="9450168" y="177799"/>
                  </a:lnTo>
                  <a:lnTo>
                    <a:pt x="9952102" y="114299"/>
                  </a:lnTo>
                  <a:lnTo>
                    <a:pt x="10705002" y="38099"/>
                  </a:lnTo>
                  <a:lnTo>
                    <a:pt x="10955969" y="0"/>
                  </a:lnTo>
                  <a:lnTo>
                    <a:pt x="11201800" y="0"/>
                  </a:lnTo>
                  <a:lnTo>
                    <a:pt x="11253018" y="25399"/>
                  </a:lnTo>
                  <a:lnTo>
                    <a:pt x="11300641" y="38099"/>
                  </a:lnTo>
                  <a:lnTo>
                    <a:pt x="11346018" y="63499"/>
                  </a:lnTo>
                  <a:lnTo>
                    <a:pt x="11390497" y="88899"/>
                  </a:lnTo>
                  <a:lnTo>
                    <a:pt x="11435425" y="126999"/>
                  </a:lnTo>
                  <a:lnTo>
                    <a:pt x="11482150" y="139699"/>
                  </a:lnTo>
                  <a:lnTo>
                    <a:pt x="11532019" y="165099"/>
                  </a:lnTo>
                  <a:lnTo>
                    <a:pt x="11576716" y="177799"/>
                  </a:lnTo>
                  <a:close/>
                </a:path>
                <a:path w="18288000" h="8547100">
                  <a:moveTo>
                    <a:pt x="12100690" y="177799"/>
                  </a:moveTo>
                  <a:lnTo>
                    <a:pt x="11913916" y="177799"/>
                  </a:lnTo>
                  <a:lnTo>
                    <a:pt x="11962150" y="165099"/>
                  </a:lnTo>
                  <a:lnTo>
                    <a:pt x="12055822" y="165099"/>
                  </a:lnTo>
                  <a:lnTo>
                    <a:pt x="12100690" y="177799"/>
                  </a:lnTo>
                  <a:close/>
                </a:path>
                <a:path w="18288000" h="8547100">
                  <a:moveTo>
                    <a:pt x="12609976" y="406399"/>
                  </a:moveTo>
                  <a:lnTo>
                    <a:pt x="8812532" y="406399"/>
                  </a:lnTo>
                  <a:lnTo>
                    <a:pt x="8902059" y="380999"/>
                  </a:lnTo>
                  <a:lnTo>
                    <a:pt x="8944066" y="355599"/>
                  </a:lnTo>
                  <a:lnTo>
                    <a:pt x="8984225" y="330199"/>
                  </a:lnTo>
                  <a:lnTo>
                    <a:pt x="9062849" y="279399"/>
                  </a:lnTo>
                  <a:lnTo>
                    <a:pt x="9103239" y="266699"/>
                  </a:lnTo>
                  <a:lnTo>
                    <a:pt x="9145631" y="241299"/>
                  </a:lnTo>
                  <a:lnTo>
                    <a:pt x="9193007" y="228599"/>
                  </a:lnTo>
                  <a:lnTo>
                    <a:pt x="9242360" y="203199"/>
                  </a:lnTo>
                  <a:lnTo>
                    <a:pt x="9293222" y="203199"/>
                  </a:lnTo>
                  <a:lnTo>
                    <a:pt x="9397594" y="177799"/>
                  </a:lnTo>
                  <a:lnTo>
                    <a:pt x="11622850" y="177799"/>
                  </a:lnTo>
                  <a:lnTo>
                    <a:pt x="11670137" y="190499"/>
                  </a:lnTo>
                  <a:lnTo>
                    <a:pt x="12185070" y="190499"/>
                  </a:lnTo>
                  <a:lnTo>
                    <a:pt x="12224012" y="215899"/>
                  </a:lnTo>
                  <a:lnTo>
                    <a:pt x="12261254" y="241299"/>
                  </a:lnTo>
                  <a:lnTo>
                    <a:pt x="12294643" y="266699"/>
                  </a:lnTo>
                  <a:lnTo>
                    <a:pt x="12327207" y="292099"/>
                  </a:lnTo>
                  <a:lnTo>
                    <a:pt x="12361972" y="330199"/>
                  </a:lnTo>
                  <a:lnTo>
                    <a:pt x="12398384" y="342899"/>
                  </a:lnTo>
                  <a:lnTo>
                    <a:pt x="12437038" y="368299"/>
                  </a:lnTo>
                  <a:lnTo>
                    <a:pt x="12477729" y="380999"/>
                  </a:lnTo>
                  <a:lnTo>
                    <a:pt x="12520252" y="393699"/>
                  </a:lnTo>
                  <a:lnTo>
                    <a:pt x="12564402" y="393699"/>
                  </a:lnTo>
                  <a:lnTo>
                    <a:pt x="12609976" y="406399"/>
                  </a:lnTo>
                  <a:close/>
                </a:path>
                <a:path w="18288000" h="8547100">
                  <a:moveTo>
                    <a:pt x="12185070" y="190499"/>
                  </a:moveTo>
                  <a:lnTo>
                    <a:pt x="11718293" y="190499"/>
                  </a:lnTo>
                  <a:lnTo>
                    <a:pt x="11767033" y="177799"/>
                  </a:lnTo>
                  <a:lnTo>
                    <a:pt x="12143867" y="177799"/>
                  </a:lnTo>
                  <a:lnTo>
                    <a:pt x="12185070" y="190499"/>
                  </a:lnTo>
                  <a:close/>
                </a:path>
                <a:path w="18288000" h="8547100">
                  <a:moveTo>
                    <a:pt x="6414992" y="266699"/>
                  </a:moveTo>
                  <a:lnTo>
                    <a:pt x="6214970" y="266699"/>
                  </a:lnTo>
                  <a:lnTo>
                    <a:pt x="6264373" y="253999"/>
                  </a:lnTo>
                  <a:lnTo>
                    <a:pt x="6364665" y="253999"/>
                  </a:lnTo>
                  <a:lnTo>
                    <a:pt x="6414992" y="266699"/>
                  </a:lnTo>
                  <a:close/>
                </a:path>
                <a:path w="18288000" h="8547100">
                  <a:moveTo>
                    <a:pt x="13286292" y="457199"/>
                  </a:moveTo>
                  <a:lnTo>
                    <a:pt x="5704946" y="457199"/>
                  </a:lnTo>
                  <a:lnTo>
                    <a:pt x="5802861" y="431799"/>
                  </a:lnTo>
                  <a:lnTo>
                    <a:pt x="5849466" y="406399"/>
                  </a:lnTo>
                  <a:lnTo>
                    <a:pt x="5894043" y="393699"/>
                  </a:lnTo>
                  <a:lnTo>
                    <a:pt x="5981323" y="342899"/>
                  </a:lnTo>
                  <a:lnTo>
                    <a:pt x="6026131" y="317499"/>
                  </a:lnTo>
                  <a:lnTo>
                    <a:pt x="6073121" y="292099"/>
                  </a:lnTo>
                  <a:lnTo>
                    <a:pt x="6166440" y="266699"/>
                  </a:lnTo>
                  <a:lnTo>
                    <a:pt x="6465064" y="266699"/>
                  </a:lnTo>
                  <a:lnTo>
                    <a:pt x="6896807" y="380999"/>
                  </a:lnTo>
                  <a:lnTo>
                    <a:pt x="6945065" y="380999"/>
                  </a:lnTo>
                  <a:lnTo>
                    <a:pt x="7043233" y="406399"/>
                  </a:lnTo>
                  <a:lnTo>
                    <a:pt x="7094236" y="406399"/>
                  </a:lnTo>
                  <a:lnTo>
                    <a:pt x="7145638" y="419099"/>
                  </a:lnTo>
                  <a:lnTo>
                    <a:pt x="7249347" y="419099"/>
                  </a:lnTo>
                  <a:lnTo>
                    <a:pt x="7301511" y="431799"/>
                  </a:lnTo>
                  <a:lnTo>
                    <a:pt x="13193439" y="431799"/>
                  </a:lnTo>
                  <a:lnTo>
                    <a:pt x="13286292" y="457199"/>
                  </a:lnTo>
                  <a:close/>
                </a:path>
                <a:path w="18288000" h="8547100">
                  <a:moveTo>
                    <a:pt x="8251172" y="342899"/>
                  </a:moveTo>
                  <a:lnTo>
                    <a:pt x="8106121" y="342899"/>
                  </a:lnTo>
                  <a:lnTo>
                    <a:pt x="8155707" y="330199"/>
                  </a:lnTo>
                  <a:lnTo>
                    <a:pt x="8203429" y="330199"/>
                  </a:lnTo>
                  <a:lnTo>
                    <a:pt x="8251172" y="342899"/>
                  </a:lnTo>
                  <a:close/>
                </a:path>
                <a:path w="18288000" h="8547100">
                  <a:moveTo>
                    <a:pt x="8536056" y="393699"/>
                  </a:moveTo>
                  <a:lnTo>
                    <a:pt x="7865383" y="393699"/>
                  </a:lnTo>
                  <a:lnTo>
                    <a:pt x="8057255" y="342899"/>
                  </a:lnTo>
                  <a:lnTo>
                    <a:pt x="8298902" y="342899"/>
                  </a:lnTo>
                  <a:lnTo>
                    <a:pt x="8346580" y="355599"/>
                  </a:lnTo>
                  <a:lnTo>
                    <a:pt x="8394172" y="355599"/>
                  </a:lnTo>
                  <a:lnTo>
                    <a:pt x="8536056" y="393699"/>
                  </a:lnTo>
                  <a:close/>
                </a:path>
                <a:path w="18288000" h="8547100">
                  <a:moveTo>
                    <a:pt x="18287998" y="8547099"/>
                  </a:moveTo>
                  <a:lnTo>
                    <a:pt x="0" y="8547099"/>
                  </a:lnTo>
                  <a:lnTo>
                    <a:pt x="0" y="393699"/>
                  </a:lnTo>
                  <a:lnTo>
                    <a:pt x="24964" y="419099"/>
                  </a:lnTo>
                  <a:lnTo>
                    <a:pt x="49730" y="431799"/>
                  </a:lnTo>
                  <a:lnTo>
                    <a:pt x="75047" y="444499"/>
                  </a:lnTo>
                  <a:lnTo>
                    <a:pt x="101740" y="457199"/>
                  </a:lnTo>
                  <a:lnTo>
                    <a:pt x="130634" y="469899"/>
                  </a:lnTo>
                  <a:lnTo>
                    <a:pt x="152018" y="482599"/>
                  </a:lnTo>
                  <a:lnTo>
                    <a:pt x="174021" y="482599"/>
                  </a:lnTo>
                  <a:lnTo>
                    <a:pt x="196162" y="495299"/>
                  </a:lnTo>
                  <a:lnTo>
                    <a:pt x="217959" y="495299"/>
                  </a:lnTo>
                  <a:lnTo>
                    <a:pt x="262174" y="520699"/>
                  </a:lnTo>
                  <a:lnTo>
                    <a:pt x="300498" y="546099"/>
                  </a:lnTo>
                  <a:lnTo>
                    <a:pt x="334855" y="571499"/>
                  </a:lnTo>
                  <a:lnTo>
                    <a:pt x="367171" y="609599"/>
                  </a:lnTo>
                  <a:lnTo>
                    <a:pt x="399371" y="634999"/>
                  </a:lnTo>
                  <a:lnTo>
                    <a:pt x="433381" y="673099"/>
                  </a:lnTo>
                  <a:lnTo>
                    <a:pt x="471127" y="698499"/>
                  </a:lnTo>
                  <a:lnTo>
                    <a:pt x="515069" y="723899"/>
                  </a:lnTo>
                  <a:lnTo>
                    <a:pt x="562707" y="736599"/>
                  </a:lnTo>
                  <a:lnTo>
                    <a:pt x="613247" y="749299"/>
                  </a:lnTo>
                  <a:lnTo>
                    <a:pt x="665892" y="761999"/>
                  </a:lnTo>
                  <a:lnTo>
                    <a:pt x="774313" y="761999"/>
                  </a:lnTo>
                  <a:lnTo>
                    <a:pt x="828498" y="774699"/>
                  </a:lnTo>
                  <a:lnTo>
                    <a:pt x="15055440" y="774699"/>
                  </a:lnTo>
                  <a:lnTo>
                    <a:pt x="15078154" y="787399"/>
                  </a:lnTo>
                  <a:lnTo>
                    <a:pt x="15168208" y="812799"/>
                  </a:lnTo>
                  <a:lnTo>
                    <a:pt x="15213293" y="838199"/>
                  </a:lnTo>
                  <a:lnTo>
                    <a:pt x="15351516" y="876299"/>
                  </a:lnTo>
                  <a:lnTo>
                    <a:pt x="15399342" y="888999"/>
                  </a:lnTo>
                  <a:lnTo>
                    <a:pt x="15595782" y="888999"/>
                  </a:lnTo>
                  <a:lnTo>
                    <a:pt x="15642811" y="901699"/>
                  </a:lnTo>
                  <a:lnTo>
                    <a:pt x="15686917" y="914399"/>
                  </a:lnTo>
                  <a:lnTo>
                    <a:pt x="15719274" y="927099"/>
                  </a:lnTo>
                  <a:lnTo>
                    <a:pt x="15747641" y="952499"/>
                  </a:lnTo>
                  <a:lnTo>
                    <a:pt x="15774632" y="965199"/>
                  </a:lnTo>
                  <a:lnTo>
                    <a:pt x="15841756" y="1015999"/>
                  </a:lnTo>
                  <a:lnTo>
                    <a:pt x="15884529" y="1028699"/>
                  </a:lnTo>
                  <a:lnTo>
                    <a:pt x="15930383" y="1041399"/>
                  </a:lnTo>
                  <a:lnTo>
                    <a:pt x="15978519" y="1054099"/>
                  </a:lnTo>
                  <a:lnTo>
                    <a:pt x="18287998" y="1054099"/>
                  </a:lnTo>
                  <a:lnTo>
                    <a:pt x="18287998" y="8547099"/>
                  </a:lnTo>
                  <a:close/>
                </a:path>
                <a:path w="18288000" h="8547100">
                  <a:moveTo>
                    <a:pt x="13098974" y="419099"/>
                  </a:moveTo>
                  <a:lnTo>
                    <a:pt x="7716791" y="419099"/>
                  </a:lnTo>
                  <a:lnTo>
                    <a:pt x="7817415" y="393699"/>
                  </a:lnTo>
                  <a:lnTo>
                    <a:pt x="8582932" y="393699"/>
                  </a:lnTo>
                  <a:lnTo>
                    <a:pt x="8629538" y="406399"/>
                  </a:lnTo>
                  <a:lnTo>
                    <a:pt x="13050422" y="406399"/>
                  </a:lnTo>
                  <a:lnTo>
                    <a:pt x="13098974" y="419099"/>
                  </a:lnTo>
                  <a:close/>
                </a:path>
                <a:path w="18288000" h="8547100">
                  <a:moveTo>
                    <a:pt x="13193439" y="431799"/>
                  </a:moveTo>
                  <a:lnTo>
                    <a:pt x="7562561" y="431799"/>
                  </a:lnTo>
                  <a:lnTo>
                    <a:pt x="7614315" y="419099"/>
                  </a:lnTo>
                  <a:lnTo>
                    <a:pt x="13146699" y="419099"/>
                  </a:lnTo>
                  <a:lnTo>
                    <a:pt x="13193439" y="431799"/>
                  </a:lnTo>
                  <a:close/>
                </a:path>
                <a:path w="18288000" h="8547100">
                  <a:moveTo>
                    <a:pt x="5403804" y="444499"/>
                  </a:moveTo>
                  <a:lnTo>
                    <a:pt x="5255297" y="444499"/>
                  </a:lnTo>
                  <a:lnTo>
                    <a:pt x="5304076" y="431799"/>
                  </a:lnTo>
                  <a:lnTo>
                    <a:pt x="5353650" y="431799"/>
                  </a:lnTo>
                  <a:lnTo>
                    <a:pt x="5403804" y="444499"/>
                  </a:lnTo>
                  <a:close/>
                </a:path>
                <a:path w="18288000" h="8547100">
                  <a:moveTo>
                    <a:pt x="14163554" y="571499"/>
                  </a:moveTo>
                  <a:lnTo>
                    <a:pt x="4883596" y="571499"/>
                  </a:lnTo>
                  <a:lnTo>
                    <a:pt x="4934057" y="558799"/>
                  </a:lnTo>
                  <a:lnTo>
                    <a:pt x="4980787" y="546099"/>
                  </a:lnTo>
                  <a:lnTo>
                    <a:pt x="5069171" y="495299"/>
                  </a:lnTo>
                  <a:lnTo>
                    <a:pt x="5113884" y="469899"/>
                  </a:lnTo>
                  <a:lnTo>
                    <a:pt x="5207527" y="444499"/>
                  </a:lnTo>
                  <a:lnTo>
                    <a:pt x="5454326" y="444499"/>
                  </a:lnTo>
                  <a:lnTo>
                    <a:pt x="5505000" y="457199"/>
                  </a:lnTo>
                  <a:lnTo>
                    <a:pt x="13286292" y="457199"/>
                  </a:lnTo>
                  <a:lnTo>
                    <a:pt x="13562626" y="533399"/>
                  </a:lnTo>
                  <a:lnTo>
                    <a:pt x="14109035" y="533399"/>
                  </a:lnTo>
                  <a:lnTo>
                    <a:pt x="14145919" y="558799"/>
                  </a:lnTo>
                  <a:lnTo>
                    <a:pt x="14163554" y="571499"/>
                  </a:lnTo>
                  <a:close/>
                </a:path>
                <a:path w="18288000" h="8547100">
                  <a:moveTo>
                    <a:pt x="14109035" y="533399"/>
                  </a:moveTo>
                  <a:lnTo>
                    <a:pt x="13657831" y="533399"/>
                  </a:lnTo>
                  <a:lnTo>
                    <a:pt x="13750866" y="507999"/>
                  </a:lnTo>
                  <a:lnTo>
                    <a:pt x="13797143" y="507999"/>
                  </a:lnTo>
                  <a:lnTo>
                    <a:pt x="13889559" y="482599"/>
                  </a:lnTo>
                  <a:lnTo>
                    <a:pt x="13935835" y="482599"/>
                  </a:lnTo>
                  <a:lnTo>
                    <a:pt x="13982250" y="495299"/>
                  </a:lnTo>
                  <a:lnTo>
                    <a:pt x="14027845" y="495299"/>
                  </a:lnTo>
                  <a:lnTo>
                    <a:pt x="14069892" y="520699"/>
                  </a:lnTo>
                  <a:lnTo>
                    <a:pt x="14109035" y="533399"/>
                  </a:lnTo>
                  <a:close/>
                </a:path>
                <a:path w="18288000" h="8547100">
                  <a:moveTo>
                    <a:pt x="14319047" y="698499"/>
                  </a:moveTo>
                  <a:lnTo>
                    <a:pt x="2123923" y="698499"/>
                  </a:lnTo>
                  <a:lnTo>
                    <a:pt x="2211288" y="673099"/>
                  </a:lnTo>
                  <a:lnTo>
                    <a:pt x="2253770" y="647699"/>
                  </a:lnTo>
                  <a:lnTo>
                    <a:pt x="2295730" y="634999"/>
                  </a:lnTo>
                  <a:lnTo>
                    <a:pt x="2337378" y="609599"/>
                  </a:lnTo>
                  <a:lnTo>
                    <a:pt x="2378921" y="596899"/>
                  </a:lnTo>
                  <a:lnTo>
                    <a:pt x="2420568" y="571499"/>
                  </a:lnTo>
                  <a:lnTo>
                    <a:pt x="2462529" y="558799"/>
                  </a:lnTo>
                  <a:lnTo>
                    <a:pt x="2505011" y="533399"/>
                  </a:lnTo>
                  <a:lnTo>
                    <a:pt x="2592376" y="507999"/>
                  </a:lnTo>
                  <a:lnTo>
                    <a:pt x="2730912" y="507999"/>
                  </a:lnTo>
                  <a:lnTo>
                    <a:pt x="2821177" y="533399"/>
                  </a:lnTo>
                  <a:lnTo>
                    <a:pt x="2865455" y="558799"/>
                  </a:lnTo>
                  <a:lnTo>
                    <a:pt x="2998422" y="596899"/>
                  </a:lnTo>
                  <a:lnTo>
                    <a:pt x="3503836" y="596899"/>
                  </a:lnTo>
                  <a:lnTo>
                    <a:pt x="3548217" y="609599"/>
                  </a:lnTo>
                  <a:lnTo>
                    <a:pt x="3596473" y="622299"/>
                  </a:lnTo>
                  <a:lnTo>
                    <a:pt x="3640202" y="634999"/>
                  </a:lnTo>
                  <a:lnTo>
                    <a:pt x="14238146" y="634999"/>
                  </a:lnTo>
                  <a:lnTo>
                    <a:pt x="14249473" y="647699"/>
                  </a:lnTo>
                  <a:lnTo>
                    <a:pt x="14283776" y="673099"/>
                  </a:lnTo>
                  <a:lnTo>
                    <a:pt x="14319047" y="698499"/>
                  </a:lnTo>
                  <a:close/>
                </a:path>
                <a:path w="18288000" h="8547100">
                  <a:moveTo>
                    <a:pt x="3503836" y="596899"/>
                  </a:moveTo>
                  <a:lnTo>
                    <a:pt x="3090136" y="596899"/>
                  </a:lnTo>
                  <a:lnTo>
                    <a:pt x="3320271" y="533399"/>
                  </a:lnTo>
                  <a:lnTo>
                    <a:pt x="3367521" y="533399"/>
                  </a:lnTo>
                  <a:lnTo>
                    <a:pt x="3416129" y="546099"/>
                  </a:lnTo>
                  <a:lnTo>
                    <a:pt x="3460687" y="571499"/>
                  </a:lnTo>
                  <a:lnTo>
                    <a:pt x="3503836" y="596899"/>
                  </a:lnTo>
                  <a:close/>
                </a:path>
                <a:path w="18288000" h="8547100">
                  <a:moveTo>
                    <a:pt x="14226819" y="622299"/>
                  </a:moveTo>
                  <a:lnTo>
                    <a:pt x="4188394" y="622299"/>
                  </a:lnTo>
                  <a:lnTo>
                    <a:pt x="4232567" y="609599"/>
                  </a:lnTo>
                  <a:lnTo>
                    <a:pt x="4276547" y="609599"/>
                  </a:lnTo>
                  <a:lnTo>
                    <a:pt x="4543258" y="533399"/>
                  </a:lnTo>
                  <a:lnTo>
                    <a:pt x="4639108" y="533399"/>
                  </a:lnTo>
                  <a:lnTo>
                    <a:pt x="4785291" y="571499"/>
                  </a:lnTo>
                  <a:lnTo>
                    <a:pt x="14163554" y="571499"/>
                  </a:lnTo>
                  <a:lnTo>
                    <a:pt x="14181190" y="584199"/>
                  </a:lnTo>
                  <a:lnTo>
                    <a:pt x="14215492" y="609599"/>
                  </a:lnTo>
                  <a:lnTo>
                    <a:pt x="14226819" y="622299"/>
                  </a:lnTo>
                  <a:close/>
                </a:path>
                <a:path w="18288000" h="8547100">
                  <a:moveTo>
                    <a:pt x="14238146" y="634999"/>
                  </a:moveTo>
                  <a:lnTo>
                    <a:pt x="3640202" y="634999"/>
                  </a:lnTo>
                  <a:lnTo>
                    <a:pt x="3897329" y="558799"/>
                  </a:lnTo>
                  <a:lnTo>
                    <a:pt x="3984665" y="558799"/>
                  </a:lnTo>
                  <a:lnTo>
                    <a:pt x="4025851" y="571499"/>
                  </a:lnTo>
                  <a:lnTo>
                    <a:pt x="4103544" y="596899"/>
                  </a:lnTo>
                  <a:lnTo>
                    <a:pt x="4143904" y="609599"/>
                  </a:lnTo>
                  <a:lnTo>
                    <a:pt x="4188394" y="622299"/>
                  </a:lnTo>
                  <a:lnTo>
                    <a:pt x="14226819" y="622299"/>
                  </a:lnTo>
                  <a:lnTo>
                    <a:pt x="14238146" y="634999"/>
                  </a:lnTo>
                  <a:close/>
                </a:path>
                <a:path w="18288000" h="8547100">
                  <a:moveTo>
                    <a:pt x="1843374" y="660399"/>
                  </a:moveTo>
                  <a:lnTo>
                    <a:pt x="1257960" y="660399"/>
                  </a:lnTo>
                  <a:lnTo>
                    <a:pt x="1307725" y="647699"/>
                  </a:lnTo>
                  <a:lnTo>
                    <a:pt x="1358209" y="647699"/>
                  </a:lnTo>
                  <a:lnTo>
                    <a:pt x="1409109" y="634999"/>
                  </a:lnTo>
                  <a:lnTo>
                    <a:pt x="1750129" y="634999"/>
                  </a:lnTo>
                  <a:lnTo>
                    <a:pt x="1843374" y="660399"/>
                  </a:lnTo>
                  <a:close/>
                </a:path>
                <a:path w="18288000" h="8547100">
                  <a:moveTo>
                    <a:pt x="14533945" y="774699"/>
                  </a:moveTo>
                  <a:lnTo>
                    <a:pt x="921579" y="774699"/>
                  </a:lnTo>
                  <a:lnTo>
                    <a:pt x="951780" y="761999"/>
                  </a:lnTo>
                  <a:lnTo>
                    <a:pt x="983896" y="749299"/>
                  </a:lnTo>
                  <a:lnTo>
                    <a:pt x="1013880" y="736599"/>
                  </a:lnTo>
                  <a:lnTo>
                    <a:pt x="1072127" y="711199"/>
                  </a:lnTo>
                  <a:lnTo>
                    <a:pt x="1115997" y="685799"/>
                  </a:lnTo>
                  <a:lnTo>
                    <a:pt x="1209216" y="660399"/>
                  </a:lnTo>
                  <a:lnTo>
                    <a:pt x="1890178" y="660399"/>
                  </a:lnTo>
                  <a:lnTo>
                    <a:pt x="1936569" y="685799"/>
                  </a:lnTo>
                  <a:lnTo>
                    <a:pt x="1983510" y="685799"/>
                  </a:lnTo>
                  <a:lnTo>
                    <a:pt x="2031966" y="698499"/>
                  </a:lnTo>
                  <a:lnTo>
                    <a:pt x="14319047" y="698499"/>
                  </a:lnTo>
                  <a:lnTo>
                    <a:pt x="14355931" y="723899"/>
                  </a:lnTo>
                  <a:lnTo>
                    <a:pt x="14395074" y="736599"/>
                  </a:lnTo>
                  <a:lnTo>
                    <a:pt x="14437121" y="761999"/>
                  </a:lnTo>
                  <a:lnTo>
                    <a:pt x="14482717" y="761999"/>
                  </a:lnTo>
                  <a:lnTo>
                    <a:pt x="14533945" y="774699"/>
                  </a:lnTo>
                  <a:close/>
                </a:path>
                <a:path w="18288000" h="8547100">
                  <a:moveTo>
                    <a:pt x="15055440" y="774699"/>
                  </a:moveTo>
                  <a:lnTo>
                    <a:pt x="14585148" y="774699"/>
                  </a:lnTo>
                  <a:lnTo>
                    <a:pt x="14687733" y="749299"/>
                  </a:lnTo>
                  <a:lnTo>
                    <a:pt x="14739244" y="749299"/>
                  </a:lnTo>
                  <a:lnTo>
                    <a:pt x="14790985" y="736599"/>
                  </a:lnTo>
                  <a:lnTo>
                    <a:pt x="14939931" y="736599"/>
                  </a:lnTo>
                  <a:lnTo>
                    <a:pt x="15032727" y="761999"/>
                  </a:lnTo>
                  <a:lnTo>
                    <a:pt x="15055440" y="774699"/>
                  </a:lnTo>
                  <a:close/>
                </a:path>
                <a:path w="18288000" h="8547100">
                  <a:moveTo>
                    <a:pt x="18287998" y="1054099"/>
                  </a:moveTo>
                  <a:lnTo>
                    <a:pt x="16078452" y="1054099"/>
                  </a:lnTo>
                  <a:lnTo>
                    <a:pt x="16225543" y="1015999"/>
                  </a:lnTo>
                  <a:lnTo>
                    <a:pt x="16361517" y="977899"/>
                  </a:lnTo>
                  <a:lnTo>
                    <a:pt x="16406016" y="952499"/>
                  </a:lnTo>
                  <a:lnTo>
                    <a:pt x="16495371" y="927099"/>
                  </a:lnTo>
                  <a:lnTo>
                    <a:pt x="16540759" y="901699"/>
                  </a:lnTo>
                  <a:lnTo>
                    <a:pt x="16586973" y="888999"/>
                  </a:lnTo>
                  <a:lnTo>
                    <a:pt x="16634281" y="888999"/>
                  </a:lnTo>
                  <a:lnTo>
                    <a:pt x="16731557" y="863599"/>
                  </a:lnTo>
                  <a:lnTo>
                    <a:pt x="16929125" y="863599"/>
                  </a:lnTo>
                  <a:lnTo>
                    <a:pt x="16978782" y="876299"/>
                  </a:lnTo>
                  <a:lnTo>
                    <a:pt x="17028421" y="876299"/>
                  </a:lnTo>
                  <a:lnTo>
                    <a:pt x="17127397" y="901699"/>
                  </a:lnTo>
                  <a:lnTo>
                    <a:pt x="17176610" y="901699"/>
                  </a:lnTo>
                  <a:lnTo>
                    <a:pt x="17323410" y="939799"/>
                  </a:lnTo>
                  <a:lnTo>
                    <a:pt x="17372541" y="939799"/>
                  </a:lnTo>
                  <a:lnTo>
                    <a:pt x="17520004" y="977899"/>
                  </a:lnTo>
                  <a:lnTo>
                    <a:pt x="17981853" y="977899"/>
                  </a:lnTo>
                  <a:lnTo>
                    <a:pt x="18012799" y="990599"/>
                  </a:lnTo>
                  <a:lnTo>
                    <a:pt x="18043951" y="990599"/>
                  </a:lnTo>
                  <a:lnTo>
                    <a:pt x="18085046" y="1003299"/>
                  </a:lnTo>
                  <a:lnTo>
                    <a:pt x="18210530" y="1003299"/>
                  </a:lnTo>
                  <a:lnTo>
                    <a:pt x="18262107" y="1015999"/>
                  </a:lnTo>
                  <a:lnTo>
                    <a:pt x="18287998" y="1015999"/>
                  </a:lnTo>
                  <a:lnTo>
                    <a:pt x="18287998" y="1054099"/>
                  </a:lnTo>
                  <a:close/>
                </a:path>
                <a:path w="18288000" h="8547100">
                  <a:moveTo>
                    <a:pt x="17981853" y="977899"/>
                  </a:moveTo>
                  <a:lnTo>
                    <a:pt x="17718778" y="977899"/>
                  </a:lnTo>
                  <a:lnTo>
                    <a:pt x="17768966" y="965199"/>
                  </a:lnTo>
                  <a:lnTo>
                    <a:pt x="17950768" y="965199"/>
                  </a:lnTo>
                  <a:lnTo>
                    <a:pt x="17981853" y="9778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903220"/>
              <a:ext cx="18288000" cy="8382000"/>
            </a:xfrm>
            <a:custGeom>
              <a:avLst/>
              <a:gdLst/>
              <a:ahLst/>
              <a:cxnLst/>
              <a:rect l="l" t="t" r="r" b="b"/>
              <a:pathLst>
                <a:path w="18288000" h="8382000">
                  <a:moveTo>
                    <a:pt x="11578354" y="177800"/>
                  </a:moveTo>
                  <a:lnTo>
                    <a:pt x="9451806" y="177800"/>
                  </a:lnTo>
                  <a:lnTo>
                    <a:pt x="9953740" y="114300"/>
                  </a:lnTo>
                  <a:lnTo>
                    <a:pt x="10706640" y="38100"/>
                  </a:lnTo>
                  <a:lnTo>
                    <a:pt x="10957607" y="0"/>
                  </a:lnTo>
                  <a:lnTo>
                    <a:pt x="11203438" y="0"/>
                  </a:lnTo>
                  <a:lnTo>
                    <a:pt x="11254656" y="25400"/>
                  </a:lnTo>
                  <a:lnTo>
                    <a:pt x="11302279" y="38100"/>
                  </a:lnTo>
                  <a:lnTo>
                    <a:pt x="11347657" y="63500"/>
                  </a:lnTo>
                  <a:lnTo>
                    <a:pt x="11437063" y="114300"/>
                  </a:lnTo>
                  <a:lnTo>
                    <a:pt x="11483788" y="139700"/>
                  </a:lnTo>
                  <a:lnTo>
                    <a:pt x="11533658" y="165100"/>
                  </a:lnTo>
                  <a:lnTo>
                    <a:pt x="11578354" y="177800"/>
                  </a:lnTo>
                  <a:close/>
                </a:path>
                <a:path w="18288000" h="8382000">
                  <a:moveTo>
                    <a:pt x="12102328" y="177800"/>
                  </a:moveTo>
                  <a:lnTo>
                    <a:pt x="11866767" y="177800"/>
                  </a:lnTo>
                  <a:lnTo>
                    <a:pt x="11915555" y="165100"/>
                  </a:lnTo>
                  <a:lnTo>
                    <a:pt x="12057460" y="165100"/>
                  </a:lnTo>
                  <a:lnTo>
                    <a:pt x="12102328" y="177800"/>
                  </a:lnTo>
                  <a:close/>
                </a:path>
                <a:path w="18288000" h="8382000">
                  <a:moveTo>
                    <a:pt x="12521890" y="393700"/>
                  </a:moveTo>
                  <a:lnTo>
                    <a:pt x="8858878" y="393700"/>
                  </a:lnTo>
                  <a:lnTo>
                    <a:pt x="8903697" y="368300"/>
                  </a:lnTo>
                  <a:lnTo>
                    <a:pt x="8945704" y="355600"/>
                  </a:lnTo>
                  <a:lnTo>
                    <a:pt x="8985863" y="330200"/>
                  </a:lnTo>
                  <a:lnTo>
                    <a:pt x="9064487" y="279400"/>
                  </a:lnTo>
                  <a:lnTo>
                    <a:pt x="9104877" y="254000"/>
                  </a:lnTo>
                  <a:lnTo>
                    <a:pt x="9147270" y="241300"/>
                  </a:lnTo>
                  <a:lnTo>
                    <a:pt x="9194646" y="215900"/>
                  </a:lnTo>
                  <a:lnTo>
                    <a:pt x="9294860" y="190500"/>
                  </a:lnTo>
                  <a:lnTo>
                    <a:pt x="9346761" y="190500"/>
                  </a:lnTo>
                  <a:lnTo>
                    <a:pt x="9399232" y="177800"/>
                  </a:lnTo>
                  <a:lnTo>
                    <a:pt x="12145505" y="177800"/>
                  </a:lnTo>
                  <a:lnTo>
                    <a:pt x="12186708" y="190500"/>
                  </a:lnTo>
                  <a:lnTo>
                    <a:pt x="12225651" y="215900"/>
                  </a:lnTo>
                  <a:lnTo>
                    <a:pt x="12262892" y="241300"/>
                  </a:lnTo>
                  <a:lnTo>
                    <a:pt x="12296282" y="266700"/>
                  </a:lnTo>
                  <a:lnTo>
                    <a:pt x="12328845" y="292100"/>
                  </a:lnTo>
                  <a:lnTo>
                    <a:pt x="12363610" y="317500"/>
                  </a:lnTo>
                  <a:lnTo>
                    <a:pt x="12400022" y="342900"/>
                  </a:lnTo>
                  <a:lnTo>
                    <a:pt x="12438676" y="368300"/>
                  </a:lnTo>
                  <a:lnTo>
                    <a:pt x="12479367" y="381000"/>
                  </a:lnTo>
                  <a:lnTo>
                    <a:pt x="12521890" y="393700"/>
                  </a:lnTo>
                  <a:close/>
                </a:path>
                <a:path w="18288000" h="8382000">
                  <a:moveTo>
                    <a:pt x="13310772" y="457200"/>
                  </a:moveTo>
                  <a:lnTo>
                    <a:pt x="5706585" y="457200"/>
                  </a:lnTo>
                  <a:lnTo>
                    <a:pt x="5804499" y="431800"/>
                  </a:lnTo>
                  <a:lnTo>
                    <a:pt x="5851104" y="406400"/>
                  </a:lnTo>
                  <a:lnTo>
                    <a:pt x="5895681" y="381000"/>
                  </a:lnTo>
                  <a:lnTo>
                    <a:pt x="5982961" y="330200"/>
                  </a:lnTo>
                  <a:lnTo>
                    <a:pt x="6027769" y="317500"/>
                  </a:lnTo>
                  <a:lnTo>
                    <a:pt x="6074759" y="292100"/>
                  </a:lnTo>
                  <a:lnTo>
                    <a:pt x="6120701" y="279400"/>
                  </a:lnTo>
                  <a:lnTo>
                    <a:pt x="6216608" y="254000"/>
                  </a:lnTo>
                  <a:lnTo>
                    <a:pt x="6366303" y="254000"/>
                  </a:lnTo>
                  <a:lnTo>
                    <a:pt x="6416630" y="266700"/>
                  </a:lnTo>
                  <a:lnTo>
                    <a:pt x="6466702" y="266700"/>
                  </a:lnTo>
                  <a:lnTo>
                    <a:pt x="6660654" y="317500"/>
                  </a:lnTo>
                  <a:lnTo>
                    <a:pt x="6708142" y="317500"/>
                  </a:lnTo>
                  <a:lnTo>
                    <a:pt x="6755546" y="342900"/>
                  </a:lnTo>
                  <a:lnTo>
                    <a:pt x="6802985" y="342900"/>
                  </a:lnTo>
                  <a:lnTo>
                    <a:pt x="6995473" y="393700"/>
                  </a:lnTo>
                  <a:lnTo>
                    <a:pt x="7044871" y="393700"/>
                  </a:lnTo>
                  <a:lnTo>
                    <a:pt x="7095875" y="406400"/>
                  </a:lnTo>
                  <a:lnTo>
                    <a:pt x="7147276" y="406400"/>
                  </a:lnTo>
                  <a:lnTo>
                    <a:pt x="7199003" y="419100"/>
                  </a:lnTo>
                  <a:lnTo>
                    <a:pt x="7355424" y="419100"/>
                  </a:lnTo>
                  <a:lnTo>
                    <a:pt x="7407739" y="431800"/>
                  </a:lnTo>
                  <a:lnTo>
                    <a:pt x="13241818" y="431800"/>
                  </a:lnTo>
                  <a:lnTo>
                    <a:pt x="13287930" y="444500"/>
                  </a:lnTo>
                  <a:lnTo>
                    <a:pt x="13310772" y="457200"/>
                  </a:lnTo>
                  <a:close/>
                </a:path>
                <a:path w="18288000" h="8382000">
                  <a:moveTo>
                    <a:pt x="8348219" y="355600"/>
                  </a:moveTo>
                  <a:lnTo>
                    <a:pt x="8010565" y="355600"/>
                  </a:lnTo>
                  <a:lnTo>
                    <a:pt x="8107759" y="330200"/>
                  </a:lnTo>
                  <a:lnTo>
                    <a:pt x="8252811" y="330200"/>
                  </a:lnTo>
                  <a:lnTo>
                    <a:pt x="8348219" y="355600"/>
                  </a:lnTo>
                  <a:close/>
                </a:path>
                <a:path w="18288000" h="8382000">
                  <a:moveTo>
                    <a:pt x="8631176" y="406400"/>
                  </a:moveTo>
                  <a:lnTo>
                    <a:pt x="7769008" y="406400"/>
                  </a:lnTo>
                  <a:lnTo>
                    <a:pt x="7819053" y="393700"/>
                  </a:lnTo>
                  <a:lnTo>
                    <a:pt x="7962597" y="355600"/>
                  </a:lnTo>
                  <a:lnTo>
                    <a:pt x="8395810" y="355600"/>
                  </a:lnTo>
                  <a:lnTo>
                    <a:pt x="8537694" y="393700"/>
                  </a:lnTo>
                  <a:lnTo>
                    <a:pt x="8584570" y="393700"/>
                  </a:lnTo>
                  <a:lnTo>
                    <a:pt x="8631176" y="406400"/>
                  </a:lnTo>
                  <a:close/>
                </a:path>
                <a:path w="18288000" h="8382000">
                  <a:moveTo>
                    <a:pt x="18287999" y="8382000"/>
                  </a:moveTo>
                  <a:lnTo>
                    <a:pt x="0" y="8382000"/>
                  </a:lnTo>
                  <a:lnTo>
                    <a:pt x="0" y="393700"/>
                  </a:lnTo>
                  <a:lnTo>
                    <a:pt x="26602" y="406400"/>
                  </a:lnTo>
                  <a:lnTo>
                    <a:pt x="51368" y="431800"/>
                  </a:lnTo>
                  <a:lnTo>
                    <a:pt x="76685" y="444500"/>
                  </a:lnTo>
                  <a:lnTo>
                    <a:pt x="103378" y="457200"/>
                  </a:lnTo>
                  <a:lnTo>
                    <a:pt x="132272" y="469900"/>
                  </a:lnTo>
                  <a:lnTo>
                    <a:pt x="153656" y="482600"/>
                  </a:lnTo>
                  <a:lnTo>
                    <a:pt x="197800" y="482600"/>
                  </a:lnTo>
                  <a:lnTo>
                    <a:pt x="219597" y="495300"/>
                  </a:lnTo>
                  <a:lnTo>
                    <a:pt x="263812" y="508000"/>
                  </a:lnTo>
                  <a:lnTo>
                    <a:pt x="302136" y="533400"/>
                  </a:lnTo>
                  <a:lnTo>
                    <a:pt x="336493" y="571500"/>
                  </a:lnTo>
                  <a:lnTo>
                    <a:pt x="368809" y="596900"/>
                  </a:lnTo>
                  <a:lnTo>
                    <a:pt x="401009" y="635000"/>
                  </a:lnTo>
                  <a:lnTo>
                    <a:pt x="435020" y="660400"/>
                  </a:lnTo>
                  <a:lnTo>
                    <a:pt x="472765" y="685800"/>
                  </a:lnTo>
                  <a:lnTo>
                    <a:pt x="516707" y="711200"/>
                  </a:lnTo>
                  <a:lnTo>
                    <a:pt x="564345" y="723900"/>
                  </a:lnTo>
                  <a:lnTo>
                    <a:pt x="614885" y="736600"/>
                  </a:lnTo>
                  <a:lnTo>
                    <a:pt x="721484" y="762000"/>
                  </a:lnTo>
                  <a:lnTo>
                    <a:pt x="15034365" y="762000"/>
                  </a:lnTo>
                  <a:lnTo>
                    <a:pt x="15124877" y="787400"/>
                  </a:lnTo>
                  <a:lnTo>
                    <a:pt x="15169847" y="812800"/>
                  </a:lnTo>
                  <a:lnTo>
                    <a:pt x="15260358" y="838200"/>
                  </a:lnTo>
                  <a:lnTo>
                    <a:pt x="15306357" y="863600"/>
                  </a:lnTo>
                  <a:lnTo>
                    <a:pt x="15353154" y="876300"/>
                  </a:lnTo>
                  <a:lnTo>
                    <a:pt x="15400981" y="876300"/>
                  </a:lnTo>
                  <a:lnTo>
                    <a:pt x="15450063" y="889000"/>
                  </a:lnTo>
                  <a:lnTo>
                    <a:pt x="15644450" y="889000"/>
                  </a:lnTo>
                  <a:lnTo>
                    <a:pt x="15688555" y="901700"/>
                  </a:lnTo>
                  <a:lnTo>
                    <a:pt x="15720912" y="914400"/>
                  </a:lnTo>
                  <a:lnTo>
                    <a:pt x="15749279" y="939800"/>
                  </a:lnTo>
                  <a:lnTo>
                    <a:pt x="15776270" y="965200"/>
                  </a:lnTo>
                  <a:lnTo>
                    <a:pt x="15804499" y="977900"/>
                  </a:lnTo>
                  <a:lnTo>
                    <a:pt x="15843395" y="1003300"/>
                  </a:lnTo>
                  <a:lnTo>
                    <a:pt x="15886168" y="1028700"/>
                  </a:lnTo>
                  <a:lnTo>
                    <a:pt x="15932021" y="1028700"/>
                  </a:lnTo>
                  <a:lnTo>
                    <a:pt x="15980157" y="1041400"/>
                  </a:lnTo>
                  <a:lnTo>
                    <a:pt x="18287999" y="1041400"/>
                  </a:lnTo>
                  <a:lnTo>
                    <a:pt x="18287999" y="8382000"/>
                  </a:lnTo>
                  <a:close/>
                </a:path>
                <a:path w="18288000" h="8382000">
                  <a:moveTo>
                    <a:pt x="12611614" y="406400"/>
                  </a:moveTo>
                  <a:lnTo>
                    <a:pt x="8769009" y="406400"/>
                  </a:lnTo>
                  <a:lnTo>
                    <a:pt x="8814170" y="393700"/>
                  </a:lnTo>
                  <a:lnTo>
                    <a:pt x="12566040" y="393700"/>
                  </a:lnTo>
                  <a:lnTo>
                    <a:pt x="12611614" y="406400"/>
                  </a:lnTo>
                  <a:close/>
                </a:path>
                <a:path w="18288000" h="8382000">
                  <a:moveTo>
                    <a:pt x="13148337" y="419100"/>
                  </a:moveTo>
                  <a:lnTo>
                    <a:pt x="7667387" y="419100"/>
                  </a:lnTo>
                  <a:lnTo>
                    <a:pt x="7718429" y="406400"/>
                  </a:lnTo>
                  <a:lnTo>
                    <a:pt x="13100612" y="406400"/>
                  </a:lnTo>
                  <a:lnTo>
                    <a:pt x="13148337" y="419100"/>
                  </a:lnTo>
                  <a:close/>
                </a:path>
                <a:path w="18288000" h="8382000">
                  <a:moveTo>
                    <a:pt x="13241818" y="431800"/>
                  </a:moveTo>
                  <a:lnTo>
                    <a:pt x="7512198" y="431800"/>
                  </a:lnTo>
                  <a:lnTo>
                    <a:pt x="7564199" y="419100"/>
                  </a:lnTo>
                  <a:lnTo>
                    <a:pt x="13195030" y="419100"/>
                  </a:lnTo>
                  <a:lnTo>
                    <a:pt x="13241818" y="431800"/>
                  </a:lnTo>
                  <a:close/>
                </a:path>
                <a:path w="18288000" h="8382000">
                  <a:moveTo>
                    <a:pt x="14165192" y="571500"/>
                  </a:moveTo>
                  <a:lnTo>
                    <a:pt x="4885234" y="571500"/>
                  </a:lnTo>
                  <a:lnTo>
                    <a:pt x="4935695" y="558800"/>
                  </a:lnTo>
                  <a:lnTo>
                    <a:pt x="4982425" y="533400"/>
                  </a:lnTo>
                  <a:lnTo>
                    <a:pt x="5026953" y="520700"/>
                  </a:lnTo>
                  <a:lnTo>
                    <a:pt x="5070810" y="495300"/>
                  </a:lnTo>
                  <a:lnTo>
                    <a:pt x="5115522" y="469900"/>
                  </a:lnTo>
                  <a:lnTo>
                    <a:pt x="5256935" y="431800"/>
                  </a:lnTo>
                  <a:lnTo>
                    <a:pt x="5405443" y="431800"/>
                  </a:lnTo>
                  <a:lnTo>
                    <a:pt x="5455964" y="444500"/>
                  </a:lnTo>
                  <a:lnTo>
                    <a:pt x="5506639" y="444500"/>
                  </a:lnTo>
                  <a:lnTo>
                    <a:pt x="5557252" y="457200"/>
                  </a:lnTo>
                  <a:lnTo>
                    <a:pt x="13310772" y="457200"/>
                  </a:lnTo>
                  <a:lnTo>
                    <a:pt x="13333614" y="469900"/>
                  </a:lnTo>
                  <a:lnTo>
                    <a:pt x="13517010" y="520700"/>
                  </a:lnTo>
                  <a:lnTo>
                    <a:pt x="14091101" y="520700"/>
                  </a:lnTo>
                  <a:lnTo>
                    <a:pt x="14110673" y="533400"/>
                  </a:lnTo>
                  <a:lnTo>
                    <a:pt x="14147557" y="558800"/>
                  </a:lnTo>
                  <a:lnTo>
                    <a:pt x="14165192" y="571500"/>
                  </a:lnTo>
                  <a:close/>
                </a:path>
                <a:path w="18288000" h="8382000">
                  <a:moveTo>
                    <a:pt x="14091101" y="520700"/>
                  </a:moveTo>
                  <a:lnTo>
                    <a:pt x="13706090" y="520700"/>
                  </a:lnTo>
                  <a:lnTo>
                    <a:pt x="13798781" y="495300"/>
                  </a:lnTo>
                  <a:lnTo>
                    <a:pt x="13844989" y="495300"/>
                  </a:lnTo>
                  <a:lnTo>
                    <a:pt x="13891197" y="482600"/>
                  </a:lnTo>
                  <a:lnTo>
                    <a:pt x="13983888" y="482600"/>
                  </a:lnTo>
                  <a:lnTo>
                    <a:pt x="14029484" y="495300"/>
                  </a:lnTo>
                  <a:lnTo>
                    <a:pt x="14071530" y="508000"/>
                  </a:lnTo>
                  <a:lnTo>
                    <a:pt x="14091101" y="520700"/>
                  </a:lnTo>
                  <a:close/>
                </a:path>
                <a:path w="18288000" h="8382000">
                  <a:moveTo>
                    <a:pt x="14339127" y="698500"/>
                  </a:moveTo>
                  <a:lnTo>
                    <a:pt x="2080261" y="698500"/>
                  </a:lnTo>
                  <a:lnTo>
                    <a:pt x="2125561" y="685800"/>
                  </a:lnTo>
                  <a:lnTo>
                    <a:pt x="2255408" y="647700"/>
                  </a:lnTo>
                  <a:lnTo>
                    <a:pt x="2297369" y="622300"/>
                  </a:lnTo>
                  <a:lnTo>
                    <a:pt x="2339016" y="609600"/>
                  </a:lnTo>
                  <a:lnTo>
                    <a:pt x="2380559" y="584200"/>
                  </a:lnTo>
                  <a:lnTo>
                    <a:pt x="2422206" y="571500"/>
                  </a:lnTo>
                  <a:lnTo>
                    <a:pt x="2464167" y="546100"/>
                  </a:lnTo>
                  <a:lnTo>
                    <a:pt x="2506649" y="533400"/>
                  </a:lnTo>
                  <a:lnTo>
                    <a:pt x="2639314" y="495300"/>
                  </a:lnTo>
                  <a:lnTo>
                    <a:pt x="2685971" y="495300"/>
                  </a:lnTo>
                  <a:lnTo>
                    <a:pt x="3045413" y="596900"/>
                  </a:lnTo>
                  <a:lnTo>
                    <a:pt x="3527664" y="596900"/>
                  </a:lnTo>
                  <a:lnTo>
                    <a:pt x="3549855" y="609600"/>
                  </a:lnTo>
                  <a:lnTo>
                    <a:pt x="3598111" y="622300"/>
                  </a:lnTo>
                  <a:lnTo>
                    <a:pt x="14234121" y="622300"/>
                  </a:lnTo>
                  <a:lnTo>
                    <a:pt x="14285414" y="660400"/>
                  </a:lnTo>
                  <a:lnTo>
                    <a:pt x="14320685" y="685800"/>
                  </a:lnTo>
                  <a:lnTo>
                    <a:pt x="14339127" y="698500"/>
                  </a:lnTo>
                  <a:close/>
                </a:path>
                <a:path w="18288000" h="8382000">
                  <a:moveTo>
                    <a:pt x="4640746" y="533400"/>
                  </a:moveTo>
                  <a:lnTo>
                    <a:pt x="4544897" y="533400"/>
                  </a:lnTo>
                  <a:lnTo>
                    <a:pt x="4590972" y="520700"/>
                  </a:lnTo>
                  <a:lnTo>
                    <a:pt x="4640746" y="533400"/>
                  </a:lnTo>
                  <a:close/>
                </a:path>
                <a:path w="18288000" h="8382000">
                  <a:moveTo>
                    <a:pt x="3527664" y="596900"/>
                  </a:moveTo>
                  <a:lnTo>
                    <a:pt x="3091774" y="596900"/>
                  </a:lnTo>
                  <a:lnTo>
                    <a:pt x="3185051" y="571500"/>
                  </a:lnTo>
                  <a:lnTo>
                    <a:pt x="3230467" y="546100"/>
                  </a:lnTo>
                  <a:lnTo>
                    <a:pt x="3275882" y="533400"/>
                  </a:lnTo>
                  <a:lnTo>
                    <a:pt x="3369159" y="533400"/>
                  </a:lnTo>
                  <a:lnTo>
                    <a:pt x="3417767" y="546100"/>
                  </a:lnTo>
                  <a:lnTo>
                    <a:pt x="3462325" y="558800"/>
                  </a:lnTo>
                  <a:lnTo>
                    <a:pt x="3505474" y="584200"/>
                  </a:lnTo>
                  <a:lnTo>
                    <a:pt x="3527664" y="596900"/>
                  </a:lnTo>
                  <a:close/>
                </a:path>
                <a:path w="18288000" h="8382000">
                  <a:moveTo>
                    <a:pt x="14217131" y="609600"/>
                  </a:moveTo>
                  <a:lnTo>
                    <a:pt x="4234205" y="609600"/>
                  </a:lnTo>
                  <a:lnTo>
                    <a:pt x="4278185" y="596900"/>
                  </a:lnTo>
                  <a:lnTo>
                    <a:pt x="4322094" y="596900"/>
                  </a:lnTo>
                  <a:lnTo>
                    <a:pt x="4366055" y="571500"/>
                  </a:lnTo>
                  <a:lnTo>
                    <a:pt x="4499491" y="533400"/>
                  </a:lnTo>
                  <a:lnTo>
                    <a:pt x="4689766" y="533400"/>
                  </a:lnTo>
                  <a:lnTo>
                    <a:pt x="4835766" y="571500"/>
                  </a:lnTo>
                  <a:lnTo>
                    <a:pt x="14165192" y="571500"/>
                  </a:lnTo>
                  <a:lnTo>
                    <a:pt x="14182828" y="584200"/>
                  </a:lnTo>
                  <a:lnTo>
                    <a:pt x="14217131" y="609600"/>
                  </a:lnTo>
                  <a:close/>
                </a:path>
                <a:path w="18288000" h="8382000">
                  <a:moveTo>
                    <a:pt x="14234121" y="622300"/>
                  </a:moveTo>
                  <a:lnTo>
                    <a:pt x="3685067" y="622300"/>
                  </a:lnTo>
                  <a:lnTo>
                    <a:pt x="3942357" y="546100"/>
                  </a:lnTo>
                  <a:lnTo>
                    <a:pt x="3986303" y="558800"/>
                  </a:lnTo>
                  <a:lnTo>
                    <a:pt x="4027489" y="558800"/>
                  </a:lnTo>
                  <a:lnTo>
                    <a:pt x="4066473" y="584200"/>
                  </a:lnTo>
                  <a:lnTo>
                    <a:pt x="4105182" y="596900"/>
                  </a:lnTo>
                  <a:lnTo>
                    <a:pt x="4145542" y="609600"/>
                  </a:lnTo>
                  <a:lnTo>
                    <a:pt x="14217131" y="609600"/>
                  </a:lnTo>
                  <a:lnTo>
                    <a:pt x="14234121" y="622300"/>
                  </a:lnTo>
                  <a:close/>
                </a:path>
                <a:path w="18288000" h="8382000">
                  <a:moveTo>
                    <a:pt x="1704317" y="635000"/>
                  </a:moveTo>
                  <a:lnTo>
                    <a:pt x="1560503" y="635000"/>
                  </a:lnTo>
                  <a:lnTo>
                    <a:pt x="1608531" y="622300"/>
                  </a:lnTo>
                  <a:lnTo>
                    <a:pt x="1656520" y="622300"/>
                  </a:lnTo>
                  <a:lnTo>
                    <a:pt x="1704317" y="635000"/>
                  </a:lnTo>
                  <a:close/>
                </a:path>
                <a:path w="18288000" h="8382000">
                  <a:moveTo>
                    <a:pt x="14484355" y="762000"/>
                  </a:moveTo>
                  <a:lnTo>
                    <a:pt x="953418" y="762000"/>
                  </a:lnTo>
                  <a:lnTo>
                    <a:pt x="985535" y="749300"/>
                  </a:lnTo>
                  <a:lnTo>
                    <a:pt x="1015518" y="736600"/>
                  </a:lnTo>
                  <a:lnTo>
                    <a:pt x="1044538" y="723900"/>
                  </a:lnTo>
                  <a:lnTo>
                    <a:pt x="1073765" y="698500"/>
                  </a:lnTo>
                  <a:lnTo>
                    <a:pt x="1117635" y="685800"/>
                  </a:lnTo>
                  <a:lnTo>
                    <a:pt x="1163432" y="673100"/>
                  </a:lnTo>
                  <a:lnTo>
                    <a:pt x="1259598" y="647700"/>
                  </a:lnTo>
                  <a:lnTo>
                    <a:pt x="1309363" y="647700"/>
                  </a:lnTo>
                  <a:lnTo>
                    <a:pt x="1359847" y="635000"/>
                  </a:lnTo>
                  <a:lnTo>
                    <a:pt x="1798717" y="635000"/>
                  </a:lnTo>
                  <a:lnTo>
                    <a:pt x="1985149" y="685800"/>
                  </a:lnTo>
                  <a:lnTo>
                    <a:pt x="2033604" y="685800"/>
                  </a:lnTo>
                  <a:lnTo>
                    <a:pt x="2080261" y="698500"/>
                  </a:lnTo>
                  <a:lnTo>
                    <a:pt x="14339127" y="698500"/>
                  </a:lnTo>
                  <a:lnTo>
                    <a:pt x="14357569" y="711200"/>
                  </a:lnTo>
                  <a:lnTo>
                    <a:pt x="14396712" y="736600"/>
                  </a:lnTo>
                  <a:lnTo>
                    <a:pt x="14438759" y="749300"/>
                  </a:lnTo>
                  <a:lnTo>
                    <a:pt x="14484355" y="762000"/>
                  </a:lnTo>
                  <a:close/>
                </a:path>
                <a:path w="18288000" h="8382000">
                  <a:moveTo>
                    <a:pt x="15034365" y="762000"/>
                  </a:moveTo>
                  <a:lnTo>
                    <a:pt x="14586786" y="762000"/>
                  </a:lnTo>
                  <a:lnTo>
                    <a:pt x="14638027" y="749300"/>
                  </a:lnTo>
                  <a:lnTo>
                    <a:pt x="14689371" y="749300"/>
                  </a:lnTo>
                  <a:lnTo>
                    <a:pt x="14792624" y="723900"/>
                  </a:lnTo>
                  <a:lnTo>
                    <a:pt x="14893743" y="723900"/>
                  </a:lnTo>
                  <a:lnTo>
                    <a:pt x="15034365" y="762000"/>
                  </a:lnTo>
                  <a:close/>
                </a:path>
                <a:path w="18288000" h="8382000">
                  <a:moveTo>
                    <a:pt x="16881150" y="863600"/>
                  </a:moveTo>
                  <a:lnTo>
                    <a:pt x="16782304" y="863600"/>
                  </a:lnTo>
                  <a:lnTo>
                    <a:pt x="16831642" y="850900"/>
                  </a:lnTo>
                  <a:lnTo>
                    <a:pt x="16881150" y="863600"/>
                  </a:lnTo>
                  <a:close/>
                </a:path>
                <a:path w="18288000" h="8382000">
                  <a:moveTo>
                    <a:pt x="18287999" y="1041400"/>
                  </a:moveTo>
                  <a:lnTo>
                    <a:pt x="16080090" y="1041400"/>
                  </a:lnTo>
                  <a:lnTo>
                    <a:pt x="16130292" y="1028700"/>
                  </a:lnTo>
                  <a:lnTo>
                    <a:pt x="16179588" y="1028700"/>
                  </a:lnTo>
                  <a:lnTo>
                    <a:pt x="16227181" y="1016000"/>
                  </a:lnTo>
                  <a:lnTo>
                    <a:pt x="16273184" y="990600"/>
                  </a:lnTo>
                  <a:lnTo>
                    <a:pt x="16407654" y="952500"/>
                  </a:lnTo>
                  <a:lnTo>
                    <a:pt x="16452184" y="927100"/>
                  </a:lnTo>
                  <a:lnTo>
                    <a:pt x="16542397" y="901700"/>
                  </a:lnTo>
                  <a:lnTo>
                    <a:pt x="16684380" y="863600"/>
                  </a:lnTo>
                  <a:lnTo>
                    <a:pt x="16980420" y="863600"/>
                  </a:lnTo>
                  <a:lnTo>
                    <a:pt x="17030060" y="876300"/>
                  </a:lnTo>
                  <a:lnTo>
                    <a:pt x="17079619" y="876300"/>
                  </a:lnTo>
                  <a:lnTo>
                    <a:pt x="17178248" y="901700"/>
                  </a:lnTo>
                  <a:lnTo>
                    <a:pt x="17227194" y="901700"/>
                  </a:lnTo>
                  <a:lnTo>
                    <a:pt x="17374179" y="939800"/>
                  </a:lnTo>
                  <a:lnTo>
                    <a:pt x="17423275" y="939800"/>
                  </a:lnTo>
                  <a:lnTo>
                    <a:pt x="17521642" y="965200"/>
                  </a:lnTo>
                  <a:lnTo>
                    <a:pt x="17983491" y="965200"/>
                  </a:lnTo>
                  <a:lnTo>
                    <a:pt x="18045589" y="990600"/>
                  </a:lnTo>
                  <a:lnTo>
                    <a:pt x="18128329" y="990600"/>
                  </a:lnTo>
                  <a:lnTo>
                    <a:pt x="18170248" y="1003300"/>
                  </a:lnTo>
                  <a:lnTo>
                    <a:pt x="18287999" y="1003300"/>
                  </a:lnTo>
                  <a:lnTo>
                    <a:pt x="18287999" y="1041400"/>
                  </a:lnTo>
                  <a:close/>
                </a:path>
                <a:path w="18288000" h="8382000">
                  <a:moveTo>
                    <a:pt x="15644450" y="889000"/>
                  </a:moveTo>
                  <a:lnTo>
                    <a:pt x="15499100" y="889000"/>
                  </a:lnTo>
                  <a:lnTo>
                    <a:pt x="15548595" y="876300"/>
                  </a:lnTo>
                  <a:lnTo>
                    <a:pt x="15597420" y="876300"/>
                  </a:lnTo>
                  <a:lnTo>
                    <a:pt x="15644450" y="889000"/>
                  </a:lnTo>
                  <a:close/>
                </a:path>
                <a:path w="18288000" h="8382000">
                  <a:moveTo>
                    <a:pt x="17952407" y="965200"/>
                  </a:moveTo>
                  <a:lnTo>
                    <a:pt x="17720416" y="965200"/>
                  </a:lnTo>
                  <a:lnTo>
                    <a:pt x="17770604" y="952500"/>
                  </a:lnTo>
                  <a:lnTo>
                    <a:pt x="17920841" y="952500"/>
                  </a:lnTo>
                  <a:lnTo>
                    <a:pt x="17952407" y="965200"/>
                  </a:lnTo>
                  <a:close/>
                </a:path>
              </a:pathLst>
            </a:custGeom>
            <a:solidFill>
              <a:srgbClr val="F1E1D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038110" y="2850224"/>
              <a:ext cx="9679305" cy="7437120"/>
            </a:xfrm>
            <a:custGeom>
              <a:avLst/>
              <a:gdLst/>
              <a:ahLst/>
              <a:cxnLst/>
              <a:rect l="l" t="t" r="r" b="b"/>
              <a:pathLst>
                <a:path w="9679305" h="7437120">
                  <a:moveTo>
                    <a:pt x="9678702" y="7436774"/>
                  </a:moveTo>
                  <a:lnTo>
                    <a:pt x="993537" y="7436774"/>
                  </a:lnTo>
                  <a:lnTo>
                    <a:pt x="0" y="1389404"/>
                  </a:lnTo>
                  <a:lnTo>
                    <a:pt x="8456896" y="0"/>
                  </a:lnTo>
                  <a:lnTo>
                    <a:pt x="9678702" y="7436774"/>
                  </a:lnTo>
                  <a:close/>
                </a:path>
              </a:pathLst>
            </a:custGeom>
            <a:solidFill>
              <a:srgbClr val="E2CCC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588767" y="3307500"/>
              <a:ext cx="8676005" cy="6979920"/>
            </a:xfrm>
            <a:custGeom>
              <a:avLst/>
              <a:gdLst/>
              <a:ahLst/>
              <a:cxnLst/>
              <a:rect l="l" t="t" r="r" b="b"/>
              <a:pathLst>
                <a:path w="8676005" h="6979920">
                  <a:moveTo>
                    <a:pt x="7382242" y="6979498"/>
                  </a:moveTo>
                  <a:lnTo>
                    <a:pt x="942511" y="6979498"/>
                  </a:lnTo>
                  <a:lnTo>
                    <a:pt x="0" y="1242706"/>
                  </a:lnTo>
                  <a:lnTo>
                    <a:pt x="7563991" y="0"/>
                  </a:lnTo>
                  <a:lnTo>
                    <a:pt x="8675755" y="6766984"/>
                  </a:lnTo>
                  <a:lnTo>
                    <a:pt x="7382242" y="69794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8" name="object 28"/>
          <p:cNvSpPr txBox="1"/>
          <p:nvPr/>
        </p:nvSpPr>
        <p:spPr>
          <a:xfrm rot="20760000">
            <a:off x="2025650" y="3383703"/>
            <a:ext cx="3482340" cy="1884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50"/>
              </a:lnSpc>
            </a:pPr>
            <a:r>
              <a:rPr lang="en-US" sz="5000" spc="-15" dirty="0">
                <a:latin typeface="Brittany Signature"/>
                <a:cs typeface="Brittany Signature"/>
              </a:rPr>
              <a:t>Lesson</a:t>
            </a:r>
            <a:r>
              <a:rPr lang="ru-RU" sz="5000" spc="-15" dirty="0">
                <a:latin typeface="Brittany Signature"/>
                <a:cs typeface="Brittany Signature"/>
              </a:rPr>
              <a:t> 54</a:t>
            </a:r>
            <a:endParaRPr lang="ru-RU" sz="5000" spc="-15" dirty="0">
              <a:latin typeface="Brittany Signature"/>
              <a:cs typeface="Brittany Signature"/>
            </a:endParaRPr>
          </a:p>
          <a:p>
            <a:pPr>
              <a:lnSpc>
                <a:spcPts val="7350"/>
              </a:lnSpc>
            </a:pPr>
            <a:r>
              <a:rPr lang="en-US" altLang="ru-RU" sz="3200" spc="-15" dirty="0">
                <a:latin typeface="Brittany Signature"/>
                <a:cs typeface="Brittany Signature"/>
              </a:rPr>
              <a:t>Talking</a:t>
            </a:r>
            <a:endParaRPr lang="en-US" altLang="ru-RU" sz="3200" spc="-15" dirty="0">
              <a:latin typeface="Brittany Signature"/>
              <a:cs typeface="Brittany Signature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33145" y="2123834"/>
            <a:ext cx="11286913" cy="4734560"/>
            <a:chOff x="199717" y="3185751"/>
            <a:chExt cx="16930370" cy="7101840"/>
          </a:xfrm>
        </p:grpSpPr>
        <p:sp>
          <p:nvSpPr>
            <p:cNvPr id="30" name="object 30"/>
            <p:cNvSpPr/>
            <p:nvPr/>
          </p:nvSpPr>
          <p:spPr>
            <a:xfrm>
              <a:off x="3926265" y="3185751"/>
              <a:ext cx="2115820" cy="767715"/>
            </a:xfrm>
            <a:custGeom>
              <a:avLst/>
              <a:gdLst/>
              <a:ahLst/>
              <a:cxnLst/>
              <a:rect l="l" t="t" r="r" b="b"/>
              <a:pathLst>
                <a:path w="2115820" h="767714">
                  <a:moveTo>
                    <a:pt x="761131" y="767249"/>
                  </a:moveTo>
                  <a:lnTo>
                    <a:pt x="736758" y="762161"/>
                  </a:lnTo>
                  <a:lnTo>
                    <a:pt x="725442" y="743428"/>
                  </a:lnTo>
                  <a:lnTo>
                    <a:pt x="729495" y="721966"/>
                  </a:lnTo>
                  <a:lnTo>
                    <a:pt x="1474793" y="582696"/>
                  </a:lnTo>
                  <a:lnTo>
                    <a:pt x="1514894" y="576303"/>
                  </a:lnTo>
                  <a:lnTo>
                    <a:pt x="1559725" y="570305"/>
                  </a:lnTo>
                  <a:lnTo>
                    <a:pt x="1608118" y="564180"/>
                  </a:lnTo>
                  <a:lnTo>
                    <a:pt x="1658908" y="557404"/>
                  </a:lnTo>
                  <a:lnTo>
                    <a:pt x="1710929" y="549456"/>
                  </a:lnTo>
                  <a:lnTo>
                    <a:pt x="1763013" y="539812"/>
                  </a:lnTo>
                  <a:lnTo>
                    <a:pt x="1813996" y="527951"/>
                  </a:lnTo>
                  <a:lnTo>
                    <a:pt x="1862710" y="513349"/>
                  </a:lnTo>
                  <a:lnTo>
                    <a:pt x="1907989" y="495484"/>
                  </a:lnTo>
                  <a:lnTo>
                    <a:pt x="1948668" y="473834"/>
                  </a:lnTo>
                  <a:lnTo>
                    <a:pt x="1983580" y="447876"/>
                  </a:lnTo>
                  <a:lnTo>
                    <a:pt x="2011559" y="417087"/>
                  </a:lnTo>
                  <a:lnTo>
                    <a:pt x="2032965" y="379631"/>
                  </a:lnTo>
                  <a:lnTo>
                    <a:pt x="2046545" y="338430"/>
                  </a:lnTo>
                  <a:lnTo>
                    <a:pt x="2052334" y="295095"/>
                  </a:lnTo>
                  <a:lnTo>
                    <a:pt x="2050366" y="251239"/>
                  </a:lnTo>
                  <a:lnTo>
                    <a:pt x="2040675" y="208471"/>
                  </a:lnTo>
                  <a:lnTo>
                    <a:pt x="2023294" y="168403"/>
                  </a:lnTo>
                  <a:lnTo>
                    <a:pt x="1998259" y="132646"/>
                  </a:lnTo>
                  <a:lnTo>
                    <a:pt x="1965603" y="102812"/>
                  </a:lnTo>
                  <a:lnTo>
                    <a:pt x="1921335" y="78347"/>
                  </a:lnTo>
                  <a:lnTo>
                    <a:pt x="1873689" y="64976"/>
                  </a:lnTo>
                  <a:lnTo>
                    <a:pt x="1823717" y="60426"/>
                  </a:lnTo>
                  <a:lnTo>
                    <a:pt x="1772472" y="62426"/>
                  </a:lnTo>
                  <a:lnTo>
                    <a:pt x="1721006" y="68703"/>
                  </a:lnTo>
                  <a:lnTo>
                    <a:pt x="1670373" y="76987"/>
                  </a:lnTo>
                  <a:lnTo>
                    <a:pt x="213388" y="331749"/>
                  </a:lnTo>
                  <a:lnTo>
                    <a:pt x="152630" y="354320"/>
                  </a:lnTo>
                  <a:lnTo>
                    <a:pt x="95643" y="409283"/>
                  </a:lnTo>
                  <a:lnTo>
                    <a:pt x="77216" y="443647"/>
                  </a:lnTo>
                  <a:lnTo>
                    <a:pt x="65143" y="515864"/>
                  </a:lnTo>
                  <a:lnTo>
                    <a:pt x="70470" y="551469"/>
                  </a:lnTo>
                  <a:lnTo>
                    <a:pt x="101284" y="616048"/>
                  </a:lnTo>
                  <a:lnTo>
                    <a:pt x="155559" y="664287"/>
                  </a:lnTo>
                  <a:lnTo>
                    <a:pt x="229187" y="687190"/>
                  </a:lnTo>
                  <a:lnTo>
                    <a:pt x="271977" y="686329"/>
                  </a:lnTo>
                  <a:lnTo>
                    <a:pt x="319893" y="680564"/>
                  </a:lnTo>
                  <a:lnTo>
                    <a:pt x="367911" y="673858"/>
                  </a:lnTo>
                  <a:lnTo>
                    <a:pt x="416010" y="666350"/>
                  </a:lnTo>
                  <a:lnTo>
                    <a:pt x="464170" y="658177"/>
                  </a:lnTo>
                  <a:lnTo>
                    <a:pt x="512370" y="649478"/>
                  </a:lnTo>
                  <a:lnTo>
                    <a:pt x="560590" y="640392"/>
                  </a:lnTo>
                  <a:lnTo>
                    <a:pt x="705163" y="612187"/>
                  </a:lnTo>
                  <a:lnTo>
                    <a:pt x="801266" y="593978"/>
                  </a:lnTo>
                  <a:lnTo>
                    <a:pt x="849172" y="585466"/>
                  </a:lnTo>
                  <a:lnTo>
                    <a:pt x="898975" y="577182"/>
                  </a:lnTo>
                  <a:lnTo>
                    <a:pt x="1198733" y="529038"/>
                  </a:lnTo>
                  <a:lnTo>
                    <a:pt x="1298570" y="511975"/>
                  </a:lnTo>
                  <a:lnTo>
                    <a:pt x="1348390" y="502953"/>
                  </a:lnTo>
                  <a:lnTo>
                    <a:pt x="1398119" y="493513"/>
                  </a:lnTo>
                  <a:lnTo>
                    <a:pt x="1447740" y="483589"/>
                  </a:lnTo>
                  <a:lnTo>
                    <a:pt x="1497233" y="473113"/>
                  </a:lnTo>
                  <a:lnTo>
                    <a:pt x="1536125" y="459420"/>
                  </a:lnTo>
                  <a:lnTo>
                    <a:pt x="1588646" y="411344"/>
                  </a:lnTo>
                  <a:lnTo>
                    <a:pt x="1608266" y="347556"/>
                  </a:lnTo>
                  <a:lnTo>
                    <a:pt x="1606032" y="314222"/>
                  </a:lnTo>
                  <a:lnTo>
                    <a:pt x="1578062" y="253576"/>
                  </a:lnTo>
                  <a:lnTo>
                    <a:pt x="1519539" y="212832"/>
                  </a:lnTo>
                  <a:lnTo>
                    <a:pt x="1479113" y="204376"/>
                  </a:lnTo>
                  <a:lnTo>
                    <a:pt x="1431209" y="205462"/>
                  </a:lnTo>
                  <a:lnTo>
                    <a:pt x="1381321" y="213292"/>
                  </a:lnTo>
                  <a:lnTo>
                    <a:pt x="1331518" y="223920"/>
                  </a:lnTo>
                  <a:lnTo>
                    <a:pt x="1283870" y="233401"/>
                  </a:lnTo>
                  <a:lnTo>
                    <a:pt x="619864" y="349501"/>
                  </a:lnTo>
                  <a:lnTo>
                    <a:pt x="595491" y="344412"/>
                  </a:lnTo>
                  <a:lnTo>
                    <a:pt x="584175" y="325680"/>
                  </a:lnTo>
                  <a:lnTo>
                    <a:pt x="588228" y="304218"/>
                  </a:lnTo>
                  <a:lnTo>
                    <a:pt x="609960" y="290943"/>
                  </a:lnTo>
                  <a:lnTo>
                    <a:pt x="660957" y="281869"/>
                  </a:lnTo>
                  <a:lnTo>
                    <a:pt x="763198" y="262738"/>
                  </a:lnTo>
                  <a:lnTo>
                    <a:pt x="1019870" y="212916"/>
                  </a:lnTo>
                  <a:lnTo>
                    <a:pt x="1122798" y="193873"/>
                  </a:lnTo>
                  <a:lnTo>
                    <a:pt x="1174286" y="184862"/>
                  </a:lnTo>
                  <a:lnTo>
                    <a:pt x="1225780" y="176298"/>
                  </a:lnTo>
                  <a:lnTo>
                    <a:pt x="1277270" y="168261"/>
                  </a:lnTo>
                  <a:lnTo>
                    <a:pt x="1328750" y="160832"/>
                  </a:lnTo>
                  <a:lnTo>
                    <a:pt x="1380210" y="154090"/>
                  </a:lnTo>
                  <a:lnTo>
                    <a:pt x="1431644" y="148116"/>
                  </a:lnTo>
                  <a:lnTo>
                    <a:pt x="1473519" y="146933"/>
                  </a:lnTo>
                  <a:lnTo>
                    <a:pt x="1511922" y="152194"/>
                  </a:lnTo>
                  <a:lnTo>
                    <a:pt x="1577603" y="179202"/>
                  </a:lnTo>
                  <a:lnTo>
                    <a:pt x="1627263" y="223458"/>
                  </a:lnTo>
                  <a:lnTo>
                    <a:pt x="1659475" y="279277"/>
                  </a:lnTo>
                  <a:lnTo>
                    <a:pt x="1672816" y="340978"/>
                  </a:lnTo>
                  <a:lnTo>
                    <a:pt x="1671964" y="372257"/>
                  </a:lnTo>
                  <a:lnTo>
                    <a:pt x="1654325" y="432121"/>
                  </a:lnTo>
                  <a:lnTo>
                    <a:pt x="1614251" y="483657"/>
                  </a:lnTo>
                  <a:lnTo>
                    <a:pt x="1550318" y="521182"/>
                  </a:lnTo>
                  <a:lnTo>
                    <a:pt x="1508959" y="532913"/>
                  </a:lnTo>
                  <a:lnTo>
                    <a:pt x="1460045" y="542817"/>
                  </a:lnTo>
                  <a:lnTo>
                    <a:pt x="1362006" y="561745"/>
                  </a:lnTo>
                  <a:lnTo>
                    <a:pt x="1263739" y="579688"/>
                  </a:lnTo>
                  <a:lnTo>
                    <a:pt x="1165310" y="596870"/>
                  </a:lnTo>
                  <a:lnTo>
                    <a:pt x="672945" y="679259"/>
                  </a:lnTo>
                  <a:lnTo>
                    <a:pt x="466292" y="715823"/>
                  </a:lnTo>
                  <a:lnTo>
                    <a:pt x="311162" y="742257"/>
                  </a:lnTo>
                  <a:lnTo>
                    <a:pt x="261572" y="748546"/>
                  </a:lnTo>
                  <a:lnTo>
                    <a:pt x="212303" y="749450"/>
                  </a:lnTo>
                  <a:lnTo>
                    <a:pt x="164067" y="742340"/>
                  </a:lnTo>
                  <a:lnTo>
                    <a:pt x="117573" y="724585"/>
                  </a:lnTo>
                  <a:lnTo>
                    <a:pt x="80140" y="700411"/>
                  </a:lnTo>
                  <a:lnTo>
                    <a:pt x="50224" y="671931"/>
                  </a:lnTo>
                  <a:lnTo>
                    <a:pt x="27539" y="639937"/>
                  </a:lnTo>
                  <a:lnTo>
                    <a:pt x="11797" y="605222"/>
                  </a:lnTo>
                  <a:lnTo>
                    <a:pt x="0" y="530794"/>
                  </a:lnTo>
                  <a:lnTo>
                    <a:pt x="3370" y="492665"/>
                  </a:lnTo>
                  <a:lnTo>
                    <a:pt x="12537" y="454982"/>
                  </a:lnTo>
                  <a:lnTo>
                    <a:pt x="27216" y="418536"/>
                  </a:lnTo>
                  <a:lnTo>
                    <a:pt x="47118" y="384120"/>
                  </a:lnTo>
                  <a:lnTo>
                    <a:pt x="71957" y="352524"/>
                  </a:lnTo>
                  <a:lnTo>
                    <a:pt x="101447" y="324542"/>
                  </a:lnTo>
                  <a:lnTo>
                    <a:pt x="135301" y="300965"/>
                  </a:lnTo>
                  <a:lnTo>
                    <a:pt x="173232" y="282584"/>
                  </a:lnTo>
                  <a:lnTo>
                    <a:pt x="214954" y="270192"/>
                  </a:lnTo>
                  <a:lnTo>
                    <a:pt x="264457" y="260220"/>
                  </a:lnTo>
                  <a:lnTo>
                    <a:pt x="314067" y="250571"/>
                  </a:lnTo>
                  <a:lnTo>
                    <a:pt x="363775" y="241212"/>
                  </a:lnTo>
                  <a:lnTo>
                    <a:pt x="463440" y="223232"/>
                  </a:lnTo>
                  <a:lnTo>
                    <a:pt x="563365" y="206013"/>
                  </a:lnTo>
                  <a:lnTo>
                    <a:pt x="963951" y="139429"/>
                  </a:lnTo>
                  <a:lnTo>
                    <a:pt x="1063890" y="122025"/>
                  </a:lnTo>
                  <a:lnTo>
                    <a:pt x="1112517" y="113371"/>
                  </a:lnTo>
                  <a:lnTo>
                    <a:pt x="1161226" y="104382"/>
                  </a:lnTo>
                  <a:lnTo>
                    <a:pt x="1405694" y="57535"/>
                  </a:lnTo>
                  <a:lnTo>
                    <a:pt x="1503743" y="39585"/>
                  </a:lnTo>
                  <a:lnTo>
                    <a:pt x="1552788" y="31138"/>
                  </a:lnTo>
                  <a:lnTo>
                    <a:pt x="1601835" y="23162"/>
                  </a:lnTo>
                  <a:lnTo>
                    <a:pt x="1650875" y="15749"/>
                  </a:lnTo>
                  <a:lnTo>
                    <a:pt x="1699898" y="8986"/>
                  </a:lnTo>
                  <a:lnTo>
                    <a:pt x="1748896" y="2964"/>
                  </a:lnTo>
                  <a:lnTo>
                    <a:pt x="1800989" y="0"/>
                  </a:lnTo>
                  <a:lnTo>
                    <a:pt x="1852022" y="2664"/>
                  </a:lnTo>
                  <a:lnTo>
                    <a:pt x="1901106" y="11224"/>
                  </a:lnTo>
                  <a:lnTo>
                    <a:pt x="1947352" y="25946"/>
                  </a:lnTo>
                  <a:lnTo>
                    <a:pt x="1989872" y="47094"/>
                  </a:lnTo>
                  <a:lnTo>
                    <a:pt x="2027775" y="74936"/>
                  </a:lnTo>
                  <a:lnTo>
                    <a:pt x="2060172" y="109737"/>
                  </a:lnTo>
                  <a:lnTo>
                    <a:pt x="2086175" y="151762"/>
                  </a:lnTo>
                  <a:lnTo>
                    <a:pt x="2102699" y="193813"/>
                  </a:lnTo>
                  <a:lnTo>
                    <a:pt x="2112578" y="238609"/>
                  </a:lnTo>
                  <a:lnTo>
                    <a:pt x="2115660" y="284862"/>
                  </a:lnTo>
                  <a:lnTo>
                    <a:pt x="2111792" y="331282"/>
                  </a:lnTo>
                  <a:lnTo>
                    <a:pt x="2100821" y="376579"/>
                  </a:lnTo>
                  <a:lnTo>
                    <a:pt x="2082593" y="419465"/>
                  </a:lnTo>
                  <a:lnTo>
                    <a:pt x="2056957" y="458650"/>
                  </a:lnTo>
                  <a:lnTo>
                    <a:pt x="2024597" y="492408"/>
                  </a:lnTo>
                  <a:lnTo>
                    <a:pt x="1986908" y="520444"/>
                  </a:lnTo>
                  <a:lnTo>
                    <a:pt x="1944774" y="543445"/>
                  </a:lnTo>
                  <a:lnTo>
                    <a:pt x="1899078" y="562097"/>
                  </a:lnTo>
                  <a:lnTo>
                    <a:pt x="1850705" y="577086"/>
                  </a:lnTo>
                  <a:lnTo>
                    <a:pt x="1800539" y="589098"/>
                  </a:lnTo>
                  <a:lnTo>
                    <a:pt x="1749462" y="598819"/>
                  </a:lnTo>
                  <a:lnTo>
                    <a:pt x="1698360" y="606936"/>
                  </a:lnTo>
                  <a:lnTo>
                    <a:pt x="1599615" y="621101"/>
                  </a:lnTo>
                  <a:lnTo>
                    <a:pt x="1553739" y="628522"/>
                  </a:lnTo>
                  <a:lnTo>
                    <a:pt x="761131" y="767249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15438235" y="4588039"/>
              <a:ext cx="250190" cy="53340"/>
            </a:xfrm>
            <a:custGeom>
              <a:avLst/>
              <a:gdLst/>
              <a:ahLst/>
              <a:cxnLst/>
              <a:rect l="l" t="t" r="r" b="b"/>
              <a:pathLst>
                <a:path w="250190" h="53339">
                  <a:moveTo>
                    <a:pt x="223024" y="37871"/>
                  </a:moveTo>
                  <a:lnTo>
                    <a:pt x="215290" y="34417"/>
                  </a:lnTo>
                  <a:lnTo>
                    <a:pt x="206006" y="31534"/>
                  </a:lnTo>
                  <a:lnTo>
                    <a:pt x="201104" y="28638"/>
                  </a:lnTo>
                  <a:lnTo>
                    <a:pt x="206552" y="25146"/>
                  </a:lnTo>
                  <a:lnTo>
                    <a:pt x="196265" y="24206"/>
                  </a:lnTo>
                  <a:lnTo>
                    <a:pt x="194779" y="26682"/>
                  </a:lnTo>
                  <a:lnTo>
                    <a:pt x="195376" y="30124"/>
                  </a:lnTo>
                  <a:lnTo>
                    <a:pt x="191325" y="32092"/>
                  </a:lnTo>
                  <a:lnTo>
                    <a:pt x="190627" y="30137"/>
                  </a:lnTo>
                  <a:lnTo>
                    <a:pt x="187960" y="28816"/>
                  </a:lnTo>
                  <a:lnTo>
                    <a:pt x="182575" y="28346"/>
                  </a:lnTo>
                  <a:lnTo>
                    <a:pt x="181152" y="23304"/>
                  </a:lnTo>
                  <a:lnTo>
                    <a:pt x="168897" y="20726"/>
                  </a:lnTo>
                  <a:lnTo>
                    <a:pt x="152298" y="18503"/>
                  </a:lnTo>
                  <a:lnTo>
                    <a:pt x="137833" y="14516"/>
                  </a:lnTo>
                  <a:lnTo>
                    <a:pt x="133870" y="16383"/>
                  </a:lnTo>
                  <a:lnTo>
                    <a:pt x="136855" y="21729"/>
                  </a:lnTo>
                  <a:lnTo>
                    <a:pt x="132054" y="23037"/>
                  </a:lnTo>
                  <a:lnTo>
                    <a:pt x="123748" y="17233"/>
                  </a:lnTo>
                  <a:lnTo>
                    <a:pt x="114604" y="14097"/>
                  </a:lnTo>
                  <a:lnTo>
                    <a:pt x="107327" y="14439"/>
                  </a:lnTo>
                  <a:lnTo>
                    <a:pt x="104648" y="19050"/>
                  </a:lnTo>
                  <a:lnTo>
                    <a:pt x="100380" y="17018"/>
                  </a:lnTo>
                  <a:lnTo>
                    <a:pt x="89255" y="15113"/>
                  </a:lnTo>
                  <a:lnTo>
                    <a:pt x="80302" y="12649"/>
                  </a:lnTo>
                  <a:lnTo>
                    <a:pt x="82537" y="8902"/>
                  </a:lnTo>
                  <a:lnTo>
                    <a:pt x="54343" y="5384"/>
                  </a:lnTo>
                  <a:lnTo>
                    <a:pt x="37312" y="2362"/>
                  </a:lnTo>
                  <a:lnTo>
                    <a:pt x="22263" y="393"/>
                  </a:lnTo>
                  <a:lnTo>
                    <a:pt x="0" y="0"/>
                  </a:lnTo>
                  <a:lnTo>
                    <a:pt x="3594" y="8432"/>
                  </a:lnTo>
                  <a:lnTo>
                    <a:pt x="228" y="5702"/>
                  </a:lnTo>
                  <a:lnTo>
                    <a:pt x="3822" y="14135"/>
                  </a:lnTo>
                  <a:lnTo>
                    <a:pt x="15519" y="13081"/>
                  </a:lnTo>
                  <a:lnTo>
                    <a:pt x="24409" y="14211"/>
                  </a:lnTo>
                  <a:lnTo>
                    <a:pt x="32143" y="15519"/>
                  </a:lnTo>
                  <a:lnTo>
                    <a:pt x="40373" y="14986"/>
                  </a:lnTo>
                  <a:lnTo>
                    <a:pt x="35179" y="12268"/>
                  </a:lnTo>
                  <a:lnTo>
                    <a:pt x="17767" y="10185"/>
                  </a:lnTo>
                  <a:lnTo>
                    <a:pt x="13271" y="7721"/>
                  </a:lnTo>
                  <a:lnTo>
                    <a:pt x="33401" y="7251"/>
                  </a:lnTo>
                  <a:lnTo>
                    <a:pt x="51612" y="12522"/>
                  </a:lnTo>
                  <a:lnTo>
                    <a:pt x="69900" y="19469"/>
                  </a:lnTo>
                  <a:lnTo>
                    <a:pt x="90195" y="24053"/>
                  </a:lnTo>
                  <a:lnTo>
                    <a:pt x="91211" y="21386"/>
                  </a:lnTo>
                  <a:lnTo>
                    <a:pt x="90119" y="17411"/>
                  </a:lnTo>
                  <a:lnTo>
                    <a:pt x="95504" y="17805"/>
                  </a:lnTo>
                  <a:lnTo>
                    <a:pt x="99720" y="21475"/>
                  </a:lnTo>
                  <a:lnTo>
                    <a:pt x="102222" y="25844"/>
                  </a:lnTo>
                  <a:lnTo>
                    <a:pt x="108153" y="28892"/>
                  </a:lnTo>
                  <a:lnTo>
                    <a:pt x="135559" y="30861"/>
                  </a:lnTo>
                  <a:lnTo>
                    <a:pt x="167500" y="35902"/>
                  </a:lnTo>
                  <a:lnTo>
                    <a:pt x="198475" y="39674"/>
                  </a:lnTo>
                  <a:lnTo>
                    <a:pt x="223024" y="37871"/>
                  </a:lnTo>
                  <a:close/>
                </a:path>
                <a:path w="250190" h="53339">
                  <a:moveTo>
                    <a:pt x="250126" y="49187"/>
                  </a:moveTo>
                  <a:lnTo>
                    <a:pt x="244195" y="47002"/>
                  </a:lnTo>
                  <a:lnTo>
                    <a:pt x="245516" y="43103"/>
                  </a:lnTo>
                  <a:lnTo>
                    <a:pt x="237083" y="41389"/>
                  </a:lnTo>
                  <a:lnTo>
                    <a:pt x="230212" y="41071"/>
                  </a:lnTo>
                  <a:lnTo>
                    <a:pt x="226695" y="43408"/>
                  </a:lnTo>
                  <a:lnTo>
                    <a:pt x="239903" y="45834"/>
                  </a:lnTo>
                  <a:lnTo>
                    <a:pt x="241922" y="47637"/>
                  </a:lnTo>
                  <a:lnTo>
                    <a:pt x="234823" y="50050"/>
                  </a:lnTo>
                  <a:lnTo>
                    <a:pt x="248246" y="53251"/>
                  </a:lnTo>
                  <a:lnTo>
                    <a:pt x="250126" y="49187"/>
                  </a:lnTo>
                  <a:close/>
                </a:path>
              </a:pathLst>
            </a:custGeom>
            <a:solidFill>
              <a:srgbClr val="D5BEB4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2" name="object 32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2504277" y="4768498"/>
              <a:ext cx="4625653" cy="550873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2554564" y="8804199"/>
              <a:ext cx="2698750" cy="1037590"/>
            </a:xfrm>
            <a:custGeom>
              <a:avLst/>
              <a:gdLst/>
              <a:ahLst/>
              <a:cxnLst/>
              <a:rect l="l" t="t" r="r" b="b"/>
              <a:pathLst>
                <a:path w="2698750" h="1037590">
                  <a:moveTo>
                    <a:pt x="2586549" y="1037206"/>
                  </a:moveTo>
                  <a:lnTo>
                    <a:pt x="0" y="705407"/>
                  </a:lnTo>
                  <a:lnTo>
                    <a:pt x="134696" y="543368"/>
                  </a:lnTo>
                  <a:lnTo>
                    <a:pt x="45244" y="352703"/>
                  </a:lnTo>
                  <a:lnTo>
                    <a:pt x="145551" y="186253"/>
                  </a:lnTo>
                  <a:lnTo>
                    <a:pt x="90488" y="0"/>
                  </a:lnTo>
                  <a:lnTo>
                    <a:pt x="2677038" y="331799"/>
                  </a:lnTo>
                  <a:lnTo>
                    <a:pt x="2598244" y="468382"/>
                  </a:lnTo>
                  <a:lnTo>
                    <a:pt x="2698386" y="644105"/>
                  </a:lnTo>
                  <a:lnTo>
                    <a:pt x="2562043" y="887371"/>
                  </a:lnTo>
                  <a:lnTo>
                    <a:pt x="2586549" y="1037206"/>
                  </a:lnTo>
                  <a:close/>
                </a:path>
              </a:pathLst>
            </a:custGeom>
            <a:solidFill>
              <a:srgbClr val="D1B3A8">
                <a:alpha val="77648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717" y="6726371"/>
              <a:ext cx="3571143" cy="35606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мещающее содержимое 2" descr="ac8fdeb4aad613c6fd21cf89990cda22"/>
          <p:cNvPicPr>
            <a:picLocks noChangeAspect="1"/>
          </p:cNvPicPr>
          <p:nvPr>
            <p:ph sz="quarter" idx="14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-433705" y="-70485"/>
            <a:ext cx="16640175" cy="70573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85090" y="4664710"/>
            <a:ext cx="4465320" cy="1193165"/>
          </a:xfrm>
          <a:prstGeom prst="rect">
            <a:avLst/>
          </a:prstGeom>
          <a:solidFill>
            <a:srgbClr val="1D0726">
              <a:alpha val="70000"/>
            </a:srgbClr>
          </a:solidFill>
          <a:effectLst>
            <a:softEdge rad="177800"/>
          </a:effectLst>
        </p:spPr>
        <p:style>
          <a:lnRef idx="0">
            <a:srgbClr val="FFFFFF"/>
          </a:lnRef>
          <a:fillRef idx="3">
            <a:schemeClr val="accent6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148590" y="2265680"/>
            <a:ext cx="51562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2. In her waters, deep and true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Lie the answers and a path for you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Dive down deep into her sound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But not too far or you'll be drowned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0" y="447040"/>
            <a:ext cx="5453380" cy="15411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1. Where the north wind meets the sea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There's a river full of memory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Sleep, my darling, safe and sound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For in this river, all is found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6048375" y="2265680"/>
            <a:ext cx="54743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4. Where the north wind meets the sea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There's a mother full of memory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Come, my darling, homeward bound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When all is lost, then all is found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6122670" y="419735"/>
            <a:ext cx="54000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3.Yes, she will sing to those who'll hear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And in her song, all magic flows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But can you brave what you most fear?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pPr marL="0" indent="0" algn="ctr">
              <a:buNone/>
            </a:pPr>
            <a:r>
              <a:rPr lang="en-US" altLang="ru-RU" sz="240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Can you face what the river knows?</a:t>
            </a:r>
            <a:endParaRPr lang="en-US" altLang="ru-RU" sz="2400"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1815" y="4810125"/>
            <a:ext cx="3743960" cy="891540"/>
          </a:xfrm>
        </p:spPr>
        <p:txBody>
          <a:bodyPr>
            <a:noAutofit/>
          </a:bodyPr>
          <a:lstStyle/>
          <a:p>
            <a:r>
              <a:rPr lang="en-US" altLang="zh-CN" sz="4000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All Is Found</a:t>
            </a:r>
            <a:endParaRPr lang="en-US" altLang="zh-CN" sz="4000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0" y="1268813"/>
            <a:ext cx="12192000" cy="5588000"/>
          </a:xfrm>
          <a:custGeom>
            <a:avLst/>
            <a:gdLst/>
            <a:ahLst/>
            <a:cxnLst/>
            <a:rect l="l" t="t" r="r" b="b"/>
            <a:pathLst>
              <a:path w="18288000" h="8382000">
                <a:moveTo>
                  <a:pt x="11578354" y="177800"/>
                </a:moveTo>
                <a:lnTo>
                  <a:pt x="9451806" y="177800"/>
                </a:lnTo>
                <a:lnTo>
                  <a:pt x="9953740" y="114300"/>
                </a:lnTo>
                <a:lnTo>
                  <a:pt x="10706640" y="38100"/>
                </a:lnTo>
                <a:lnTo>
                  <a:pt x="10957607" y="0"/>
                </a:lnTo>
                <a:lnTo>
                  <a:pt x="11203438" y="0"/>
                </a:lnTo>
                <a:lnTo>
                  <a:pt x="11254656" y="25400"/>
                </a:lnTo>
                <a:lnTo>
                  <a:pt x="11302279" y="38100"/>
                </a:lnTo>
                <a:lnTo>
                  <a:pt x="11347657" y="63500"/>
                </a:lnTo>
                <a:lnTo>
                  <a:pt x="11437063" y="114300"/>
                </a:lnTo>
                <a:lnTo>
                  <a:pt x="11483788" y="139700"/>
                </a:lnTo>
                <a:lnTo>
                  <a:pt x="11533658" y="165100"/>
                </a:lnTo>
                <a:lnTo>
                  <a:pt x="11578354" y="177800"/>
                </a:lnTo>
                <a:close/>
              </a:path>
              <a:path w="18288000" h="8382000">
                <a:moveTo>
                  <a:pt x="12102328" y="177800"/>
                </a:moveTo>
                <a:lnTo>
                  <a:pt x="11866767" y="177800"/>
                </a:lnTo>
                <a:lnTo>
                  <a:pt x="11915555" y="165100"/>
                </a:lnTo>
                <a:lnTo>
                  <a:pt x="12057460" y="165100"/>
                </a:lnTo>
                <a:lnTo>
                  <a:pt x="12102328" y="177800"/>
                </a:lnTo>
                <a:close/>
              </a:path>
              <a:path w="18288000" h="8382000">
                <a:moveTo>
                  <a:pt x="12521890" y="393700"/>
                </a:moveTo>
                <a:lnTo>
                  <a:pt x="8858878" y="393700"/>
                </a:lnTo>
                <a:lnTo>
                  <a:pt x="8903697" y="368300"/>
                </a:lnTo>
                <a:lnTo>
                  <a:pt x="8945704" y="355600"/>
                </a:lnTo>
                <a:lnTo>
                  <a:pt x="8985863" y="330200"/>
                </a:lnTo>
                <a:lnTo>
                  <a:pt x="9064487" y="279400"/>
                </a:lnTo>
                <a:lnTo>
                  <a:pt x="9104877" y="254000"/>
                </a:lnTo>
                <a:lnTo>
                  <a:pt x="9147270" y="241300"/>
                </a:lnTo>
                <a:lnTo>
                  <a:pt x="9194646" y="215900"/>
                </a:lnTo>
                <a:lnTo>
                  <a:pt x="9294860" y="190500"/>
                </a:lnTo>
                <a:lnTo>
                  <a:pt x="9346761" y="190500"/>
                </a:lnTo>
                <a:lnTo>
                  <a:pt x="9399232" y="177800"/>
                </a:lnTo>
                <a:lnTo>
                  <a:pt x="12145505" y="177800"/>
                </a:lnTo>
                <a:lnTo>
                  <a:pt x="12186708" y="190500"/>
                </a:lnTo>
                <a:lnTo>
                  <a:pt x="12225651" y="215900"/>
                </a:lnTo>
                <a:lnTo>
                  <a:pt x="12262892" y="241300"/>
                </a:lnTo>
                <a:lnTo>
                  <a:pt x="12296282" y="266700"/>
                </a:lnTo>
                <a:lnTo>
                  <a:pt x="12328845" y="292100"/>
                </a:lnTo>
                <a:lnTo>
                  <a:pt x="12363610" y="317500"/>
                </a:lnTo>
                <a:lnTo>
                  <a:pt x="12400022" y="342900"/>
                </a:lnTo>
                <a:lnTo>
                  <a:pt x="12438676" y="368300"/>
                </a:lnTo>
                <a:lnTo>
                  <a:pt x="12479367" y="381000"/>
                </a:lnTo>
                <a:lnTo>
                  <a:pt x="12521890" y="393700"/>
                </a:lnTo>
                <a:close/>
              </a:path>
              <a:path w="18288000" h="8382000">
                <a:moveTo>
                  <a:pt x="13310772" y="457200"/>
                </a:moveTo>
                <a:lnTo>
                  <a:pt x="5706585" y="457200"/>
                </a:lnTo>
                <a:lnTo>
                  <a:pt x="5804499" y="431800"/>
                </a:lnTo>
                <a:lnTo>
                  <a:pt x="5851104" y="406400"/>
                </a:lnTo>
                <a:lnTo>
                  <a:pt x="5895681" y="381000"/>
                </a:lnTo>
                <a:lnTo>
                  <a:pt x="5982961" y="330200"/>
                </a:lnTo>
                <a:lnTo>
                  <a:pt x="6027769" y="317500"/>
                </a:lnTo>
                <a:lnTo>
                  <a:pt x="6074759" y="292100"/>
                </a:lnTo>
                <a:lnTo>
                  <a:pt x="6120701" y="279400"/>
                </a:lnTo>
                <a:lnTo>
                  <a:pt x="6216608" y="254000"/>
                </a:lnTo>
                <a:lnTo>
                  <a:pt x="6366303" y="254000"/>
                </a:lnTo>
                <a:lnTo>
                  <a:pt x="6416630" y="266700"/>
                </a:lnTo>
                <a:lnTo>
                  <a:pt x="6466702" y="266700"/>
                </a:lnTo>
                <a:lnTo>
                  <a:pt x="6660654" y="317500"/>
                </a:lnTo>
                <a:lnTo>
                  <a:pt x="6708142" y="317500"/>
                </a:lnTo>
                <a:lnTo>
                  <a:pt x="6755546" y="342900"/>
                </a:lnTo>
                <a:lnTo>
                  <a:pt x="6802985" y="342900"/>
                </a:lnTo>
                <a:lnTo>
                  <a:pt x="6995473" y="393700"/>
                </a:lnTo>
                <a:lnTo>
                  <a:pt x="7044871" y="393700"/>
                </a:lnTo>
                <a:lnTo>
                  <a:pt x="7095875" y="406400"/>
                </a:lnTo>
                <a:lnTo>
                  <a:pt x="7147276" y="406400"/>
                </a:lnTo>
                <a:lnTo>
                  <a:pt x="7199003" y="419100"/>
                </a:lnTo>
                <a:lnTo>
                  <a:pt x="7355424" y="419100"/>
                </a:lnTo>
                <a:lnTo>
                  <a:pt x="7407739" y="431800"/>
                </a:lnTo>
                <a:lnTo>
                  <a:pt x="13241818" y="431800"/>
                </a:lnTo>
                <a:lnTo>
                  <a:pt x="13287930" y="444500"/>
                </a:lnTo>
                <a:lnTo>
                  <a:pt x="13310772" y="457200"/>
                </a:lnTo>
                <a:close/>
              </a:path>
              <a:path w="18288000" h="8382000">
                <a:moveTo>
                  <a:pt x="8348219" y="355600"/>
                </a:moveTo>
                <a:lnTo>
                  <a:pt x="8010565" y="355600"/>
                </a:lnTo>
                <a:lnTo>
                  <a:pt x="8107759" y="330200"/>
                </a:lnTo>
                <a:lnTo>
                  <a:pt x="8252811" y="330200"/>
                </a:lnTo>
                <a:lnTo>
                  <a:pt x="8348219" y="355600"/>
                </a:lnTo>
                <a:close/>
              </a:path>
              <a:path w="18288000" h="8382000">
                <a:moveTo>
                  <a:pt x="8631176" y="406400"/>
                </a:moveTo>
                <a:lnTo>
                  <a:pt x="7769008" y="406400"/>
                </a:lnTo>
                <a:lnTo>
                  <a:pt x="7819053" y="393700"/>
                </a:lnTo>
                <a:lnTo>
                  <a:pt x="7962597" y="355600"/>
                </a:lnTo>
                <a:lnTo>
                  <a:pt x="8395810" y="355600"/>
                </a:lnTo>
                <a:lnTo>
                  <a:pt x="8537694" y="393700"/>
                </a:lnTo>
                <a:lnTo>
                  <a:pt x="8584570" y="393700"/>
                </a:lnTo>
                <a:lnTo>
                  <a:pt x="8631176" y="406400"/>
                </a:lnTo>
                <a:close/>
              </a:path>
              <a:path w="18288000" h="8382000">
                <a:moveTo>
                  <a:pt x="18287999" y="8382000"/>
                </a:moveTo>
                <a:lnTo>
                  <a:pt x="0" y="8382000"/>
                </a:lnTo>
                <a:lnTo>
                  <a:pt x="0" y="393700"/>
                </a:lnTo>
                <a:lnTo>
                  <a:pt x="26602" y="406400"/>
                </a:lnTo>
                <a:lnTo>
                  <a:pt x="51368" y="431800"/>
                </a:lnTo>
                <a:lnTo>
                  <a:pt x="76685" y="444500"/>
                </a:lnTo>
                <a:lnTo>
                  <a:pt x="103378" y="457200"/>
                </a:lnTo>
                <a:lnTo>
                  <a:pt x="132272" y="469900"/>
                </a:lnTo>
                <a:lnTo>
                  <a:pt x="153656" y="482600"/>
                </a:lnTo>
                <a:lnTo>
                  <a:pt x="197800" y="482600"/>
                </a:lnTo>
                <a:lnTo>
                  <a:pt x="219597" y="495300"/>
                </a:lnTo>
                <a:lnTo>
                  <a:pt x="263812" y="508000"/>
                </a:lnTo>
                <a:lnTo>
                  <a:pt x="302136" y="533400"/>
                </a:lnTo>
                <a:lnTo>
                  <a:pt x="336493" y="571500"/>
                </a:lnTo>
                <a:lnTo>
                  <a:pt x="368809" y="596900"/>
                </a:lnTo>
                <a:lnTo>
                  <a:pt x="401009" y="635000"/>
                </a:lnTo>
                <a:lnTo>
                  <a:pt x="435020" y="660400"/>
                </a:lnTo>
                <a:lnTo>
                  <a:pt x="472765" y="685800"/>
                </a:lnTo>
                <a:lnTo>
                  <a:pt x="516707" y="711200"/>
                </a:lnTo>
                <a:lnTo>
                  <a:pt x="564345" y="723900"/>
                </a:lnTo>
                <a:lnTo>
                  <a:pt x="614885" y="736600"/>
                </a:lnTo>
                <a:lnTo>
                  <a:pt x="721484" y="762000"/>
                </a:lnTo>
                <a:lnTo>
                  <a:pt x="15034365" y="762000"/>
                </a:lnTo>
                <a:lnTo>
                  <a:pt x="15124877" y="787400"/>
                </a:lnTo>
                <a:lnTo>
                  <a:pt x="15169847" y="812800"/>
                </a:lnTo>
                <a:lnTo>
                  <a:pt x="15260358" y="838200"/>
                </a:lnTo>
                <a:lnTo>
                  <a:pt x="15306357" y="863600"/>
                </a:lnTo>
                <a:lnTo>
                  <a:pt x="15353154" y="876300"/>
                </a:lnTo>
                <a:lnTo>
                  <a:pt x="15400981" y="876300"/>
                </a:lnTo>
                <a:lnTo>
                  <a:pt x="15450063" y="889000"/>
                </a:lnTo>
                <a:lnTo>
                  <a:pt x="15644450" y="889000"/>
                </a:lnTo>
                <a:lnTo>
                  <a:pt x="15688555" y="901700"/>
                </a:lnTo>
                <a:lnTo>
                  <a:pt x="15720912" y="914400"/>
                </a:lnTo>
                <a:lnTo>
                  <a:pt x="15749279" y="939800"/>
                </a:lnTo>
                <a:lnTo>
                  <a:pt x="15776270" y="965200"/>
                </a:lnTo>
                <a:lnTo>
                  <a:pt x="15804499" y="977900"/>
                </a:lnTo>
                <a:lnTo>
                  <a:pt x="15843395" y="1003300"/>
                </a:lnTo>
                <a:lnTo>
                  <a:pt x="15886168" y="1028700"/>
                </a:lnTo>
                <a:lnTo>
                  <a:pt x="15932021" y="1028700"/>
                </a:lnTo>
                <a:lnTo>
                  <a:pt x="15980157" y="1041400"/>
                </a:lnTo>
                <a:lnTo>
                  <a:pt x="18287999" y="1041400"/>
                </a:lnTo>
                <a:lnTo>
                  <a:pt x="18287999" y="8382000"/>
                </a:lnTo>
                <a:close/>
              </a:path>
              <a:path w="18288000" h="8382000">
                <a:moveTo>
                  <a:pt x="12611614" y="406400"/>
                </a:moveTo>
                <a:lnTo>
                  <a:pt x="8769009" y="406400"/>
                </a:lnTo>
                <a:lnTo>
                  <a:pt x="8814170" y="393700"/>
                </a:lnTo>
                <a:lnTo>
                  <a:pt x="12566040" y="393700"/>
                </a:lnTo>
                <a:lnTo>
                  <a:pt x="12611614" y="406400"/>
                </a:lnTo>
                <a:close/>
              </a:path>
              <a:path w="18288000" h="8382000">
                <a:moveTo>
                  <a:pt x="13148337" y="419100"/>
                </a:moveTo>
                <a:lnTo>
                  <a:pt x="7667387" y="419100"/>
                </a:lnTo>
                <a:lnTo>
                  <a:pt x="7718429" y="406400"/>
                </a:lnTo>
                <a:lnTo>
                  <a:pt x="13100612" y="406400"/>
                </a:lnTo>
                <a:lnTo>
                  <a:pt x="13148337" y="419100"/>
                </a:lnTo>
                <a:close/>
              </a:path>
              <a:path w="18288000" h="8382000">
                <a:moveTo>
                  <a:pt x="13241818" y="431800"/>
                </a:moveTo>
                <a:lnTo>
                  <a:pt x="7512198" y="431800"/>
                </a:lnTo>
                <a:lnTo>
                  <a:pt x="7564199" y="419100"/>
                </a:lnTo>
                <a:lnTo>
                  <a:pt x="13195030" y="419100"/>
                </a:lnTo>
                <a:lnTo>
                  <a:pt x="13241818" y="431800"/>
                </a:lnTo>
                <a:close/>
              </a:path>
              <a:path w="18288000" h="8382000">
                <a:moveTo>
                  <a:pt x="14165192" y="571500"/>
                </a:moveTo>
                <a:lnTo>
                  <a:pt x="4885234" y="571500"/>
                </a:lnTo>
                <a:lnTo>
                  <a:pt x="4935695" y="558800"/>
                </a:lnTo>
                <a:lnTo>
                  <a:pt x="4982425" y="533400"/>
                </a:lnTo>
                <a:lnTo>
                  <a:pt x="5026953" y="520700"/>
                </a:lnTo>
                <a:lnTo>
                  <a:pt x="5070810" y="495300"/>
                </a:lnTo>
                <a:lnTo>
                  <a:pt x="5115522" y="469900"/>
                </a:lnTo>
                <a:lnTo>
                  <a:pt x="5256935" y="431800"/>
                </a:lnTo>
                <a:lnTo>
                  <a:pt x="5405443" y="431800"/>
                </a:lnTo>
                <a:lnTo>
                  <a:pt x="5455964" y="444500"/>
                </a:lnTo>
                <a:lnTo>
                  <a:pt x="5506639" y="444500"/>
                </a:lnTo>
                <a:lnTo>
                  <a:pt x="5557252" y="457200"/>
                </a:lnTo>
                <a:lnTo>
                  <a:pt x="13310772" y="457200"/>
                </a:lnTo>
                <a:lnTo>
                  <a:pt x="13333614" y="469900"/>
                </a:lnTo>
                <a:lnTo>
                  <a:pt x="13517010" y="520700"/>
                </a:lnTo>
                <a:lnTo>
                  <a:pt x="14091101" y="520700"/>
                </a:lnTo>
                <a:lnTo>
                  <a:pt x="14110673" y="533400"/>
                </a:lnTo>
                <a:lnTo>
                  <a:pt x="14147557" y="558800"/>
                </a:lnTo>
                <a:lnTo>
                  <a:pt x="14165192" y="571500"/>
                </a:lnTo>
                <a:close/>
              </a:path>
              <a:path w="18288000" h="8382000">
                <a:moveTo>
                  <a:pt x="14091101" y="520700"/>
                </a:moveTo>
                <a:lnTo>
                  <a:pt x="13706090" y="520700"/>
                </a:lnTo>
                <a:lnTo>
                  <a:pt x="13798781" y="495300"/>
                </a:lnTo>
                <a:lnTo>
                  <a:pt x="13844989" y="495300"/>
                </a:lnTo>
                <a:lnTo>
                  <a:pt x="13891197" y="482600"/>
                </a:lnTo>
                <a:lnTo>
                  <a:pt x="13983888" y="482600"/>
                </a:lnTo>
                <a:lnTo>
                  <a:pt x="14029484" y="495300"/>
                </a:lnTo>
                <a:lnTo>
                  <a:pt x="14071530" y="508000"/>
                </a:lnTo>
                <a:lnTo>
                  <a:pt x="14091101" y="520700"/>
                </a:lnTo>
                <a:close/>
              </a:path>
              <a:path w="18288000" h="8382000">
                <a:moveTo>
                  <a:pt x="14339127" y="698500"/>
                </a:moveTo>
                <a:lnTo>
                  <a:pt x="2080261" y="698500"/>
                </a:lnTo>
                <a:lnTo>
                  <a:pt x="2125561" y="685800"/>
                </a:lnTo>
                <a:lnTo>
                  <a:pt x="2255408" y="647700"/>
                </a:lnTo>
                <a:lnTo>
                  <a:pt x="2297369" y="622300"/>
                </a:lnTo>
                <a:lnTo>
                  <a:pt x="2339016" y="609600"/>
                </a:lnTo>
                <a:lnTo>
                  <a:pt x="2380559" y="584200"/>
                </a:lnTo>
                <a:lnTo>
                  <a:pt x="2422206" y="571500"/>
                </a:lnTo>
                <a:lnTo>
                  <a:pt x="2464167" y="546100"/>
                </a:lnTo>
                <a:lnTo>
                  <a:pt x="2506649" y="533400"/>
                </a:lnTo>
                <a:lnTo>
                  <a:pt x="2639314" y="495300"/>
                </a:lnTo>
                <a:lnTo>
                  <a:pt x="2685971" y="495300"/>
                </a:lnTo>
                <a:lnTo>
                  <a:pt x="3045413" y="596900"/>
                </a:lnTo>
                <a:lnTo>
                  <a:pt x="3527664" y="596900"/>
                </a:lnTo>
                <a:lnTo>
                  <a:pt x="3549855" y="609600"/>
                </a:lnTo>
                <a:lnTo>
                  <a:pt x="3598111" y="622300"/>
                </a:lnTo>
                <a:lnTo>
                  <a:pt x="14234121" y="622300"/>
                </a:lnTo>
                <a:lnTo>
                  <a:pt x="14285414" y="660400"/>
                </a:lnTo>
                <a:lnTo>
                  <a:pt x="14320685" y="685800"/>
                </a:lnTo>
                <a:lnTo>
                  <a:pt x="14339127" y="698500"/>
                </a:lnTo>
                <a:close/>
              </a:path>
              <a:path w="18288000" h="8382000">
                <a:moveTo>
                  <a:pt x="4640746" y="533400"/>
                </a:moveTo>
                <a:lnTo>
                  <a:pt x="4544897" y="533400"/>
                </a:lnTo>
                <a:lnTo>
                  <a:pt x="4590972" y="520700"/>
                </a:lnTo>
                <a:lnTo>
                  <a:pt x="4640746" y="533400"/>
                </a:lnTo>
                <a:close/>
              </a:path>
              <a:path w="18288000" h="8382000">
                <a:moveTo>
                  <a:pt x="3527664" y="596900"/>
                </a:moveTo>
                <a:lnTo>
                  <a:pt x="3091774" y="596900"/>
                </a:lnTo>
                <a:lnTo>
                  <a:pt x="3185051" y="571500"/>
                </a:lnTo>
                <a:lnTo>
                  <a:pt x="3230467" y="546100"/>
                </a:lnTo>
                <a:lnTo>
                  <a:pt x="3275882" y="533400"/>
                </a:lnTo>
                <a:lnTo>
                  <a:pt x="3369159" y="533400"/>
                </a:lnTo>
                <a:lnTo>
                  <a:pt x="3417767" y="546100"/>
                </a:lnTo>
                <a:lnTo>
                  <a:pt x="3462325" y="558800"/>
                </a:lnTo>
                <a:lnTo>
                  <a:pt x="3505474" y="584200"/>
                </a:lnTo>
                <a:lnTo>
                  <a:pt x="3527664" y="596900"/>
                </a:lnTo>
                <a:close/>
              </a:path>
              <a:path w="18288000" h="8382000">
                <a:moveTo>
                  <a:pt x="14217131" y="609600"/>
                </a:moveTo>
                <a:lnTo>
                  <a:pt x="4234205" y="609600"/>
                </a:lnTo>
                <a:lnTo>
                  <a:pt x="4278185" y="596900"/>
                </a:lnTo>
                <a:lnTo>
                  <a:pt x="4322094" y="596900"/>
                </a:lnTo>
                <a:lnTo>
                  <a:pt x="4366055" y="571500"/>
                </a:lnTo>
                <a:lnTo>
                  <a:pt x="4499491" y="533400"/>
                </a:lnTo>
                <a:lnTo>
                  <a:pt x="4689766" y="533400"/>
                </a:lnTo>
                <a:lnTo>
                  <a:pt x="4835766" y="571500"/>
                </a:lnTo>
                <a:lnTo>
                  <a:pt x="14165192" y="571500"/>
                </a:lnTo>
                <a:lnTo>
                  <a:pt x="14182828" y="584200"/>
                </a:lnTo>
                <a:lnTo>
                  <a:pt x="14217131" y="609600"/>
                </a:lnTo>
                <a:close/>
              </a:path>
              <a:path w="18288000" h="8382000">
                <a:moveTo>
                  <a:pt x="14234121" y="622300"/>
                </a:moveTo>
                <a:lnTo>
                  <a:pt x="3685067" y="622300"/>
                </a:lnTo>
                <a:lnTo>
                  <a:pt x="3942357" y="546100"/>
                </a:lnTo>
                <a:lnTo>
                  <a:pt x="3986303" y="558800"/>
                </a:lnTo>
                <a:lnTo>
                  <a:pt x="4027489" y="558800"/>
                </a:lnTo>
                <a:lnTo>
                  <a:pt x="4066473" y="584200"/>
                </a:lnTo>
                <a:lnTo>
                  <a:pt x="4105182" y="596900"/>
                </a:lnTo>
                <a:lnTo>
                  <a:pt x="4145542" y="609600"/>
                </a:lnTo>
                <a:lnTo>
                  <a:pt x="14217131" y="609600"/>
                </a:lnTo>
                <a:lnTo>
                  <a:pt x="14234121" y="622300"/>
                </a:lnTo>
                <a:close/>
              </a:path>
              <a:path w="18288000" h="8382000">
                <a:moveTo>
                  <a:pt x="1704317" y="635000"/>
                </a:moveTo>
                <a:lnTo>
                  <a:pt x="1560503" y="635000"/>
                </a:lnTo>
                <a:lnTo>
                  <a:pt x="1608531" y="622300"/>
                </a:lnTo>
                <a:lnTo>
                  <a:pt x="1656520" y="622300"/>
                </a:lnTo>
                <a:lnTo>
                  <a:pt x="1704317" y="635000"/>
                </a:lnTo>
                <a:close/>
              </a:path>
              <a:path w="18288000" h="8382000">
                <a:moveTo>
                  <a:pt x="14484355" y="762000"/>
                </a:moveTo>
                <a:lnTo>
                  <a:pt x="953418" y="762000"/>
                </a:lnTo>
                <a:lnTo>
                  <a:pt x="985535" y="749300"/>
                </a:lnTo>
                <a:lnTo>
                  <a:pt x="1015518" y="736600"/>
                </a:lnTo>
                <a:lnTo>
                  <a:pt x="1044538" y="723900"/>
                </a:lnTo>
                <a:lnTo>
                  <a:pt x="1073765" y="698500"/>
                </a:lnTo>
                <a:lnTo>
                  <a:pt x="1117635" y="685800"/>
                </a:lnTo>
                <a:lnTo>
                  <a:pt x="1163432" y="673100"/>
                </a:lnTo>
                <a:lnTo>
                  <a:pt x="1259598" y="647700"/>
                </a:lnTo>
                <a:lnTo>
                  <a:pt x="1309363" y="647700"/>
                </a:lnTo>
                <a:lnTo>
                  <a:pt x="1359847" y="635000"/>
                </a:lnTo>
                <a:lnTo>
                  <a:pt x="1798717" y="635000"/>
                </a:lnTo>
                <a:lnTo>
                  <a:pt x="1985149" y="685800"/>
                </a:lnTo>
                <a:lnTo>
                  <a:pt x="2033604" y="685800"/>
                </a:lnTo>
                <a:lnTo>
                  <a:pt x="2080261" y="698500"/>
                </a:lnTo>
                <a:lnTo>
                  <a:pt x="14339127" y="698500"/>
                </a:lnTo>
                <a:lnTo>
                  <a:pt x="14357569" y="711200"/>
                </a:lnTo>
                <a:lnTo>
                  <a:pt x="14396712" y="736600"/>
                </a:lnTo>
                <a:lnTo>
                  <a:pt x="14438759" y="749300"/>
                </a:lnTo>
                <a:lnTo>
                  <a:pt x="14484355" y="762000"/>
                </a:lnTo>
                <a:close/>
              </a:path>
              <a:path w="18288000" h="8382000">
                <a:moveTo>
                  <a:pt x="15034365" y="762000"/>
                </a:moveTo>
                <a:lnTo>
                  <a:pt x="14586786" y="762000"/>
                </a:lnTo>
                <a:lnTo>
                  <a:pt x="14638027" y="749300"/>
                </a:lnTo>
                <a:lnTo>
                  <a:pt x="14689371" y="749300"/>
                </a:lnTo>
                <a:lnTo>
                  <a:pt x="14792624" y="723900"/>
                </a:lnTo>
                <a:lnTo>
                  <a:pt x="14893743" y="723900"/>
                </a:lnTo>
                <a:lnTo>
                  <a:pt x="15034365" y="762000"/>
                </a:lnTo>
                <a:close/>
              </a:path>
              <a:path w="18288000" h="8382000">
                <a:moveTo>
                  <a:pt x="16881150" y="863600"/>
                </a:moveTo>
                <a:lnTo>
                  <a:pt x="16782304" y="863600"/>
                </a:lnTo>
                <a:lnTo>
                  <a:pt x="16831642" y="850900"/>
                </a:lnTo>
                <a:lnTo>
                  <a:pt x="16881150" y="863600"/>
                </a:lnTo>
                <a:close/>
              </a:path>
              <a:path w="18288000" h="8382000">
                <a:moveTo>
                  <a:pt x="18287999" y="1041400"/>
                </a:moveTo>
                <a:lnTo>
                  <a:pt x="16080090" y="1041400"/>
                </a:lnTo>
                <a:lnTo>
                  <a:pt x="16130292" y="1028700"/>
                </a:lnTo>
                <a:lnTo>
                  <a:pt x="16179588" y="1028700"/>
                </a:lnTo>
                <a:lnTo>
                  <a:pt x="16227181" y="1016000"/>
                </a:lnTo>
                <a:lnTo>
                  <a:pt x="16273184" y="990600"/>
                </a:lnTo>
                <a:lnTo>
                  <a:pt x="16407654" y="952500"/>
                </a:lnTo>
                <a:lnTo>
                  <a:pt x="16452184" y="927100"/>
                </a:lnTo>
                <a:lnTo>
                  <a:pt x="16542397" y="901700"/>
                </a:lnTo>
                <a:lnTo>
                  <a:pt x="16684380" y="863600"/>
                </a:lnTo>
                <a:lnTo>
                  <a:pt x="16980420" y="863600"/>
                </a:lnTo>
                <a:lnTo>
                  <a:pt x="17030060" y="876300"/>
                </a:lnTo>
                <a:lnTo>
                  <a:pt x="17079619" y="876300"/>
                </a:lnTo>
                <a:lnTo>
                  <a:pt x="17178248" y="901700"/>
                </a:lnTo>
                <a:lnTo>
                  <a:pt x="17227194" y="901700"/>
                </a:lnTo>
                <a:lnTo>
                  <a:pt x="17374179" y="939800"/>
                </a:lnTo>
                <a:lnTo>
                  <a:pt x="17423275" y="939800"/>
                </a:lnTo>
                <a:lnTo>
                  <a:pt x="17521642" y="965200"/>
                </a:lnTo>
                <a:lnTo>
                  <a:pt x="17983491" y="965200"/>
                </a:lnTo>
                <a:lnTo>
                  <a:pt x="18045589" y="990600"/>
                </a:lnTo>
                <a:lnTo>
                  <a:pt x="18128329" y="990600"/>
                </a:lnTo>
                <a:lnTo>
                  <a:pt x="18170248" y="1003300"/>
                </a:lnTo>
                <a:lnTo>
                  <a:pt x="18287999" y="1003300"/>
                </a:lnTo>
                <a:lnTo>
                  <a:pt x="18287999" y="1041400"/>
                </a:lnTo>
                <a:close/>
              </a:path>
              <a:path w="18288000" h="8382000">
                <a:moveTo>
                  <a:pt x="15644450" y="889000"/>
                </a:moveTo>
                <a:lnTo>
                  <a:pt x="15499100" y="889000"/>
                </a:lnTo>
                <a:lnTo>
                  <a:pt x="15548595" y="876300"/>
                </a:lnTo>
                <a:lnTo>
                  <a:pt x="15597420" y="876300"/>
                </a:lnTo>
                <a:lnTo>
                  <a:pt x="15644450" y="889000"/>
                </a:lnTo>
                <a:close/>
              </a:path>
              <a:path w="18288000" h="8382000">
                <a:moveTo>
                  <a:pt x="17952407" y="965200"/>
                </a:moveTo>
                <a:lnTo>
                  <a:pt x="17720416" y="965200"/>
                </a:lnTo>
                <a:lnTo>
                  <a:pt x="17770604" y="952500"/>
                </a:lnTo>
                <a:lnTo>
                  <a:pt x="17920841" y="952500"/>
                </a:lnTo>
                <a:lnTo>
                  <a:pt x="17952407" y="965200"/>
                </a:lnTo>
                <a:close/>
              </a:path>
            </a:pathLst>
          </a:custGeom>
          <a:solidFill>
            <a:srgbClr val="F1E1D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0" name="image1.png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151765" y="344170"/>
            <a:ext cx="5558155" cy="2542540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9" name="image8.png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88900" y="2823845"/>
            <a:ext cx="5558155" cy="375031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4" name="Текстовое поле 3"/>
          <p:cNvSpPr txBox="1"/>
          <p:nvPr/>
        </p:nvSpPr>
        <p:spPr>
          <a:xfrm>
            <a:off x="6040120" y="344170"/>
            <a:ext cx="3705225" cy="20720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ru-RU" sz="2800"/>
              <a:t>sing - sang - sung</a:t>
            </a:r>
            <a:endParaRPr lang="en-US" altLang="ru-RU" sz="2800"/>
          </a:p>
          <a:p>
            <a:r>
              <a:rPr lang="en-US" altLang="ru-RU" sz="2800"/>
              <a:t>ring - rang - rung</a:t>
            </a:r>
            <a:endParaRPr lang="en-US" altLang="ru-RU" sz="2800"/>
          </a:p>
          <a:p>
            <a:r>
              <a:rPr lang="en-US" altLang="ru-RU" sz="2800"/>
              <a:t>meet - met - met</a:t>
            </a:r>
            <a:endParaRPr lang="en-US" altLang="ru-RU" sz="2800"/>
          </a:p>
          <a:p>
            <a:r>
              <a:rPr lang="en-US" altLang="ru-RU" sz="2800"/>
              <a:t>feed - fed - fed</a:t>
            </a:r>
            <a:endParaRPr lang="en-US" altLang="ru-RU" sz="2800"/>
          </a:p>
          <a:p>
            <a:r>
              <a:rPr lang="en-US" altLang="ru-RU" sz="2800"/>
              <a:t>swim - swam - swum</a:t>
            </a:r>
            <a:endParaRPr lang="en-US" altLang="ru-RU" sz="2800"/>
          </a:p>
          <a:p>
            <a:r>
              <a:rPr lang="en-US" altLang="ru-RU" sz="2800"/>
              <a:t>swing - swang - swung</a:t>
            </a:r>
            <a:endParaRPr lang="en-US" altLang="ru-RU" sz="2800"/>
          </a:p>
          <a:p>
            <a:r>
              <a:rPr lang="en-US" altLang="ru-RU" sz="2800"/>
              <a:t>teach - taught - taught</a:t>
            </a:r>
            <a:endParaRPr lang="en-US" altLang="ru-RU" sz="2800"/>
          </a:p>
          <a:p>
            <a:r>
              <a:rPr lang="en-US" altLang="ru-RU" sz="2800"/>
              <a:t>think - thought - thought</a:t>
            </a:r>
            <a:endParaRPr lang="en-US" altLang="ru-RU" sz="2800"/>
          </a:p>
          <a:p>
            <a:r>
              <a:rPr lang="en-US" altLang="ru-RU" sz="2800"/>
              <a:t>set - set - set</a:t>
            </a:r>
            <a:endParaRPr lang="en-US" altLang="ru-RU" sz="2800"/>
          </a:p>
          <a:p>
            <a:r>
              <a:rPr lang="en-US" altLang="ru-RU" sz="2800"/>
              <a:t>sit - sat - sat</a:t>
            </a:r>
            <a:endParaRPr lang="en-US" altLang="ru-RU" sz="2800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8562975" y="4162425"/>
            <a:ext cx="3516630" cy="26943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2800">
                <a:solidFill>
                  <a:srgbClr val="FF0000"/>
                </a:solidFill>
              </a:rPr>
              <a:t>1. </a:t>
            </a:r>
            <a:r>
              <a:rPr lang="en-US" altLang="en-US" sz="2800">
                <a:solidFill>
                  <a:srgbClr val="FF0000"/>
                </a:solidFill>
              </a:rPr>
              <a:t>Present Simple</a:t>
            </a:r>
            <a:endParaRPr lang="en-US" altLang="en-US" sz="2800">
              <a:solidFill>
                <a:srgbClr val="FF0000"/>
              </a:solidFill>
            </a:endParaRPr>
          </a:p>
          <a:p>
            <a:r>
              <a:rPr lang="en-US" altLang="en-US" sz="2800">
                <a:solidFill>
                  <a:srgbClr val="FF0000"/>
                </a:solidFill>
              </a:rPr>
              <a:t>2. Past simple</a:t>
            </a:r>
            <a:endParaRPr lang="en-US" altLang="en-US" sz="2800">
              <a:solidFill>
                <a:srgbClr val="FF0000"/>
              </a:solidFill>
            </a:endParaRPr>
          </a:p>
          <a:p>
            <a:r>
              <a:rPr lang="en-US" altLang="en-US" sz="2800">
                <a:solidFill>
                  <a:srgbClr val="FF0000"/>
                </a:solidFill>
              </a:rPr>
              <a:t>3. Future Simple</a:t>
            </a:r>
            <a:endParaRPr lang="en-US" altLang="en-US" sz="2800">
              <a:solidFill>
                <a:srgbClr val="FF0000"/>
              </a:solidFill>
            </a:endParaRPr>
          </a:p>
          <a:p>
            <a:r>
              <a:rPr lang="en-US" altLang="en-US" sz="2800">
                <a:solidFill>
                  <a:srgbClr val="FF0000"/>
                </a:solidFill>
              </a:rPr>
              <a:t>4. Present Continious</a:t>
            </a:r>
            <a:endParaRPr lang="en-US" altLang="en-US" sz="2800">
              <a:solidFill>
                <a:srgbClr val="FF0000"/>
              </a:solidFill>
            </a:endParaRPr>
          </a:p>
          <a:p>
            <a:r>
              <a:rPr lang="en-US" altLang="en-US" sz="2800">
                <a:solidFill>
                  <a:srgbClr val="FF0000"/>
                </a:solidFill>
              </a:rPr>
              <a:t>5. Present Perfect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42450" y="3429000"/>
            <a:ext cx="1390015" cy="10128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ru-RU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+/-/?</a:t>
            </a:r>
            <a:endParaRPr lang="en-US" altLang="ru-RU" sz="4800" b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1095" y="827917"/>
            <a:ext cx="2380762" cy="2373753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212090" y="91440"/>
            <a:ext cx="2743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 i="1">
                <a:solidFill>
                  <a:srgbClr val="FF0000"/>
                </a:solidFill>
              </a:rPr>
              <a:t>! повтор предыдущего</a:t>
            </a:r>
            <a:endParaRPr lang="ru-RU" altLang="en-US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201" y="0"/>
            <a:ext cx="14393" cy="575733"/>
          </a:xfrm>
          <a:custGeom>
            <a:avLst/>
            <a:gdLst/>
            <a:ahLst/>
            <a:cxnLst/>
            <a:rect l="l" t="t" r="r" b="b"/>
            <a:pathLst>
              <a:path w="21590" h="863600">
                <a:moveTo>
                  <a:pt x="21131" y="863599"/>
                </a:moveTo>
                <a:lnTo>
                  <a:pt x="0" y="863599"/>
                </a:lnTo>
                <a:lnTo>
                  <a:pt x="0" y="0"/>
                </a:lnTo>
                <a:lnTo>
                  <a:pt x="21131" y="0"/>
                </a:lnTo>
                <a:lnTo>
                  <a:pt x="21131" y="863599"/>
                </a:lnTo>
                <a:close/>
              </a:path>
            </a:pathLst>
          </a:custGeom>
          <a:solidFill>
            <a:srgbClr val="000000">
              <a:alpha val="9097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1225633" y="0"/>
            <a:ext cx="14393" cy="575733"/>
          </a:xfrm>
          <a:custGeom>
            <a:avLst/>
            <a:gdLst/>
            <a:ahLst/>
            <a:cxnLst/>
            <a:rect l="l" t="t" r="r" b="b"/>
            <a:pathLst>
              <a:path w="21589" h="863600">
                <a:moveTo>
                  <a:pt x="21131" y="863599"/>
                </a:moveTo>
                <a:lnTo>
                  <a:pt x="0" y="863599"/>
                </a:lnTo>
                <a:lnTo>
                  <a:pt x="0" y="0"/>
                </a:lnTo>
                <a:lnTo>
                  <a:pt x="21131" y="0"/>
                </a:lnTo>
                <a:lnTo>
                  <a:pt x="21131" y="863599"/>
                </a:lnTo>
                <a:close/>
              </a:path>
            </a:pathLst>
          </a:custGeom>
          <a:solidFill>
            <a:srgbClr val="000000">
              <a:alpha val="9097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1987064" y="0"/>
            <a:ext cx="14393" cy="575733"/>
          </a:xfrm>
          <a:custGeom>
            <a:avLst/>
            <a:gdLst/>
            <a:ahLst/>
            <a:cxnLst/>
            <a:rect l="l" t="t" r="r" b="b"/>
            <a:pathLst>
              <a:path w="21589" h="863600">
                <a:moveTo>
                  <a:pt x="21131" y="863599"/>
                </a:moveTo>
                <a:lnTo>
                  <a:pt x="0" y="863599"/>
                </a:lnTo>
                <a:lnTo>
                  <a:pt x="0" y="0"/>
                </a:lnTo>
                <a:lnTo>
                  <a:pt x="21131" y="0"/>
                </a:lnTo>
                <a:lnTo>
                  <a:pt x="21131" y="863599"/>
                </a:lnTo>
                <a:close/>
              </a:path>
            </a:pathLst>
          </a:custGeom>
          <a:solidFill>
            <a:srgbClr val="000000">
              <a:alpha val="9097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2748496" y="0"/>
            <a:ext cx="14393" cy="575733"/>
          </a:xfrm>
          <a:custGeom>
            <a:avLst/>
            <a:gdLst/>
            <a:ahLst/>
            <a:cxnLst/>
            <a:rect l="l" t="t" r="r" b="b"/>
            <a:pathLst>
              <a:path w="21589" h="863600">
                <a:moveTo>
                  <a:pt x="21131" y="863599"/>
                </a:moveTo>
                <a:lnTo>
                  <a:pt x="0" y="863599"/>
                </a:lnTo>
                <a:lnTo>
                  <a:pt x="0" y="0"/>
                </a:lnTo>
                <a:lnTo>
                  <a:pt x="21131" y="0"/>
                </a:lnTo>
                <a:lnTo>
                  <a:pt x="21131" y="863599"/>
                </a:lnTo>
                <a:close/>
              </a:path>
            </a:pathLst>
          </a:custGeom>
          <a:solidFill>
            <a:srgbClr val="000000">
              <a:alpha val="9097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3510631" y="0"/>
            <a:ext cx="14393" cy="575733"/>
          </a:xfrm>
          <a:custGeom>
            <a:avLst/>
            <a:gdLst/>
            <a:ahLst/>
            <a:cxnLst/>
            <a:rect l="l" t="t" r="r" b="b"/>
            <a:pathLst>
              <a:path w="21589" h="863600">
                <a:moveTo>
                  <a:pt x="21131" y="863599"/>
                </a:moveTo>
                <a:lnTo>
                  <a:pt x="0" y="863599"/>
                </a:lnTo>
                <a:lnTo>
                  <a:pt x="0" y="0"/>
                </a:lnTo>
                <a:lnTo>
                  <a:pt x="21131" y="0"/>
                </a:lnTo>
                <a:lnTo>
                  <a:pt x="21131" y="863599"/>
                </a:lnTo>
                <a:close/>
              </a:path>
            </a:pathLst>
          </a:custGeom>
          <a:solidFill>
            <a:srgbClr val="000000">
              <a:alpha val="9097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4272063" y="0"/>
            <a:ext cx="13547" cy="575733"/>
          </a:xfrm>
          <a:custGeom>
            <a:avLst/>
            <a:gdLst/>
            <a:ahLst/>
            <a:cxnLst/>
            <a:rect l="l" t="t" r="r" b="b"/>
            <a:pathLst>
              <a:path w="20320" h="863600">
                <a:moveTo>
                  <a:pt x="20074" y="863599"/>
                </a:moveTo>
                <a:lnTo>
                  <a:pt x="0" y="863599"/>
                </a:lnTo>
                <a:lnTo>
                  <a:pt x="0" y="0"/>
                </a:lnTo>
                <a:lnTo>
                  <a:pt x="20074" y="0"/>
                </a:lnTo>
                <a:lnTo>
                  <a:pt x="20074" y="863599"/>
                </a:lnTo>
                <a:close/>
              </a:path>
            </a:pathLst>
          </a:custGeom>
          <a:solidFill>
            <a:srgbClr val="000000">
              <a:alpha val="9097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5032948" y="0"/>
            <a:ext cx="14817" cy="575733"/>
          </a:xfrm>
          <a:custGeom>
            <a:avLst/>
            <a:gdLst/>
            <a:ahLst/>
            <a:cxnLst/>
            <a:rect l="l" t="t" r="r" b="b"/>
            <a:pathLst>
              <a:path w="22225" h="863600">
                <a:moveTo>
                  <a:pt x="21950" y="863599"/>
                </a:moveTo>
                <a:lnTo>
                  <a:pt x="819" y="863599"/>
                </a:lnTo>
                <a:lnTo>
                  <a:pt x="0" y="0"/>
                </a:lnTo>
                <a:lnTo>
                  <a:pt x="21950" y="0"/>
                </a:lnTo>
                <a:lnTo>
                  <a:pt x="21950" y="863599"/>
                </a:lnTo>
                <a:close/>
              </a:path>
            </a:pathLst>
          </a:custGeom>
          <a:solidFill>
            <a:srgbClr val="000000">
              <a:alpha val="9097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5794926" y="0"/>
            <a:ext cx="14393" cy="575733"/>
          </a:xfrm>
          <a:custGeom>
            <a:avLst/>
            <a:gdLst/>
            <a:ahLst/>
            <a:cxnLst/>
            <a:rect l="l" t="t" r="r" b="b"/>
            <a:pathLst>
              <a:path w="21590" h="863600">
                <a:moveTo>
                  <a:pt x="21131" y="863599"/>
                </a:moveTo>
                <a:lnTo>
                  <a:pt x="0" y="863599"/>
                </a:lnTo>
                <a:lnTo>
                  <a:pt x="0" y="0"/>
                </a:lnTo>
                <a:lnTo>
                  <a:pt x="21131" y="0"/>
                </a:lnTo>
                <a:lnTo>
                  <a:pt x="21131" y="863599"/>
                </a:lnTo>
                <a:close/>
              </a:path>
            </a:pathLst>
          </a:custGeom>
          <a:solidFill>
            <a:srgbClr val="000000">
              <a:alpha val="9097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6556358" y="0"/>
            <a:ext cx="14393" cy="575733"/>
          </a:xfrm>
          <a:custGeom>
            <a:avLst/>
            <a:gdLst/>
            <a:ahLst/>
            <a:cxnLst/>
            <a:rect l="l" t="t" r="r" b="b"/>
            <a:pathLst>
              <a:path w="21590" h="863600">
                <a:moveTo>
                  <a:pt x="21131" y="863599"/>
                </a:moveTo>
                <a:lnTo>
                  <a:pt x="0" y="863599"/>
                </a:lnTo>
                <a:lnTo>
                  <a:pt x="0" y="0"/>
                </a:lnTo>
                <a:lnTo>
                  <a:pt x="21131" y="0"/>
                </a:lnTo>
                <a:lnTo>
                  <a:pt x="21131" y="863599"/>
                </a:lnTo>
                <a:close/>
              </a:path>
            </a:pathLst>
          </a:custGeom>
          <a:solidFill>
            <a:srgbClr val="000000">
              <a:alpha val="9097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7317789" y="0"/>
            <a:ext cx="14393" cy="575733"/>
          </a:xfrm>
          <a:custGeom>
            <a:avLst/>
            <a:gdLst/>
            <a:ahLst/>
            <a:cxnLst/>
            <a:rect l="l" t="t" r="r" b="b"/>
            <a:pathLst>
              <a:path w="21590" h="863600">
                <a:moveTo>
                  <a:pt x="21131" y="863599"/>
                </a:moveTo>
                <a:lnTo>
                  <a:pt x="0" y="863599"/>
                </a:lnTo>
                <a:lnTo>
                  <a:pt x="0" y="0"/>
                </a:lnTo>
                <a:lnTo>
                  <a:pt x="21131" y="0"/>
                </a:lnTo>
                <a:lnTo>
                  <a:pt x="21131" y="863599"/>
                </a:lnTo>
                <a:close/>
              </a:path>
            </a:pathLst>
          </a:custGeom>
          <a:solidFill>
            <a:srgbClr val="000000">
              <a:alpha val="9097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8079221" y="0"/>
            <a:ext cx="13547" cy="575733"/>
          </a:xfrm>
          <a:custGeom>
            <a:avLst/>
            <a:gdLst/>
            <a:ahLst/>
            <a:cxnLst/>
            <a:rect l="l" t="t" r="r" b="b"/>
            <a:pathLst>
              <a:path w="20320" h="863600">
                <a:moveTo>
                  <a:pt x="20074" y="863599"/>
                </a:moveTo>
                <a:lnTo>
                  <a:pt x="0" y="863599"/>
                </a:lnTo>
                <a:lnTo>
                  <a:pt x="0" y="0"/>
                </a:lnTo>
                <a:lnTo>
                  <a:pt x="20074" y="0"/>
                </a:lnTo>
                <a:lnTo>
                  <a:pt x="20074" y="863599"/>
                </a:lnTo>
                <a:close/>
              </a:path>
            </a:pathLst>
          </a:custGeom>
          <a:solidFill>
            <a:srgbClr val="000000">
              <a:alpha val="9097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8840106" y="0"/>
            <a:ext cx="14817" cy="575733"/>
          </a:xfrm>
          <a:custGeom>
            <a:avLst/>
            <a:gdLst/>
            <a:ahLst/>
            <a:cxnLst/>
            <a:rect l="l" t="t" r="r" b="b"/>
            <a:pathLst>
              <a:path w="22225" h="863600">
                <a:moveTo>
                  <a:pt x="21950" y="863599"/>
                </a:moveTo>
                <a:lnTo>
                  <a:pt x="818" y="863599"/>
                </a:lnTo>
                <a:lnTo>
                  <a:pt x="0" y="0"/>
                </a:lnTo>
                <a:lnTo>
                  <a:pt x="21950" y="0"/>
                </a:lnTo>
                <a:lnTo>
                  <a:pt x="21950" y="863599"/>
                </a:lnTo>
                <a:close/>
              </a:path>
            </a:pathLst>
          </a:custGeom>
          <a:solidFill>
            <a:srgbClr val="000000">
              <a:alpha val="9097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9602085" y="0"/>
            <a:ext cx="14393" cy="575733"/>
          </a:xfrm>
          <a:custGeom>
            <a:avLst/>
            <a:gdLst/>
            <a:ahLst/>
            <a:cxnLst/>
            <a:rect l="l" t="t" r="r" b="b"/>
            <a:pathLst>
              <a:path w="21590" h="863600">
                <a:moveTo>
                  <a:pt x="21131" y="863599"/>
                </a:moveTo>
                <a:lnTo>
                  <a:pt x="0" y="863599"/>
                </a:lnTo>
                <a:lnTo>
                  <a:pt x="0" y="0"/>
                </a:lnTo>
                <a:lnTo>
                  <a:pt x="21131" y="0"/>
                </a:lnTo>
                <a:lnTo>
                  <a:pt x="21131" y="863599"/>
                </a:lnTo>
                <a:close/>
              </a:path>
            </a:pathLst>
          </a:custGeom>
          <a:solidFill>
            <a:srgbClr val="000000">
              <a:alpha val="9097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10363516" y="0"/>
            <a:ext cx="14393" cy="575733"/>
          </a:xfrm>
          <a:custGeom>
            <a:avLst/>
            <a:gdLst/>
            <a:ahLst/>
            <a:cxnLst/>
            <a:rect l="l" t="t" r="r" b="b"/>
            <a:pathLst>
              <a:path w="21590" h="863600">
                <a:moveTo>
                  <a:pt x="21131" y="863599"/>
                </a:moveTo>
                <a:lnTo>
                  <a:pt x="0" y="863599"/>
                </a:lnTo>
                <a:lnTo>
                  <a:pt x="0" y="0"/>
                </a:lnTo>
                <a:lnTo>
                  <a:pt x="21131" y="0"/>
                </a:lnTo>
                <a:lnTo>
                  <a:pt x="21131" y="863599"/>
                </a:lnTo>
                <a:close/>
              </a:path>
            </a:pathLst>
          </a:custGeom>
          <a:solidFill>
            <a:srgbClr val="000000">
              <a:alpha val="9097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11124947" y="0"/>
            <a:ext cx="14393" cy="575733"/>
          </a:xfrm>
          <a:custGeom>
            <a:avLst/>
            <a:gdLst/>
            <a:ahLst/>
            <a:cxnLst/>
            <a:rect l="l" t="t" r="r" b="b"/>
            <a:pathLst>
              <a:path w="21590" h="863600">
                <a:moveTo>
                  <a:pt x="21131" y="863599"/>
                </a:moveTo>
                <a:lnTo>
                  <a:pt x="0" y="863599"/>
                </a:lnTo>
                <a:lnTo>
                  <a:pt x="0" y="0"/>
                </a:lnTo>
                <a:lnTo>
                  <a:pt x="21131" y="0"/>
                </a:lnTo>
                <a:lnTo>
                  <a:pt x="21131" y="863599"/>
                </a:lnTo>
                <a:close/>
              </a:path>
            </a:pathLst>
          </a:custGeom>
          <a:solidFill>
            <a:srgbClr val="000000">
              <a:alpha val="90979"/>
            </a:srgbClr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7" name="object 17"/>
          <p:cNvGrpSpPr/>
          <p:nvPr/>
        </p:nvGrpSpPr>
        <p:grpSpPr>
          <a:xfrm>
            <a:off x="0" y="0"/>
            <a:ext cx="12192000" cy="6858000"/>
            <a:chOff x="0" y="0"/>
            <a:chExt cx="18288000" cy="10287000"/>
          </a:xfrm>
        </p:grpSpPr>
        <p:sp>
          <p:nvSpPr>
            <p:cNvPr id="18" name="object 18"/>
            <p:cNvSpPr/>
            <p:nvPr/>
          </p:nvSpPr>
          <p:spPr>
            <a:xfrm>
              <a:off x="0" y="12"/>
              <a:ext cx="18288000" cy="6565900"/>
            </a:xfrm>
            <a:custGeom>
              <a:avLst/>
              <a:gdLst/>
              <a:ahLst/>
              <a:cxnLst/>
              <a:rect l="l" t="t" r="r" b="b"/>
              <a:pathLst>
                <a:path w="18288000" h="6565900">
                  <a:moveTo>
                    <a:pt x="18287988" y="863600"/>
                  </a:moveTo>
                  <a:lnTo>
                    <a:pt x="17850689" y="863600"/>
                  </a:lnTo>
                  <a:lnTo>
                    <a:pt x="17850689" y="0"/>
                  </a:lnTo>
                  <a:lnTo>
                    <a:pt x="17829568" y="0"/>
                  </a:lnTo>
                  <a:lnTo>
                    <a:pt x="17829568" y="5422900"/>
                  </a:lnTo>
                  <a:lnTo>
                    <a:pt x="16708552" y="5422900"/>
                  </a:lnTo>
                  <a:lnTo>
                    <a:pt x="16708552" y="4305300"/>
                  </a:lnTo>
                  <a:lnTo>
                    <a:pt x="17829568" y="4305300"/>
                  </a:lnTo>
                  <a:lnTo>
                    <a:pt x="17829568" y="4279900"/>
                  </a:lnTo>
                  <a:lnTo>
                    <a:pt x="16708552" y="4279900"/>
                  </a:lnTo>
                  <a:lnTo>
                    <a:pt x="16708552" y="3162300"/>
                  </a:lnTo>
                  <a:lnTo>
                    <a:pt x="17829568" y="3162300"/>
                  </a:lnTo>
                  <a:lnTo>
                    <a:pt x="17829568" y="3149600"/>
                  </a:lnTo>
                  <a:lnTo>
                    <a:pt x="16708552" y="3149600"/>
                  </a:lnTo>
                  <a:lnTo>
                    <a:pt x="16708552" y="2019300"/>
                  </a:lnTo>
                  <a:lnTo>
                    <a:pt x="17829568" y="2019300"/>
                  </a:lnTo>
                  <a:lnTo>
                    <a:pt x="17829568" y="2006600"/>
                  </a:lnTo>
                  <a:lnTo>
                    <a:pt x="16708552" y="2006600"/>
                  </a:lnTo>
                  <a:lnTo>
                    <a:pt x="16708552" y="889000"/>
                  </a:lnTo>
                  <a:lnTo>
                    <a:pt x="17829568" y="889000"/>
                  </a:lnTo>
                  <a:lnTo>
                    <a:pt x="17829568" y="863600"/>
                  </a:lnTo>
                  <a:lnTo>
                    <a:pt x="16687419" y="863600"/>
                  </a:lnTo>
                  <a:lnTo>
                    <a:pt x="16687419" y="889000"/>
                  </a:lnTo>
                  <a:lnTo>
                    <a:pt x="16687419" y="2006600"/>
                  </a:lnTo>
                  <a:lnTo>
                    <a:pt x="16687419" y="5422900"/>
                  </a:lnTo>
                  <a:lnTo>
                    <a:pt x="15566403" y="5422900"/>
                  </a:lnTo>
                  <a:lnTo>
                    <a:pt x="15566403" y="4305300"/>
                  </a:lnTo>
                  <a:lnTo>
                    <a:pt x="16687419" y="4305300"/>
                  </a:lnTo>
                  <a:lnTo>
                    <a:pt x="16687419" y="4279900"/>
                  </a:lnTo>
                  <a:lnTo>
                    <a:pt x="15566403" y="4279900"/>
                  </a:lnTo>
                  <a:lnTo>
                    <a:pt x="15566403" y="3162300"/>
                  </a:lnTo>
                  <a:lnTo>
                    <a:pt x="16687419" y="3162300"/>
                  </a:lnTo>
                  <a:lnTo>
                    <a:pt x="16687419" y="3149600"/>
                  </a:lnTo>
                  <a:lnTo>
                    <a:pt x="15566403" y="3149600"/>
                  </a:lnTo>
                  <a:lnTo>
                    <a:pt x="15566403" y="2019300"/>
                  </a:lnTo>
                  <a:lnTo>
                    <a:pt x="16687419" y="2019300"/>
                  </a:lnTo>
                  <a:lnTo>
                    <a:pt x="16687419" y="2006600"/>
                  </a:lnTo>
                  <a:lnTo>
                    <a:pt x="15566403" y="2006600"/>
                  </a:lnTo>
                  <a:lnTo>
                    <a:pt x="15566403" y="889000"/>
                  </a:lnTo>
                  <a:lnTo>
                    <a:pt x="16687419" y="889000"/>
                  </a:lnTo>
                  <a:lnTo>
                    <a:pt x="16687419" y="863600"/>
                  </a:lnTo>
                  <a:lnTo>
                    <a:pt x="15545270" y="863600"/>
                  </a:lnTo>
                  <a:lnTo>
                    <a:pt x="15545270" y="889000"/>
                  </a:lnTo>
                  <a:lnTo>
                    <a:pt x="15545270" y="2006600"/>
                  </a:lnTo>
                  <a:lnTo>
                    <a:pt x="15545270" y="5422900"/>
                  </a:lnTo>
                  <a:lnTo>
                    <a:pt x="14424254" y="5422900"/>
                  </a:lnTo>
                  <a:lnTo>
                    <a:pt x="14424254" y="4305300"/>
                  </a:lnTo>
                  <a:lnTo>
                    <a:pt x="15545270" y="4305300"/>
                  </a:lnTo>
                  <a:lnTo>
                    <a:pt x="15545270" y="4279900"/>
                  </a:lnTo>
                  <a:lnTo>
                    <a:pt x="14424254" y="4279900"/>
                  </a:lnTo>
                  <a:lnTo>
                    <a:pt x="14424254" y="3162300"/>
                  </a:lnTo>
                  <a:lnTo>
                    <a:pt x="15545270" y="3162300"/>
                  </a:lnTo>
                  <a:lnTo>
                    <a:pt x="15545270" y="3149600"/>
                  </a:lnTo>
                  <a:lnTo>
                    <a:pt x="14424254" y="3149600"/>
                  </a:lnTo>
                  <a:lnTo>
                    <a:pt x="14424254" y="2019300"/>
                  </a:lnTo>
                  <a:lnTo>
                    <a:pt x="15545270" y="2019300"/>
                  </a:lnTo>
                  <a:lnTo>
                    <a:pt x="15545270" y="2006600"/>
                  </a:lnTo>
                  <a:lnTo>
                    <a:pt x="14424254" y="2006600"/>
                  </a:lnTo>
                  <a:lnTo>
                    <a:pt x="14424254" y="889000"/>
                  </a:lnTo>
                  <a:lnTo>
                    <a:pt x="15545270" y="889000"/>
                  </a:lnTo>
                  <a:lnTo>
                    <a:pt x="15545270" y="863600"/>
                  </a:lnTo>
                  <a:lnTo>
                    <a:pt x="14403121" y="863600"/>
                  </a:lnTo>
                  <a:lnTo>
                    <a:pt x="14403121" y="889000"/>
                  </a:lnTo>
                  <a:lnTo>
                    <a:pt x="14403121" y="2006600"/>
                  </a:lnTo>
                  <a:lnTo>
                    <a:pt x="14403121" y="5422900"/>
                  </a:lnTo>
                  <a:lnTo>
                    <a:pt x="13282105" y="5422900"/>
                  </a:lnTo>
                  <a:lnTo>
                    <a:pt x="13282105" y="4305300"/>
                  </a:lnTo>
                  <a:lnTo>
                    <a:pt x="14403121" y="4305300"/>
                  </a:lnTo>
                  <a:lnTo>
                    <a:pt x="14403121" y="4279900"/>
                  </a:lnTo>
                  <a:lnTo>
                    <a:pt x="13282105" y="4279900"/>
                  </a:lnTo>
                  <a:lnTo>
                    <a:pt x="13282105" y="3162300"/>
                  </a:lnTo>
                  <a:lnTo>
                    <a:pt x="14403121" y="3162300"/>
                  </a:lnTo>
                  <a:lnTo>
                    <a:pt x="14403121" y="3149600"/>
                  </a:lnTo>
                  <a:lnTo>
                    <a:pt x="13282105" y="3149600"/>
                  </a:lnTo>
                  <a:lnTo>
                    <a:pt x="13282105" y="2019300"/>
                  </a:lnTo>
                  <a:lnTo>
                    <a:pt x="14403121" y="2019300"/>
                  </a:lnTo>
                  <a:lnTo>
                    <a:pt x="14403121" y="2006600"/>
                  </a:lnTo>
                  <a:lnTo>
                    <a:pt x="13282105" y="2006600"/>
                  </a:lnTo>
                  <a:lnTo>
                    <a:pt x="13282105" y="889000"/>
                  </a:lnTo>
                  <a:lnTo>
                    <a:pt x="14403121" y="889000"/>
                  </a:lnTo>
                  <a:lnTo>
                    <a:pt x="14403121" y="863600"/>
                  </a:lnTo>
                  <a:lnTo>
                    <a:pt x="13260972" y="863600"/>
                  </a:lnTo>
                  <a:lnTo>
                    <a:pt x="13260972" y="2006600"/>
                  </a:lnTo>
                  <a:lnTo>
                    <a:pt x="13260972" y="3149600"/>
                  </a:lnTo>
                  <a:lnTo>
                    <a:pt x="13260972" y="4279900"/>
                  </a:lnTo>
                  <a:lnTo>
                    <a:pt x="13260972" y="5422900"/>
                  </a:lnTo>
                  <a:lnTo>
                    <a:pt x="12138901" y="5422900"/>
                  </a:lnTo>
                  <a:lnTo>
                    <a:pt x="12138901" y="4305300"/>
                  </a:lnTo>
                  <a:lnTo>
                    <a:pt x="13259918" y="4305300"/>
                  </a:lnTo>
                  <a:lnTo>
                    <a:pt x="13260972" y="5422900"/>
                  </a:lnTo>
                  <a:lnTo>
                    <a:pt x="13260972" y="4279900"/>
                  </a:lnTo>
                  <a:lnTo>
                    <a:pt x="12138901" y="4279900"/>
                  </a:lnTo>
                  <a:lnTo>
                    <a:pt x="12138901" y="3162300"/>
                  </a:lnTo>
                  <a:lnTo>
                    <a:pt x="13259918" y="3162300"/>
                  </a:lnTo>
                  <a:lnTo>
                    <a:pt x="13260972" y="4279900"/>
                  </a:lnTo>
                  <a:lnTo>
                    <a:pt x="13260972" y="3149600"/>
                  </a:lnTo>
                  <a:lnTo>
                    <a:pt x="12138901" y="3149600"/>
                  </a:lnTo>
                  <a:lnTo>
                    <a:pt x="12138901" y="2019300"/>
                  </a:lnTo>
                  <a:lnTo>
                    <a:pt x="13259918" y="2019300"/>
                  </a:lnTo>
                  <a:lnTo>
                    <a:pt x="13260972" y="3149600"/>
                  </a:lnTo>
                  <a:lnTo>
                    <a:pt x="13260972" y="2006600"/>
                  </a:lnTo>
                  <a:lnTo>
                    <a:pt x="12138901" y="2006600"/>
                  </a:lnTo>
                  <a:lnTo>
                    <a:pt x="12138901" y="889000"/>
                  </a:lnTo>
                  <a:lnTo>
                    <a:pt x="13259918" y="889000"/>
                  </a:lnTo>
                  <a:lnTo>
                    <a:pt x="13260972" y="2006600"/>
                  </a:lnTo>
                  <a:lnTo>
                    <a:pt x="13260972" y="863600"/>
                  </a:lnTo>
                  <a:lnTo>
                    <a:pt x="12118823" y="863600"/>
                  </a:lnTo>
                  <a:lnTo>
                    <a:pt x="12118823" y="889000"/>
                  </a:lnTo>
                  <a:lnTo>
                    <a:pt x="12118823" y="2006600"/>
                  </a:lnTo>
                  <a:lnTo>
                    <a:pt x="12118823" y="5422900"/>
                  </a:lnTo>
                  <a:lnTo>
                    <a:pt x="10997806" y="5422900"/>
                  </a:lnTo>
                  <a:lnTo>
                    <a:pt x="10997806" y="4305300"/>
                  </a:lnTo>
                  <a:lnTo>
                    <a:pt x="12118823" y="4305300"/>
                  </a:lnTo>
                  <a:lnTo>
                    <a:pt x="12118823" y="4279900"/>
                  </a:lnTo>
                  <a:lnTo>
                    <a:pt x="10997806" y="4279900"/>
                  </a:lnTo>
                  <a:lnTo>
                    <a:pt x="10997806" y="3162300"/>
                  </a:lnTo>
                  <a:lnTo>
                    <a:pt x="12118823" y="3162300"/>
                  </a:lnTo>
                  <a:lnTo>
                    <a:pt x="12118823" y="3149600"/>
                  </a:lnTo>
                  <a:lnTo>
                    <a:pt x="10997806" y="3149600"/>
                  </a:lnTo>
                  <a:lnTo>
                    <a:pt x="10997806" y="2019300"/>
                  </a:lnTo>
                  <a:lnTo>
                    <a:pt x="12118823" y="2019300"/>
                  </a:lnTo>
                  <a:lnTo>
                    <a:pt x="12118823" y="2006600"/>
                  </a:lnTo>
                  <a:lnTo>
                    <a:pt x="10997806" y="2006600"/>
                  </a:lnTo>
                  <a:lnTo>
                    <a:pt x="10997806" y="889000"/>
                  </a:lnTo>
                  <a:lnTo>
                    <a:pt x="12118823" y="889000"/>
                  </a:lnTo>
                  <a:lnTo>
                    <a:pt x="12118823" y="863600"/>
                  </a:lnTo>
                  <a:lnTo>
                    <a:pt x="10976674" y="863600"/>
                  </a:lnTo>
                  <a:lnTo>
                    <a:pt x="10976674" y="889000"/>
                  </a:lnTo>
                  <a:lnTo>
                    <a:pt x="10976674" y="2006600"/>
                  </a:lnTo>
                  <a:lnTo>
                    <a:pt x="10976674" y="5422900"/>
                  </a:lnTo>
                  <a:lnTo>
                    <a:pt x="9855657" y="5422900"/>
                  </a:lnTo>
                  <a:lnTo>
                    <a:pt x="9855657" y="4305300"/>
                  </a:lnTo>
                  <a:lnTo>
                    <a:pt x="10976674" y="4305300"/>
                  </a:lnTo>
                  <a:lnTo>
                    <a:pt x="10976674" y="4279900"/>
                  </a:lnTo>
                  <a:lnTo>
                    <a:pt x="9855657" y="4279900"/>
                  </a:lnTo>
                  <a:lnTo>
                    <a:pt x="9855657" y="3162300"/>
                  </a:lnTo>
                  <a:lnTo>
                    <a:pt x="10976674" y="3162300"/>
                  </a:lnTo>
                  <a:lnTo>
                    <a:pt x="10976674" y="3149600"/>
                  </a:lnTo>
                  <a:lnTo>
                    <a:pt x="9855657" y="3149600"/>
                  </a:lnTo>
                  <a:lnTo>
                    <a:pt x="9855657" y="2019300"/>
                  </a:lnTo>
                  <a:lnTo>
                    <a:pt x="10976674" y="2019300"/>
                  </a:lnTo>
                  <a:lnTo>
                    <a:pt x="10976674" y="2006600"/>
                  </a:lnTo>
                  <a:lnTo>
                    <a:pt x="9855657" y="2006600"/>
                  </a:lnTo>
                  <a:lnTo>
                    <a:pt x="9855657" y="889000"/>
                  </a:lnTo>
                  <a:lnTo>
                    <a:pt x="10976674" y="889000"/>
                  </a:lnTo>
                  <a:lnTo>
                    <a:pt x="10976674" y="863600"/>
                  </a:lnTo>
                  <a:lnTo>
                    <a:pt x="9834537" y="863600"/>
                  </a:lnTo>
                  <a:lnTo>
                    <a:pt x="9834537" y="889000"/>
                  </a:lnTo>
                  <a:lnTo>
                    <a:pt x="9834537" y="2006600"/>
                  </a:lnTo>
                  <a:lnTo>
                    <a:pt x="9834537" y="5422900"/>
                  </a:lnTo>
                  <a:lnTo>
                    <a:pt x="8713521" y="5422900"/>
                  </a:lnTo>
                  <a:lnTo>
                    <a:pt x="8713521" y="4305300"/>
                  </a:lnTo>
                  <a:lnTo>
                    <a:pt x="9834537" y="4305300"/>
                  </a:lnTo>
                  <a:lnTo>
                    <a:pt x="9834537" y="4279900"/>
                  </a:lnTo>
                  <a:lnTo>
                    <a:pt x="8713521" y="4279900"/>
                  </a:lnTo>
                  <a:lnTo>
                    <a:pt x="8713521" y="3162300"/>
                  </a:lnTo>
                  <a:lnTo>
                    <a:pt x="9834537" y="3162300"/>
                  </a:lnTo>
                  <a:lnTo>
                    <a:pt x="9834537" y="3149600"/>
                  </a:lnTo>
                  <a:lnTo>
                    <a:pt x="8713521" y="3149600"/>
                  </a:lnTo>
                  <a:lnTo>
                    <a:pt x="8713521" y="2019300"/>
                  </a:lnTo>
                  <a:lnTo>
                    <a:pt x="9834537" y="2019300"/>
                  </a:lnTo>
                  <a:lnTo>
                    <a:pt x="9834537" y="2006600"/>
                  </a:lnTo>
                  <a:lnTo>
                    <a:pt x="8713521" y="2006600"/>
                  </a:lnTo>
                  <a:lnTo>
                    <a:pt x="8713521" y="889000"/>
                  </a:lnTo>
                  <a:lnTo>
                    <a:pt x="9834537" y="889000"/>
                  </a:lnTo>
                  <a:lnTo>
                    <a:pt x="9834537" y="863600"/>
                  </a:lnTo>
                  <a:lnTo>
                    <a:pt x="8692388" y="863600"/>
                  </a:lnTo>
                  <a:lnTo>
                    <a:pt x="8692388" y="889000"/>
                  </a:lnTo>
                  <a:lnTo>
                    <a:pt x="8692388" y="2006600"/>
                  </a:lnTo>
                  <a:lnTo>
                    <a:pt x="8692388" y="5422900"/>
                  </a:lnTo>
                  <a:lnTo>
                    <a:pt x="7571372" y="5422900"/>
                  </a:lnTo>
                  <a:lnTo>
                    <a:pt x="7571372" y="4305300"/>
                  </a:lnTo>
                  <a:lnTo>
                    <a:pt x="8692388" y="4305300"/>
                  </a:lnTo>
                  <a:lnTo>
                    <a:pt x="8692388" y="4279900"/>
                  </a:lnTo>
                  <a:lnTo>
                    <a:pt x="7571372" y="4279900"/>
                  </a:lnTo>
                  <a:lnTo>
                    <a:pt x="7571372" y="3162300"/>
                  </a:lnTo>
                  <a:lnTo>
                    <a:pt x="8692388" y="3162300"/>
                  </a:lnTo>
                  <a:lnTo>
                    <a:pt x="8692388" y="3149600"/>
                  </a:lnTo>
                  <a:lnTo>
                    <a:pt x="7571372" y="3149600"/>
                  </a:lnTo>
                  <a:lnTo>
                    <a:pt x="7571372" y="2019300"/>
                  </a:lnTo>
                  <a:lnTo>
                    <a:pt x="8692388" y="2019300"/>
                  </a:lnTo>
                  <a:lnTo>
                    <a:pt x="8692388" y="2006600"/>
                  </a:lnTo>
                  <a:lnTo>
                    <a:pt x="7571372" y="2006600"/>
                  </a:lnTo>
                  <a:lnTo>
                    <a:pt x="7571372" y="889000"/>
                  </a:lnTo>
                  <a:lnTo>
                    <a:pt x="8692388" y="889000"/>
                  </a:lnTo>
                  <a:lnTo>
                    <a:pt x="8692388" y="863600"/>
                  </a:lnTo>
                  <a:lnTo>
                    <a:pt x="7550239" y="863600"/>
                  </a:lnTo>
                  <a:lnTo>
                    <a:pt x="7550239" y="2006600"/>
                  </a:lnTo>
                  <a:lnTo>
                    <a:pt x="7550239" y="3149600"/>
                  </a:lnTo>
                  <a:lnTo>
                    <a:pt x="7550239" y="4279900"/>
                  </a:lnTo>
                  <a:lnTo>
                    <a:pt x="7550239" y="5422900"/>
                  </a:lnTo>
                  <a:lnTo>
                    <a:pt x="6428168" y="5422900"/>
                  </a:lnTo>
                  <a:lnTo>
                    <a:pt x="6428168" y="4305300"/>
                  </a:lnTo>
                  <a:lnTo>
                    <a:pt x="7549185" y="4305300"/>
                  </a:lnTo>
                  <a:lnTo>
                    <a:pt x="7550239" y="5422900"/>
                  </a:lnTo>
                  <a:lnTo>
                    <a:pt x="7550239" y="4279900"/>
                  </a:lnTo>
                  <a:lnTo>
                    <a:pt x="6428168" y="4279900"/>
                  </a:lnTo>
                  <a:lnTo>
                    <a:pt x="6428168" y="3162300"/>
                  </a:lnTo>
                  <a:lnTo>
                    <a:pt x="7549185" y="3162300"/>
                  </a:lnTo>
                  <a:lnTo>
                    <a:pt x="7550239" y="4279900"/>
                  </a:lnTo>
                  <a:lnTo>
                    <a:pt x="7550239" y="3149600"/>
                  </a:lnTo>
                  <a:lnTo>
                    <a:pt x="6428168" y="3149600"/>
                  </a:lnTo>
                  <a:lnTo>
                    <a:pt x="6428168" y="2019300"/>
                  </a:lnTo>
                  <a:lnTo>
                    <a:pt x="7549185" y="2019300"/>
                  </a:lnTo>
                  <a:lnTo>
                    <a:pt x="7550239" y="3149600"/>
                  </a:lnTo>
                  <a:lnTo>
                    <a:pt x="7550239" y="2006600"/>
                  </a:lnTo>
                  <a:lnTo>
                    <a:pt x="6428168" y="2006600"/>
                  </a:lnTo>
                  <a:lnTo>
                    <a:pt x="6428168" y="889000"/>
                  </a:lnTo>
                  <a:lnTo>
                    <a:pt x="7549185" y="889000"/>
                  </a:lnTo>
                  <a:lnTo>
                    <a:pt x="7550239" y="2006600"/>
                  </a:lnTo>
                  <a:lnTo>
                    <a:pt x="7550239" y="863600"/>
                  </a:lnTo>
                  <a:lnTo>
                    <a:pt x="6408090" y="863600"/>
                  </a:lnTo>
                  <a:lnTo>
                    <a:pt x="6408090" y="889000"/>
                  </a:lnTo>
                  <a:lnTo>
                    <a:pt x="6408090" y="2006600"/>
                  </a:lnTo>
                  <a:lnTo>
                    <a:pt x="6408090" y="5422900"/>
                  </a:lnTo>
                  <a:lnTo>
                    <a:pt x="5287073" y="5422900"/>
                  </a:lnTo>
                  <a:lnTo>
                    <a:pt x="5287073" y="4305300"/>
                  </a:lnTo>
                  <a:lnTo>
                    <a:pt x="6408090" y="4305300"/>
                  </a:lnTo>
                  <a:lnTo>
                    <a:pt x="6408090" y="4279900"/>
                  </a:lnTo>
                  <a:lnTo>
                    <a:pt x="5287073" y="4279900"/>
                  </a:lnTo>
                  <a:lnTo>
                    <a:pt x="5287073" y="3162300"/>
                  </a:lnTo>
                  <a:lnTo>
                    <a:pt x="6408090" y="3162300"/>
                  </a:lnTo>
                  <a:lnTo>
                    <a:pt x="6408090" y="3149600"/>
                  </a:lnTo>
                  <a:lnTo>
                    <a:pt x="5287073" y="3149600"/>
                  </a:lnTo>
                  <a:lnTo>
                    <a:pt x="5287073" y="2019300"/>
                  </a:lnTo>
                  <a:lnTo>
                    <a:pt x="6408090" y="2019300"/>
                  </a:lnTo>
                  <a:lnTo>
                    <a:pt x="6408090" y="2006600"/>
                  </a:lnTo>
                  <a:lnTo>
                    <a:pt x="5287073" y="2006600"/>
                  </a:lnTo>
                  <a:lnTo>
                    <a:pt x="5287073" y="889000"/>
                  </a:lnTo>
                  <a:lnTo>
                    <a:pt x="6408090" y="889000"/>
                  </a:lnTo>
                  <a:lnTo>
                    <a:pt x="6408090" y="863600"/>
                  </a:lnTo>
                  <a:lnTo>
                    <a:pt x="5265940" y="863600"/>
                  </a:lnTo>
                  <a:lnTo>
                    <a:pt x="5265940" y="889000"/>
                  </a:lnTo>
                  <a:lnTo>
                    <a:pt x="5265940" y="2006600"/>
                  </a:lnTo>
                  <a:lnTo>
                    <a:pt x="5265940" y="5422900"/>
                  </a:lnTo>
                  <a:lnTo>
                    <a:pt x="4143870" y="5422900"/>
                  </a:lnTo>
                  <a:lnTo>
                    <a:pt x="4143870" y="4305300"/>
                  </a:lnTo>
                  <a:lnTo>
                    <a:pt x="5265940" y="4305300"/>
                  </a:lnTo>
                  <a:lnTo>
                    <a:pt x="5265940" y="4279900"/>
                  </a:lnTo>
                  <a:lnTo>
                    <a:pt x="4143870" y="4279900"/>
                  </a:lnTo>
                  <a:lnTo>
                    <a:pt x="4143870" y="3162300"/>
                  </a:lnTo>
                  <a:lnTo>
                    <a:pt x="5265940" y="3162300"/>
                  </a:lnTo>
                  <a:lnTo>
                    <a:pt x="5265940" y="3149600"/>
                  </a:lnTo>
                  <a:lnTo>
                    <a:pt x="4143870" y="3149600"/>
                  </a:lnTo>
                  <a:lnTo>
                    <a:pt x="4143870" y="2019300"/>
                  </a:lnTo>
                  <a:lnTo>
                    <a:pt x="5265940" y="2019300"/>
                  </a:lnTo>
                  <a:lnTo>
                    <a:pt x="5265940" y="2006600"/>
                  </a:lnTo>
                  <a:lnTo>
                    <a:pt x="4143870" y="2006600"/>
                  </a:lnTo>
                  <a:lnTo>
                    <a:pt x="4143870" y="889000"/>
                  </a:lnTo>
                  <a:lnTo>
                    <a:pt x="5265940" y="889000"/>
                  </a:lnTo>
                  <a:lnTo>
                    <a:pt x="5265940" y="863600"/>
                  </a:lnTo>
                  <a:lnTo>
                    <a:pt x="4122737" y="863600"/>
                  </a:lnTo>
                  <a:lnTo>
                    <a:pt x="4122737" y="889000"/>
                  </a:lnTo>
                  <a:lnTo>
                    <a:pt x="4122737" y="2006600"/>
                  </a:lnTo>
                  <a:lnTo>
                    <a:pt x="4122737" y="5422900"/>
                  </a:lnTo>
                  <a:lnTo>
                    <a:pt x="3001721" y="5422900"/>
                  </a:lnTo>
                  <a:lnTo>
                    <a:pt x="3001721" y="4305300"/>
                  </a:lnTo>
                  <a:lnTo>
                    <a:pt x="4122737" y="4305300"/>
                  </a:lnTo>
                  <a:lnTo>
                    <a:pt x="4122737" y="4279900"/>
                  </a:lnTo>
                  <a:lnTo>
                    <a:pt x="3001721" y="4279900"/>
                  </a:lnTo>
                  <a:lnTo>
                    <a:pt x="3001721" y="3162300"/>
                  </a:lnTo>
                  <a:lnTo>
                    <a:pt x="4122737" y="3162300"/>
                  </a:lnTo>
                  <a:lnTo>
                    <a:pt x="4122737" y="3149600"/>
                  </a:lnTo>
                  <a:lnTo>
                    <a:pt x="3001721" y="3149600"/>
                  </a:lnTo>
                  <a:lnTo>
                    <a:pt x="3001721" y="2019300"/>
                  </a:lnTo>
                  <a:lnTo>
                    <a:pt x="4122737" y="2019300"/>
                  </a:lnTo>
                  <a:lnTo>
                    <a:pt x="4122737" y="2006600"/>
                  </a:lnTo>
                  <a:lnTo>
                    <a:pt x="3001721" y="2006600"/>
                  </a:lnTo>
                  <a:lnTo>
                    <a:pt x="3001721" y="889000"/>
                  </a:lnTo>
                  <a:lnTo>
                    <a:pt x="4122737" y="889000"/>
                  </a:lnTo>
                  <a:lnTo>
                    <a:pt x="4122737" y="863600"/>
                  </a:lnTo>
                  <a:lnTo>
                    <a:pt x="2980588" y="863600"/>
                  </a:lnTo>
                  <a:lnTo>
                    <a:pt x="2980588" y="889000"/>
                  </a:lnTo>
                  <a:lnTo>
                    <a:pt x="2980588" y="2006600"/>
                  </a:lnTo>
                  <a:lnTo>
                    <a:pt x="2980588" y="5422900"/>
                  </a:lnTo>
                  <a:lnTo>
                    <a:pt x="1859572" y="5422900"/>
                  </a:lnTo>
                  <a:lnTo>
                    <a:pt x="1859572" y="4305300"/>
                  </a:lnTo>
                  <a:lnTo>
                    <a:pt x="2980588" y="4305300"/>
                  </a:lnTo>
                  <a:lnTo>
                    <a:pt x="2980588" y="4279900"/>
                  </a:lnTo>
                  <a:lnTo>
                    <a:pt x="1859572" y="4279900"/>
                  </a:lnTo>
                  <a:lnTo>
                    <a:pt x="1859572" y="3162300"/>
                  </a:lnTo>
                  <a:lnTo>
                    <a:pt x="2980588" y="3162300"/>
                  </a:lnTo>
                  <a:lnTo>
                    <a:pt x="2980588" y="3149600"/>
                  </a:lnTo>
                  <a:lnTo>
                    <a:pt x="1859572" y="3149600"/>
                  </a:lnTo>
                  <a:lnTo>
                    <a:pt x="1859572" y="2019300"/>
                  </a:lnTo>
                  <a:lnTo>
                    <a:pt x="2980588" y="2019300"/>
                  </a:lnTo>
                  <a:lnTo>
                    <a:pt x="2980588" y="2006600"/>
                  </a:lnTo>
                  <a:lnTo>
                    <a:pt x="1859572" y="2006600"/>
                  </a:lnTo>
                  <a:lnTo>
                    <a:pt x="1859572" y="889000"/>
                  </a:lnTo>
                  <a:lnTo>
                    <a:pt x="2980588" y="889000"/>
                  </a:lnTo>
                  <a:lnTo>
                    <a:pt x="2980588" y="863600"/>
                  </a:lnTo>
                  <a:lnTo>
                    <a:pt x="1838439" y="863600"/>
                  </a:lnTo>
                  <a:lnTo>
                    <a:pt x="1838439" y="889000"/>
                  </a:lnTo>
                  <a:lnTo>
                    <a:pt x="1838439" y="2006600"/>
                  </a:lnTo>
                  <a:lnTo>
                    <a:pt x="1838439" y="5422900"/>
                  </a:lnTo>
                  <a:lnTo>
                    <a:pt x="717423" y="5422900"/>
                  </a:lnTo>
                  <a:lnTo>
                    <a:pt x="717423" y="4305300"/>
                  </a:lnTo>
                  <a:lnTo>
                    <a:pt x="1838439" y="4305300"/>
                  </a:lnTo>
                  <a:lnTo>
                    <a:pt x="1838439" y="4279900"/>
                  </a:lnTo>
                  <a:lnTo>
                    <a:pt x="717423" y="4279900"/>
                  </a:lnTo>
                  <a:lnTo>
                    <a:pt x="717423" y="3162300"/>
                  </a:lnTo>
                  <a:lnTo>
                    <a:pt x="1838439" y="3162300"/>
                  </a:lnTo>
                  <a:lnTo>
                    <a:pt x="1838439" y="3149600"/>
                  </a:lnTo>
                  <a:lnTo>
                    <a:pt x="717423" y="3149600"/>
                  </a:lnTo>
                  <a:lnTo>
                    <a:pt x="717423" y="2019300"/>
                  </a:lnTo>
                  <a:lnTo>
                    <a:pt x="1838439" y="2019300"/>
                  </a:lnTo>
                  <a:lnTo>
                    <a:pt x="1838439" y="2006600"/>
                  </a:lnTo>
                  <a:lnTo>
                    <a:pt x="717423" y="2006600"/>
                  </a:lnTo>
                  <a:lnTo>
                    <a:pt x="717423" y="889000"/>
                  </a:lnTo>
                  <a:lnTo>
                    <a:pt x="1838439" y="889000"/>
                  </a:lnTo>
                  <a:lnTo>
                    <a:pt x="1838439" y="863600"/>
                  </a:lnTo>
                  <a:lnTo>
                    <a:pt x="0" y="863600"/>
                  </a:lnTo>
                  <a:lnTo>
                    <a:pt x="0" y="889000"/>
                  </a:lnTo>
                  <a:lnTo>
                    <a:pt x="696290" y="889000"/>
                  </a:lnTo>
                  <a:lnTo>
                    <a:pt x="696290" y="2006600"/>
                  </a:lnTo>
                  <a:lnTo>
                    <a:pt x="0" y="2006600"/>
                  </a:lnTo>
                  <a:lnTo>
                    <a:pt x="0" y="2019300"/>
                  </a:lnTo>
                  <a:lnTo>
                    <a:pt x="696290" y="2019300"/>
                  </a:lnTo>
                  <a:lnTo>
                    <a:pt x="696290" y="3149600"/>
                  </a:lnTo>
                  <a:lnTo>
                    <a:pt x="0" y="3149600"/>
                  </a:lnTo>
                  <a:lnTo>
                    <a:pt x="0" y="3162300"/>
                  </a:lnTo>
                  <a:lnTo>
                    <a:pt x="696290" y="3162300"/>
                  </a:lnTo>
                  <a:lnTo>
                    <a:pt x="696290" y="4279900"/>
                  </a:lnTo>
                  <a:lnTo>
                    <a:pt x="0" y="4279900"/>
                  </a:lnTo>
                  <a:lnTo>
                    <a:pt x="0" y="4305300"/>
                  </a:lnTo>
                  <a:lnTo>
                    <a:pt x="696290" y="4305300"/>
                  </a:lnTo>
                  <a:lnTo>
                    <a:pt x="696290" y="5422900"/>
                  </a:lnTo>
                  <a:lnTo>
                    <a:pt x="0" y="5422900"/>
                  </a:lnTo>
                  <a:lnTo>
                    <a:pt x="0" y="5448300"/>
                  </a:lnTo>
                  <a:lnTo>
                    <a:pt x="696290" y="5448300"/>
                  </a:lnTo>
                  <a:lnTo>
                    <a:pt x="696290" y="6565900"/>
                  </a:lnTo>
                  <a:lnTo>
                    <a:pt x="717423" y="6565900"/>
                  </a:lnTo>
                  <a:lnTo>
                    <a:pt x="717423" y="5448300"/>
                  </a:lnTo>
                  <a:lnTo>
                    <a:pt x="18287988" y="5448300"/>
                  </a:lnTo>
                  <a:lnTo>
                    <a:pt x="18287988" y="5422900"/>
                  </a:lnTo>
                  <a:lnTo>
                    <a:pt x="17850689" y="5422900"/>
                  </a:lnTo>
                  <a:lnTo>
                    <a:pt x="17850689" y="4305300"/>
                  </a:lnTo>
                  <a:lnTo>
                    <a:pt x="18287988" y="4305300"/>
                  </a:lnTo>
                  <a:lnTo>
                    <a:pt x="18287988" y="4279900"/>
                  </a:lnTo>
                  <a:lnTo>
                    <a:pt x="17850689" y="4279900"/>
                  </a:lnTo>
                  <a:lnTo>
                    <a:pt x="17850689" y="3162300"/>
                  </a:lnTo>
                  <a:lnTo>
                    <a:pt x="18287988" y="3162300"/>
                  </a:lnTo>
                  <a:lnTo>
                    <a:pt x="18287988" y="3149600"/>
                  </a:lnTo>
                  <a:lnTo>
                    <a:pt x="17850689" y="3149600"/>
                  </a:lnTo>
                  <a:lnTo>
                    <a:pt x="17850689" y="2019300"/>
                  </a:lnTo>
                  <a:lnTo>
                    <a:pt x="18287988" y="2019300"/>
                  </a:lnTo>
                  <a:lnTo>
                    <a:pt x="18287988" y="2006600"/>
                  </a:lnTo>
                  <a:lnTo>
                    <a:pt x="17850689" y="2006600"/>
                  </a:lnTo>
                  <a:lnTo>
                    <a:pt x="17850689" y="889000"/>
                  </a:lnTo>
                  <a:lnTo>
                    <a:pt x="18287988" y="889000"/>
                  </a:lnTo>
                  <a:lnTo>
                    <a:pt x="18287988" y="863600"/>
                  </a:lnTo>
                  <a:close/>
                </a:path>
              </a:pathLst>
            </a:custGeom>
            <a:solidFill>
              <a:srgbClr val="000000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5448312"/>
              <a:ext cx="18288000" cy="4584700"/>
            </a:xfrm>
            <a:custGeom>
              <a:avLst/>
              <a:gdLst/>
              <a:ahLst/>
              <a:cxnLst/>
              <a:rect l="l" t="t" r="r" b="b"/>
              <a:pathLst>
                <a:path w="18288000" h="4584700">
                  <a:moveTo>
                    <a:pt x="18287988" y="1117600"/>
                  </a:moveTo>
                  <a:lnTo>
                    <a:pt x="17850689" y="1117600"/>
                  </a:lnTo>
                  <a:lnTo>
                    <a:pt x="17850689" y="0"/>
                  </a:lnTo>
                  <a:lnTo>
                    <a:pt x="17829568" y="0"/>
                  </a:lnTo>
                  <a:lnTo>
                    <a:pt x="17829568" y="3403600"/>
                  </a:lnTo>
                  <a:lnTo>
                    <a:pt x="16708552" y="3403600"/>
                  </a:lnTo>
                  <a:lnTo>
                    <a:pt x="16708552" y="2286000"/>
                  </a:lnTo>
                  <a:lnTo>
                    <a:pt x="17829568" y="2286000"/>
                  </a:lnTo>
                  <a:lnTo>
                    <a:pt x="17829568" y="2260600"/>
                  </a:lnTo>
                  <a:lnTo>
                    <a:pt x="16708552" y="2260600"/>
                  </a:lnTo>
                  <a:lnTo>
                    <a:pt x="16708552" y="1143000"/>
                  </a:lnTo>
                  <a:lnTo>
                    <a:pt x="17829568" y="1143000"/>
                  </a:lnTo>
                  <a:lnTo>
                    <a:pt x="17829568" y="1117600"/>
                  </a:lnTo>
                  <a:lnTo>
                    <a:pt x="16708552" y="1117600"/>
                  </a:lnTo>
                  <a:lnTo>
                    <a:pt x="16708552" y="0"/>
                  </a:lnTo>
                  <a:lnTo>
                    <a:pt x="16687419" y="0"/>
                  </a:lnTo>
                  <a:lnTo>
                    <a:pt x="16687419" y="3403600"/>
                  </a:lnTo>
                  <a:lnTo>
                    <a:pt x="15566403" y="3403600"/>
                  </a:lnTo>
                  <a:lnTo>
                    <a:pt x="15566403" y="2286000"/>
                  </a:lnTo>
                  <a:lnTo>
                    <a:pt x="16687419" y="2286000"/>
                  </a:lnTo>
                  <a:lnTo>
                    <a:pt x="16687419" y="2260600"/>
                  </a:lnTo>
                  <a:lnTo>
                    <a:pt x="15566403" y="2260600"/>
                  </a:lnTo>
                  <a:lnTo>
                    <a:pt x="15566403" y="1143000"/>
                  </a:lnTo>
                  <a:lnTo>
                    <a:pt x="16687419" y="1143000"/>
                  </a:lnTo>
                  <a:lnTo>
                    <a:pt x="16687419" y="1117600"/>
                  </a:lnTo>
                  <a:lnTo>
                    <a:pt x="15566403" y="1117600"/>
                  </a:lnTo>
                  <a:lnTo>
                    <a:pt x="15566403" y="0"/>
                  </a:lnTo>
                  <a:lnTo>
                    <a:pt x="15545270" y="0"/>
                  </a:lnTo>
                  <a:lnTo>
                    <a:pt x="15545270" y="4546600"/>
                  </a:lnTo>
                  <a:lnTo>
                    <a:pt x="14424254" y="4546600"/>
                  </a:lnTo>
                  <a:lnTo>
                    <a:pt x="14424254" y="3429000"/>
                  </a:lnTo>
                  <a:lnTo>
                    <a:pt x="15545270" y="3429000"/>
                  </a:lnTo>
                  <a:lnTo>
                    <a:pt x="15545270" y="3403600"/>
                  </a:lnTo>
                  <a:lnTo>
                    <a:pt x="14424254" y="3403600"/>
                  </a:lnTo>
                  <a:lnTo>
                    <a:pt x="14424254" y="2286000"/>
                  </a:lnTo>
                  <a:lnTo>
                    <a:pt x="15545270" y="2286000"/>
                  </a:lnTo>
                  <a:lnTo>
                    <a:pt x="15545270" y="2260600"/>
                  </a:lnTo>
                  <a:lnTo>
                    <a:pt x="14424254" y="2260600"/>
                  </a:lnTo>
                  <a:lnTo>
                    <a:pt x="14424254" y="1143000"/>
                  </a:lnTo>
                  <a:lnTo>
                    <a:pt x="15545270" y="1143000"/>
                  </a:lnTo>
                  <a:lnTo>
                    <a:pt x="15545270" y="1117600"/>
                  </a:lnTo>
                  <a:lnTo>
                    <a:pt x="14424254" y="1117600"/>
                  </a:lnTo>
                  <a:lnTo>
                    <a:pt x="14424254" y="0"/>
                  </a:lnTo>
                  <a:lnTo>
                    <a:pt x="14403121" y="0"/>
                  </a:lnTo>
                  <a:lnTo>
                    <a:pt x="14403121" y="4546600"/>
                  </a:lnTo>
                  <a:lnTo>
                    <a:pt x="13282105" y="4546600"/>
                  </a:lnTo>
                  <a:lnTo>
                    <a:pt x="13282105" y="3429000"/>
                  </a:lnTo>
                  <a:lnTo>
                    <a:pt x="14403121" y="3429000"/>
                  </a:lnTo>
                  <a:lnTo>
                    <a:pt x="14403121" y="3403600"/>
                  </a:lnTo>
                  <a:lnTo>
                    <a:pt x="13282105" y="3403600"/>
                  </a:lnTo>
                  <a:lnTo>
                    <a:pt x="13282105" y="2286000"/>
                  </a:lnTo>
                  <a:lnTo>
                    <a:pt x="14403121" y="2286000"/>
                  </a:lnTo>
                  <a:lnTo>
                    <a:pt x="14403121" y="2260600"/>
                  </a:lnTo>
                  <a:lnTo>
                    <a:pt x="13282105" y="2260600"/>
                  </a:lnTo>
                  <a:lnTo>
                    <a:pt x="13282105" y="1143000"/>
                  </a:lnTo>
                  <a:lnTo>
                    <a:pt x="14403121" y="1143000"/>
                  </a:lnTo>
                  <a:lnTo>
                    <a:pt x="14403121" y="1117600"/>
                  </a:lnTo>
                  <a:lnTo>
                    <a:pt x="13282105" y="1117600"/>
                  </a:lnTo>
                  <a:lnTo>
                    <a:pt x="13282105" y="0"/>
                  </a:lnTo>
                  <a:lnTo>
                    <a:pt x="13259918" y="0"/>
                  </a:lnTo>
                  <a:lnTo>
                    <a:pt x="13260972" y="1117600"/>
                  </a:lnTo>
                  <a:lnTo>
                    <a:pt x="13260972" y="2260600"/>
                  </a:lnTo>
                  <a:lnTo>
                    <a:pt x="13260972" y="3403600"/>
                  </a:lnTo>
                  <a:lnTo>
                    <a:pt x="13260972" y="4546600"/>
                  </a:lnTo>
                  <a:lnTo>
                    <a:pt x="12138901" y="4546600"/>
                  </a:lnTo>
                  <a:lnTo>
                    <a:pt x="12138901" y="3429000"/>
                  </a:lnTo>
                  <a:lnTo>
                    <a:pt x="13259918" y="3429000"/>
                  </a:lnTo>
                  <a:lnTo>
                    <a:pt x="13260972" y="4546600"/>
                  </a:lnTo>
                  <a:lnTo>
                    <a:pt x="13260972" y="3403600"/>
                  </a:lnTo>
                  <a:lnTo>
                    <a:pt x="12138901" y="3403600"/>
                  </a:lnTo>
                  <a:lnTo>
                    <a:pt x="12138901" y="2286000"/>
                  </a:lnTo>
                  <a:lnTo>
                    <a:pt x="13259918" y="2286000"/>
                  </a:lnTo>
                  <a:lnTo>
                    <a:pt x="13260972" y="3403600"/>
                  </a:lnTo>
                  <a:lnTo>
                    <a:pt x="13260972" y="2260600"/>
                  </a:lnTo>
                  <a:lnTo>
                    <a:pt x="12138901" y="2260600"/>
                  </a:lnTo>
                  <a:lnTo>
                    <a:pt x="12138901" y="1143000"/>
                  </a:lnTo>
                  <a:lnTo>
                    <a:pt x="13259918" y="1143000"/>
                  </a:lnTo>
                  <a:lnTo>
                    <a:pt x="13260972" y="2260600"/>
                  </a:lnTo>
                  <a:lnTo>
                    <a:pt x="13260972" y="1117600"/>
                  </a:lnTo>
                  <a:lnTo>
                    <a:pt x="12138901" y="1117600"/>
                  </a:lnTo>
                  <a:lnTo>
                    <a:pt x="12138901" y="0"/>
                  </a:lnTo>
                  <a:lnTo>
                    <a:pt x="12118823" y="0"/>
                  </a:lnTo>
                  <a:lnTo>
                    <a:pt x="12118823" y="4546600"/>
                  </a:lnTo>
                  <a:lnTo>
                    <a:pt x="10997806" y="4546600"/>
                  </a:lnTo>
                  <a:lnTo>
                    <a:pt x="10997806" y="3429000"/>
                  </a:lnTo>
                  <a:lnTo>
                    <a:pt x="12118823" y="3429000"/>
                  </a:lnTo>
                  <a:lnTo>
                    <a:pt x="12118823" y="3403600"/>
                  </a:lnTo>
                  <a:lnTo>
                    <a:pt x="10997806" y="3403600"/>
                  </a:lnTo>
                  <a:lnTo>
                    <a:pt x="10997806" y="2286000"/>
                  </a:lnTo>
                  <a:lnTo>
                    <a:pt x="12118823" y="2286000"/>
                  </a:lnTo>
                  <a:lnTo>
                    <a:pt x="12118823" y="2260600"/>
                  </a:lnTo>
                  <a:lnTo>
                    <a:pt x="10997806" y="2260600"/>
                  </a:lnTo>
                  <a:lnTo>
                    <a:pt x="10997806" y="1143000"/>
                  </a:lnTo>
                  <a:lnTo>
                    <a:pt x="12118823" y="1143000"/>
                  </a:lnTo>
                  <a:lnTo>
                    <a:pt x="12118823" y="1117600"/>
                  </a:lnTo>
                  <a:lnTo>
                    <a:pt x="10997806" y="1117600"/>
                  </a:lnTo>
                  <a:lnTo>
                    <a:pt x="10997806" y="0"/>
                  </a:lnTo>
                  <a:lnTo>
                    <a:pt x="10976674" y="0"/>
                  </a:lnTo>
                  <a:lnTo>
                    <a:pt x="10976674" y="4546600"/>
                  </a:lnTo>
                  <a:lnTo>
                    <a:pt x="9855657" y="4546600"/>
                  </a:lnTo>
                  <a:lnTo>
                    <a:pt x="9855657" y="3429000"/>
                  </a:lnTo>
                  <a:lnTo>
                    <a:pt x="10976674" y="3429000"/>
                  </a:lnTo>
                  <a:lnTo>
                    <a:pt x="10976674" y="3403600"/>
                  </a:lnTo>
                  <a:lnTo>
                    <a:pt x="9855657" y="3403600"/>
                  </a:lnTo>
                  <a:lnTo>
                    <a:pt x="9855657" y="2286000"/>
                  </a:lnTo>
                  <a:lnTo>
                    <a:pt x="10976674" y="2286000"/>
                  </a:lnTo>
                  <a:lnTo>
                    <a:pt x="10976674" y="2260600"/>
                  </a:lnTo>
                  <a:lnTo>
                    <a:pt x="9855657" y="2260600"/>
                  </a:lnTo>
                  <a:lnTo>
                    <a:pt x="9855657" y="1143000"/>
                  </a:lnTo>
                  <a:lnTo>
                    <a:pt x="10976674" y="1143000"/>
                  </a:lnTo>
                  <a:lnTo>
                    <a:pt x="10976674" y="1117600"/>
                  </a:lnTo>
                  <a:lnTo>
                    <a:pt x="9855657" y="1117600"/>
                  </a:lnTo>
                  <a:lnTo>
                    <a:pt x="9855657" y="0"/>
                  </a:lnTo>
                  <a:lnTo>
                    <a:pt x="9834537" y="0"/>
                  </a:lnTo>
                  <a:lnTo>
                    <a:pt x="9834537" y="4546600"/>
                  </a:lnTo>
                  <a:lnTo>
                    <a:pt x="8713521" y="4546600"/>
                  </a:lnTo>
                  <a:lnTo>
                    <a:pt x="8713521" y="3429000"/>
                  </a:lnTo>
                  <a:lnTo>
                    <a:pt x="9834537" y="3429000"/>
                  </a:lnTo>
                  <a:lnTo>
                    <a:pt x="9834537" y="3403600"/>
                  </a:lnTo>
                  <a:lnTo>
                    <a:pt x="8713521" y="3403600"/>
                  </a:lnTo>
                  <a:lnTo>
                    <a:pt x="8713521" y="2286000"/>
                  </a:lnTo>
                  <a:lnTo>
                    <a:pt x="9834537" y="2286000"/>
                  </a:lnTo>
                  <a:lnTo>
                    <a:pt x="9834537" y="2260600"/>
                  </a:lnTo>
                  <a:lnTo>
                    <a:pt x="8713521" y="2260600"/>
                  </a:lnTo>
                  <a:lnTo>
                    <a:pt x="8713521" y="1143000"/>
                  </a:lnTo>
                  <a:lnTo>
                    <a:pt x="9834537" y="1143000"/>
                  </a:lnTo>
                  <a:lnTo>
                    <a:pt x="9834537" y="1117600"/>
                  </a:lnTo>
                  <a:lnTo>
                    <a:pt x="8713521" y="1117600"/>
                  </a:lnTo>
                  <a:lnTo>
                    <a:pt x="8713521" y="0"/>
                  </a:lnTo>
                  <a:lnTo>
                    <a:pt x="8692388" y="0"/>
                  </a:lnTo>
                  <a:lnTo>
                    <a:pt x="8692388" y="4546600"/>
                  </a:lnTo>
                  <a:lnTo>
                    <a:pt x="7571372" y="4546600"/>
                  </a:lnTo>
                  <a:lnTo>
                    <a:pt x="7571372" y="3429000"/>
                  </a:lnTo>
                  <a:lnTo>
                    <a:pt x="8692388" y="3429000"/>
                  </a:lnTo>
                  <a:lnTo>
                    <a:pt x="8692388" y="3403600"/>
                  </a:lnTo>
                  <a:lnTo>
                    <a:pt x="7571372" y="3403600"/>
                  </a:lnTo>
                  <a:lnTo>
                    <a:pt x="7571372" y="2286000"/>
                  </a:lnTo>
                  <a:lnTo>
                    <a:pt x="8692388" y="2286000"/>
                  </a:lnTo>
                  <a:lnTo>
                    <a:pt x="8692388" y="2260600"/>
                  </a:lnTo>
                  <a:lnTo>
                    <a:pt x="7571372" y="2260600"/>
                  </a:lnTo>
                  <a:lnTo>
                    <a:pt x="7571372" y="1143000"/>
                  </a:lnTo>
                  <a:lnTo>
                    <a:pt x="8692388" y="1143000"/>
                  </a:lnTo>
                  <a:lnTo>
                    <a:pt x="8692388" y="1117600"/>
                  </a:lnTo>
                  <a:lnTo>
                    <a:pt x="7571372" y="1117600"/>
                  </a:lnTo>
                  <a:lnTo>
                    <a:pt x="7571372" y="0"/>
                  </a:lnTo>
                  <a:lnTo>
                    <a:pt x="7549185" y="0"/>
                  </a:lnTo>
                  <a:lnTo>
                    <a:pt x="7550239" y="1117600"/>
                  </a:lnTo>
                  <a:lnTo>
                    <a:pt x="7550239" y="2260600"/>
                  </a:lnTo>
                  <a:lnTo>
                    <a:pt x="7550239" y="3403600"/>
                  </a:lnTo>
                  <a:lnTo>
                    <a:pt x="7550239" y="4546600"/>
                  </a:lnTo>
                  <a:lnTo>
                    <a:pt x="6428168" y="4546600"/>
                  </a:lnTo>
                  <a:lnTo>
                    <a:pt x="6428168" y="3429000"/>
                  </a:lnTo>
                  <a:lnTo>
                    <a:pt x="7549185" y="3429000"/>
                  </a:lnTo>
                  <a:lnTo>
                    <a:pt x="7550239" y="4546600"/>
                  </a:lnTo>
                  <a:lnTo>
                    <a:pt x="7550239" y="3403600"/>
                  </a:lnTo>
                  <a:lnTo>
                    <a:pt x="6428168" y="3403600"/>
                  </a:lnTo>
                  <a:lnTo>
                    <a:pt x="6428168" y="2286000"/>
                  </a:lnTo>
                  <a:lnTo>
                    <a:pt x="7549185" y="2286000"/>
                  </a:lnTo>
                  <a:lnTo>
                    <a:pt x="7550239" y="3403600"/>
                  </a:lnTo>
                  <a:lnTo>
                    <a:pt x="7550239" y="2260600"/>
                  </a:lnTo>
                  <a:lnTo>
                    <a:pt x="6428168" y="2260600"/>
                  </a:lnTo>
                  <a:lnTo>
                    <a:pt x="6428168" y="1143000"/>
                  </a:lnTo>
                  <a:lnTo>
                    <a:pt x="7549185" y="1143000"/>
                  </a:lnTo>
                  <a:lnTo>
                    <a:pt x="7550239" y="2260600"/>
                  </a:lnTo>
                  <a:lnTo>
                    <a:pt x="7550239" y="1117600"/>
                  </a:lnTo>
                  <a:lnTo>
                    <a:pt x="6428168" y="1117600"/>
                  </a:lnTo>
                  <a:lnTo>
                    <a:pt x="6428168" y="0"/>
                  </a:lnTo>
                  <a:lnTo>
                    <a:pt x="6408090" y="0"/>
                  </a:lnTo>
                  <a:lnTo>
                    <a:pt x="6408090" y="4546600"/>
                  </a:lnTo>
                  <a:lnTo>
                    <a:pt x="5287073" y="4546600"/>
                  </a:lnTo>
                  <a:lnTo>
                    <a:pt x="5287073" y="3429000"/>
                  </a:lnTo>
                  <a:lnTo>
                    <a:pt x="6408090" y="3429000"/>
                  </a:lnTo>
                  <a:lnTo>
                    <a:pt x="6408090" y="3403600"/>
                  </a:lnTo>
                  <a:lnTo>
                    <a:pt x="5287073" y="3403600"/>
                  </a:lnTo>
                  <a:lnTo>
                    <a:pt x="5287073" y="2286000"/>
                  </a:lnTo>
                  <a:lnTo>
                    <a:pt x="6408090" y="2286000"/>
                  </a:lnTo>
                  <a:lnTo>
                    <a:pt x="6408090" y="2260600"/>
                  </a:lnTo>
                  <a:lnTo>
                    <a:pt x="5287073" y="2260600"/>
                  </a:lnTo>
                  <a:lnTo>
                    <a:pt x="5287073" y="1143000"/>
                  </a:lnTo>
                  <a:lnTo>
                    <a:pt x="6408090" y="1143000"/>
                  </a:lnTo>
                  <a:lnTo>
                    <a:pt x="6408090" y="1117600"/>
                  </a:lnTo>
                  <a:lnTo>
                    <a:pt x="5287073" y="1117600"/>
                  </a:lnTo>
                  <a:lnTo>
                    <a:pt x="5287073" y="0"/>
                  </a:lnTo>
                  <a:lnTo>
                    <a:pt x="5265940" y="0"/>
                  </a:lnTo>
                  <a:lnTo>
                    <a:pt x="5265940" y="4546600"/>
                  </a:lnTo>
                  <a:lnTo>
                    <a:pt x="4143870" y="4546600"/>
                  </a:lnTo>
                  <a:lnTo>
                    <a:pt x="4143870" y="3429000"/>
                  </a:lnTo>
                  <a:lnTo>
                    <a:pt x="5265940" y="3429000"/>
                  </a:lnTo>
                  <a:lnTo>
                    <a:pt x="5265940" y="3403600"/>
                  </a:lnTo>
                  <a:lnTo>
                    <a:pt x="4143870" y="3403600"/>
                  </a:lnTo>
                  <a:lnTo>
                    <a:pt x="4143870" y="2286000"/>
                  </a:lnTo>
                  <a:lnTo>
                    <a:pt x="5265940" y="2286000"/>
                  </a:lnTo>
                  <a:lnTo>
                    <a:pt x="5265940" y="2260600"/>
                  </a:lnTo>
                  <a:lnTo>
                    <a:pt x="4143870" y="2260600"/>
                  </a:lnTo>
                  <a:lnTo>
                    <a:pt x="4143870" y="1143000"/>
                  </a:lnTo>
                  <a:lnTo>
                    <a:pt x="5265940" y="1143000"/>
                  </a:lnTo>
                  <a:lnTo>
                    <a:pt x="5265940" y="1117600"/>
                  </a:lnTo>
                  <a:lnTo>
                    <a:pt x="4143870" y="1117600"/>
                  </a:lnTo>
                  <a:lnTo>
                    <a:pt x="4143870" y="0"/>
                  </a:lnTo>
                  <a:lnTo>
                    <a:pt x="4122737" y="0"/>
                  </a:lnTo>
                  <a:lnTo>
                    <a:pt x="4122737" y="3403600"/>
                  </a:lnTo>
                  <a:lnTo>
                    <a:pt x="3001721" y="3403600"/>
                  </a:lnTo>
                  <a:lnTo>
                    <a:pt x="3001721" y="2286000"/>
                  </a:lnTo>
                  <a:lnTo>
                    <a:pt x="4122737" y="2286000"/>
                  </a:lnTo>
                  <a:lnTo>
                    <a:pt x="4122737" y="2260600"/>
                  </a:lnTo>
                  <a:lnTo>
                    <a:pt x="3001721" y="2260600"/>
                  </a:lnTo>
                  <a:lnTo>
                    <a:pt x="3001721" y="1143000"/>
                  </a:lnTo>
                  <a:lnTo>
                    <a:pt x="4122737" y="1143000"/>
                  </a:lnTo>
                  <a:lnTo>
                    <a:pt x="4122737" y="1117600"/>
                  </a:lnTo>
                  <a:lnTo>
                    <a:pt x="3001721" y="1117600"/>
                  </a:lnTo>
                  <a:lnTo>
                    <a:pt x="3001721" y="0"/>
                  </a:lnTo>
                  <a:lnTo>
                    <a:pt x="2980588" y="0"/>
                  </a:lnTo>
                  <a:lnTo>
                    <a:pt x="2980588" y="3403600"/>
                  </a:lnTo>
                  <a:lnTo>
                    <a:pt x="1859572" y="3403600"/>
                  </a:lnTo>
                  <a:lnTo>
                    <a:pt x="1859572" y="2286000"/>
                  </a:lnTo>
                  <a:lnTo>
                    <a:pt x="2980588" y="2286000"/>
                  </a:lnTo>
                  <a:lnTo>
                    <a:pt x="2980588" y="2260600"/>
                  </a:lnTo>
                  <a:lnTo>
                    <a:pt x="1859572" y="2260600"/>
                  </a:lnTo>
                  <a:lnTo>
                    <a:pt x="1859572" y="1143000"/>
                  </a:lnTo>
                  <a:lnTo>
                    <a:pt x="2980588" y="1143000"/>
                  </a:lnTo>
                  <a:lnTo>
                    <a:pt x="2980588" y="1117600"/>
                  </a:lnTo>
                  <a:lnTo>
                    <a:pt x="1859572" y="1117600"/>
                  </a:lnTo>
                  <a:lnTo>
                    <a:pt x="1859572" y="0"/>
                  </a:lnTo>
                  <a:lnTo>
                    <a:pt x="1838439" y="0"/>
                  </a:lnTo>
                  <a:lnTo>
                    <a:pt x="1838439" y="3403600"/>
                  </a:lnTo>
                  <a:lnTo>
                    <a:pt x="717423" y="3403600"/>
                  </a:lnTo>
                  <a:lnTo>
                    <a:pt x="717423" y="2286000"/>
                  </a:lnTo>
                  <a:lnTo>
                    <a:pt x="1838439" y="2286000"/>
                  </a:lnTo>
                  <a:lnTo>
                    <a:pt x="1838439" y="2260600"/>
                  </a:lnTo>
                  <a:lnTo>
                    <a:pt x="717423" y="2260600"/>
                  </a:lnTo>
                  <a:lnTo>
                    <a:pt x="717423" y="1143000"/>
                  </a:lnTo>
                  <a:lnTo>
                    <a:pt x="1838439" y="1143000"/>
                  </a:lnTo>
                  <a:lnTo>
                    <a:pt x="1838439" y="1117600"/>
                  </a:lnTo>
                  <a:lnTo>
                    <a:pt x="717423" y="1117600"/>
                  </a:lnTo>
                  <a:lnTo>
                    <a:pt x="717423" y="0"/>
                  </a:lnTo>
                  <a:lnTo>
                    <a:pt x="696290" y="0"/>
                  </a:lnTo>
                  <a:lnTo>
                    <a:pt x="696290" y="1117600"/>
                  </a:lnTo>
                  <a:lnTo>
                    <a:pt x="0" y="1117600"/>
                  </a:lnTo>
                  <a:lnTo>
                    <a:pt x="0" y="1143000"/>
                  </a:lnTo>
                  <a:lnTo>
                    <a:pt x="696290" y="1143000"/>
                  </a:lnTo>
                  <a:lnTo>
                    <a:pt x="696290" y="2260600"/>
                  </a:lnTo>
                  <a:lnTo>
                    <a:pt x="0" y="2260600"/>
                  </a:lnTo>
                  <a:lnTo>
                    <a:pt x="0" y="2286000"/>
                  </a:lnTo>
                  <a:lnTo>
                    <a:pt x="696290" y="2286000"/>
                  </a:lnTo>
                  <a:lnTo>
                    <a:pt x="696290" y="3403600"/>
                  </a:lnTo>
                  <a:lnTo>
                    <a:pt x="0" y="3403600"/>
                  </a:lnTo>
                  <a:lnTo>
                    <a:pt x="0" y="3429000"/>
                  </a:lnTo>
                  <a:lnTo>
                    <a:pt x="696290" y="3429000"/>
                  </a:lnTo>
                  <a:lnTo>
                    <a:pt x="696290" y="4584700"/>
                  </a:lnTo>
                  <a:lnTo>
                    <a:pt x="717423" y="4584700"/>
                  </a:lnTo>
                  <a:lnTo>
                    <a:pt x="717423" y="3429000"/>
                  </a:lnTo>
                  <a:lnTo>
                    <a:pt x="1838439" y="3429000"/>
                  </a:lnTo>
                  <a:lnTo>
                    <a:pt x="1838439" y="4584700"/>
                  </a:lnTo>
                  <a:lnTo>
                    <a:pt x="1859572" y="4584700"/>
                  </a:lnTo>
                  <a:lnTo>
                    <a:pt x="1859572" y="3429000"/>
                  </a:lnTo>
                  <a:lnTo>
                    <a:pt x="2980588" y="3429000"/>
                  </a:lnTo>
                  <a:lnTo>
                    <a:pt x="2980588" y="4584700"/>
                  </a:lnTo>
                  <a:lnTo>
                    <a:pt x="3001721" y="4584700"/>
                  </a:lnTo>
                  <a:lnTo>
                    <a:pt x="3001721" y="3429000"/>
                  </a:lnTo>
                  <a:lnTo>
                    <a:pt x="4122737" y="3429000"/>
                  </a:lnTo>
                  <a:lnTo>
                    <a:pt x="4122737" y="4546600"/>
                  </a:lnTo>
                  <a:lnTo>
                    <a:pt x="3776180" y="4546600"/>
                  </a:lnTo>
                  <a:lnTo>
                    <a:pt x="3776180" y="4559300"/>
                  </a:lnTo>
                  <a:lnTo>
                    <a:pt x="4122737" y="4559300"/>
                  </a:lnTo>
                  <a:lnTo>
                    <a:pt x="4122737" y="4584700"/>
                  </a:lnTo>
                  <a:lnTo>
                    <a:pt x="4143870" y="4584700"/>
                  </a:lnTo>
                  <a:lnTo>
                    <a:pt x="4143870" y="4559300"/>
                  </a:lnTo>
                  <a:lnTo>
                    <a:pt x="5265940" y="4559300"/>
                  </a:lnTo>
                  <a:lnTo>
                    <a:pt x="5265940" y="4584700"/>
                  </a:lnTo>
                  <a:lnTo>
                    <a:pt x="5287073" y="4584700"/>
                  </a:lnTo>
                  <a:lnTo>
                    <a:pt x="5287073" y="4559300"/>
                  </a:lnTo>
                  <a:lnTo>
                    <a:pt x="6408090" y="4559300"/>
                  </a:lnTo>
                  <a:lnTo>
                    <a:pt x="6408090" y="4584700"/>
                  </a:lnTo>
                  <a:lnTo>
                    <a:pt x="6429222" y="4584700"/>
                  </a:lnTo>
                  <a:lnTo>
                    <a:pt x="6429222" y="4559300"/>
                  </a:lnTo>
                  <a:lnTo>
                    <a:pt x="15912948" y="4559300"/>
                  </a:lnTo>
                  <a:lnTo>
                    <a:pt x="15912948" y="4546600"/>
                  </a:lnTo>
                  <a:lnTo>
                    <a:pt x="15566403" y="4546600"/>
                  </a:lnTo>
                  <a:lnTo>
                    <a:pt x="15566403" y="3429000"/>
                  </a:lnTo>
                  <a:lnTo>
                    <a:pt x="16687419" y="3429000"/>
                  </a:lnTo>
                  <a:lnTo>
                    <a:pt x="16687419" y="4584700"/>
                  </a:lnTo>
                  <a:lnTo>
                    <a:pt x="16708552" y="4584700"/>
                  </a:lnTo>
                  <a:lnTo>
                    <a:pt x="16708552" y="3429000"/>
                  </a:lnTo>
                  <a:lnTo>
                    <a:pt x="17829568" y="3429000"/>
                  </a:lnTo>
                  <a:lnTo>
                    <a:pt x="17829568" y="4584700"/>
                  </a:lnTo>
                  <a:lnTo>
                    <a:pt x="17850689" y="4584700"/>
                  </a:lnTo>
                  <a:lnTo>
                    <a:pt x="17850689" y="3429000"/>
                  </a:lnTo>
                  <a:lnTo>
                    <a:pt x="18287988" y="3429000"/>
                  </a:lnTo>
                  <a:lnTo>
                    <a:pt x="18287988" y="3403600"/>
                  </a:lnTo>
                  <a:lnTo>
                    <a:pt x="17850689" y="3403600"/>
                  </a:lnTo>
                  <a:lnTo>
                    <a:pt x="17850689" y="2286000"/>
                  </a:lnTo>
                  <a:lnTo>
                    <a:pt x="18287988" y="2286000"/>
                  </a:lnTo>
                  <a:lnTo>
                    <a:pt x="18287988" y="2260600"/>
                  </a:lnTo>
                  <a:lnTo>
                    <a:pt x="17850689" y="2260600"/>
                  </a:lnTo>
                  <a:lnTo>
                    <a:pt x="17850689" y="1143000"/>
                  </a:lnTo>
                  <a:lnTo>
                    <a:pt x="18287988" y="1143000"/>
                  </a:lnTo>
                  <a:lnTo>
                    <a:pt x="18287988" y="1117600"/>
                  </a:lnTo>
                  <a:close/>
                </a:path>
              </a:pathLst>
            </a:custGeom>
            <a:solidFill>
              <a:srgbClr val="000000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6408090" y="10007612"/>
              <a:ext cx="9158605" cy="25400"/>
            </a:xfrm>
            <a:custGeom>
              <a:avLst/>
              <a:gdLst/>
              <a:ahLst/>
              <a:cxnLst/>
              <a:rect l="l" t="t" r="r" b="b"/>
              <a:pathLst>
                <a:path w="9158605" h="25400">
                  <a:moveTo>
                    <a:pt x="21132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1132" y="25400"/>
                  </a:lnTo>
                  <a:lnTo>
                    <a:pt x="21132" y="0"/>
                  </a:lnTo>
                  <a:close/>
                </a:path>
                <a:path w="9158605" h="25400">
                  <a:moveTo>
                    <a:pt x="1163281" y="0"/>
                  </a:moveTo>
                  <a:lnTo>
                    <a:pt x="1142149" y="0"/>
                  </a:lnTo>
                  <a:lnTo>
                    <a:pt x="1142149" y="25400"/>
                  </a:lnTo>
                  <a:lnTo>
                    <a:pt x="1163281" y="25400"/>
                  </a:lnTo>
                  <a:lnTo>
                    <a:pt x="1163281" y="0"/>
                  </a:lnTo>
                  <a:close/>
                </a:path>
                <a:path w="9158605" h="25400">
                  <a:moveTo>
                    <a:pt x="2305431" y="0"/>
                  </a:moveTo>
                  <a:lnTo>
                    <a:pt x="2284298" y="0"/>
                  </a:lnTo>
                  <a:lnTo>
                    <a:pt x="2284298" y="25400"/>
                  </a:lnTo>
                  <a:lnTo>
                    <a:pt x="2305431" y="25400"/>
                  </a:lnTo>
                  <a:lnTo>
                    <a:pt x="2305431" y="0"/>
                  </a:lnTo>
                  <a:close/>
                </a:path>
                <a:path w="9158605" h="25400">
                  <a:moveTo>
                    <a:pt x="3447567" y="0"/>
                  </a:moveTo>
                  <a:lnTo>
                    <a:pt x="3426447" y="0"/>
                  </a:lnTo>
                  <a:lnTo>
                    <a:pt x="3426447" y="25400"/>
                  </a:lnTo>
                  <a:lnTo>
                    <a:pt x="3447567" y="25400"/>
                  </a:lnTo>
                  <a:lnTo>
                    <a:pt x="3447567" y="0"/>
                  </a:lnTo>
                  <a:close/>
                </a:path>
                <a:path w="9158605" h="25400">
                  <a:moveTo>
                    <a:pt x="4589716" y="0"/>
                  </a:moveTo>
                  <a:lnTo>
                    <a:pt x="4568583" y="0"/>
                  </a:lnTo>
                  <a:lnTo>
                    <a:pt x="4568583" y="25400"/>
                  </a:lnTo>
                  <a:lnTo>
                    <a:pt x="4589716" y="25400"/>
                  </a:lnTo>
                  <a:lnTo>
                    <a:pt x="4589716" y="0"/>
                  </a:lnTo>
                  <a:close/>
                </a:path>
                <a:path w="9158605" h="25400">
                  <a:moveTo>
                    <a:pt x="5731865" y="0"/>
                  </a:moveTo>
                  <a:lnTo>
                    <a:pt x="5710733" y="0"/>
                  </a:lnTo>
                  <a:lnTo>
                    <a:pt x="5710733" y="25400"/>
                  </a:lnTo>
                  <a:lnTo>
                    <a:pt x="5731865" y="25400"/>
                  </a:lnTo>
                  <a:lnTo>
                    <a:pt x="5731865" y="0"/>
                  </a:lnTo>
                  <a:close/>
                </a:path>
                <a:path w="9158605" h="25400">
                  <a:moveTo>
                    <a:pt x="6874015" y="0"/>
                  </a:moveTo>
                  <a:lnTo>
                    <a:pt x="6852882" y="0"/>
                  </a:lnTo>
                  <a:lnTo>
                    <a:pt x="6852882" y="25400"/>
                  </a:lnTo>
                  <a:lnTo>
                    <a:pt x="6874015" y="25400"/>
                  </a:lnTo>
                  <a:lnTo>
                    <a:pt x="6874015" y="0"/>
                  </a:lnTo>
                  <a:close/>
                </a:path>
                <a:path w="9158605" h="25400">
                  <a:moveTo>
                    <a:pt x="8016164" y="0"/>
                  </a:moveTo>
                  <a:lnTo>
                    <a:pt x="7995031" y="0"/>
                  </a:lnTo>
                  <a:lnTo>
                    <a:pt x="7995031" y="25400"/>
                  </a:lnTo>
                  <a:lnTo>
                    <a:pt x="8016164" y="25400"/>
                  </a:lnTo>
                  <a:lnTo>
                    <a:pt x="8016164" y="0"/>
                  </a:lnTo>
                  <a:close/>
                </a:path>
                <a:path w="9158605" h="25400">
                  <a:moveTo>
                    <a:pt x="9158313" y="0"/>
                  </a:moveTo>
                  <a:lnTo>
                    <a:pt x="9137180" y="0"/>
                  </a:lnTo>
                  <a:lnTo>
                    <a:pt x="9137180" y="25400"/>
                  </a:lnTo>
                  <a:lnTo>
                    <a:pt x="9158313" y="25400"/>
                  </a:lnTo>
                  <a:lnTo>
                    <a:pt x="9158313" y="0"/>
                  </a:lnTo>
                  <a:close/>
                </a:path>
              </a:pathLst>
            </a:custGeom>
            <a:solidFill>
              <a:srgbClr val="000000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2"/>
              <a:ext cx="18288000" cy="4978400"/>
            </a:xfrm>
            <a:custGeom>
              <a:avLst/>
              <a:gdLst/>
              <a:ahLst/>
              <a:cxnLst/>
              <a:rect l="l" t="t" r="r" b="b"/>
              <a:pathLst>
                <a:path w="18288000" h="4978400">
                  <a:moveTo>
                    <a:pt x="18287988" y="419100"/>
                  </a:moveTo>
                  <a:lnTo>
                    <a:pt x="17470171" y="419100"/>
                  </a:lnTo>
                  <a:lnTo>
                    <a:pt x="17470171" y="0"/>
                  </a:lnTo>
                  <a:lnTo>
                    <a:pt x="17449038" y="0"/>
                  </a:lnTo>
                  <a:lnTo>
                    <a:pt x="17449038" y="3835400"/>
                  </a:lnTo>
                  <a:lnTo>
                    <a:pt x="16328022" y="3835400"/>
                  </a:lnTo>
                  <a:lnTo>
                    <a:pt x="16328022" y="2717800"/>
                  </a:lnTo>
                  <a:lnTo>
                    <a:pt x="17449038" y="2717800"/>
                  </a:lnTo>
                  <a:lnTo>
                    <a:pt x="17449038" y="2692400"/>
                  </a:lnTo>
                  <a:lnTo>
                    <a:pt x="16328022" y="2692400"/>
                  </a:lnTo>
                  <a:lnTo>
                    <a:pt x="16328022" y="1574800"/>
                  </a:lnTo>
                  <a:lnTo>
                    <a:pt x="17449038" y="1574800"/>
                  </a:lnTo>
                  <a:lnTo>
                    <a:pt x="17449038" y="1562100"/>
                  </a:lnTo>
                  <a:lnTo>
                    <a:pt x="16328022" y="1562100"/>
                  </a:lnTo>
                  <a:lnTo>
                    <a:pt x="16328022" y="431800"/>
                  </a:lnTo>
                  <a:lnTo>
                    <a:pt x="17449038" y="431800"/>
                  </a:lnTo>
                  <a:lnTo>
                    <a:pt x="17449038" y="419100"/>
                  </a:lnTo>
                  <a:lnTo>
                    <a:pt x="16328022" y="419100"/>
                  </a:lnTo>
                  <a:lnTo>
                    <a:pt x="16328022" y="0"/>
                  </a:lnTo>
                  <a:lnTo>
                    <a:pt x="16306889" y="0"/>
                  </a:lnTo>
                  <a:lnTo>
                    <a:pt x="16306889" y="3835400"/>
                  </a:lnTo>
                  <a:lnTo>
                    <a:pt x="15185873" y="3835400"/>
                  </a:lnTo>
                  <a:lnTo>
                    <a:pt x="15185873" y="2717800"/>
                  </a:lnTo>
                  <a:lnTo>
                    <a:pt x="16306889" y="2717800"/>
                  </a:lnTo>
                  <a:lnTo>
                    <a:pt x="16306889" y="2692400"/>
                  </a:lnTo>
                  <a:lnTo>
                    <a:pt x="15185873" y="2692400"/>
                  </a:lnTo>
                  <a:lnTo>
                    <a:pt x="15185873" y="1574800"/>
                  </a:lnTo>
                  <a:lnTo>
                    <a:pt x="16306889" y="1574800"/>
                  </a:lnTo>
                  <a:lnTo>
                    <a:pt x="16306889" y="1562100"/>
                  </a:lnTo>
                  <a:lnTo>
                    <a:pt x="15185873" y="1562100"/>
                  </a:lnTo>
                  <a:lnTo>
                    <a:pt x="15185873" y="431800"/>
                  </a:lnTo>
                  <a:lnTo>
                    <a:pt x="16306889" y="431800"/>
                  </a:lnTo>
                  <a:lnTo>
                    <a:pt x="16306889" y="419100"/>
                  </a:lnTo>
                  <a:lnTo>
                    <a:pt x="15185873" y="419100"/>
                  </a:lnTo>
                  <a:lnTo>
                    <a:pt x="15185873" y="0"/>
                  </a:lnTo>
                  <a:lnTo>
                    <a:pt x="15164740" y="0"/>
                  </a:lnTo>
                  <a:lnTo>
                    <a:pt x="15164740" y="3835400"/>
                  </a:lnTo>
                  <a:lnTo>
                    <a:pt x="14043724" y="3835400"/>
                  </a:lnTo>
                  <a:lnTo>
                    <a:pt x="14043724" y="2717800"/>
                  </a:lnTo>
                  <a:lnTo>
                    <a:pt x="15164740" y="2717800"/>
                  </a:lnTo>
                  <a:lnTo>
                    <a:pt x="15164740" y="2692400"/>
                  </a:lnTo>
                  <a:lnTo>
                    <a:pt x="14043724" y="2692400"/>
                  </a:lnTo>
                  <a:lnTo>
                    <a:pt x="14043724" y="1574800"/>
                  </a:lnTo>
                  <a:lnTo>
                    <a:pt x="15164740" y="1574800"/>
                  </a:lnTo>
                  <a:lnTo>
                    <a:pt x="15164740" y="1562100"/>
                  </a:lnTo>
                  <a:lnTo>
                    <a:pt x="14043724" y="1562100"/>
                  </a:lnTo>
                  <a:lnTo>
                    <a:pt x="14043724" y="431800"/>
                  </a:lnTo>
                  <a:lnTo>
                    <a:pt x="15164740" y="431800"/>
                  </a:lnTo>
                  <a:lnTo>
                    <a:pt x="15164740" y="419100"/>
                  </a:lnTo>
                  <a:lnTo>
                    <a:pt x="14043724" y="419100"/>
                  </a:lnTo>
                  <a:lnTo>
                    <a:pt x="14043724" y="0"/>
                  </a:lnTo>
                  <a:lnTo>
                    <a:pt x="14022591" y="0"/>
                  </a:lnTo>
                  <a:lnTo>
                    <a:pt x="14022591" y="3835400"/>
                  </a:lnTo>
                  <a:lnTo>
                    <a:pt x="12901575" y="3835400"/>
                  </a:lnTo>
                  <a:lnTo>
                    <a:pt x="12901575" y="2717800"/>
                  </a:lnTo>
                  <a:lnTo>
                    <a:pt x="14022591" y="2717800"/>
                  </a:lnTo>
                  <a:lnTo>
                    <a:pt x="14022591" y="2692400"/>
                  </a:lnTo>
                  <a:lnTo>
                    <a:pt x="12901575" y="2692400"/>
                  </a:lnTo>
                  <a:lnTo>
                    <a:pt x="12901575" y="1574800"/>
                  </a:lnTo>
                  <a:lnTo>
                    <a:pt x="14022591" y="1574800"/>
                  </a:lnTo>
                  <a:lnTo>
                    <a:pt x="14022591" y="1562100"/>
                  </a:lnTo>
                  <a:lnTo>
                    <a:pt x="12901575" y="1562100"/>
                  </a:lnTo>
                  <a:lnTo>
                    <a:pt x="12901575" y="431800"/>
                  </a:lnTo>
                  <a:lnTo>
                    <a:pt x="14022591" y="431800"/>
                  </a:lnTo>
                  <a:lnTo>
                    <a:pt x="14022591" y="419100"/>
                  </a:lnTo>
                  <a:lnTo>
                    <a:pt x="12901575" y="419100"/>
                  </a:lnTo>
                  <a:lnTo>
                    <a:pt x="12901575" y="0"/>
                  </a:lnTo>
                  <a:lnTo>
                    <a:pt x="12880048" y="0"/>
                  </a:lnTo>
                  <a:lnTo>
                    <a:pt x="12880442" y="419100"/>
                  </a:lnTo>
                  <a:lnTo>
                    <a:pt x="12880442" y="1562100"/>
                  </a:lnTo>
                  <a:lnTo>
                    <a:pt x="12880442" y="2692400"/>
                  </a:lnTo>
                  <a:lnTo>
                    <a:pt x="12880442" y="3835400"/>
                  </a:lnTo>
                  <a:lnTo>
                    <a:pt x="11758371" y="3835400"/>
                  </a:lnTo>
                  <a:lnTo>
                    <a:pt x="11758371" y="2717800"/>
                  </a:lnTo>
                  <a:lnTo>
                    <a:pt x="12879388" y="2717800"/>
                  </a:lnTo>
                  <a:lnTo>
                    <a:pt x="12880442" y="3835400"/>
                  </a:lnTo>
                  <a:lnTo>
                    <a:pt x="12880442" y="2692400"/>
                  </a:lnTo>
                  <a:lnTo>
                    <a:pt x="11758371" y="2692400"/>
                  </a:lnTo>
                  <a:lnTo>
                    <a:pt x="11758371" y="1574800"/>
                  </a:lnTo>
                  <a:lnTo>
                    <a:pt x="12879388" y="1574800"/>
                  </a:lnTo>
                  <a:lnTo>
                    <a:pt x="12880442" y="2692400"/>
                  </a:lnTo>
                  <a:lnTo>
                    <a:pt x="12880442" y="1562100"/>
                  </a:lnTo>
                  <a:lnTo>
                    <a:pt x="11758371" y="1562100"/>
                  </a:lnTo>
                  <a:lnTo>
                    <a:pt x="11758371" y="431800"/>
                  </a:lnTo>
                  <a:lnTo>
                    <a:pt x="12879388" y="431800"/>
                  </a:lnTo>
                  <a:lnTo>
                    <a:pt x="12880442" y="1562100"/>
                  </a:lnTo>
                  <a:lnTo>
                    <a:pt x="12880442" y="419100"/>
                  </a:lnTo>
                  <a:lnTo>
                    <a:pt x="11758371" y="419100"/>
                  </a:lnTo>
                  <a:lnTo>
                    <a:pt x="11758371" y="0"/>
                  </a:lnTo>
                  <a:lnTo>
                    <a:pt x="11738305" y="0"/>
                  </a:lnTo>
                  <a:lnTo>
                    <a:pt x="11738305" y="3835400"/>
                  </a:lnTo>
                  <a:lnTo>
                    <a:pt x="10617289" y="3835400"/>
                  </a:lnTo>
                  <a:lnTo>
                    <a:pt x="10617289" y="2717800"/>
                  </a:lnTo>
                  <a:lnTo>
                    <a:pt x="11738305" y="2717800"/>
                  </a:lnTo>
                  <a:lnTo>
                    <a:pt x="11738305" y="2692400"/>
                  </a:lnTo>
                  <a:lnTo>
                    <a:pt x="10617289" y="2692400"/>
                  </a:lnTo>
                  <a:lnTo>
                    <a:pt x="10617289" y="1574800"/>
                  </a:lnTo>
                  <a:lnTo>
                    <a:pt x="11738305" y="1574800"/>
                  </a:lnTo>
                  <a:lnTo>
                    <a:pt x="11738305" y="1562100"/>
                  </a:lnTo>
                  <a:lnTo>
                    <a:pt x="10617289" y="1562100"/>
                  </a:lnTo>
                  <a:lnTo>
                    <a:pt x="10617289" y="431800"/>
                  </a:lnTo>
                  <a:lnTo>
                    <a:pt x="11738305" y="431800"/>
                  </a:lnTo>
                  <a:lnTo>
                    <a:pt x="11738305" y="419100"/>
                  </a:lnTo>
                  <a:lnTo>
                    <a:pt x="10617289" y="419100"/>
                  </a:lnTo>
                  <a:lnTo>
                    <a:pt x="10617289" y="0"/>
                  </a:lnTo>
                  <a:lnTo>
                    <a:pt x="10596156" y="0"/>
                  </a:lnTo>
                  <a:lnTo>
                    <a:pt x="10596156" y="3835400"/>
                  </a:lnTo>
                  <a:lnTo>
                    <a:pt x="9475140" y="3835400"/>
                  </a:lnTo>
                  <a:lnTo>
                    <a:pt x="9475140" y="2717800"/>
                  </a:lnTo>
                  <a:lnTo>
                    <a:pt x="10596156" y="2717800"/>
                  </a:lnTo>
                  <a:lnTo>
                    <a:pt x="10596156" y="2692400"/>
                  </a:lnTo>
                  <a:lnTo>
                    <a:pt x="9475140" y="2692400"/>
                  </a:lnTo>
                  <a:lnTo>
                    <a:pt x="9475140" y="1574800"/>
                  </a:lnTo>
                  <a:lnTo>
                    <a:pt x="10596156" y="1574800"/>
                  </a:lnTo>
                  <a:lnTo>
                    <a:pt x="10596156" y="1562100"/>
                  </a:lnTo>
                  <a:lnTo>
                    <a:pt x="9475140" y="1562100"/>
                  </a:lnTo>
                  <a:lnTo>
                    <a:pt x="9475140" y="431800"/>
                  </a:lnTo>
                  <a:lnTo>
                    <a:pt x="10596156" y="431800"/>
                  </a:lnTo>
                  <a:lnTo>
                    <a:pt x="10596156" y="419100"/>
                  </a:lnTo>
                  <a:lnTo>
                    <a:pt x="9475140" y="419100"/>
                  </a:lnTo>
                  <a:lnTo>
                    <a:pt x="9475140" y="0"/>
                  </a:lnTo>
                  <a:lnTo>
                    <a:pt x="9454007" y="0"/>
                  </a:lnTo>
                  <a:lnTo>
                    <a:pt x="9454007" y="3835400"/>
                  </a:lnTo>
                  <a:lnTo>
                    <a:pt x="8332991" y="3835400"/>
                  </a:lnTo>
                  <a:lnTo>
                    <a:pt x="8332991" y="2717800"/>
                  </a:lnTo>
                  <a:lnTo>
                    <a:pt x="9454007" y="2717800"/>
                  </a:lnTo>
                  <a:lnTo>
                    <a:pt x="9454007" y="2692400"/>
                  </a:lnTo>
                  <a:lnTo>
                    <a:pt x="8332991" y="2692400"/>
                  </a:lnTo>
                  <a:lnTo>
                    <a:pt x="8332991" y="1574800"/>
                  </a:lnTo>
                  <a:lnTo>
                    <a:pt x="9454007" y="1574800"/>
                  </a:lnTo>
                  <a:lnTo>
                    <a:pt x="9454007" y="1562100"/>
                  </a:lnTo>
                  <a:lnTo>
                    <a:pt x="8332991" y="1562100"/>
                  </a:lnTo>
                  <a:lnTo>
                    <a:pt x="8332991" y="431800"/>
                  </a:lnTo>
                  <a:lnTo>
                    <a:pt x="9454007" y="431800"/>
                  </a:lnTo>
                  <a:lnTo>
                    <a:pt x="9454007" y="419100"/>
                  </a:lnTo>
                  <a:lnTo>
                    <a:pt x="8332991" y="419100"/>
                  </a:lnTo>
                  <a:lnTo>
                    <a:pt x="8332991" y="0"/>
                  </a:lnTo>
                  <a:lnTo>
                    <a:pt x="8311858" y="0"/>
                  </a:lnTo>
                  <a:lnTo>
                    <a:pt x="8311858" y="3835400"/>
                  </a:lnTo>
                  <a:lnTo>
                    <a:pt x="7190841" y="3835400"/>
                  </a:lnTo>
                  <a:lnTo>
                    <a:pt x="7190841" y="2717800"/>
                  </a:lnTo>
                  <a:lnTo>
                    <a:pt x="8311858" y="2717800"/>
                  </a:lnTo>
                  <a:lnTo>
                    <a:pt x="8311858" y="2692400"/>
                  </a:lnTo>
                  <a:lnTo>
                    <a:pt x="7190841" y="2692400"/>
                  </a:lnTo>
                  <a:lnTo>
                    <a:pt x="7190841" y="1574800"/>
                  </a:lnTo>
                  <a:lnTo>
                    <a:pt x="8311858" y="1574800"/>
                  </a:lnTo>
                  <a:lnTo>
                    <a:pt x="8311858" y="1562100"/>
                  </a:lnTo>
                  <a:lnTo>
                    <a:pt x="7190841" y="1562100"/>
                  </a:lnTo>
                  <a:lnTo>
                    <a:pt x="7190841" y="431800"/>
                  </a:lnTo>
                  <a:lnTo>
                    <a:pt x="8311858" y="431800"/>
                  </a:lnTo>
                  <a:lnTo>
                    <a:pt x="8311858" y="419100"/>
                  </a:lnTo>
                  <a:lnTo>
                    <a:pt x="7190841" y="419100"/>
                  </a:lnTo>
                  <a:lnTo>
                    <a:pt x="7190841" y="0"/>
                  </a:lnTo>
                  <a:lnTo>
                    <a:pt x="7169315" y="0"/>
                  </a:lnTo>
                  <a:lnTo>
                    <a:pt x="7169709" y="419100"/>
                  </a:lnTo>
                  <a:lnTo>
                    <a:pt x="7169709" y="1562100"/>
                  </a:lnTo>
                  <a:lnTo>
                    <a:pt x="7169709" y="2692400"/>
                  </a:lnTo>
                  <a:lnTo>
                    <a:pt x="7169709" y="3835400"/>
                  </a:lnTo>
                  <a:lnTo>
                    <a:pt x="6047638" y="3835400"/>
                  </a:lnTo>
                  <a:lnTo>
                    <a:pt x="6047638" y="2717800"/>
                  </a:lnTo>
                  <a:lnTo>
                    <a:pt x="7168655" y="2717800"/>
                  </a:lnTo>
                  <a:lnTo>
                    <a:pt x="7169709" y="3835400"/>
                  </a:lnTo>
                  <a:lnTo>
                    <a:pt x="7169709" y="2692400"/>
                  </a:lnTo>
                  <a:lnTo>
                    <a:pt x="6047638" y="2692400"/>
                  </a:lnTo>
                  <a:lnTo>
                    <a:pt x="6047638" y="1574800"/>
                  </a:lnTo>
                  <a:lnTo>
                    <a:pt x="7168655" y="1574800"/>
                  </a:lnTo>
                  <a:lnTo>
                    <a:pt x="7169709" y="2692400"/>
                  </a:lnTo>
                  <a:lnTo>
                    <a:pt x="7169709" y="1562100"/>
                  </a:lnTo>
                  <a:lnTo>
                    <a:pt x="6047638" y="1562100"/>
                  </a:lnTo>
                  <a:lnTo>
                    <a:pt x="6047638" y="431800"/>
                  </a:lnTo>
                  <a:lnTo>
                    <a:pt x="7168655" y="431800"/>
                  </a:lnTo>
                  <a:lnTo>
                    <a:pt x="7169709" y="1562100"/>
                  </a:lnTo>
                  <a:lnTo>
                    <a:pt x="7169709" y="419100"/>
                  </a:lnTo>
                  <a:lnTo>
                    <a:pt x="6047638" y="419100"/>
                  </a:lnTo>
                  <a:lnTo>
                    <a:pt x="6047638" y="0"/>
                  </a:lnTo>
                  <a:lnTo>
                    <a:pt x="6027559" y="0"/>
                  </a:lnTo>
                  <a:lnTo>
                    <a:pt x="6027559" y="3835400"/>
                  </a:lnTo>
                  <a:lnTo>
                    <a:pt x="4906543" y="3835400"/>
                  </a:lnTo>
                  <a:lnTo>
                    <a:pt x="4906543" y="2717800"/>
                  </a:lnTo>
                  <a:lnTo>
                    <a:pt x="6027559" y="2717800"/>
                  </a:lnTo>
                  <a:lnTo>
                    <a:pt x="6027559" y="2692400"/>
                  </a:lnTo>
                  <a:lnTo>
                    <a:pt x="4906543" y="2692400"/>
                  </a:lnTo>
                  <a:lnTo>
                    <a:pt x="4906543" y="1574800"/>
                  </a:lnTo>
                  <a:lnTo>
                    <a:pt x="6027559" y="1574800"/>
                  </a:lnTo>
                  <a:lnTo>
                    <a:pt x="6027559" y="1562100"/>
                  </a:lnTo>
                  <a:lnTo>
                    <a:pt x="4906543" y="1562100"/>
                  </a:lnTo>
                  <a:lnTo>
                    <a:pt x="4906543" y="431800"/>
                  </a:lnTo>
                  <a:lnTo>
                    <a:pt x="6027559" y="431800"/>
                  </a:lnTo>
                  <a:lnTo>
                    <a:pt x="6027559" y="419100"/>
                  </a:lnTo>
                  <a:lnTo>
                    <a:pt x="4906543" y="419100"/>
                  </a:lnTo>
                  <a:lnTo>
                    <a:pt x="4906543" y="0"/>
                  </a:lnTo>
                  <a:lnTo>
                    <a:pt x="4885410" y="0"/>
                  </a:lnTo>
                  <a:lnTo>
                    <a:pt x="4885410" y="3835400"/>
                  </a:lnTo>
                  <a:lnTo>
                    <a:pt x="3763340" y="3835400"/>
                  </a:lnTo>
                  <a:lnTo>
                    <a:pt x="3763340" y="2717800"/>
                  </a:lnTo>
                  <a:lnTo>
                    <a:pt x="4885410" y="2717800"/>
                  </a:lnTo>
                  <a:lnTo>
                    <a:pt x="4885410" y="2692400"/>
                  </a:lnTo>
                  <a:lnTo>
                    <a:pt x="3763340" y="2692400"/>
                  </a:lnTo>
                  <a:lnTo>
                    <a:pt x="3763340" y="1574800"/>
                  </a:lnTo>
                  <a:lnTo>
                    <a:pt x="4885410" y="1574800"/>
                  </a:lnTo>
                  <a:lnTo>
                    <a:pt x="4885410" y="1562100"/>
                  </a:lnTo>
                  <a:lnTo>
                    <a:pt x="3763340" y="1562100"/>
                  </a:lnTo>
                  <a:lnTo>
                    <a:pt x="3763340" y="431800"/>
                  </a:lnTo>
                  <a:lnTo>
                    <a:pt x="4885410" y="431800"/>
                  </a:lnTo>
                  <a:lnTo>
                    <a:pt x="4885410" y="419100"/>
                  </a:lnTo>
                  <a:lnTo>
                    <a:pt x="3763340" y="419100"/>
                  </a:lnTo>
                  <a:lnTo>
                    <a:pt x="3763340" y="0"/>
                  </a:lnTo>
                  <a:lnTo>
                    <a:pt x="3742207" y="0"/>
                  </a:lnTo>
                  <a:lnTo>
                    <a:pt x="3742207" y="3835400"/>
                  </a:lnTo>
                  <a:lnTo>
                    <a:pt x="2621191" y="3835400"/>
                  </a:lnTo>
                  <a:lnTo>
                    <a:pt x="2621191" y="2717800"/>
                  </a:lnTo>
                  <a:lnTo>
                    <a:pt x="3742207" y="2717800"/>
                  </a:lnTo>
                  <a:lnTo>
                    <a:pt x="3742207" y="2692400"/>
                  </a:lnTo>
                  <a:lnTo>
                    <a:pt x="2621191" y="2692400"/>
                  </a:lnTo>
                  <a:lnTo>
                    <a:pt x="2621191" y="1574800"/>
                  </a:lnTo>
                  <a:lnTo>
                    <a:pt x="3742207" y="1574800"/>
                  </a:lnTo>
                  <a:lnTo>
                    <a:pt x="3742207" y="1562100"/>
                  </a:lnTo>
                  <a:lnTo>
                    <a:pt x="2621191" y="1562100"/>
                  </a:lnTo>
                  <a:lnTo>
                    <a:pt x="2621191" y="431800"/>
                  </a:lnTo>
                  <a:lnTo>
                    <a:pt x="3742207" y="431800"/>
                  </a:lnTo>
                  <a:lnTo>
                    <a:pt x="3742207" y="419100"/>
                  </a:lnTo>
                  <a:lnTo>
                    <a:pt x="2621191" y="419100"/>
                  </a:lnTo>
                  <a:lnTo>
                    <a:pt x="2621191" y="0"/>
                  </a:lnTo>
                  <a:lnTo>
                    <a:pt x="2600071" y="0"/>
                  </a:lnTo>
                  <a:lnTo>
                    <a:pt x="2600071" y="3835400"/>
                  </a:lnTo>
                  <a:lnTo>
                    <a:pt x="1479054" y="3835400"/>
                  </a:lnTo>
                  <a:lnTo>
                    <a:pt x="1479054" y="2717800"/>
                  </a:lnTo>
                  <a:lnTo>
                    <a:pt x="2600071" y="2717800"/>
                  </a:lnTo>
                  <a:lnTo>
                    <a:pt x="2600071" y="2692400"/>
                  </a:lnTo>
                  <a:lnTo>
                    <a:pt x="1479054" y="2692400"/>
                  </a:lnTo>
                  <a:lnTo>
                    <a:pt x="1479054" y="1574800"/>
                  </a:lnTo>
                  <a:lnTo>
                    <a:pt x="2600071" y="1574800"/>
                  </a:lnTo>
                  <a:lnTo>
                    <a:pt x="2600071" y="1562100"/>
                  </a:lnTo>
                  <a:lnTo>
                    <a:pt x="1479054" y="1562100"/>
                  </a:lnTo>
                  <a:lnTo>
                    <a:pt x="1479054" y="431800"/>
                  </a:lnTo>
                  <a:lnTo>
                    <a:pt x="2600071" y="431800"/>
                  </a:lnTo>
                  <a:lnTo>
                    <a:pt x="2600071" y="419100"/>
                  </a:lnTo>
                  <a:lnTo>
                    <a:pt x="1479054" y="419100"/>
                  </a:lnTo>
                  <a:lnTo>
                    <a:pt x="1479054" y="0"/>
                  </a:lnTo>
                  <a:lnTo>
                    <a:pt x="1457921" y="0"/>
                  </a:lnTo>
                  <a:lnTo>
                    <a:pt x="1457921" y="3835400"/>
                  </a:lnTo>
                  <a:lnTo>
                    <a:pt x="336905" y="3835400"/>
                  </a:lnTo>
                  <a:lnTo>
                    <a:pt x="336905" y="2717800"/>
                  </a:lnTo>
                  <a:lnTo>
                    <a:pt x="1457921" y="2717800"/>
                  </a:lnTo>
                  <a:lnTo>
                    <a:pt x="1457921" y="2692400"/>
                  </a:lnTo>
                  <a:lnTo>
                    <a:pt x="336905" y="2692400"/>
                  </a:lnTo>
                  <a:lnTo>
                    <a:pt x="336905" y="1574800"/>
                  </a:lnTo>
                  <a:lnTo>
                    <a:pt x="1457921" y="1574800"/>
                  </a:lnTo>
                  <a:lnTo>
                    <a:pt x="1457921" y="1562100"/>
                  </a:lnTo>
                  <a:lnTo>
                    <a:pt x="336905" y="1562100"/>
                  </a:lnTo>
                  <a:lnTo>
                    <a:pt x="336905" y="431800"/>
                  </a:lnTo>
                  <a:lnTo>
                    <a:pt x="1457921" y="431800"/>
                  </a:lnTo>
                  <a:lnTo>
                    <a:pt x="1457921" y="419100"/>
                  </a:lnTo>
                  <a:lnTo>
                    <a:pt x="336905" y="419100"/>
                  </a:lnTo>
                  <a:lnTo>
                    <a:pt x="336905" y="0"/>
                  </a:lnTo>
                  <a:lnTo>
                    <a:pt x="315772" y="0"/>
                  </a:lnTo>
                  <a:lnTo>
                    <a:pt x="315772" y="419100"/>
                  </a:lnTo>
                  <a:lnTo>
                    <a:pt x="0" y="419100"/>
                  </a:lnTo>
                  <a:lnTo>
                    <a:pt x="0" y="431800"/>
                  </a:lnTo>
                  <a:lnTo>
                    <a:pt x="315772" y="431800"/>
                  </a:lnTo>
                  <a:lnTo>
                    <a:pt x="315772" y="1562100"/>
                  </a:lnTo>
                  <a:lnTo>
                    <a:pt x="0" y="1562100"/>
                  </a:lnTo>
                  <a:lnTo>
                    <a:pt x="0" y="1574800"/>
                  </a:lnTo>
                  <a:lnTo>
                    <a:pt x="315772" y="1574800"/>
                  </a:lnTo>
                  <a:lnTo>
                    <a:pt x="315772" y="2692400"/>
                  </a:lnTo>
                  <a:lnTo>
                    <a:pt x="0" y="2692400"/>
                  </a:lnTo>
                  <a:lnTo>
                    <a:pt x="0" y="2717800"/>
                  </a:lnTo>
                  <a:lnTo>
                    <a:pt x="315772" y="2717800"/>
                  </a:lnTo>
                  <a:lnTo>
                    <a:pt x="315772" y="3835400"/>
                  </a:lnTo>
                  <a:lnTo>
                    <a:pt x="0" y="3835400"/>
                  </a:lnTo>
                  <a:lnTo>
                    <a:pt x="0" y="3860800"/>
                  </a:lnTo>
                  <a:lnTo>
                    <a:pt x="315772" y="3860800"/>
                  </a:lnTo>
                  <a:lnTo>
                    <a:pt x="315772" y="4978400"/>
                  </a:lnTo>
                  <a:lnTo>
                    <a:pt x="336905" y="4978400"/>
                  </a:lnTo>
                  <a:lnTo>
                    <a:pt x="336905" y="3860800"/>
                  </a:lnTo>
                  <a:lnTo>
                    <a:pt x="1457921" y="3860800"/>
                  </a:lnTo>
                  <a:lnTo>
                    <a:pt x="1457921" y="4978400"/>
                  </a:lnTo>
                  <a:lnTo>
                    <a:pt x="1479054" y="4978400"/>
                  </a:lnTo>
                  <a:lnTo>
                    <a:pt x="1479054" y="3860800"/>
                  </a:lnTo>
                  <a:lnTo>
                    <a:pt x="2600071" y="3860800"/>
                  </a:lnTo>
                  <a:lnTo>
                    <a:pt x="2600071" y="4978400"/>
                  </a:lnTo>
                  <a:lnTo>
                    <a:pt x="2621191" y="4978400"/>
                  </a:lnTo>
                  <a:lnTo>
                    <a:pt x="2621191" y="3860800"/>
                  </a:lnTo>
                  <a:lnTo>
                    <a:pt x="18287988" y="3860800"/>
                  </a:lnTo>
                  <a:lnTo>
                    <a:pt x="18287988" y="3835400"/>
                  </a:lnTo>
                  <a:lnTo>
                    <a:pt x="17470171" y="3835400"/>
                  </a:lnTo>
                  <a:lnTo>
                    <a:pt x="17470171" y="2717800"/>
                  </a:lnTo>
                  <a:lnTo>
                    <a:pt x="18287988" y="2717800"/>
                  </a:lnTo>
                  <a:lnTo>
                    <a:pt x="18287988" y="2692400"/>
                  </a:lnTo>
                  <a:lnTo>
                    <a:pt x="17470171" y="2692400"/>
                  </a:lnTo>
                  <a:lnTo>
                    <a:pt x="17470171" y="1574800"/>
                  </a:lnTo>
                  <a:lnTo>
                    <a:pt x="18287988" y="1574800"/>
                  </a:lnTo>
                  <a:lnTo>
                    <a:pt x="18287988" y="1562100"/>
                  </a:lnTo>
                  <a:lnTo>
                    <a:pt x="17470171" y="1562100"/>
                  </a:lnTo>
                  <a:lnTo>
                    <a:pt x="17470171" y="431800"/>
                  </a:lnTo>
                  <a:lnTo>
                    <a:pt x="18287988" y="431800"/>
                  </a:lnTo>
                  <a:lnTo>
                    <a:pt x="18287988" y="419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3860812"/>
              <a:ext cx="18288000" cy="5727700"/>
            </a:xfrm>
            <a:custGeom>
              <a:avLst/>
              <a:gdLst/>
              <a:ahLst/>
              <a:cxnLst/>
              <a:rect l="l" t="t" r="r" b="b"/>
              <a:pathLst>
                <a:path w="18288000" h="5727700">
                  <a:moveTo>
                    <a:pt x="18287988" y="1117600"/>
                  </a:moveTo>
                  <a:lnTo>
                    <a:pt x="17470171" y="1117600"/>
                  </a:lnTo>
                  <a:lnTo>
                    <a:pt x="17470171" y="0"/>
                  </a:lnTo>
                  <a:lnTo>
                    <a:pt x="17449038" y="0"/>
                  </a:lnTo>
                  <a:lnTo>
                    <a:pt x="17449038" y="4546600"/>
                  </a:lnTo>
                  <a:lnTo>
                    <a:pt x="16328022" y="4546600"/>
                  </a:lnTo>
                  <a:lnTo>
                    <a:pt x="16328022" y="3416300"/>
                  </a:lnTo>
                  <a:lnTo>
                    <a:pt x="17449038" y="3416300"/>
                  </a:lnTo>
                  <a:lnTo>
                    <a:pt x="17449038" y="3403600"/>
                  </a:lnTo>
                  <a:lnTo>
                    <a:pt x="16328022" y="3403600"/>
                  </a:lnTo>
                  <a:lnTo>
                    <a:pt x="16328022" y="2286000"/>
                  </a:lnTo>
                  <a:lnTo>
                    <a:pt x="17449038" y="2286000"/>
                  </a:lnTo>
                  <a:lnTo>
                    <a:pt x="17449038" y="2260600"/>
                  </a:lnTo>
                  <a:lnTo>
                    <a:pt x="16328022" y="2260600"/>
                  </a:lnTo>
                  <a:lnTo>
                    <a:pt x="16328022" y="1143000"/>
                  </a:lnTo>
                  <a:lnTo>
                    <a:pt x="17449038" y="1143000"/>
                  </a:lnTo>
                  <a:lnTo>
                    <a:pt x="17449038" y="1117600"/>
                  </a:lnTo>
                  <a:lnTo>
                    <a:pt x="16328022" y="1117600"/>
                  </a:lnTo>
                  <a:lnTo>
                    <a:pt x="16328022" y="0"/>
                  </a:lnTo>
                  <a:lnTo>
                    <a:pt x="16306889" y="0"/>
                  </a:lnTo>
                  <a:lnTo>
                    <a:pt x="16306889" y="4546600"/>
                  </a:lnTo>
                  <a:lnTo>
                    <a:pt x="15185873" y="4546600"/>
                  </a:lnTo>
                  <a:lnTo>
                    <a:pt x="15185873" y="3416300"/>
                  </a:lnTo>
                  <a:lnTo>
                    <a:pt x="16306889" y="3416300"/>
                  </a:lnTo>
                  <a:lnTo>
                    <a:pt x="16306889" y="3403600"/>
                  </a:lnTo>
                  <a:lnTo>
                    <a:pt x="15185873" y="3403600"/>
                  </a:lnTo>
                  <a:lnTo>
                    <a:pt x="15185873" y="2286000"/>
                  </a:lnTo>
                  <a:lnTo>
                    <a:pt x="16306889" y="2286000"/>
                  </a:lnTo>
                  <a:lnTo>
                    <a:pt x="16306889" y="2260600"/>
                  </a:lnTo>
                  <a:lnTo>
                    <a:pt x="15185873" y="2260600"/>
                  </a:lnTo>
                  <a:lnTo>
                    <a:pt x="15185873" y="1143000"/>
                  </a:lnTo>
                  <a:lnTo>
                    <a:pt x="16306889" y="1143000"/>
                  </a:lnTo>
                  <a:lnTo>
                    <a:pt x="16306889" y="1117600"/>
                  </a:lnTo>
                  <a:lnTo>
                    <a:pt x="15185873" y="1117600"/>
                  </a:lnTo>
                  <a:lnTo>
                    <a:pt x="15185873" y="0"/>
                  </a:lnTo>
                  <a:lnTo>
                    <a:pt x="15164740" y="0"/>
                  </a:lnTo>
                  <a:lnTo>
                    <a:pt x="15164740" y="4546600"/>
                  </a:lnTo>
                  <a:lnTo>
                    <a:pt x="14043724" y="4546600"/>
                  </a:lnTo>
                  <a:lnTo>
                    <a:pt x="14043724" y="3416300"/>
                  </a:lnTo>
                  <a:lnTo>
                    <a:pt x="15164740" y="3416300"/>
                  </a:lnTo>
                  <a:lnTo>
                    <a:pt x="15164740" y="3403600"/>
                  </a:lnTo>
                  <a:lnTo>
                    <a:pt x="14043724" y="3403600"/>
                  </a:lnTo>
                  <a:lnTo>
                    <a:pt x="14043724" y="2286000"/>
                  </a:lnTo>
                  <a:lnTo>
                    <a:pt x="15164740" y="2286000"/>
                  </a:lnTo>
                  <a:lnTo>
                    <a:pt x="15164740" y="2260600"/>
                  </a:lnTo>
                  <a:lnTo>
                    <a:pt x="14043724" y="2260600"/>
                  </a:lnTo>
                  <a:lnTo>
                    <a:pt x="14043724" y="1143000"/>
                  </a:lnTo>
                  <a:lnTo>
                    <a:pt x="15164740" y="1143000"/>
                  </a:lnTo>
                  <a:lnTo>
                    <a:pt x="15164740" y="1117600"/>
                  </a:lnTo>
                  <a:lnTo>
                    <a:pt x="14043724" y="1117600"/>
                  </a:lnTo>
                  <a:lnTo>
                    <a:pt x="14043724" y="0"/>
                  </a:lnTo>
                  <a:lnTo>
                    <a:pt x="14022591" y="0"/>
                  </a:lnTo>
                  <a:lnTo>
                    <a:pt x="14022591" y="4546600"/>
                  </a:lnTo>
                  <a:lnTo>
                    <a:pt x="12901575" y="4546600"/>
                  </a:lnTo>
                  <a:lnTo>
                    <a:pt x="12901575" y="3416300"/>
                  </a:lnTo>
                  <a:lnTo>
                    <a:pt x="14022591" y="3416300"/>
                  </a:lnTo>
                  <a:lnTo>
                    <a:pt x="14022591" y="3403600"/>
                  </a:lnTo>
                  <a:lnTo>
                    <a:pt x="12901575" y="3403600"/>
                  </a:lnTo>
                  <a:lnTo>
                    <a:pt x="12901575" y="2286000"/>
                  </a:lnTo>
                  <a:lnTo>
                    <a:pt x="14022591" y="2286000"/>
                  </a:lnTo>
                  <a:lnTo>
                    <a:pt x="14022591" y="2260600"/>
                  </a:lnTo>
                  <a:lnTo>
                    <a:pt x="12901575" y="2260600"/>
                  </a:lnTo>
                  <a:lnTo>
                    <a:pt x="12901575" y="1143000"/>
                  </a:lnTo>
                  <a:lnTo>
                    <a:pt x="14022591" y="1143000"/>
                  </a:lnTo>
                  <a:lnTo>
                    <a:pt x="14022591" y="1117600"/>
                  </a:lnTo>
                  <a:lnTo>
                    <a:pt x="12901575" y="1117600"/>
                  </a:lnTo>
                  <a:lnTo>
                    <a:pt x="12901575" y="0"/>
                  </a:lnTo>
                  <a:lnTo>
                    <a:pt x="12879388" y="0"/>
                  </a:lnTo>
                  <a:lnTo>
                    <a:pt x="12880442" y="1117600"/>
                  </a:lnTo>
                  <a:lnTo>
                    <a:pt x="12880442" y="2260600"/>
                  </a:lnTo>
                  <a:lnTo>
                    <a:pt x="12880442" y="3403600"/>
                  </a:lnTo>
                  <a:lnTo>
                    <a:pt x="12880442" y="4546600"/>
                  </a:lnTo>
                  <a:lnTo>
                    <a:pt x="11758371" y="4546600"/>
                  </a:lnTo>
                  <a:lnTo>
                    <a:pt x="11758371" y="3416300"/>
                  </a:lnTo>
                  <a:lnTo>
                    <a:pt x="12879388" y="3416300"/>
                  </a:lnTo>
                  <a:lnTo>
                    <a:pt x="12880442" y="4546600"/>
                  </a:lnTo>
                  <a:lnTo>
                    <a:pt x="12880442" y="3403600"/>
                  </a:lnTo>
                  <a:lnTo>
                    <a:pt x="11758371" y="3403600"/>
                  </a:lnTo>
                  <a:lnTo>
                    <a:pt x="11758371" y="2286000"/>
                  </a:lnTo>
                  <a:lnTo>
                    <a:pt x="12879388" y="2286000"/>
                  </a:lnTo>
                  <a:lnTo>
                    <a:pt x="12880442" y="3403600"/>
                  </a:lnTo>
                  <a:lnTo>
                    <a:pt x="12880442" y="2260600"/>
                  </a:lnTo>
                  <a:lnTo>
                    <a:pt x="11758371" y="2260600"/>
                  </a:lnTo>
                  <a:lnTo>
                    <a:pt x="11758371" y="1143000"/>
                  </a:lnTo>
                  <a:lnTo>
                    <a:pt x="12879388" y="1143000"/>
                  </a:lnTo>
                  <a:lnTo>
                    <a:pt x="12880442" y="2260600"/>
                  </a:lnTo>
                  <a:lnTo>
                    <a:pt x="12880442" y="1117600"/>
                  </a:lnTo>
                  <a:lnTo>
                    <a:pt x="11758371" y="1117600"/>
                  </a:lnTo>
                  <a:lnTo>
                    <a:pt x="11758371" y="0"/>
                  </a:lnTo>
                  <a:lnTo>
                    <a:pt x="11738305" y="0"/>
                  </a:lnTo>
                  <a:lnTo>
                    <a:pt x="11738305" y="4546600"/>
                  </a:lnTo>
                  <a:lnTo>
                    <a:pt x="10617289" y="4546600"/>
                  </a:lnTo>
                  <a:lnTo>
                    <a:pt x="10617289" y="3416300"/>
                  </a:lnTo>
                  <a:lnTo>
                    <a:pt x="11738305" y="3416300"/>
                  </a:lnTo>
                  <a:lnTo>
                    <a:pt x="11738305" y="3403600"/>
                  </a:lnTo>
                  <a:lnTo>
                    <a:pt x="10617289" y="3403600"/>
                  </a:lnTo>
                  <a:lnTo>
                    <a:pt x="10617289" y="2286000"/>
                  </a:lnTo>
                  <a:lnTo>
                    <a:pt x="11738305" y="2286000"/>
                  </a:lnTo>
                  <a:lnTo>
                    <a:pt x="11738305" y="2260600"/>
                  </a:lnTo>
                  <a:lnTo>
                    <a:pt x="10617289" y="2260600"/>
                  </a:lnTo>
                  <a:lnTo>
                    <a:pt x="10617289" y="1143000"/>
                  </a:lnTo>
                  <a:lnTo>
                    <a:pt x="11738305" y="1143000"/>
                  </a:lnTo>
                  <a:lnTo>
                    <a:pt x="11738305" y="1117600"/>
                  </a:lnTo>
                  <a:lnTo>
                    <a:pt x="10617289" y="1117600"/>
                  </a:lnTo>
                  <a:lnTo>
                    <a:pt x="10617289" y="0"/>
                  </a:lnTo>
                  <a:lnTo>
                    <a:pt x="10596156" y="0"/>
                  </a:lnTo>
                  <a:lnTo>
                    <a:pt x="10596156" y="4546600"/>
                  </a:lnTo>
                  <a:lnTo>
                    <a:pt x="9475140" y="4546600"/>
                  </a:lnTo>
                  <a:lnTo>
                    <a:pt x="9475140" y="3416300"/>
                  </a:lnTo>
                  <a:lnTo>
                    <a:pt x="10596156" y="3416300"/>
                  </a:lnTo>
                  <a:lnTo>
                    <a:pt x="10596156" y="3403600"/>
                  </a:lnTo>
                  <a:lnTo>
                    <a:pt x="9475140" y="3403600"/>
                  </a:lnTo>
                  <a:lnTo>
                    <a:pt x="9475140" y="2286000"/>
                  </a:lnTo>
                  <a:lnTo>
                    <a:pt x="10596156" y="2286000"/>
                  </a:lnTo>
                  <a:lnTo>
                    <a:pt x="10596156" y="2260600"/>
                  </a:lnTo>
                  <a:lnTo>
                    <a:pt x="9475140" y="2260600"/>
                  </a:lnTo>
                  <a:lnTo>
                    <a:pt x="9475140" y="1143000"/>
                  </a:lnTo>
                  <a:lnTo>
                    <a:pt x="10596156" y="1143000"/>
                  </a:lnTo>
                  <a:lnTo>
                    <a:pt x="10596156" y="1117600"/>
                  </a:lnTo>
                  <a:lnTo>
                    <a:pt x="9475140" y="1117600"/>
                  </a:lnTo>
                  <a:lnTo>
                    <a:pt x="9475140" y="0"/>
                  </a:lnTo>
                  <a:lnTo>
                    <a:pt x="9454007" y="0"/>
                  </a:lnTo>
                  <a:lnTo>
                    <a:pt x="9454007" y="4546600"/>
                  </a:lnTo>
                  <a:lnTo>
                    <a:pt x="8332991" y="4546600"/>
                  </a:lnTo>
                  <a:lnTo>
                    <a:pt x="8332991" y="3416300"/>
                  </a:lnTo>
                  <a:lnTo>
                    <a:pt x="9454007" y="3416300"/>
                  </a:lnTo>
                  <a:lnTo>
                    <a:pt x="9454007" y="3403600"/>
                  </a:lnTo>
                  <a:lnTo>
                    <a:pt x="8332991" y="3403600"/>
                  </a:lnTo>
                  <a:lnTo>
                    <a:pt x="8332991" y="2286000"/>
                  </a:lnTo>
                  <a:lnTo>
                    <a:pt x="9454007" y="2286000"/>
                  </a:lnTo>
                  <a:lnTo>
                    <a:pt x="9454007" y="2260600"/>
                  </a:lnTo>
                  <a:lnTo>
                    <a:pt x="8332991" y="2260600"/>
                  </a:lnTo>
                  <a:lnTo>
                    <a:pt x="8332991" y="1143000"/>
                  </a:lnTo>
                  <a:lnTo>
                    <a:pt x="9454007" y="1143000"/>
                  </a:lnTo>
                  <a:lnTo>
                    <a:pt x="9454007" y="1117600"/>
                  </a:lnTo>
                  <a:lnTo>
                    <a:pt x="8332991" y="1117600"/>
                  </a:lnTo>
                  <a:lnTo>
                    <a:pt x="8332991" y="0"/>
                  </a:lnTo>
                  <a:lnTo>
                    <a:pt x="8311858" y="0"/>
                  </a:lnTo>
                  <a:lnTo>
                    <a:pt x="8311858" y="4546600"/>
                  </a:lnTo>
                  <a:lnTo>
                    <a:pt x="7190841" y="4546600"/>
                  </a:lnTo>
                  <a:lnTo>
                    <a:pt x="7190841" y="3416300"/>
                  </a:lnTo>
                  <a:lnTo>
                    <a:pt x="8311858" y="3416300"/>
                  </a:lnTo>
                  <a:lnTo>
                    <a:pt x="8311858" y="3403600"/>
                  </a:lnTo>
                  <a:lnTo>
                    <a:pt x="7190841" y="3403600"/>
                  </a:lnTo>
                  <a:lnTo>
                    <a:pt x="7190841" y="2286000"/>
                  </a:lnTo>
                  <a:lnTo>
                    <a:pt x="8311858" y="2286000"/>
                  </a:lnTo>
                  <a:lnTo>
                    <a:pt x="8311858" y="2260600"/>
                  </a:lnTo>
                  <a:lnTo>
                    <a:pt x="7190841" y="2260600"/>
                  </a:lnTo>
                  <a:lnTo>
                    <a:pt x="7190841" y="1143000"/>
                  </a:lnTo>
                  <a:lnTo>
                    <a:pt x="8311858" y="1143000"/>
                  </a:lnTo>
                  <a:lnTo>
                    <a:pt x="8311858" y="1117600"/>
                  </a:lnTo>
                  <a:lnTo>
                    <a:pt x="7190841" y="1117600"/>
                  </a:lnTo>
                  <a:lnTo>
                    <a:pt x="7190841" y="0"/>
                  </a:lnTo>
                  <a:lnTo>
                    <a:pt x="7168655" y="0"/>
                  </a:lnTo>
                  <a:lnTo>
                    <a:pt x="7169709" y="1117600"/>
                  </a:lnTo>
                  <a:lnTo>
                    <a:pt x="7169709" y="2260600"/>
                  </a:lnTo>
                  <a:lnTo>
                    <a:pt x="7169709" y="3403600"/>
                  </a:lnTo>
                  <a:lnTo>
                    <a:pt x="7169709" y="4546600"/>
                  </a:lnTo>
                  <a:lnTo>
                    <a:pt x="6047638" y="4546600"/>
                  </a:lnTo>
                  <a:lnTo>
                    <a:pt x="6047638" y="3416300"/>
                  </a:lnTo>
                  <a:lnTo>
                    <a:pt x="7168655" y="3416300"/>
                  </a:lnTo>
                  <a:lnTo>
                    <a:pt x="7169709" y="4546600"/>
                  </a:lnTo>
                  <a:lnTo>
                    <a:pt x="7169709" y="3403600"/>
                  </a:lnTo>
                  <a:lnTo>
                    <a:pt x="6047638" y="3403600"/>
                  </a:lnTo>
                  <a:lnTo>
                    <a:pt x="6047638" y="2286000"/>
                  </a:lnTo>
                  <a:lnTo>
                    <a:pt x="7168655" y="2286000"/>
                  </a:lnTo>
                  <a:lnTo>
                    <a:pt x="7169709" y="3403600"/>
                  </a:lnTo>
                  <a:lnTo>
                    <a:pt x="7169709" y="2260600"/>
                  </a:lnTo>
                  <a:lnTo>
                    <a:pt x="6047638" y="2260600"/>
                  </a:lnTo>
                  <a:lnTo>
                    <a:pt x="6047638" y="1143000"/>
                  </a:lnTo>
                  <a:lnTo>
                    <a:pt x="7168655" y="1143000"/>
                  </a:lnTo>
                  <a:lnTo>
                    <a:pt x="7169709" y="2260600"/>
                  </a:lnTo>
                  <a:lnTo>
                    <a:pt x="7169709" y="1117600"/>
                  </a:lnTo>
                  <a:lnTo>
                    <a:pt x="6047638" y="1117600"/>
                  </a:lnTo>
                  <a:lnTo>
                    <a:pt x="6047638" y="0"/>
                  </a:lnTo>
                  <a:lnTo>
                    <a:pt x="6027559" y="0"/>
                  </a:lnTo>
                  <a:lnTo>
                    <a:pt x="6027559" y="4546600"/>
                  </a:lnTo>
                  <a:lnTo>
                    <a:pt x="4906543" y="4546600"/>
                  </a:lnTo>
                  <a:lnTo>
                    <a:pt x="4906543" y="3416300"/>
                  </a:lnTo>
                  <a:lnTo>
                    <a:pt x="6027559" y="3416300"/>
                  </a:lnTo>
                  <a:lnTo>
                    <a:pt x="6027559" y="3403600"/>
                  </a:lnTo>
                  <a:lnTo>
                    <a:pt x="4906543" y="3403600"/>
                  </a:lnTo>
                  <a:lnTo>
                    <a:pt x="4906543" y="2286000"/>
                  </a:lnTo>
                  <a:lnTo>
                    <a:pt x="6027559" y="2286000"/>
                  </a:lnTo>
                  <a:lnTo>
                    <a:pt x="6027559" y="2260600"/>
                  </a:lnTo>
                  <a:lnTo>
                    <a:pt x="4906543" y="2260600"/>
                  </a:lnTo>
                  <a:lnTo>
                    <a:pt x="4906543" y="1143000"/>
                  </a:lnTo>
                  <a:lnTo>
                    <a:pt x="6027559" y="1143000"/>
                  </a:lnTo>
                  <a:lnTo>
                    <a:pt x="6027559" y="1117600"/>
                  </a:lnTo>
                  <a:lnTo>
                    <a:pt x="4906543" y="1117600"/>
                  </a:lnTo>
                  <a:lnTo>
                    <a:pt x="4906543" y="0"/>
                  </a:lnTo>
                  <a:lnTo>
                    <a:pt x="4885410" y="0"/>
                  </a:lnTo>
                  <a:lnTo>
                    <a:pt x="4885410" y="4546600"/>
                  </a:lnTo>
                  <a:lnTo>
                    <a:pt x="3763340" y="4546600"/>
                  </a:lnTo>
                  <a:lnTo>
                    <a:pt x="3763340" y="3416300"/>
                  </a:lnTo>
                  <a:lnTo>
                    <a:pt x="4885410" y="3416300"/>
                  </a:lnTo>
                  <a:lnTo>
                    <a:pt x="4885410" y="3403600"/>
                  </a:lnTo>
                  <a:lnTo>
                    <a:pt x="3763340" y="3403600"/>
                  </a:lnTo>
                  <a:lnTo>
                    <a:pt x="3763340" y="2286000"/>
                  </a:lnTo>
                  <a:lnTo>
                    <a:pt x="4885410" y="2286000"/>
                  </a:lnTo>
                  <a:lnTo>
                    <a:pt x="4885410" y="2260600"/>
                  </a:lnTo>
                  <a:lnTo>
                    <a:pt x="3763340" y="2260600"/>
                  </a:lnTo>
                  <a:lnTo>
                    <a:pt x="3763340" y="1143000"/>
                  </a:lnTo>
                  <a:lnTo>
                    <a:pt x="4885410" y="1143000"/>
                  </a:lnTo>
                  <a:lnTo>
                    <a:pt x="4885410" y="1117600"/>
                  </a:lnTo>
                  <a:lnTo>
                    <a:pt x="3763340" y="1117600"/>
                  </a:lnTo>
                  <a:lnTo>
                    <a:pt x="3763340" y="0"/>
                  </a:lnTo>
                  <a:lnTo>
                    <a:pt x="3742207" y="0"/>
                  </a:lnTo>
                  <a:lnTo>
                    <a:pt x="3742207" y="4546600"/>
                  </a:lnTo>
                  <a:lnTo>
                    <a:pt x="2621191" y="4546600"/>
                  </a:lnTo>
                  <a:lnTo>
                    <a:pt x="2621191" y="3416300"/>
                  </a:lnTo>
                  <a:lnTo>
                    <a:pt x="3742207" y="3416300"/>
                  </a:lnTo>
                  <a:lnTo>
                    <a:pt x="3742207" y="3403600"/>
                  </a:lnTo>
                  <a:lnTo>
                    <a:pt x="2621191" y="3403600"/>
                  </a:lnTo>
                  <a:lnTo>
                    <a:pt x="2621191" y="2286000"/>
                  </a:lnTo>
                  <a:lnTo>
                    <a:pt x="3742207" y="2286000"/>
                  </a:lnTo>
                  <a:lnTo>
                    <a:pt x="3742207" y="2260600"/>
                  </a:lnTo>
                  <a:lnTo>
                    <a:pt x="2621191" y="2260600"/>
                  </a:lnTo>
                  <a:lnTo>
                    <a:pt x="2621191" y="1143000"/>
                  </a:lnTo>
                  <a:lnTo>
                    <a:pt x="3742207" y="1143000"/>
                  </a:lnTo>
                  <a:lnTo>
                    <a:pt x="3742207" y="1117600"/>
                  </a:lnTo>
                  <a:lnTo>
                    <a:pt x="2621191" y="1117600"/>
                  </a:lnTo>
                  <a:lnTo>
                    <a:pt x="2621191" y="0"/>
                  </a:lnTo>
                  <a:lnTo>
                    <a:pt x="2600071" y="0"/>
                  </a:lnTo>
                  <a:lnTo>
                    <a:pt x="2600071" y="4546600"/>
                  </a:lnTo>
                  <a:lnTo>
                    <a:pt x="1479054" y="4546600"/>
                  </a:lnTo>
                  <a:lnTo>
                    <a:pt x="1479054" y="3416300"/>
                  </a:lnTo>
                  <a:lnTo>
                    <a:pt x="2600071" y="3416300"/>
                  </a:lnTo>
                  <a:lnTo>
                    <a:pt x="2600071" y="3403600"/>
                  </a:lnTo>
                  <a:lnTo>
                    <a:pt x="1479054" y="3403600"/>
                  </a:lnTo>
                  <a:lnTo>
                    <a:pt x="1479054" y="2286000"/>
                  </a:lnTo>
                  <a:lnTo>
                    <a:pt x="2600071" y="2286000"/>
                  </a:lnTo>
                  <a:lnTo>
                    <a:pt x="2600071" y="2260600"/>
                  </a:lnTo>
                  <a:lnTo>
                    <a:pt x="1479054" y="2260600"/>
                  </a:lnTo>
                  <a:lnTo>
                    <a:pt x="1479054" y="1143000"/>
                  </a:lnTo>
                  <a:lnTo>
                    <a:pt x="2600071" y="1143000"/>
                  </a:lnTo>
                  <a:lnTo>
                    <a:pt x="2600071" y="1117600"/>
                  </a:lnTo>
                  <a:lnTo>
                    <a:pt x="1457921" y="1117600"/>
                  </a:lnTo>
                  <a:lnTo>
                    <a:pt x="1457921" y="1143000"/>
                  </a:lnTo>
                  <a:lnTo>
                    <a:pt x="1457921" y="2260600"/>
                  </a:lnTo>
                  <a:lnTo>
                    <a:pt x="1457921" y="2286000"/>
                  </a:lnTo>
                  <a:lnTo>
                    <a:pt x="1457921" y="3403600"/>
                  </a:lnTo>
                  <a:lnTo>
                    <a:pt x="1457921" y="3416300"/>
                  </a:lnTo>
                  <a:lnTo>
                    <a:pt x="1457921" y="4546600"/>
                  </a:lnTo>
                  <a:lnTo>
                    <a:pt x="336905" y="4546600"/>
                  </a:lnTo>
                  <a:lnTo>
                    <a:pt x="336905" y="3416300"/>
                  </a:lnTo>
                  <a:lnTo>
                    <a:pt x="1457921" y="3416300"/>
                  </a:lnTo>
                  <a:lnTo>
                    <a:pt x="1457921" y="3403600"/>
                  </a:lnTo>
                  <a:lnTo>
                    <a:pt x="336905" y="3403600"/>
                  </a:lnTo>
                  <a:lnTo>
                    <a:pt x="336905" y="2286000"/>
                  </a:lnTo>
                  <a:lnTo>
                    <a:pt x="1457921" y="2286000"/>
                  </a:lnTo>
                  <a:lnTo>
                    <a:pt x="1457921" y="2260600"/>
                  </a:lnTo>
                  <a:lnTo>
                    <a:pt x="336905" y="2260600"/>
                  </a:lnTo>
                  <a:lnTo>
                    <a:pt x="336905" y="1143000"/>
                  </a:lnTo>
                  <a:lnTo>
                    <a:pt x="1457921" y="1143000"/>
                  </a:lnTo>
                  <a:lnTo>
                    <a:pt x="1457921" y="1117600"/>
                  </a:lnTo>
                  <a:lnTo>
                    <a:pt x="0" y="1117600"/>
                  </a:lnTo>
                  <a:lnTo>
                    <a:pt x="0" y="1143000"/>
                  </a:lnTo>
                  <a:lnTo>
                    <a:pt x="315772" y="1143000"/>
                  </a:lnTo>
                  <a:lnTo>
                    <a:pt x="315772" y="2260600"/>
                  </a:lnTo>
                  <a:lnTo>
                    <a:pt x="0" y="2260600"/>
                  </a:lnTo>
                  <a:lnTo>
                    <a:pt x="0" y="2286000"/>
                  </a:lnTo>
                  <a:lnTo>
                    <a:pt x="315772" y="2286000"/>
                  </a:lnTo>
                  <a:lnTo>
                    <a:pt x="315772" y="3403600"/>
                  </a:lnTo>
                  <a:lnTo>
                    <a:pt x="0" y="3403600"/>
                  </a:lnTo>
                  <a:lnTo>
                    <a:pt x="0" y="3416300"/>
                  </a:lnTo>
                  <a:lnTo>
                    <a:pt x="315772" y="3416300"/>
                  </a:lnTo>
                  <a:lnTo>
                    <a:pt x="315772" y="4546600"/>
                  </a:lnTo>
                  <a:lnTo>
                    <a:pt x="0" y="4546600"/>
                  </a:lnTo>
                  <a:lnTo>
                    <a:pt x="0" y="4559300"/>
                  </a:lnTo>
                  <a:lnTo>
                    <a:pt x="315772" y="4559300"/>
                  </a:lnTo>
                  <a:lnTo>
                    <a:pt x="315772" y="5727700"/>
                  </a:lnTo>
                  <a:lnTo>
                    <a:pt x="336905" y="5727700"/>
                  </a:lnTo>
                  <a:lnTo>
                    <a:pt x="336905" y="4559300"/>
                  </a:lnTo>
                  <a:lnTo>
                    <a:pt x="1457921" y="4559300"/>
                  </a:lnTo>
                  <a:lnTo>
                    <a:pt x="1457921" y="5727700"/>
                  </a:lnTo>
                  <a:lnTo>
                    <a:pt x="1479054" y="5727700"/>
                  </a:lnTo>
                  <a:lnTo>
                    <a:pt x="1479054" y="4559300"/>
                  </a:lnTo>
                  <a:lnTo>
                    <a:pt x="2600071" y="4559300"/>
                  </a:lnTo>
                  <a:lnTo>
                    <a:pt x="2600071" y="5727700"/>
                  </a:lnTo>
                  <a:lnTo>
                    <a:pt x="2621191" y="5727700"/>
                  </a:lnTo>
                  <a:lnTo>
                    <a:pt x="2621191" y="4559300"/>
                  </a:lnTo>
                  <a:lnTo>
                    <a:pt x="3742207" y="4559300"/>
                  </a:lnTo>
                  <a:lnTo>
                    <a:pt x="3742207" y="5689600"/>
                  </a:lnTo>
                  <a:lnTo>
                    <a:pt x="3763340" y="5689600"/>
                  </a:lnTo>
                  <a:lnTo>
                    <a:pt x="3763340" y="4559300"/>
                  </a:lnTo>
                  <a:lnTo>
                    <a:pt x="4885410" y="4559300"/>
                  </a:lnTo>
                  <a:lnTo>
                    <a:pt x="4885410" y="5689600"/>
                  </a:lnTo>
                  <a:lnTo>
                    <a:pt x="4906543" y="5689600"/>
                  </a:lnTo>
                  <a:lnTo>
                    <a:pt x="4906543" y="4559300"/>
                  </a:lnTo>
                  <a:lnTo>
                    <a:pt x="18287988" y="4559300"/>
                  </a:lnTo>
                  <a:lnTo>
                    <a:pt x="18287988" y="4546600"/>
                  </a:lnTo>
                  <a:lnTo>
                    <a:pt x="17470171" y="4546600"/>
                  </a:lnTo>
                  <a:lnTo>
                    <a:pt x="17470171" y="3416300"/>
                  </a:lnTo>
                  <a:lnTo>
                    <a:pt x="18287988" y="3416300"/>
                  </a:lnTo>
                  <a:lnTo>
                    <a:pt x="18287988" y="3403600"/>
                  </a:lnTo>
                  <a:lnTo>
                    <a:pt x="17470171" y="3403600"/>
                  </a:lnTo>
                  <a:lnTo>
                    <a:pt x="17470171" y="2286000"/>
                  </a:lnTo>
                  <a:lnTo>
                    <a:pt x="18287988" y="2286000"/>
                  </a:lnTo>
                  <a:lnTo>
                    <a:pt x="18287988" y="2260600"/>
                  </a:lnTo>
                  <a:lnTo>
                    <a:pt x="17470171" y="2260600"/>
                  </a:lnTo>
                  <a:lnTo>
                    <a:pt x="17470171" y="1143000"/>
                  </a:lnTo>
                  <a:lnTo>
                    <a:pt x="18287988" y="1143000"/>
                  </a:lnTo>
                  <a:lnTo>
                    <a:pt x="18287988" y="11176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3395662" y="8420112"/>
              <a:ext cx="14074775" cy="1168400"/>
            </a:xfrm>
            <a:custGeom>
              <a:avLst/>
              <a:gdLst/>
              <a:ahLst/>
              <a:cxnLst/>
              <a:rect l="l" t="t" r="r" b="b"/>
              <a:pathLst>
                <a:path w="14074775" h="1168400">
                  <a:moveTo>
                    <a:pt x="12136768" y="1130300"/>
                  </a:moveTo>
                  <a:lnTo>
                    <a:pt x="11790210" y="1130300"/>
                  </a:lnTo>
                  <a:lnTo>
                    <a:pt x="11790210" y="0"/>
                  </a:lnTo>
                  <a:lnTo>
                    <a:pt x="11769077" y="0"/>
                  </a:lnTo>
                  <a:lnTo>
                    <a:pt x="11769077" y="1130300"/>
                  </a:lnTo>
                  <a:lnTo>
                    <a:pt x="10648061" y="1130300"/>
                  </a:lnTo>
                  <a:lnTo>
                    <a:pt x="10648061" y="0"/>
                  </a:lnTo>
                  <a:lnTo>
                    <a:pt x="10626928" y="0"/>
                  </a:lnTo>
                  <a:lnTo>
                    <a:pt x="10626928" y="1130300"/>
                  </a:lnTo>
                  <a:lnTo>
                    <a:pt x="9505912" y="1130300"/>
                  </a:lnTo>
                  <a:lnTo>
                    <a:pt x="9505912" y="0"/>
                  </a:lnTo>
                  <a:lnTo>
                    <a:pt x="9483725" y="0"/>
                  </a:lnTo>
                  <a:lnTo>
                    <a:pt x="9484779" y="1130300"/>
                  </a:lnTo>
                  <a:lnTo>
                    <a:pt x="8362709" y="1130300"/>
                  </a:lnTo>
                  <a:lnTo>
                    <a:pt x="8362709" y="0"/>
                  </a:lnTo>
                  <a:lnTo>
                    <a:pt x="8342643" y="0"/>
                  </a:lnTo>
                  <a:lnTo>
                    <a:pt x="8342643" y="1130300"/>
                  </a:lnTo>
                  <a:lnTo>
                    <a:pt x="7221626" y="1130300"/>
                  </a:lnTo>
                  <a:lnTo>
                    <a:pt x="7221626" y="0"/>
                  </a:lnTo>
                  <a:lnTo>
                    <a:pt x="7200493" y="0"/>
                  </a:lnTo>
                  <a:lnTo>
                    <a:pt x="7200493" y="1130300"/>
                  </a:lnTo>
                  <a:lnTo>
                    <a:pt x="6079477" y="1130300"/>
                  </a:lnTo>
                  <a:lnTo>
                    <a:pt x="6079477" y="0"/>
                  </a:lnTo>
                  <a:lnTo>
                    <a:pt x="6058344" y="0"/>
                  </a:lnTo>
                  <a:lnTo>
                    <a:pt x="6058344" y="1130300"/>
                  </a:lnTo>
                  <a:lnTo>
                    <a:pt x="4937328" y="1130300"/>
                  </a:lnTo>
                  <a:lnTo>
                    <a:pt x="4937328" y="0"/>
                  </a:lnTo>
                  <a:lnTo>
                    <a:pt x="4916195" y="0"/>
                  </a:lnTo>
                  <a:lnTo>
                    <a:pt x="4916195" y="1130300"/>
                  </a:lnTo>
                  <a:lnTo>
                    <a:pt x="3795179" y="1130300"/>
                  </a:lnTo>
                  <a:lnTo>
                    <a:pt x="3795179" y="0"/>
                  </a:lnTo>
                  <a:lnTo>
                    <a:pt x="3772992" y="0"/>
                  </a:lnTo>
                  <a:lnTo>
                    <a:pt x="3774046" y="1130300"/>
                  </a:lnTo>
                  <a:lnTo>
                    <a:pt x="2651976" y="1130300"/>
                  </a:lnTo>
                  <a:lnTo>
                    <a:pt x="2651976" y="0"/>
                  </a:lnTo>
                  <a:lnTo>
                    <a:pt x="2631897" y="0"/>
                  </a:lnTo>
                  <a:lnTo>
                    <a:pt x="2631897" y="1130300"/>
                  </a:lnTo>
                  <a:lnTo>
                    <a:pt x="1510880" y="1130300"/>
                  </a:lnTo>
                  <a:lnTo>
                    <a:pt x="1510880" y="0"/>
                  </a:lnTo>
                  <a:lnTo>
                    <a:pt x="1489748" y="0"/>
                  </a:lnTo>
                  <a:lnTo>
                    <a:pt x="1489748" y="1130300"/>
                  </a:lnTo>
                  <a:lnTo>
                    <a:pt x="0" y="1130300"/>
                  </a:lnTo>
                  <a:lnTo>
                    <a:pt x="0" y="1143000"/>
                  </a:lnTo>
                  <a:lnTo>
                    <a:pt x="346544" y="1143000"/>
                  </a:lnTo>
                  <a:lnTo>
                    <a:pt x="346544" y="1168400"/>
                  </a:lnTo>
                  <a:lnTo>
                    <a:pt x="367677" y="1168400"/>
                  </a:lnTo>
                  <a:lnTo>
                    <a:pt x="367677" y="1143000"/>
                  </a:lnTo>
                  <a:lnTo>
                    <a:pt x="1489748" y="1143000"/>
                  </a:lnTo>
                  <a:lnTo>
                    <a:pt x="1489748" y="1168400"/>
                  </a:lnTo>
                  <a:lnTo>
                    <a:pt x="1510880" y="1168400"/>
                  </a:lnTo>
                  <a:lnTo>
                    <a:pt x="1510880" y="1143000"/>
                  </a:lnTo>
                  <a:lnTo>
                    <a:pt x="2631897" y="1143000"/>
                  </a:lnTo>
                  <a:lnTo>
                    <a:pt x="2631897" y="1168400"/>
                  </a:lnTo>
                  <a:lnTo>
                    <a:pt x="2653030" y="1168400"/>
                  </a:lnTo>
                  <a:lnTo>
                    <a:pt x="2653030" y="1143000"/>
                  </a:lnTo>
                  <a:lnTo>
                    <a:pt x="3774046" y="1143000"/>
                  </a:lnTo>
                  <a:lnTo>
                    <a:pt x="3774046" y="1168400"/>
                  </a:lnTo>
                  <a:lnTo>
                    <a:pt x="3795179" y="1168400"/>
                  </a:lnTo>
                  <a:lnTo>
                    <a:pt x="3795179" y="1143000"/>
                  </a:lnTo>
                  <a:lnTo>
                    <a:pt x="4916195" y="1143000"/>
                  </a:lnTo>
                  <a:lnTo>
                    <a:pt x="4916195" y="1168400"/>
                  </a:lnTo>
                  <a:lnTo>
                    <a:pt x="4937328" y="1168400"/>
                  </a:lnTo>
                  <a:lnTo>
                    <a:pt x="4937328" y="1143000"/>
                  </a:lnTo>
                  <a:lnTo>
                    <a:pt x="6058344" y="1143000"/>
                  </a:lnTo>
                  <a:lnTo>
                    <a:pt x="6058344" y="1168400"/>
                  </a:lnTo>
                  <a:lnTo>
                    <a:pt x="6079477" y="1168400"/>
                  </a:lnTo>
                  <a:lnTo>
                    <a:pt x="6079477" y="1143000"/>
                  </a:lnTo>
                  <a:lnTo>
                    <a:pt x="7200493" y="1143000"/>
                  </a:lnTo>
                  <a:lnTo>
                    <a:pt x="7200493" y="1168400"/>
                  </a:lnTo>
                  <a:lnTo>
                    <a:pt x="7221626" y="1168400"/>
                  </a:lnTo>
                  <a:lnTo>
                    <a:pt x="7221626" y="1143000"/>
                  </a:lnTo>
                  <a:lnTo>
                    <a:pt x="8342643" y="1143000"/>
                  </a:lnTo>
                  <a:lnTo>
                    <a:pt x="8342643" y="1168400"/>
                  </a:lnTo>
                  <a:lnTo>
                    <a:pt x="8363763" y="1168400"/>
                  </a:lnTo>
                  <a:lnTo>
                    <a:pt x="8363763" y="1143000"/>
                  </a:lnTo>
                  <a:lnTo>
                    <a:pt x="9484779" y="1143000"/>
                  </a:lnTo>
                  <a:lnTo>
                    <a:pt x="9484779" y="1168400"/>
                  </a:lnTo>
                  <a:lnTo>
                    <a:pt x="9505912" y="1168400"/>
                  </a:lnTo>
                  <a:lnTo>
                    <a:pt x="9505912" y="1143000"/>
                  </a:lnTo>
                  <a:lnTo>
                    <a:pt x="10626928" y="1143000"/>
                  </a:lnTo>
                  <a:lnTo>
                    <a:pt x="10626928" y="1168400"/>
                  </a:lnTo>
                  <a:lnTo>
                    <a:pt x="10648061" y="1168400"/>
                  </a:lnTo>
                  <a:lnTo>
                    <a:pt x="10648061" y="1143000"/>
                  </a:lnTo>
                  <a:lnTo>
                    <a:pt x="11769077" y="1143000"/>
                  </a:lnTo>
                  <a:lnTo>
                    <a:pt x="11769077" y="1168400"/>
                  </a:lnTo>
                  <a:lnTo>
                    <a:pt x="11790210" y="1168400"/>
                  </a:lnTo>
                  <a:lnTo>
                    <a:pt x="11790210" y="1143000"/>
                  </a:lnTo>
                  <a:lnTo>
                    <a:pt x="12136768" y="1143000"/>
                  </a:lnTo>
                  <a:lnTo>
                    <a:pt x="12136768" y="1130300"/>
                  </a:lnTo>
                  <a:close/>
                </a:path>
                <a:path w="14074775" h="1168400">
                  <a:moveTo>
                    <a:pt x="12932359" y="0"/>
                  </a:moveTo>
                  <a:lnTo>
                    <a:pt x="12911227" y="0"/>
                  </a:lnTo>
                  <a:lnTo>
                    <a:pt x="12911227" y="1168400"/>
                  </a:lnTo>
                  <a:lnTo>
                    <a:pt x="12932359" y="1168400"/>
                  </a:lnTo>
                  <a:lnTo>
                    <a:pt x="12932359" y="0"/>
                  </a:lnTo>
                  <a:close/>
                </a:path>
                <a:path w="14074775" h="1168400">
                  <a:moveTo>
                    <a:pt x="14074508" y="0"/>
                  </a:moveTo>
                  <a:lnTo>
                    <a:pt x="14053376" y="0"/>
                  </a:lnTo>
                  <a:lnTo>
                    <a:pt x="14053376" y="1168400"/>
                  </a:lnTo>
                  <a:lnTo>
                    <a:pt x="14074508" y="1168400"/>
                  </a:lnTo>
                  <a:lnTo>
                    <a:pt x="140745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1739092"/>
              <a:ext cx="18288000" cy="8547100"/>
            </a:xfrm>
            <a:custGeom>
              <a:avLst/>
              <a:gdLst/>
              <a:ahLst/>
              <a:cxnLst/>
              <a:rect l="l" t="t" r="r" b="b"/>
              <a:pathLst>
                <a:path w="18288000" h="8547100">
                  <a:moveTo>
                    <a:pt x="11576716" y="177799"/>
                  </a:moveTo>
                  <a:lnTo>
                    <a:pt x="9450168" y="177799"/>
                  </a:lnTo>
                  <a:lnTo>
                    <a:pt x="9952102" y="114299"/>
                  </a:lnTo>
                  <a:lnTo>
                    <a:pt x="10705002" y="38099"/>
                  </a:lnTo>
                  <a:lnTo>
                    <a:pt x="10955969" y="0"/>
                  </a:lnTo>
                  <a:lnTo>
                    <a:pt x="11201800" y="0"/>
                  </a:lnTo>
                  <a:lnTo>
                    <a:pt x="11253018" y="25399"/>
                  </a:lnTo>
                  <a:lnTo>
                    <a:pt x="11300641" y="38099"/>
                  </a:lnTo>
                  <a:lnTo>
                    <a:pt x="11346018" y="63499"/>
                  </a:lnTo>
                  <a:lnTo>
                    <a:pt x="11390497" y="88899"/>
                  </a:lnTo>
                  <a:lnTo>
                    <a:pt x="11435425" y="126999"/>
                  </a:lnTo>
                  <a:lnTo>
                    <a:pt x="11482150" y="139699"/>
                  </a:lnTo>
                  <a:lnTo>
                    <a:pt x="11532019" y="165099"/>
                  </a:lnTo>
                  <a:lnTo>
                    <a:pt x="11576716" y="177799"/>
                  </a:lnTo>
                  <a:close/>
                </a:path>
                <a:path w="18288000" h="8547100">
                  <a:moveTo>
                    <a:pt x="12100690" y="177799"/>
                  </a:moveTo>
                  <a:lnTo>
                    <a:pt x="11913916" y="177799"/>
                  </a:lnTo>
                  <a:lnTo>
                    <a:pt x="11962150" y="165099"/>
                  </a:lnTo>
                  <a:lnTo>
                    <a:pt x="12055822" y="165099"/>
                  </a:lnTo>
                  <a:lnTo>
                    <a:pt x="12100690" y="177799"/>
                  </a:lnTo>
                  <a:close/>
                </a:path>
                <a:path w="18288000" h="8547100">
                  <a:moveTo>
                    <a:pt x="12609976" y="406399"/>
                  </a:moveTo>
                  <a:lnTo>
                    <a:pt x="8812532" y="406399"/>
                  </a:lnTo>
                  <a:lnTo>
                    <a:pt x="8902059" y="380999"/>
                  </a:lnTo>
                  <a:lnTo>
                    <a:pt x="8944066" y="355599"/>
                  </a:lnTo>
                  <a:lnTo>
                    <a:pt x="8984225" y="330199"/>
                  </a:lnTo>
                  <a:lnTo>
                    <a:pt x="9062849" y="279399"/>
                  </a:lnTo>
                  <a:lnTo>
                    <a:pt x="9103239" y="266699"/>
                  </a:lnTo>
                  <a:lnTo>
                    <a:pt x="9145631" y="241299"/>
                  </a:lnTo>
                  <a:lnTo>
                    <a:pt x="9193007" y="228599"/>
                  </a:lnTo>
                  <a:lnTo>
                    <a:pt x="9242360" y="203199"/>
                  </a:lnTo>
                  <a:lnTo>
                    <a:pt x="9293222" y="203199"/>
                  </a:lnTo>
                  <a:lnTo>
                    <a:pt x="9397594" y="177799"/>
                  </a:lnTo>
                  <a:lnTo>
                    <a:pt x="11622850" y="177799"/>
                  </a:lnTo>
                  <a:lnTo>
                    <a:pt x="11670137" y="190499"/>
                  </a:lnTo>
                  <a:lnTo>
                    <a:pt x="12185070" y="190499"/>
                  </a:lnTo>
                  <a:lnTo>
                    <a:pt x="12224012" y="215899"/>
                  </a:lnTo>
                  <a:lnTo>
                    <a:pt x="12261254" y="241299"/>
                  </a:lnTo>
                  <a:lnTo>
                    <a:pt x="12294643" y="266699"/>
                  </a:lnTo>
                  <a:lnTo>
                    <a:pt x="12327207" y="292099"/>
                  </a:lnTo>
                  <a:lnTo>
                    <a:pt x="12361972" y="330199"/>
                  </a:lnTo>
                  <a:lnTo>
                    <a:pt x="12398384" y="342899"/>
                  </a:lnTo>
                  <a:lnTo>
                    <a:pt x="12437038" y="368299"/>
                  </a:lnTo>
                  <a:lnTo>
                    <a:pt x="12477729" y="380999"/>
                  </a:lnTo>
                  <a:lnTo>
                    <a:pt x="12520252" y="393699"/>
                  </a:lnTo>
                  <a:lnTo>
                    <a:pt x="12564402" y="393699"/>
                  </a:lnTo>
                  <a:lnTo>
                    <a:pt x="12609976" y="406399"/>
                  </a:lnTo>
                  <a:close/>
                </a:path>
                <a:path w="18288000" h="8547100">
                  <a:moveTo>
                    <a:pt x="12185070" y="190499"/>
                  </a:moveTo>
                  <a:lnTo>
                    <a:pt x="11718293" y="190499"/>
                  </a:lnTo>
                  <a:lnTo>
                    <a:pt x="11767033" y="177799"/>
                  </a:lnTo>
                  <a:lnTo>
                    <a:pt x="12143867" y="177799"/>
                  </a:lnTo>
                  <a:lnTo>
                    <a:pt x="12185070" y="190499"/>
                  </a:lnTo>
                  <a:close/>
                </a:path>
                <a:path w="18288000" h="8547100">
                  <a:moveTo>
                    <a:pt x="6414992" y="266699"/>
                  </a:moveTo>
                  <a:lnTo>
                    <a:pt x="6214970" y="266699"/>
                  </a:lnTo>
                  <a:lnTo>
                    <a:pt x="6264373" y="253999"/>
                  </a:lnTo>
                  <a:lnTo>
                    <a:pt x="6364665" y="253999"/>
                  </a:lnTo>
                  <a:lnTo>
                    <a:pt x="6414992" y="266699"/>
                  </a:lnTo>
                  <a:close/>
                </a:path>
                <a:path w="18288000" h="8547100">
                  <a:moveTo>
                    <a:pt x="13286292" y="457199"/>
                  </a:moveTo>
                  <a:lnTo>
                    <a:pt x="5704946" y="457199"/>
                  </a:lnTo>
                  <a:lnTo>
                    <a:pt x="5802861" y="431799"/>
                  </a:lnTo>
                  <a:lnTo>
                    <a:pt x="5849466" y="406399"/>
                  </a:lnTo>
                  <a:lnTo>
                    <a:pt x="5894043" y="393699"/>
                  </a:lnTo>
                  <a:lnTo>
                    <a:pt x="5981323" y="342899"/>
                  </a:lnTo>
                  <a:lnTo>
                    <a:pt x="6026131" y="317499"/>
                  </a:lnTo>
                  <a:lnTo>
                    <a:pt x="6073121" y="292099"/>
                  </a:lnTo>
                  <a:lnTo>
                    <a:pt x="6166440" y="266699"/>
                  </a:lnTo>
                  <a:lnTo>
                    <a:pt x="6465064" y="266699"/>
                  </a:lnTo>
                  <a:lnTo>
                    <a:pt x="6896807" y="380999"/>
                  </a:lnTo>
                  <a:lnTo>
                    <a:pt x="6945065" y="380999"/>
                  </a:lnTo>
                  <a:lnTo>
                    <a:pt x="7043233" y="406399"/>
                  </a:lnTo>
                  <a:lnTo>
                    <a:pt x="7094236" y="406399"/>
                  </a:lnTo>
                  <a:lnTo>
                    <a:pt x="7145638" y="419099"/>
                  </a:lnTo>
                  <a:lnTo>
                    <a:pt x="7249347" y="419099"/>
                  </a:lnTo>
                  <a:lnTo>
                    <a:pt x="7301511" y="431799"/>
                  </a:lnTo>
                  <a:lnTo>
                    <a:pt x="13193439" y="431799"/>
                  </a:lnTo>
                  <a:lnTo>
                    <a:pt x="13286292" y="457199"/>
                  </a:lnTo>
                  <a:close/>
                </a:path>
                <a:path w="18288000" h="8547100">
                  <a:moveTo>
                    <a:pt x="8251172" y="342899"/>
                  </a:moveTo>
                  <a:lnTo>
                    <a:pt x="8106121" y="342899"/>
                  </a:lnTo>
                  <a:lnTo>
                    <a:pt x="8155707" y="330199"/>
                  </a:lnTo>
                  <a:lnTo>
                    <a:pt x="8203429" y="330199"/>
                  </a:lnTo>
                  <a:lnTo>
                    <a:pt x="8251172" y="342899"/>
                  </a:lnTo>
                  <a:close/>
                </a:path>
                <a:path w="18288000" h="8547100">
                  <a:moveTo>
                    <a:pt x="8536056" y="393699"/>
                  </a:moveTo>
                  <a:lnTo>
                    <a:pt x="7865383" y="393699"/>
                  </a:lnTo>
                  <a:lnTo>
                    <a:pt x="8057255" y="342899"/>
                  </a:lnTo>
                  <a:lnTo>
                    <a:pt x="8298902" y="342899"/>
                  </a:lnTo>
                  <a:lnTo>
                    <a:pt x="8346580" y="355599"/>
                  </a:lnTo>
                  <a:lnTo>
                    <a:pt x="8394172" y="355599"/>
                  </a:lnTo>
                  <a:lnTo>
                    <a:pt x="8536056" y="393699"/>
                  </a:lnTo>
                  <a:close/>
                </a:path>
                <a:path w="18288000" h="8547100">
                  <a:moveTo>
                    <a:pt x="18287998" y="8547099"/>
                  </a:moveTo>
                  <a:lnTo>
                    <a:pt x="0" y="8547099"/>
                  </a:lnTo>
                  <a:lnTo>
                    <a:pt x="0" y="393699"/>
                  </a:lnTo>
                  <a:lnTo>
                    <a:pt x="24964" y="419099"/>
                  </a:lnTo>
                  <a:lnTo>
                    <a:pt x="49730" y="431799"/>
                  </a:lnTo>
                  <a:lnTo>
                    <a:pt x="75047" y="444499"/>
                  </a:lnTo>
                  <a:lnTo>
                    <a:pt x="101740" y="457199"/>
                  </a:lnTo>
                  <a:lnTo>
                    <a:pt x="130634" y="469899"/>
                  </a:lnTo>
                  <a:lnTo>
                    <a:pt x="152018" y="482599"/>
                  </a:lnTo>
                  <a:lnTo>
                    <a:pt x="174021" y="482599"/>
                  </a:lnTo>
                  <a:lnTo>
                    <a:pt x="196162" y="495299"/>
                  </a:lnTo>
                  <a:lnTo>
                    <a:pt x="217959" y="495299"/>
                  </a:lnTo>
                  <a:lnTo>
                    <a:pt x="262174" y="520699"/>
                  </a:lnTo>
                  <a:lnTo>
                    <a:pt x="300498" y="546099"/>
                  </a:lnTo>
                  <a:lnTo>
                    <a:pt x="334855" y="571499"/>
                  </a:lnTo>
                  <a:lnTo>
                    <a:pt x="367171" y="609599"/>
                  </a:lnTo>
                  <a:lnTo>
                    <a:pt x="399371" y="634999"/>
                  </a:lnTo>
                  <a:lnTo>
                    <a:pt x="433381" y="673099"/>
                  </a:lnTo>
                  <a:lnTo>
                    <a:pt x="471127" y="698499"/>
                  </a:lnTo>
                  <a:lnTo>
                    <a:pt x="515069" y="723899"/>
                  </a:lnTo>
                  <a:lnTo>
                    <a:pt x="562707" y="736599"/>
                  </a:lnTo>
                  <a:lnTo>
                    <a:pt x="613247" y="749299"/>
                  </a:lnTo>
                  <a:lnTo>
                    <a:pt x="665892" y="761999"/>
                  </a:lnTo>
                  <a:lnTo>
                    <a:pt x="774313" y="761999"/>
                  </a:lnTo>
                  <a:lnTo>
                    <a:pt x="828498" y="774699"/>
                  </a:lnTo>
                  <a:lnTo>
                    <a:pt x="15055440" y="774699"/>
                  </a:lnTo>
                  <a:lnTo>
                    <a:pt x="15078154" y="787399"/>
                  </a:lnTo>
                  <a:lnTo>
                    <a:pt x="15168208" y="812799"/>
                  </a:lnTo>
                  <a:lnTo>
                    <a:pt x="15213293" y="838199"/>
                  </a:lnTo>
                  <a:lnTo>
                    <a:pt x="15351516" y="876299"/>
                  </a:lnTo>
                  <a:lnTo>
                    <a:pt x="15399342" y="888999"/>
                  </a:lnTo>
                  <a:lnTo>
                    <a:pt x="15595782" y="888999"/>
                  </a:lnTo>
                  <a:lnTo>
                    <a:pt x="15642811" y="901699"/>
                  </a:lnTo>
                  <a:lnTo>
                    <a:pt x="15686917" y="914399"/>
                  </a:lnTo>
                  <a:lnTo>
                    <a:pt x="15719274" y="927099"/>
                  </a:lnTo>
                  <a:lnTo>
                    <a:pt x="15747641" y="952499"/>
                  </a:lnTo>
                  <a:lnTo>
                    <a:pt x="15774632" y="965199"/>
                  </a:lnTo>
                  <a:lnTo>
                    <a:pt x="15841756" y="1015999"/>
                  </a:lnTo>
                  <a:lnTo>
                    <a:pt x="15884529" y="1028699"/>
                  </a:lnTo>
                  <a:lnTo>
                    <a:pt x="15930383" y="1041399"/>
                  </a:lnTo>
                  <a:lnTo>
                    <a:pt x="15978519" y="1054099"/>
                  </a:lnTo>
                  <a:lnTo>
                    <a:pt x="18287998" y="1054099"/>
                  </a:lnTo>
                  <a:lnTo>
                    <a:pt x="18287998" y="8547099"/>
                  </a:lnTo>
                  <a:close/>
                </a:path>
                <a:path w="18288000" h="8547100">
                  <a:moveTo>
                    <a:pt x="13098974" y="419099"/>
                  </a:moveTo>
                  <a:lnTo>
                    <a:pt x="7716791" y="419099"/>
                  </a:lnTo>
                  <a:lnTo>
                    <a:pt x="7817415" y="393699"/>
                  </a:lnTo>
                  <a:lnTo>
                    <a:pt x="8582932" y="393699"/>
                  </a:lnTo>
                  <a:lnTo>
                    <a:pt x="8629538" y="406399"/>
                  </a:lnTo>
                  <a:lnTo>
                    <a:pt x="13050422" y="406399"/>
                  </a:lnTo>
                  <a:lnTo>
                    <a:pt x="13098974" y="419099"/>
                  </a:lnTo>
                  <a:close/>
                </a:path>
                <a:path w="18288000" h="8547100">
                  <a:moveTo>
                    <a:pt x="13193439" y="431799"/>
                  </a:moveTo>
                  <a:lnTo>
                    <a:pt x="7562561" y="431799"/>
                  </a:lnTo>
                  <a:lnTo>
                    <a:pt x="7614315" y="419099"/>
                  </a:lnTo>
                  <a:lnTo>
                    <a:pt x="13146699" y="419099"/>
                  </a:lnTo>
                  <a:lnTo>
                    <a:pt x="13193439" y="431799"/>
                  </a:lnTo>
                  <a:close/>
                </a:path>
                <a:path w="18288000" h="8547100">
                  <a:moveTo>
                    <a:pt x="5403804" y="444499"/>
                  </a:moveTo>
                  <a:lnTo>
                    <a:pt x="5255297" y="444499"/>
                  </a:lnTo>
                  <a:lnTo>
                    <a:pt x="5304076" y="431799"/>
                  </a:lnTo>
                  <a:lnTo>
                    <a:pt x="5353650" y="431799"/>
                  </a:lnTo>
                  <a:lnTo>
                    <a:pt x="5403804" y="444499"/>
                  </a:lnTo>
                  <a:close/>
                </a:path>
                <a:path w="18288000" h="8547100">
                  <a:moveTo>
                    <a:pt x="14163554" y="571499"/>
                  </a:moveTo>
                  <a:lnTo>
                    <a:pt x="4883596" y="571499"/>
                  </a:lnTo>
                  <a:lnTo>
                    <a:pt x="4934057" y="558799"/>
                  </a:lnTo>
                  <a:lnTo>
                    <a:pt x="4980787" y="546099"/>
                  </a:lnTo>
                  <a:lnTo>
                    <a:pt x="5069171" y="495299"/>
                  </a:lnTo>
                  <a:lnTo>
                    <a:pt x="5113884" y="469899"/>
                  </a:lnTo>
                  <a:lnTo>
                    <a:pt x="5207527" y="444499"/>
                  </a:lnTo>
                  <a:lnTo>
                    <a:pt x="5454326" y="444499"/>
                  </a:lnTo>
                  <a:lnTo>
                    <a:pt x="5505000" y="457199"/>
                  </a:lnTo>
                  <a:lnTo>
                    <a:pt x="13286292" y="457199"/>
                  </a:lnTo>
                  <a:lnTo>
                    <a:pt x="13562626" y="533399"/>
                  </a:lnTo>
                  <a:lnTo>
                    <a:pt x="14109035" y="533399"/>
                  </a:lnTo>
                  <a:lnTo>
                    <a:pt x="14145919" y="558799"/>
                  </a:lnTo>
                  <a:lnTo>
                    <a:pt x="14163554" y="571499"/>
                  </a:lnTo>
                  <a:close/>
                </a:path>
                <a:path w="18288000" h="8547100">
                  <a:moveTo>
                    <a:pt x="14109035" y="533399"/>
                  </a:moveTo>
                  <a:lnTo>
                    <a:pt x="13657831" y="533399"/>
                  </a:lnTo>
                  <a:lnTo>
                    <a:pt x="13750866" y="507999"/>
                  </a:lnTo>
                  <a:lnTo>
                    <a:pt x="13797143" y="507999"/>
                  </a:lnTo>
                  <a:lnTo>
                    <a:pt x="13889559" y="482599"/>
                  </a:lnTo>
                  <a:lnTo>
                    <a:pt x="13935835" y="482599"/>
                  </a:lnTo>
                  <a:lnTo>
                    <a:pt x="13982250" y="495299"/>
                  </a:lnTo>
                  <a:lnTo>
                    <a:pt x="14027845" y="495299"/>
                  </a:lnTo>
                  <a:lnTo>
                    <a:pt x="14069892" y="520699"/>
                  </a:lnTo>
                  <a:lnTo>
                    <a:pt x="14109035" y="533399"/>
                  </a:lnTo>
                  <a:close/>
                </a:path>
                <a:path w="18288000" h="8547100">
                  <a:moveTo>
                    <a:pt x="14319047" y="698499"/>
                  </a:moveTo>
                  <a:lnTo>
                    <a:pt x="2123923" y="698499"/>
                  </a:lnTo>
                  <a:lnTo>
                    <a:pt x="2211288" y="673099"/>
                  </a:lnTo>
                  <a:lnTo>
                    <a:pt x="2253770" y="647699"/>
                  </a:lnTo>
                  <a:lnTo>
                    <a:pt x="2295730" y="634999"/>
                  </a:lnTo>
                  <a:lnTo>
                    <a:pt x="2337378" y="609599"/>
                  </a:lnTo>
                  <a:lnTo>
                    <a:pt x="2378921" y="596899"/>
                  </a:lnTo>
                  <a:lnTo>
                    <a:pt x="2420568" y="571499"/>
                  </a:lnTo>
                  <a:lnTo>
                    <a:pt x="2462529" y="558799"/>
                  </a:lnTo>
                  <a:lnTo>
                    <a:pt x="2505011" y="533399"/>
                  </a:lnTo>
                  <a:lnTo>
                    <a:pt x="2592376" y="507999"/>
                  </a:lnTo>
                  <a:lnTo>
                    <a:pt x="2730912" y="507999"/>
                  </a:lnTo>
                  <a:lnTo>
                    <a:pt x="2821177" y="533399"/>
                  </a:lnTo>
                  <a:lnTo>
                    <a:pt x="2865455" y="558799"/>
                  </a:lnTo>
                  <a:lnTo>
                    <a:pt x="2998422" y="596899"/>
                  </a:lnTo>
                  <a:lnTo>
                    <a:pt x="3503836" y="596899"/>
                  </a:lnTo>
                  <a:lnTo>
                    <a:pt x="3548217" y="609599"/>
                  </a:lnTo>
                  <a:lnTo>
                    <a:pt x="3596473" y="622299"/>
                  </a:lnTo>
                  <a:lnTo>
                    <a:pt x="3640202" y="634999"/>
                  </a:lnTo>
                  <a:lnTo>
                    <a:pt x="14238146" y="634999"/>
                  </a:lnTo>
                  <a:lnTo>
                    <a:pt x="14249473" y="647699"/>
                  </a:lnTo>
                  <a:lnTo>
                    <a:pt x="14283776" y="673099"/>
                  </a:lnTo>
                  <a:lnTo>
                    <a:pt x="14319047" y="698499"/>
                  </a:lnTo>
                  <a:close/>
                </a:path>
                <a:path w="18288000" h="8547100">
                  <a:moveTo>
                    <a:pt x="3503836" y="596899"/>
                  </a:moveTo>
                  <a:lnTo>
                    <a:pt x="3090136" y="596899"/>
                  </a:lnTo>
                  <a:lnTo>
                    <a:pt x="3320271" y="533399"/>
                  </a:lnTo>
                  <a:lnTo>
                    <a:pt x="3367521" y="533399"/>
                  </a:lnTo>
                  <a:lnTo>
                    <a:pt x="3416129" y="546099"/>
                  </a:lnTo>
                  <a:lnTo>
                    <a:pt x="3460687" y="571499"/>
                  </a:lnTo>
                  <a:lnTo>
                    <a:pt x="3503836" y="596899"/>
                  </a:lnTo>
                  <a:close/>
                </a:path>
                <a:path w="18288000" h="8547100">
                  <a:moveTo>
                    <a:pt x="14226819" y="622299"/>
                  </a:moveTo>
                  <a:lnTo>
                    <a:pt x="4188394" y="622299"/>
                  </a:lnTo>
                  <a:lnTo>
                    <a:pt x="4232567" y="609599"/>
                  </a:lnTo>
                  <a:lnTo>
                    <a:pt x="4276547" y="609599"/>
                  </a:lnTo>
                  <a:lnTo>
                    <a:pt x="4543258" y="533399"/>
                  </a:lnTo>
                  <a:lnTo>
                    <a:pt x="4639108" y="533399"/>
                  </a:lnTo>
                  <a:lnTo>
                    <a:pt x="4785291" y="571499"/>
                  </a:lnTo>
                  <a:lnTo>
                    <a:pt x="14163554" y="571499"/>
                  </a:lnTo>
                  <a:lnTo>
                    <a:pt x="14181190" y="584199"/>
                  </a:lnTo>
                  <a:lnTo>
                    <a:pt x="14215492" y="609599"/>
                  </a:lnTo>
                  <a:lnTo>
                    <a:pt x="14226819" y="622299"/>
                  </a:lnTo>
                  <a:close/>
                </a:path>
                <a:path w="18288000" h="8547100">
                  <a:moveTo>
                    <a:pt x="14238146" y="634999"/>
                  </a:moveTo>
                  <a:lnTo>
                    <a:pt x="3640202" y="634999"/>
                  </a:lnTo>
                  <a:lnTo>
                    <a:pt x="3897329" y="558799"/>
                  </a:lnTo>
                  <a:lnTo>
                    <a:pt x="3984665" y="558799"/>
                  </a:lnTo>
                  <a:lnTo>
                    <a:pt x="4025851" y="571499"/>
                  </a:lnTo>
                  <a:lnTo>
                    <a:pt x="4103544" y="596899"/>
                  </a:lnTo>
                  <a:lnTo>
                    <a:pt x="4143904" y="609599"/>
                  </a:lnTo>
                  <a:lnTo>
                    <a:pt x="4188394" y="622299"/>
                  </a:lnTo>
                  <a:lnTo>
                    <a:pt x="14226819" y="622299"/>
                  </a:lnTo>
                  <a:lnTo>
                    <a:pt x="14238146" y="634999"/>
                  </a:lnTo>
                  <a:close/>
                </a:path>
                <a:path w="18288000" h="8547100">
                  <a:moveTo>
                    <a:pt x="1843374" y="660399"/>
                  </a:moveTo>
                  <a:lnTo>
                    <a:pt x="1257960" y="660399"/>
                  </a:lnTo>
                  <a:lnTo>
                    <a:pt x="1307725" y="647699"/>
                  </a:lnTo>
                  <a:lnTo>
                    <a:pt x="1358209" y="647699"/>
                  </a:lnTo>
                  <a:lnTo>
                    <a:pt x="1409109" y="634999"/>
                  </a:lnTo>
                  <a:lnTo>
                    <a:pt x="1750129" y="634999"/>
                  </a:lnTo>
                  <a:lnTo>
                    <a:pt x="1843374" y="660399"/>
                  </a:lnTo>
                  <a:close/>
                </a:path>
                <a:path w="18288000" h="8547100">
                  <a:moveTo>
                    <a:pt x="14533945" y="774699"/>
                  </a:moveTo>
                  <a:lnTo>
                    <a:pt x="921579" y="774699"/>
                  </a:lnTo>
                  <a:lnTo>
                    <a:pt x="951780" y="761999"/>
                  </a:lnTo>
                  <a:lnTo>
                    <a:pt x="983896" y="749299"/>
                  </a:lnTo>
                  <a:lnTo>
                    <a:pt x="1013880" y="736599"/>
                  </a:lnTo>
                  <a:lnTo>
                    <a:pt x="1072127" y="711199"/>
                  </a:lnTo>
                  <a:lnTo>
                    <a:pt x="1115997" y="685799"/>
                  </a:lnTo>
                  <a:lnTo>
                    <a:pt x="1209216" y="660399"/>
                  </a:lnTo>
                  <a:lnTo>
                    <a:pt x="1890178" y="660399"/>
                  </a:lnTo>
                  <a:lnTo>
                    <a:pt x="1936569" y="685799"/>
                  </a:lnTo>
                  <a:lnTo>
                    <a:pt x="1983510" y="685799"/>
                  </a:lnTo>
                  <a:lnTo>
                    <a:pt x="2031966" y="698499"/>
                  </a:lnTo>
                  <a:lnTo>
                    <a:pt x="14319047" y="698499"/>
                  </a:lnTo>
                  <a:lnTo>
                    <a:pt x="14355931" y="723899"/>
                  </a:lnTo>
                  <a:lnTo>
                    <a:pt x="14395074" y="736599"/>
                  </a:lnTo>
                  <a:lnTo>
                    <a:pt x="14437121" y="761999"/>
                  </a:lnTo>
                  <a:lnTo>
                    <a:pt x="14482717" y="761999"/>
                  </a:lnTo>
                  <a:lnTo>
                    <a:pt x="14533945" y="774699"/>
                  </a:lnTo>
                  <a:close/>
                </a:path>
                <a:path w="18288000" h="8547100">
                  <a:moveTo>
                    <a:pt x="15055440" y="774699"/>
                  </a:moveTo>
                  <a:lnTo>
                    <a:pt x="14585148" y="774699"/>
                  </a:lnTo>
                  <a:lnTo>
                    <a:pt x="14687733" y="749299"/>
                  </a:lnTo>
                  <a:lnTo>
                    <a:pt x="14739244" y="749299"/>
                  </a:lnTo>
                  <a:lnTo>
                    <a:pt x="14790985" y="736599"/>
                  </a:lnTo>
                  <a:lnTo>
                    <a:pt x="14939931" y="736599"/>
                  </a:lnTo>
                  <a:lnTo>
                    <a:pt x="15032727" y="761999"/>
                  </a:lnTo>
                  <a:lnTo>
                    <a:pt x="15055440" y="774699"/>
                  </a:lnTo>
                  <a:close/>
                </a:path>
                <a:path w="18288000" h="8547100">
                  <a:moveTo>
                    <a:pt x="18287998" y="1054099"/>
                  </a:moveTo>
                  <a:lnTo>
                    <a:pt x="16078452" y="1054099"/>
                  </a:lnTo>
                  <a:lnTo>
                    <a:pt x="16225543" y="1015999"/>
                  </a:lnTo>
                  <a:lnTo>
                    <a:pt x="16361517" y="977899"/>
                  </a:lnTo>
                  <a:lnTo>
                    <a:pt x="16406016" y="952499"/>
                  </a:lnTo>
                  <a:lnTo>
                    <a:pt x="16495371" y="927099"/>
                  </a:lnTo>
                  <a:lnTo>
                    <a:pt x="16540759" y="901699"/>
                  </a:lnTo>
                  <a:lnTo>
                    <a:pt x="16586973" y="888999"/>
                  </a:lnTo>
                  <a:lnTo>
                    <a:pt x="16634281" y="888999"/>
                  </a:lnTo>
                  <a:lnTo>
                    <a:pt x="16731557" y="863599"/>
                  </a:lnTo>
                  <a:lnTo>
                    <a:pt x="16929125" y="863599"/>
                  </a:lnTo>
                  <a:lnTo>
                    <a:pt x="16978782" y="876299"/>
                  </a:lnTo>
                  <a:lnTo>
                    <a:pt x="17028421" y="876299"/>
                  </a:lnTo>
                  <a:lnTo>
                    <a:pt x="17127397" y="901699"/>
                  </a:lnTo>
                  <a:lnTo>
                    <a:pt x="17176610" y="901699"/>
                  </a:lnTo>
                  <a:lnTo>
                    <a:pt x="17323410" y="939799"/>
                  </a:lnTo>
                  <a:lnTo>
                    <a:pt x="17372541" y="939799"/>
                  </a:lnTo>
                  <a:lnTo>
                    <a:pt x="17520004" y="977899"/>
                  </a:lnTo>
                  <a:lnTo>
                    <a:pt x="17981853" y="977899"/>
                  </a:lnTo>
                  <a:lnTo>
                    <a:pt x="18012799" y="990599"/>
                  </a:lnTo>
                  <a:lnTo>
                    <a:pt x="18043951" y="990599"/>
                  </a:lnTo>
                  <a:lnTo>
                    <a:pt x="18085046" y="1003299"/>
                  </a:lnTo>
                  <a:lnTo>
                    <a:pt x="18210530" y="1003299"/>
                  </a:lnTo>
                  <a:lnTo>
                    <a:pt x="18262107" y="1015999"/>
                  </a:lnTo>
                  <a:lnTo>
                    <a:pt x="18287998" y="1015999"/>
                  </a:lnTo>
                  <a:lnTo>
                    <a:pt x="18287998" y="1054099"/>
                  </a:lnTo>
                  <a:close/>
                </a:path>
                <a:path w="18288000" h="8547100">
                  <a:moveTo>
                    <a:pt x="17981853" y="977899"/>
                  </a:moveTo>
                  <a:lnTo>
                    <a:pt x="17718778" y="977899"/>
                  </a:lnTo>
                  <a:lnTo>
                    <a:pt x="17768966" y="965199"/>
                  </a:lnTo>
                  <a:lnTo>
                    <a:pt x="17950768" y="965199"/>
                  </a:lnTo>
                  <a:lnTo>
                    <a:pt x="17981853" y="9778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903220"/>
              <a:ext cx="18288000" cy="8382000"/>
            </a:xfrm>
            <a:custGeom>
              <a:avLst/>
              <a:gdLst/>
              <a:ahLst/>
              <a:cxnLst/>
              <a:rect l="l" t="t" r="r" b="b"/>
              <a:pathLst>
                <a:path w="18288000" h="8382000">
                  <a:moveTo>
                    <a:pt x="11578354" y="177800"/>
                  </a:moveTo>
                  <a:lnTo>
                    <a:pt x="9451806" y="177800"/>
                  </a:lnTo>
                  <a:lnTo>
                    <a:pt x="9953740" y="114300"/>
                  </a:lnTo>
                  <a:lnTo>
                    <a:pt x="10706640" y="38100"/>
                  </a:lnTo>
                  <a:lnTo>
                    <a:pt x="10957607" y="0"/>
                  </a:lnTo>
                  <a:lnTo>
                    <a:pt x="11203438" y="0"/>
                  </a:lnTo>
                  <a:lnTo>
                    <a:pt x="11254656" y="25400"/>
                  </a:lnTo>
                  <a:lnTo>
                    <a:pt x="11302279" y="38100"/>
                  </a:lnTo>
                  <a:lnTo>
                    <a:pt x="11347657" y="63500"/>
                  </a:lnTo>
                  <a:lnTo>
                    <a:pt x="11437063" y="114300"/>
                  </a:lnTo>
                  <a:lnTo>
                    <a:pt x="11483788" y="139700"/>
                  </a:lnTo>
                  <a:lnTo>
                    <a:pt x="11533658" y="165100"/>
                  </a:lnTo>
                  <a:lnTo>
                    <a:pt x="11578354" y="177800"/>
                  </a:lnTo>
                  <a:close/>
                </a:path>
                <a:path w="18288000" h="8382000">
                  <a:moveTo>
                    <a:pt x="12102328" y="177800"/>
                  </a:moveTo>
                  <a:lnTo>
                    <a:pt x="11866767" y="177800"/>
                  </a:lnTo>
                  <a:lnTo>
                    <a:pt x="11915555" y="165100"/>
                  </a:lnTo>
                  <a:lnTo>
                    <a:pt x="12057460" y="165100"/>
                  </a:lnTo>
                  <a:lnTo>
                    <a:pt x="12102328" y="177800"/>
                  </a:lnTo>
                  <a:close/>
                </a:path>
                <a:path w="18288000" h="8382000">
                  <a:moveTo>
                    <a:pt x="12521890" y="393700"/>
                  </a:moveTo>
                  <a:lnTo>
                    <a:pt x="8858878" y="393700"/>
                  </a:lnTo>
                  <a:lnTo>
                    <a:pt x="8903697" y="368300"/>
                  </a:lnTo>
                  <a:lnTo>
                    <a:pt x="8945704" y="355600"/>
                  </a:lnTo>
                  <a:lnTo>
                    <a:pt x="8985863" y="330200"/>
                  </a:lnTo>
                  <a:lnTo>
                    <a:pt x="9064487" y="279400"/>
                  </a:lnTo>
                  <a:lnTo>
                    <a:pt x="9104877" y="254000"/>
                  </a:lnTo>
                  <a:lnTo>
                    <a:pt x="9147270" y="241300"/>
                  </a:lnTo>
                  <a:lnTo>
                    <a:pt x="9194646" y="215900"/>
                  </a:lnTo>
                  <a:lnTo>
                    <a:pt x="9294860" y="190500"/>
                  </a:lnTo>
                  <a:lnTo>
                    <a:pt x="9346761" y="190500"/>
                  </a:lnTo>
                  <a:lnTo>
                    <a:pt x="9399232" y="177800"/>
                  </a:lnTo>
                  <a:lnTo>
                    <a:pt x="12145505" y="177800"/>
                  </a:lnTo>
                  <a:lnTo>
                    <a:pt x="12186708" y="190500"/>
                  </a:lnTo>
                  <a:lnTo>
                    <a:pt x="12225651" y="215900"/>
                  </a:lnTo>
                  <a:lnTo>
                    <a:pt x="12262892" y="241300"/>
                  </a:lnTo>
                  <a:lnTo>
                    <a:pt x="12296282" y="266700"/>
                  </a:lnTo>
                  <a:lnTo>
                    <a:pt x="12328845" y="292100"/>
                  </a:lnTo>
                  <a:lnTo>
                    <a:pt x="12363610" y="317500"/>
                  </a:lnTo>
                  <a:lnTo>
                    <a:pt x="12400022" y="342900"/>
                  </a:lnTo>
                  <a:lnTo>
                    <a:pt x="12438676" y="368300"/>
                  </a:lnTo>
                  <a:lnTo>
                    <a:pt x="12479367" y="381000"/>
                  </a:lnTo>
                  <a:lnTo>
                    <a:pt x="12521890" y="393700"/>
                  </a:lnTo>
                  <a:close/>
                </a:path>
                <a:path w="18288000" h="8382000">
                  <a:moveTo>
                    <a:pt x="13310772" y="457200"/>
                  </a:moveTo>
                  <a:lnTo>
                    <a:pt x="5706585" y="457200"/>
                  </a:lnTo>
                  <a:lnTo>
                    <a:pt x="5804499" y="431800"/>
                  </a:lnTo>
                  <a:lnTo>
                    <a:pt x="5851104" y="406400"/>
                  </a:lnTo>
                  <a:lnTo>
                    <a:pt x="5895681" y="381000"/>
                  </a:lnTo>
                  <a:lnTo>
                    <a:pt x="5982961" y="330200"/>
                  </a:lnTo>
                  <a:lnTo>
                    <a:pt x="6027769" y="317500"/>
                  </a:lnTo>
                  <a:lnTo>
                    <a:pt x="6074759" y="292100"/>
                  </a:lnTo>
                  <a:lnTo>
                    <a:pt x="6120701" y="279400"/>
                  </a:lnTo>
                  <a:lnTo>
                    <a:pt x="6216608" y="254000"/>
                  </a:lnTo>
                  <a:lnTo>
                    <a:pt x="6366303" y="254000"/>
                  </a:lnTo>
                  <a:lnTo>
                    <a:pt x="6416630" y="266700"/>
                  </a:lnTo>
                  <a:lnTo>
                    <a:pt x="6466702" y="266700"/>
                  </a:lnTo>
                  <a:lnTo>
                    <a:pt x="6660654" y="317500"/>
                  </a:lnTo>
                  <a:lnTo>
                    <a:pt x="6708142" y="317500"/>
                  </a:lnTo>
                  <a:lnTo>
                    <a:pt x="6755546" y="342900"/>
                  </a:lnTo>
                  <a:lnTo>
                    <a:pt x="6802985" y="342900"/>
                  </a:lnTo>
                  <a:lnTo>
                    <a:pt x="6995473" y="393700"/>
                  </a:lnTo>
                  <a:lnTo>
                    <a:pt x="7044871" y="393700"/>
                  </a:lnTo>
                  <a:lnTo>
                    <a:pt x="7095875" y="406400"/>
                  </a:lnTo>
                  <a:lnTo>
                    <a:pt x="7147276" y="406400"/>
                  </a:lnTo>
                  <a:lnTo>
                    <a:pt x="7199003" y="419100"/>
                  </a:lnTo>
                  <a:lnTo>
                    <a:pt x="7355424" y="419100"/>
                  </a:lnTo>
                  <a:lnTo>
                    <a:pt x="7407739" y="431800"/>
                  </a:lnTo>
                  <a:lnTo>
                    <a:pt x="13241818" y="431800"/>
                  </a:lnTo>
                  <a:lnTo>
                    <a:pt x="13287930" y="444500"/>
                  </a:lnTo>
                  <a:lnTo>
                    <a:pt x="13310772" y="457200"/>
                  </a:lnTo>
                  <a:close/>
                </a:path>
                <a:path w="18288000" h="8382000">
                  <a:moveTo>
                    <a:pt x="8348219" y="355600"/>
                  </a:moveTo>
                  <a:lnTo>
                    <a:pt x="8010565" y="355600"/>
                  </a:lnTo>
                  <a:lnTo>
                    <a:pt x="8107759" y="330200"/>
                  </a:lnTo>
                  <a:lnTo>
                    <a:pt x="8252811" y="330200"/>
                  </a:lnTo>
                  <a:lnTo>
                    <a:pt x="8348219" y="355600"/>
                  </a:lnTo>
                  <a:close/>
                </a:path>
                <a:path w="18288000" h="8382000">
                  <a:moveTo>
                    <a:pt x="8631176" y="406400"/>
                  </a:moveTo>
                  <a:lnTo>
                    <a:pt x="7769008" y="406400"/>
                  </a:lnTo>
                  <a:lnTo>
                    <a:pt x="7819053" y="393700"/>
                  </a:lnTo>
                  <a:lnTo>
                    <a:pt x="7962597" y="355600"/>
                  </a:lnTo>
                  <a:lnTo>
                    <a:pt x="8395810" y="355600"/>
                  </a:lnTo>
                  <a:lnTo>
                    <a:pt x="8537694" y="393700"/>
                  </a:lnTo>
                  <a:lnTo>
                    <a:pt x="8584570" y="393700"/>
                  </a:lnTo>
                  <a:lnTo>
                    <a:pt x="8631176" y="406400"/>
                  </a:lnTo>
                  <a:close/>
                </a:path>
                <a:path w="18288000" h="8382000">
                  <a:moveTo>
                    <a:pt x="18287999" y="8382000"/>
                  </a:moveTo>
                  <a:lnTo>
                    <a:pt x="0" y="8382000"/>
                  </a:lnTo>
                  <a:lnTo>
                    <a:pt x="0" y="393700"/>
                  </a:lnTo>
                  <a:lnTo>
                    <a:pt x="26602" y="406400"/>
                  </a:lnTo>
                  <a:lnTo>
                    <a:pt x="51368" y="431800"/>
                  </a:lnTo>
                  <a:lnTo>
                    <a:pt x="76685" y="444500"/>
                  </a:lnTo>
                  <a:lnTo>
                    <a:pt x="103378" y="457200"/>
                  </a:lnTo>
                  <a:lnTo>
                    <a:pt x="132272" y="469900"/>
                  </a:lnTo>
                  <a:lnTo>
                    <a:pt x="153656" y="482600"/>
                  </a:lnTo>
                  <a:lnTo>
                    <a:pt x="197800" y="482600"/>
                  </a:lnTo>
                  <a:lnTo>
                    <a:pt x="219597" y="495300"/>
                  </a:lnTo>
                  <a:lnTo>
                    <a:pt x="263812" y="508000"/>
                  </a:lnTo>
                  <a:lnTo>
                    <a:pt x="302136" y="533400"/>
                  </a:lnTo>
                  <a:lnTo>
                    <a:pt x="336493" y="571500"/>
                  </a:lnTo>
                  <a:lnTo>
                    <a:pt x="368809" y="596900"/>
                  </a:lnTo>
                  <a:lnTo>
                    <a:pt x="401009" y="635000"/>
                  </a:lnTo>
                  <a:lnTo>
                    <a:pt x="435020" y="660400"/>
                  </a:lnTo>
                  <a:lnTo>
                    <a:pt x="472765" y="685800"/>
                  </a:lnTo>
                  <a:lnTo>
                    <a:pt x="516707" y="711200"/>
                  </a:lnTo>
                  <a:lnTo>
                    <a:pt x="564345" y="723900"/>
                  </a:lnTo>
                  <a:lnTo>
                    <a:pt x="614885" y="736600"/>
                  </a:lnTo>
                  <a:lnTo>
                    <a:pt x="721484" y="762000"/>
                  </a:lnTo>
                  <a:lnTo>
                    <a:pt x="15034365" y="762000"/>
                  </a:lnTo>
                  <a:lnTo>
                    <a:pt x="15124877" y="787400"/>
                  </a:lnTo>
                  <a:lnTo>
                    <a:pt x="15169847" y="812800"/>
                  </a:lnTo>
                  <a:lnTo>
                    <a:pt x="15260358" y="838200"/>
                  </a:lnTo>
                  <a:lnTo>
                    <a:pt x="15306357" y="863600"/>
                  </a:lnTo>
                  <a:lnTo>
                    <a:pt x="15353154" y="876300"/>
                  </a:lnTo>
                  <a:lnTo>
                    <a:pt x="15400981" y="876300"/>
                  </a:lnTo>
                  <a:lnTo>
                    <a:pt x="15450063" y="889000"/>
                  </a:lnTo>
                  <a:lnTo>
                    <a:pt x="15644450" y="889000"/>
                  </a:lnTo>
                  <a:lnTo>
                    <a:pt x="15688555" y="901700"/>
                  </a:lnTo>
                  <a:lnTo>
                    <a:pt x="15720912" y="914400"/>
                  </a:lnTo>
                  <a:lnTo>
                    <a:pt x="15749279" y="939800"/>
                  </a:lnTo>
                  <a:lnTo>
                    <a:pt x="15776270" y="965200"/>
                  </a:lnTo>
                  <a:lnTo>
                    <a:pt x="15804499" y="977900"/>
                  </a:lnTo>
                  <a:lnTo>
                    <a:pt x="15843395" y="1003300"/>
                  </a:lnTo>
                  <a:lnTo>
                    <a:pt x="15886168" y="1028700"/>
                  </a:lnTo>
                  <a:lnTo>
                    <a:pt x="15932021" y="1028700"/>
                  </a:lnTo>
                  <a:lnTo>
                    <a:pt x="15980157" y="1041400"/>
                  </a:lnTo>
                  <a:lnTo>
                    <a:pt x="18287999" y="1041400"/>
                  </a:lnTo>
                  <a:lnTo>
                    <a:pt x="18287999" y="8382000"/>
                  </a:lnTo>
                  <a:close/>
                </a:path>
                <a:path w="18288000" h="8382000">
                  <a:moveTo>
                    <a:pt x="12611614" y="406400"/>
                  </a:moveTo>
                  <a:lnTo>
                    <a:pt x="8769009" y="406400"/>
                  </a:lnTo>
                  <a:lnTo>
                    <a:pt x="8814170" y="393700"/>
                  </a:lnTo>
                  <a:lnTo>
                    <a:pt x="12566040" y="393700"/>
                  </a:lnTo>
                  <a:lnTo>
                    <a:pt x="12611614" y="406400"/>
                  </a:lnTo>
                  <a:close/>
                </a:path>
                <a:path w="18288000" h="8382000">
                  <a:moveTo>
                    <a:pt x="13148337" y="419100"/>
                  </a:moveTo>
                  <a:lnTo>
                    <a:pt x="7667387" y="419100"/>
                  </a:lnTo>
                  <a:lnTo>
                    <a:pt x="7718429" y="406400"/>
                  </a:lnTo>
                  <a:lnTo>
                    <a:pt x="13100612" y="406400"/>
                  </a:lnTo>
                  <a:lnTo>
                    <a:pt x="13148337" y="419100"/>
                  </a:lnTo>
                  <a:close/>
                </a:path>
                <a:path w="18288000" h="8382000">
                  <a:moveTo>
                    <a:pt x="13241818" y="431800"/>
                  </a:moveTo>
                  <a:lnTo>
                    <a:pt x="7512198" y="431800"/>
                  </a:lnTo>
                  <a:lnTo>
                    <a:pt x="7564199" y="419100"/>
                  </a:lnTo>
                  <a:lnTo>
                    <a:pt x="13195030" y="419100"/>
                  </a:lnTo>
                  <a:lnTo>
                    <a:pt x="13241818" y="431800"/>
                  </a:lnTo>
                  <a:close/>
                </a:path>
                <a:path w="18288000" h="8382000">
                  <a:moveTo>
                    <a:pt x="14165192" y="571500"/>
                  </a:moveTo>
                  <a:lnTo>
                    <a:pt x="4885234" y="571500"/>
                  </a:lnTo>
                  <a:lnTo>
                    <a:pt x="4935695" y="558800"/>
                  </a:lnTo>
                  <a:lnTo>
                    <a:pt x="4982425" y="533400"/>
                  </a:lnTo>
                  <a:lnTo>
                    <a:pt x="5026953" y="520700"/>
                  </a:lnTo>
                  <a:lnTo>
                    <a:pt x="5070810" y="495300"/>
                  </a:lnTo>
                  <a:lnTo>
                    <a:pt x="5115522" y="469900"/>
                  </a:lnTo>
                  <a:lnTo>
                    <a:pt x="5256935" y="431800"/>
                  </a:lnTo>
                  <a:lnTo>
                    <a:pt x="5405443" y="431800"/>
                  </a:lnTo>
                  <a:lnTo>
                    <a:pt x="5455964" y="444500"/>
                  </a:lnTo>
                  <a:lnTo>
                    <a:pt x="5506639" y="444500"/>
                  </a:lnTo>
                  <a:lnTo>
                    <a:pt x="5557252" y="457200"/>
                  </a:lnTo>
                  <a:lnTo>
                    <a:pt x="13310772" y="457200"/>
                  </a:lnTo>
                  <a:lnTo>
                    <a:pt x="13333614" y="469900"/>
                  </a:lnTo>
                  <a:lnTo>
                    <a:pt x="13517010" y="520700"/>
                  </a:lnTo>
                  <a:lnTo>
                    <a:pt x="14091101" y="520700"/>
                  </a:lnTo>
                  <a:lnTo>
                    <a:pt x="14110673" y="533400"/>
                  </a:lnTo>
                  <a:lnTo>
                    <a:pt x="14147557" y="558800"/>
                  </a:lnTo>
                  <a:lnTo>
                    <a:pt x="14165192" y="571500"/>
                  </a:lnTo>
                  <a:close/>
                </a:path>
                <a:path w="18288000" h="8382000">
                  <a:moveTo>
                    <a:pt x="14091101" y="520700"/>
                  </a:moveTo>
                  <a:lnTo>
                    <a:pt x="13706090" y="520700"/>
                  </a:lnTo>
                  <a:lnTo>
                    <a:pt x="13798781" y="495300"/>
                  </a:lnTo>
                  <a:lnTo>
                    <a:pt x="13844989" y="495300"/>
                  </a:lnTo>
                  <a:lnTo>
                    <a:pt x="13891197" y="482600"/>
                  </a:lnTo>
                  <a:lnTo>
                    <a:pt x="13983888" y="482600"/>
                  </a:lnTo>
                  <a:lnTo>
                    <a:pt x="14029484" y="495300"/>
                  </a:lnTo>
                  <a:lnTo>
                    <a:pt x="14071530" y="508000"/>
                  </a:lnTo>
                  <a:lnTo>
                    <a:pt x="14091101" y="520700"/>
                  </a:lnTo>
                  <a:close/>
                </a:path>
                <a:path w="18288000" h="8382000">
                  <a:moveTo>
                    <a:pt x="14339127" y="698500"/>
                  </a:moveTo>
                  <a:lnTo>
                    <a:pt x="2080261" y="698500"/>
                  </a:lnTo>
                  <a:lnTo>
                    <a:pt x="2125561" y="685800"/>
                  </a:lnTo>
                  <a:lnTo>
                    <a:pt x="2255408" y="647700"/>
                  </a:lnTo>
                  <a:lnTo>
                    <a:pt x="2297369" y="622300"/>
                  </a:lnTo>
                  <a:lnTo>
                    <a:pt x="2339016" y="609600"/>
                  </a:lnTo>
                  <a:lnTo>
                    <a:pt x="2380559" y="584200"/>
                  </a:lnTo>
                  <a:lnTo>
                    <a:pt x="2422206" y="571500"/>
                  </a:lnTo>
                  <a:lnTo>
                    <a:pt x="2464167" y="546100"/>
                  </a:lnTo>
                  <a:lnTo>
                    <a:pt x="2506649" y="533400"/>
                  </a:lnTo>
                  <a:lnTo>
                    <a:pt x="2639314" y="495300"/>
                  </a:lnTo>
                  <a:lnTo>
                    <a:pt x="2685971" y="495300"/>
                  </a:lnTo>
                  <a:lnTo>
                    <a:pt x="3045413" y="596900"/>
                  </a:lnTo>
                  <a:lnTo>
                    <a:pt x="3527664" y="596900"/>
                  </a:lnTo>
                  <a:lnTo>
                    <a:pt x="3549855" y="609600"/>
                  </a:lnTo>
                  <a:lnTo>
                    <a:pt x="3598111" y="622300"/>
                  </a:lnTo>
                  <a:lnTo>
                    <a:pt x="14234121" y="622300"/>
                  </a:lnTo>
                  <a:lnTo>
                    <a:pt x="14285414" y="660400"/>
                  </a:lnTo>
                  <a:lnTo>
                    <a:pt x="14320685" y="685800"/>
                  </a:lnTo>
                  <a:lnTo>
                    <a:pt x="14339127" y="698500"/>
                  </a:lnTo>
                  <a:close/>
                </a:path>
                <a:path w="18288000" h="8382000">
                  <a:moveTo>
                    <a:pt x="4640746" y="533400"/>
                  </a:moveTo>
                  <a:lnTo>
                    <a:pt x="4544897" y="533400"/>
                  </a:lnTo>
                  <a:lnTo>
                    <a:pt x="4590972" y="520700"/>
                  </a:lnTo>
                  <a:lnTo>
                    <a:pt x="4640746" y="533400"/>
                  </a:lnTo>
                  <a:close/>
                </a:path>
                <a:path w="18288000" h="8382000">
                  <a:moveTo>
                    <a:pt x="3527664" y="596900"/>
                  </a:moveTo>
                  <a:lnTo>
                    <a:pt x="3091774" y="596900"/>
                  </a:lnTo>
                  <a:lnTo>
                    <a:pt x="3185051" y="571500"/>
                  </a:lnTo>
                  <a:lnTo>
                    <a:pt x="3230467" y="546100"/>
                  </a:lnTo>
                  <a:lnTo>
                    <a:pt x="3275882" y="533400"/>
                  </a:lnTo>
                  <a:lnTo>
                    <a:pt x="3369159" y="533400"/>
                  </a:lnTo>
                  <a:lnTo>
                    <a:pt x="3417767" y="546100"/>
                  </a:lnTo>
                  <a:lnTo>
                    <a:pt x="3462325" y="558800"/>
                  </a:lnTo>
                  <a:lnTo>
                    <a:pt x="3505474" y="584200"/>
                  </a:lnTo>
                  <a:lnTo>
                    <a:pt x="3527664" y="596900"/>
                  </a:lnTo>
                  <a:close/>
                </a:path>
                <a:path w="18288000" h="8382000">
                  <a:moveTo>
                    <a:pt x="14217131" y="609600"/>
                  </a:moveTo>
                  <a:lnTo>
                    <a:pt x="4234205" y="609600"/>
                  </a:lnTo>
                  <a:lnTo>
                    <a:pt x="4278185" y="596900"/>
                  </a:lnTo>
                  <a:lnTo>
                    <a:pt x="4322094" y="596900"/>
                  </a:lnTo>
                  <a:lnTo>
                    <a:pt x="4366055" y="571500"/>
                  </a:lnTo>
                  <a:lnTo>
                    <a:pt x="4499491" y="533400"/>
                  </a:lnTo>
                  <a:lnTo>
                    <a:pt x="4689766" y="533400"/>
                  </a:lnTo>
                  <a:lnTo>
                    <a:pt x="4835766" y="571500"/>
                  </a:lnTo>
                  <a:lnTo>
                    <a:pt x="14165192" y="571500"/>
                  </a:lnTo>
                  <a:lnTo>
                    <a:pt x="14182828" y="584200"/>
                  </a:lnTo>
                  <a:lnTo>
                    <a:pt x="14217131" y="609600"/>
                  </a:lnTo>
                  <a:close/>
                </a:path>
                <a:path w="18288000" h="8382000">
                  <a:moveTo>
                    <a:pt x="14234121" y="622300"/>
                  </a:moveTo>
                  <a:lnTo>
                    <a:pt x="3685067" y="622300"/>
                  </a:lnTo>
                  <a:lnTo>
                    <a:pt x="3942357" y="546100"/>
                  </a:lnTo>
                  <a:lnTo>
                    <a:pt x="3986303" y="558800"/>
                  </a:lnTo>
                  <a:lnTo>
                    <a:pt x="4027489" y="558800"/>
                  </a:lnTo>
                  <a:lnTo>
                    <a:pt x="4066473" y="584200"/>
                  </a:lnTo>
                  <a:lnTo>
                    <a:pt x="4105182" y="596900"/>
                  </a:lnTo>
                  <a:lnTo>
                    <a:pt x="4145542" y="609600"/>
                  </a:lnTo>
                  <a:lnTo>
                    <a:pt x="14217131" y="609600"/>
                  </a:lnTo>
                  <a:lnTo>
                    <a:pt x="14234121" y="622300"/>
                  </a:lnTo>
                  <a:close/>
                </a:path>
                <a:path w="18288000" h="8382000">
                  <a:moveTo>
                    <a:pt x="1704317" y="635000"/>
                  </a:moveTo>
                  <a:lnTo>
                    <a:pt x="1560503" y="635000"/>
                  </a:lnTo>
                  <a:lnTo>
                    <a:pt x="1608531" y="622300"/>
                  </a:lnTo>
                  <a:lnTo>
                    <a:pt x="1656520" y="622300"/>
                  </a:lnTo>
                  <a:lnTo>
                    <a:pt x="1704317" y="635000"/>
                  </a:lnTo>
                  <a:close/>
                </a:path>
                <a:path w="18288000" h="8382000">
                  <a:moveTo>
                    <a:pt x="14484355" y="762000"/>
                  </a:moveTo>
                  <a:lnTo>
                    <a:pt x="953418" y="762000"/>
                  </a:lnTo>
                  <a:lnTo>
                    <a:pt x="985535" y="749300"/>
                  </a:lnTo>
                  <a:lnTo>
                    <a:pt x="1015518" y="736600"/>
                  </a:lnTo>
                  <a:lnTo>
                    <a:pt x="1044538" y="723900"/>
                  </a:lnTo>
                  <a:lnTo>
                    <a:pt x="1073765" y="698500"/>
                  </a:lnTo>
                  <a:lnTo>
                    <a:pt x="1117635" y="685800"/>
                  </a:lnTo>
                  <a:lnTo>
                    <a:pt x="1163432" y="673100"/>
                  </a:lnTo>
                  <a:lnTo>
                    <a:pt x="1259598" y="647700"/>
                  </a:lnTo>
                  <a:lnTo>
                    <a:pt x="1309363" y="647700"/>
                  </a:lnTo>
                  <a:lnTo>
                    <a:pt x="1359847" y="635000"/>
                  </a:lnTo>
                  <a:lnTo>
                    <a:pt x="1798717" y="635000"/>
                  </a:lnTo>
                  <a:lnTo>
                    <a:pt x="1985149" y="685800"/>
                  </a:lnTo>
                  <a:lnTo>
                    <a:pt x="2033604" y="685800"/>
                  </a:lnTo>
                  <a:lnTo>
                    <a:pt x="2080261" y="698500"/>
                  </a:lnTo>
                  <a:lnTo>
                    <a:pt x="14339127" y="698500"/>
                  </a:lnTo>
                  <a:lnTo>
                    <a:pt x="14357569" y="711200"/>
                  </a:lnTo>
                  <a:lnTo>
                    <a:pt x="14396712" y="736600"/>
                  </a:lnTo>
                  <a:lnTo>
                    <a:pt x="14438759" y="749300"/>
                  </a:lnTo>
                  <a:lnTo>
                    <a:pt x="14484355" y="762000"/>
                  </a:lnTo>
                  <a:close/>
                </a:path>
                <a:path w="18288000" h="8382000">
                  <a:moveTo>
                    <a:pt x="15034365" y="762000"/>
                  </a:moveTo>
                  <a:lnTo>
                    <a:pt x="14586786" y="762000"/>
                  </a:lnTo>
                  <a:lnTo>
                    <a:pt x="14638027" y="749300"/>
                  </a:lnTo>
                  <a:lnTo>
                    <a:pt x="14689371" y="749300"/>
                  </a:lnTo>
                  <a:lnTo>
                    <a:pt x="14792624" y="723900"/>
                  </a:lnTo>
                  <a:lnTo>
                    <a:pt x="14893743" y="723900"/>
                  </a:lnTo>
                  <a:lnTo>
                    <a:pt x="15034365" y="762000"/>
                  </a:lnTo>
                  <a:close/>
                </a:path>
                <a:path w="18288000" h="8382000">
                  <a:moveTo>
                    <a:pt x="16881150" y="863600"/>
                  </a:moveTo>
                  <a:lnTo>
                    <a:pt x="16782304" y="863600"/>
                  </a:lnTo>
                  <a:lnTo>
                    <a:pt x="16831642" y="850900"/>
                  </a:lnTo>
                  <a:lnTo>
                    <a:pt x="16881150" y="863600"/>
                  </a:lnTo>
                  <a:close/>
                </a:path>
                <a:path w="18288000" h="8382000">
                  <a:moveTo>
                    <a:pt x="18287999" y="1041400"/>
                  </a:moveTo>
                  <a:lnTo>
                    <a:pt x="16080090" y="1041400"/>
                  </a:lnTo>
                  <a:lnTo>
                    <a:pt x="16130292" y="1028700"/>
                  </a:lnTo>
                  <a:lnTo>
                    <a:pt x="16179588" y="1028700"/>
                  </a:lnTo>
                  <a:lnTo>
                    <a:pt x="16227181" y="1016000"/>
                  </a:lnTo>
                  <a:lnTo>
                    <a:pt x="16273184" y="990600"/>
                  </a:lnTo>
                  <a:lnTo>
                    <a:pt x="16407654" y="952500"/>
                  </a:lnTo>
                  <a:lnTo>
                    <a:pt x="16452184" y="927100"/>
                  </a:lnTo>
                  <a:lnTo>
                    <a:pt x="16542397" y="901700"/>
                  </a:lnTo>
                  <a:lnTo>
                    <a:pt x="16684380" y="863600"/>
                  </a:lnTo>
                  <a:lnTo>
                    <a:pt x="16980420" y="863600"/>
                  </a:lnTo>
                  <a:lnTo>
                    <a:pt x="17030060" y="876300"/>
                  </a:lnTo>
                  <a:lnTo>
                    <a:pt x="17079619" y="876300"/>
                  </a:lnTo>
                  <a:lnTo>
                    <a:pt x="17178248" y="901700"/>
                  </a:lnTo>
                  <a:lnTo>
                    <a:pt x="17227194" y="901700"/>
                  </a:lnTo>
                  <a:lnTo>
                    <a:pt x="17374179" y="939800"/>
                  </a:lnTo>
                  <a:lnTo>
                    <a:pt x="17423275" y="939800"/>
                  </a:lnTo>
                  <a:lnTo>
                    <a:pt x="17521642" y="965200"/>
                  </a:lnTo>
                  <a:lnTo>
                    <a:pt x="17983491" y="965200"/>
                  </a:lnTo>
                  <a:lnTo>
                    <a:pt x="18045589" y="990600"/>
                  </a:lnTo>
                  <a:lnTo>
                    <a:pt x="18128329" y="990600"/>
                  </a:lnTo>
                  <a:lnTo>
                    <a:pt x="18170248" y="1003300"/>
                  </a:lnTo>
                  <a:lnTo>
                    <a:pt x="18287999" y="1003300"/>
                  </a:lnTo>
                  <a:lnTo>
                    <a:pt x="18287999" y="1041400"/>
                  </a:lnTo>
                  <a:close/>
                </a:path>
                <a:path w="18288000" h="8382000">
                  <a:moveTo>
                    <a:pt x="15644450" y="889000"/>
                  </a:moveTo>
                  <a:lnTo>
                    <a:pt x="15499100" y="889000"/>
                  </a:lnTo>
                  <a:lnTo>
                    <a:pt x="15548595" y="876300"/>
                  </a:lnTo>
                  <a:lnTo>
                    <a:pt x="15597420" y="876300"/>
                  </a:lnTo>
                  <a:lnTo>
                    <a:pt x="15644450" y="889000"/>
                  </a:lnTo>
                  <a:close/>
                </a:path>
                <a:path w="18288000" h="8382000">
                  <a:moveTo>
                    <a:pt x="17952407" y="965200"/>
                  </a:moveTo>
                  <a:lnTo>
                    <a:pt x="17720416" y="965200"/>
                  </a:lnTo>
                  <a:lnTo>
                    <a:pt x="17770604" y="952500"/>
                  </a:lnTo>
                  <a:lnTo>
                    <a:pt x="17920841" y="952500"/>
                  </a:lnTo>
                  <a:lnTo>
                    <a:pt x="17952407" y="965200"/>
                  </a:lnTo>
                  <a:close/>
                </a:path>
              </a:pathLst>
            </a:custGeom>
            <a:solidFill>
              <a:srgbClr val="F1E1D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038110" y="2850224"/>
              <a:ext cx="9679305" cy="7437120"/>
            </a:xfrm>
            <a:custGeom>
              <a:avLst/>
              <a:gdLst/>
              <a:ahLst/>
              <a:cxnLst/>
              <a:rect l="l" t="t" r="r" b="b"/>
              <a:pathLst>
                <a:path w="9679305" h="7437120">
                  <a:moveTo>
                    <a:pt x="9678702" y="7436774"/>
                  </a:moveTo>
                  <a:lnTo>
                    <a:pt x="993537" y="7436774"/>
                  </a:lnTo>
                  <a:lnTo>
                    <a:pt x="0" y="1389404"/>
                  </a:lnTo>
                  <a:lnTo>
                    <a:pt x="8456896" y="0"/>
                  </a:lnTo>
                  <a:lnTo>
                    <a:pt x="9678702" y="7436774"/>
                  </a:lnTo>
                  <a:close/>
                </a:path>
              </a:pathLst>
            </a:custGeom>
            <a:solidFill>
              <a:srgbClr val="E2CCC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588767" y="3307500"/>
              <a:ext cx="8676005" cy="6979920"/>
            </a:xfrm>
            <a:custGeom>
              <a:avLst/>
              <a:gdLst/>
              <a:ahLst/>
              <a:cxnLst/>
              <a:rect l="l" t="t" r="r" b="b"/>
              <a:pathLst>
                <a:path w="8676005" h="6979920">
                  <a:moveTo>
                    <a:pt x="7382242" y="6979498"/>
                  </a:moveTo>
                  <a:lnTo>
                    <a:pt x="942511" y="6979498"/>
                  </a:lnTo>
                  <a:lnTo>
                    <a:pt x="0" y="1242706"/>
                  </a:lnTo>
                  <a:lnTo>
                    <a:pt x="7563991" y="0"/>
                  </a:lnTo>
                  <a:lnTo>
                    <a:pt x="8675755" y="6766984"/>
                  </a:lnTo>
                  <a:lnTo>
                    <a:pt x="7382242" y="69794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8" name="object 28"/>
          <p:cNvSpPr txBox="1"/>
          <p:nvPr/>
        </p:nvSpPr>
        <p:spPr>
          <a:xfrm rot="20760000">
            <a:off x="2015490" y="3300095"/>
            <a:ext cx="4175760" cy="282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50"/>
              </a:lnSpc>
            </a:pPr>
            <a:r>
              <a:rPr lang="en-US" altLang="ru-RU" sz="5000" spc="-15" dirty="0">
                <a:latin typeface="Brittany Signature"/>
                <a:cs typeface="Brittany Signature"/>
              </a:rPr>
              <a:t>Talk game</a:t>
            </a:r>
            <a:endParaRPr lang="en-US" altLang="ru-RU" sz="5000" spc="-15" dirty="0">
              <a:latin typeface="Brittany Signature"/>
              <a:cs typeface="Brittany Signature"/>
            </a:endParaRPr>
          </a:p>
          <a:p>
            <a:pPr>
              <a:lnSpc>
                <a:spcPts val="7350"/>
              </a:lnSpc>
            </a:pPr>
            <a:r>
              <a:rPr lang="en-US" altLang="ru-RU" sz="1000" spc="-15" dirty="0">
                <a:latin typeface="Brittany Signature"/>
                <a:cs typeface="Brittany Signature"/>
              </a:rPr>
              <a:t>https://wordwall.net/resource/3441333/speaking-cards-all-about-me-b1-school</a:t>
            </a:r>
            <a:endParaRPr lang="en-US" altLang="ru-RU" sz="1000" spc="-15" dirty="0">
              <a:latin typeface="Brittany Signature"/>
              <a:cs typeface="Brittany Signature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33145" y="2123834"/>
            <a:ext cx="11286913" cy="4734560"/>
            <a:chOff x="199717" y="3185751"/>
            <a:chExt cx="16930370" cy="7101840"/>
          </a:xfrm>
        </p:grpSpPr>
        <p:sp>
          <p:nvSpPr>
            <p:cNvPr id="30" name="object 30"/>
            <p:cNvSpPr/>
            <p:nvPr/>
          </p:nvSpPr>
          <p:spPr>
            <a:xfrm>
              <a:off x="3926265" y="3185751"/>
              <a:ext cx="2115820" cy="767715"/>
            </a:xfrm>
            <a:custGeom>
              <a:avLst/>
              <a:gdLst/>
              <a:ahLst/>
              <a:cxnLst/>
              <a:rect l="l" t="t" r="r" b="b"/>
              <a:pathLst>
                <a:path w="2115820" h="767714">
                  <a:moveTo>
                    <a:pt x="761131" y="767249"/>
                  </a:moveTo>
                  <a:lnTo>
                    <a:pt x="736758" y="762161"/>
                  </a:lnTo>
                  <a:lnTo>
                    <a:pt x="725442" y="743428"/>
                  </a:lnTo>
                  <a:lnTo>
                    <a:pt x="729495" y="721966"/>
                  </a:lnTo>
                  <a:lnTo>
                    <a:pt x="1474793" y="582696"/>
                  </a:lnTo>
                  <a:lnTo>
                    <a:pt x="1514894" y="576303"/>
                  </a:lnTo>
                  <a:lnTo>
                    <a:pt x="1559725" y="570305"/>
                  </a:lnTo>
                  <a:lnTo>
                    <a:pt x="1608118" y="564180"/>
                  </a:lnTo>
                  <a:lnTo>
                    <a:pt x="1658908" y="557404"/>
                  </a:lnTo>
                  <a:lnTo>
                    <a:pt x="1710929" y="549456"/>
                  </a:lnTo>
                  <a:lnTo>
                    <a:pt x="1763013" y="539812"/>
                  </a:lnTo>
                  <a:lnTo>
                    <a:pt x="1813996" y="527951"/>
                  </a:lnTo>
                  <a:lnTo>
                    <a:pt x="1862710" y="513349"/>
                  </a:lnTo>
                  <a:lnTo>
                    <a:pt x="1907989" y="495484"/>
                  </a:lnTo>
                  <a:lnTo>
                    <a:pt x="1948668" y="473834"/>
                  </a:lnTo>
                  <a:lnTo>
                    <a:pt x="1983580" y="447876"/>
                  </a:lnTo>
                  <a:lnTo>
                    <a:pt x="2011559" y="417087"/>
                  </a:lnTo>
                  <a:lnTo>
                    <a:pt x="2032965" y="379631"/>
                  </a:lnTo>
                  <a:lnTo>
                    <a:pt x="2046545" y="338430"/>
                  </a:lnTo>
                  <a:lnTo>
                    <a:pt x="2052334" y="295095"/>
                  </a:lnTo>
                  <a:lnTo>
                    <a:pt x="2050366" y="251239"/>
                  </a:lnTo>
                  <a:lnTo>
                    <a:pt x="2040675" y="208471"/>
                  </a:lnTo>
                  <a:lnTo>
                    <a:pt x="2023294" y="168403"/>
                  </a:lnTo>
                  <a:lnTo>
                    <a:pt x="1998259" y="132646"/>
                  </a:lnTo>
                  <a:lnTo>
                    <a:pt x="1965603" y="102812"/>
                  </a:lnTo>
                  <a:lnTo>
                    <a:pt x="1921335" y="78347"/>
                  </a:lnTo>
                  <a:lnTo>
                    <a:pt x="1873689" y="64976"/>
                  </a:lnTo>
                  <a:lnTo>
                    <a:pt x="1823717" y="60426"/>
                  </a:lnTo>
                  <a:lnTo>
                    <a:pt x="1772472" y="62426"/>
                  </a:lnTo>
                  <a:lnTo>
                    <a:pt x="1721006" y="68703"/>
                  </a:lnTo>
                  <a:lnTo>
                    <a:pt x="1670373" y="76987"/>
                  </a:lnTo>
                  <a:lnTo>
                    <a:pt x="213388" y="331749"/>
                  </a:lnTo>
                  <a:lnTo>
                    <a:pt x="152630" y="354320"/>
                  </a:lnTo>
                  <a:lnTo>
                    <a:pt x="95643" y="409283"/>
                  </a:lnTo>
                  <a:lnTo>
                    <a:pt x="77216" y="443647"/>
                  </a:lnTo>
                  <a:lnTo>
                    <a:pt x="65143" y="515864"/>
                  </a:lnTo>
                  <a:lnTo>
                    <a:pt x="70470" y="551469"/>
                  </a:lnTo>
                  <a:lnTo>
                    <a:pt x="101284" y="616048"/>
                  </a:lnTo>
                  <a:lnTo>
                    <a:pt x="155559" y="664287"/>
                  </a:lnTo>
                  <a:lnTo>
                    <a:pt x="229187" y="687190"/>
                  </a:lnTo>
                  <a:lnTo>
                    <a:pt x="271977" y="686329"/>
                  </a:lnTo>
                  <a:lnTo>
                    <a:pt x="319893" y="680564"/>
                  </a:lnTo>
                  <a:lnTo>
                    <a:pt x="367911" y="673858"/>
                  </a:lnTo>
                  <a:lnTo>
                    <a:pt x="416010" y="666350"/>
                  </a:lnTo>
                  <a:lnTo>
                    <a:pt x="464170" y="658177"/>
                  </a:lnTo>
                  <a:lnTo>
                    <a:pt x="512370" y="649478"/>
                  </a:lnTo>
                  <a:lnTo>
                    <a:pt x="560590" y="640392"/>
                  </a:lnTo>
                  <a:lnTo>
                    <a:pt x="705163" y="612187"/>
                  </a:lnTo>
                  <a:lnTo>
                    <a:pt x="801266" y="593978"/>
                  </a:lnTo>
                  <a:lnTo>
                    <a:pt x="849172" y="585466"/>
                  </a:lnTo>
                  <a:lnTo>
                    <a:pt x="898975" y="577182"/>
                  </a:lnTo>
                  <a:lnTo>
                    <a:pt x="1198733" y="529038"/>
                  </a:lnTo>
                  <a:lnTo>
                    <a:pt x="1298570" y="511975"/>
                  </a:lnTo>
                  <a:lnTo>
                    <a:pt x="1348390" y="502953"/>
                  </a:lnTo>
                  <a:lnTo>
                    <a:pt x="1398119" y="493513"/>
                  </a:lnTo>
                  <a:lnTo>
                    <a:pt x="1447740" y="483589"/>
                  </a:lnTo>
                  <a:lnTo>
                    <a:pt x="1497233" y="473113"/>
                  </a:lnTo>
                  <a:lnTo>
                    <a:pt x="1536125" y="459420"/>
                  </a:lnTo>
                  <a:lnTo>
                    <a:pt x="1588646" y="411344"/>
                  </a:lnTo>
                  <a:lnTo>
                    <a:pt x="1608266" y="347556"/>
                  </a:lnTo>
                  <a:lnTo>
                    <a:pt x="1606032" y="314222"/>
                  </a:lnTo>
                  <a:lnTo>
                    <a:pt x="1578062" y="253576"/>
                  </a:lnTo>
                  <a:lnTo>
                    <a:pt x="1519539" y="212832"/>
                  </a:lnTo>
                  <a:lnTo>
                    <a:pt x="1479113" y="204376"/>
                  </a:lnTo>
                  <a:lnTo>
                    <a:pt x="1431209" y="205462"/>
                  </a:lnTo>
                  <a:lnTo>
                    <a:pt x="1381321" y="213292"/>
                  </a:lnTo>
                  <a:lnTo>
                    <a:pt x="1331518" y="223920"/>
                  </a:lnTo>
                  <a:lnTo>
                    <a:pt x="1283870" y="233401"/>
                  </a:lnTo>
                  <a:lnTo>
                    <a:pt x="619864" y="349501"/>
                  </a:lnTo>
                  <a:lnTo>
                    <a:pt x="595491" y="344412"/>
                  </a:lnTo>
                  <a:lnTo>
                    <a:pt x="584175" y="325680"/>
                  </a:lnTo>
                  <a:lnTo>
                    <a:pt x="588228" y="304218"/>
                  </a:lnTo>
                  <a:lnTo>
                    <a:pt x="609960" y="290943"/>
                  </a:lnTo>
                  <a:lnTo>
                    <a:pt x="660957" y="281869"/>
                  </a:lnTo>
                  <a:lnTo>
                    <a:pt x="763198" y="262738"/>
                  </a:lnTo>
                  <a:lnTo>
                    <a:pt x="1019870" y="212916"/>
                  </a:lnTo>
                  <a:lnTo>
                    <a:pt x="1122798" y="193873"/>
                  </a:lnTo>
                  <a:lnTo>
                    <a:pt x="1174286" y="184862"/>
                  </a:lnTo>
                  <a:lnTo>
                    <a:pt x="1225780" y="176298"/>
                  </a:lnTo>
                  <a:lnTo>
                    <a:pt x="1277270" y="168261"/>
                  </a:lnTo>
                  <a:lnTo>
                    <a:pt x="1328750" y="160832"/>
                  </a:lnTo>
                  <a:lnTo>
                    <a:pt x="1380210" y="154090"/>
                  </a:lnTo>
                  <a:lnTo>
                    <a:pt x="1431644" y="148116"/>
                  </a:lnTo>
                  <a:lnTo>
                    <a:pt x="1473519" y="146933"/>
                  </a:lnTo>
                  <a:lnTo>
                    <a:pt x="1511922" y="152194"/>
                  </a:lnTo>
                  <a:lnTo>
                    <a:pt x="1577603" y="179202"/>
                  </a:lnTo>
                  <a:lnTo>
                    <a:pt x="1627263" y="223458"/>
                  </a:lnTo>
                  <a:lnTo>
                    <a:pt x="1659475" y="279277"/>
                  </a:lnTo>
                  <a:lnTo>
                    <a:pt x="1672816" y="340978"/>
                  </a:lnTo>
                  <a:lnTo>
                    <a:pt x="1671964" y="372257"/>
                  </a:lnTo>
                  <a:lnTo>
                    <a:pt x="1654325" y="432121"/>
                  </a:lnTo>
                  <a:lnTo>
                    <a:pt x="1614251" y="483657"/>
                  </a:lnTo>
                  <a:lnTo>
                    <a:pt x="1550318" y="521182"/>
                  </a:lnTo>
                  <a:lnTo>
                    <a:pt x="1508959" y="532913"/>
                  </a:lnTo>
                  <a:lnTo>
                    <a:pt x="1460045" y="542817"/>
                  </a:lnTo>
                  <a:lnTo>
                    <a:pt x="1362006" y="561745"/>
                  </a:lnTo>
                  <a:lnTo>
                    <a:pt x="1263739" y="579688"/>
                  </a:lnTo>
                  <a:lnTo>
                    <a:pt x="1165310" y="596870"/>
                  </a:lnTo>
                  <a:lnTo>
                    <a:pt x="672945" y="679259"/>
                  </a:lnTo>
                  <a:lnTo>
                    <a:pt x="466292" y="715823"/>
                  </a:lnTo>
                  <a:lnTo>
                    <a:pt x="311162" y="742257"/>
                  </a:lnTo>
                  <a:lnTo>
                    <a:pt x="261572" y="748546"/>
                  </a:lnTo>
                  <a:lnTo>
                    <a:pt x="212303" y="749450"/>
                  </a:lnTo>
                  <a:lnTo>
                    <a:pt x="164067" y="742340"/>
                  </a:lnTo>
                  <a:lnTo>
                    <a:pt x="117573" y="724585"/>
                  </a:lnTo>
                  <a:lnTo>
                    <a:pt x="80140" y="700411"/>
                  </a:lnTo>
                  <a:lnTo>
                    <a:pt x="50224" y="671931"/>
                  </a:lnTo>
                  <a:lnTo>
                    <a:pt x="27539" y="639937"/>
                  </a:lnTo>
                  <a:lnTo>
                    <a:pt x="11797" y="605222"/>
                  </a:lnTo>
                  <a:lnTo>
                    <a:pt x="0" y="530794"/>
                  </a:lnTo>
                  <a:lnTo>
                    <a:pt x="3370" y="492665"/>
                  </a:lnTo>
                  <a:lnTo>
                    <a:pt x="12537" y="454982"/>
                  </a:lnTo>
                  <a:lnTo>
                    <a:pt x="27216" y="418536"/>
                  </a:lnTo>
                  <a:lnTo>
                    <a:pt x="47118" y="384120"/>
                  </a:lnTo>
                  <a:lnTo>
                    <a:pt x="71957" y="352524"/>
                  </a:lnTo>
                  <a:lnTo>
                    <a:pt x="101447" y="324542"/>
                  </a:lnTo>
                  <a:lnTo>
                    <a:pt x="135301" y="300965"/>
                  </a:lnTo>
                  <a:lnTo>
                    <a:pt x="173232" y="282584"/>
                  </a:lnTo>
                  <a:lnTo>
                    <a:pt x="214954" y="270192"/>
                  </a:lnTo>
                  <a:lnTo>
                    <a:pt x="264457" y="260220"/>
                  </a:lnTo>
                  <a:lnTo>
                    <a:pt x="314067" y="250571"/>
                  </a:lnTo>
                  <a:lnTo>
                    <a:pt x="363775" y="241212"/>
                  </a:lnTo>
                  <a:lnTo>
                    <a:pt x="463440" y="223232"/>
                  </a:lnTo>
                  <a:lnTo>
                    <a:pt x="563365" y="206013"/>
                  </a:lnTo>
                  <a:lnTo>
                    <a:pt x="963951" y="139429"/>
                  </a:lnTo>
                  <a:lnTo>
                    <a:pt x="1063890" y="122025"/>
                  </a:lnTo>
                  <a:lnTo>
                    <a:pt x="1112517" y="113371"/>
                  </a:lnTo>
                  <a:lnTo>
                    <a:pt x="1161226" y="104382"/>
                  </a:lnTo>
                  <a:lnTo>
                    <a:pt x="1405694" y="57535"/>
                  </a:lnTo>
                  <a:lnTo>
                    <a:pt x="1503743" y="39585"/>
                  </a:lnTo>
                  <a:lnTo>
                    <a:pt x="1552788" y="31138"/>
                  </a:lnTo>
                  <a:lnTo>
                    <a:pt x="1601835" y="23162"/>
                  </a:lnTo>
                  <a:lnTo>
                    <a:pt x="1650875" y="15749"/>
                  </a:lnTo>
                  <a:lnTo>
                    <a:pt x="1699898" y="8986"/>
                  </a:lnTo>
                  <a:lnTo>
                    <a:pt x="1748896" y="2964"/>
                  </a:lnTo>
                  <a:lnTo>
                    <a:pt x="1800989" y="0"/>
                  </a:lnTo>
                  <a:lnTo>
                    <a:pt x="1852022" y="2664"/>
                  </a:lnTo>
                  <a:lnTo>
                    <a:pt x="1901106" y="11224"/>
                  </a:lnTo>
                  <a:lnTo>
                    <a:pt x="1947352" y="25946"/>
                  </a:lnTo>
                  <a:lnTo>
                    <a:pt x="1989872" y="47094"/>
                  </a:lnTo>
                  <a:lnTo>
                    <a:pt x="2027775" y="74936"/>
                  </a:lnTo>
                  <a:lnTo>
                    <a:pt x="2060172" y="109737"/>
                  </a:lnTo>
                  <a:lnTo>
                    <a:pt x="2086175" y="151762"/>
                  </a:lnTo>
                  <a:lnTo>
                    <a:pt x="2102699" y="193813"/>
                  </a:lnTo>
                  <a:lnTo>
                    <a:pt x="2112578" y="238609"/>
                  </a:lnTo>
                  <a:lnTo>
                    <a:pt x="2115660" y="284862"/>
                  </a:lnTo>
                  <a:lnTo>
                    <a:pt x="2111792" y="331282"/>
                  </a:lnTo>
                  <a:lnTo>
                    <a:pt x="2100821" y="376579"/>
                  </a:lnTo>
                  <a:lnTo>
                    <a:pt x="2082593" y="419465"/>
                  </a:lnTo>
                  <a:lnTo>
                    <a:pt x="2056957" y="458650"/>
                  </a:lnTo>
                  <a:lnTo>
                    <a:pt x="2024597" y="492408"/>
                  </a:lnTo>
                  <a:lnTo>
                    <a:pt x="1986908" y="520444"/>
                  </a:lnTo>
                  <a:lnTo>
                    <a:pt x="1944774" y="543445"/>
                  </a:lnTo>
                  <a:lnTo>
                    <a:pt x="1899078" y="562097"/>
                  </a:lnTo>
                  <a:lnTo>
                    <a:pt x="1850705" y="577086"/>
                  </a:lnTo>
                  <a:lnTo>
                    <a:pt x="1800539" y="589098"/>
                  </a:lnTo>
                  <a:lnTo>
                    <a:pt x="1749462" y="598819"/>
                  </a:lnTo>
                  <a:lnTo>
                    <a:pt x="1698360" y="606936"/>
                  </a:lnTo>
                  <a:lnTo>
                    <a:pt x="1599615" y="621101"/>
                  </a:lnTo>
                  <a:lnTo>
                    <a:pt x="1553739" y="628522"/>
                  </a:lnTo>
                  <a:lnTo>
                    <a:pt x="761131" y="767249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15438235" y="4588039"/>
              <a:ext cx="250190" cy="53340"/>
            </a:xfrm>
            <a:custGeom>
              <a:avLst/>
              <a:gdLst/>
              <a:ahLst/>
              <a:cxnLst/>
              <a:rect l="l" t="t" r="r" b="b"/>
              <a:pathLst>
                <a:path w="250190" h="53339">
                  <a:moveTo>
                    <a:pt x="223024" y="37871"/>
                  </a:moveTo>
                  <a:lnTo>
                    <a:pt x="215290" y="34417"/>
                  </a:lnTo>
                  <a:lnTo>
                    <a:pt x="206006" y="31534"/>
                  </a:lnTo>
                  <a:lnTo>
                    <a:pt x="201104" y="28638"/>
                  </a:lnTo>
                  <a:lnTo>
                    <a:pt x="206552" y="25146"/>
                  </a:lnTo>
                  <a:lnTo>
                    <a:pt x="196265" y="24206"/>
                  </a:lnTo>
                  <a:lnTo>
                    <a:pt x="194779" y="26682"/>
                  </a:lnTo>
                  <a:lnTo>
                    <a:pt x="195376" y="30124"/>
                  </a:lnTo>
                  <a:lnTo>
                    <a:pt x="191325" y="32092"/>
                  </a:lnTo>
                  <a:lnTo>
                    <a:pt x="190627" y="30137"/>
                  </a:lnTo>
                  <a:lnTo>
                    <a:pt x="187960" y="28816"/>
                  </a:lnTo>
                  <a:lnTo>
                    <a:pt x="182575" y="28346"/>
                  </a:lnTo>
                  <a:lnTo>
                    <a:pt x="181152" y="23304"/>
                  </a:lnTo>
                  <a:lnTo>
                    <a:pt x="168897" y="20726"/>
                  </a:lnTo>
                  <a:lnTo>
                    <a:pt x="152298" y="18503"/>
                  </a:lnTo>
                  <a:lnTo>
                    <a:pt x="137833" y="14516"/>
                  </a:lnTo>
                  <a:lnTo>
                    <a:pt x="133870" y="16383"/>
                  </a:lnTo>
                  <a:lnTo>
                    <a:pt x="136855" y="21729"/>
                  </a:lnTo>
                  <a:lnTo>
                    <a:pt x="132054" y="23037"/>
                  </a:lnTo>
                  <a:lnTo>
                    <a:pt x="123748" y="17233"/>
                  </a:lnTo>
                  <a:lnTo>
                    <a:pt x="114604" y="14097"/>
                  </a:lnTo>
                  <a:lnTo>
                    <a:pt x="107327" y="14439"/>
                  </a:lnTo>
                  <a:lnTo>
                    <a:pt x="104648" y="19050"/>
                  </a:lnTo>
                  <a:lnTo>
                    <a:pt x="100380" y="17018"/>
                  </a:lnTo>
                  <a:lnTo>
                    <a:pt x="89255" y="15113"/>
                  </a:lnTo>
                  <a:lnTo>
                    <a:pt x="80302" y="12649"/>
                  </a:lnTo>
                  <a:lnTo>
                    <a:pt x="82537" y="8902"/>
                  </a:lnTo>
                  <a:lnTo>
                    <a:pt x="54343" y="5384"/>
                  </a:lnTo>
                  <a:lnTo>
                    <a:pt x="37312" y="2362"/>
                  </a:lnTo>
                  <a:lnTo>
                    <a:pt x="22263" y="393"/>
                  </a:lnTo>
                  <a:lnTo>
                    <a:pt x="0" y="0"/>
                  </a:lnTo>
                  <a:lnTo>
                    <a:pt x="3594" y="8432"/>
                  </a:lnTo>
                  <a:lnTo>
                    <a:pt x="228" y="5702"/>
                  </a:lnTo>
                  <a:lnTo>
                    <a:pt x="3822" y="14135"/>
                  </a:lnTo>
                  <a:lnTo>
                    <a:pt x="15519" y="13081"/>
                  </a:lnTo>
                  <a:lnTo>
                    <a:pt x="24409" y="14211"/>
                  </a:lnTo>
                  <a:lnTo>
                    <a:pt x="32143" y="15519"/>
                  </a:lnTo>
                  <a:lnTo>
                    <a:pt x="40373" y="14986"/>
                  </a:lnTo>
                  <a:lnTo>
                    <a:pt x="35179" y="12268"/>
                  </a:lnTo>
                  <a:lnTo>
                    <a:pt x="17767" y="10185"/>
                  </a:lnTo>
                  <a:lnTo>
                    <a:pt x="13271" y="7721"/>
                  </a:lnTo>
                  <a:lnTo>
                    <a:pt x="33401" y="7251"/>
                  </a:lnTo>
                  <a:lnTo>
                    <a:pt x="51612" y="12522"/>
                  </a:lnTo>
                  <a:lnTo>
                    <a:pt x="69900" y="19469"/>
                  </a:lnTo>
                  <a:lnTo>
                    <a:pt x="90195" y="24053"/>
                  </a:lnTo>
                  <a:lnTo>
                    <a:pt x="91211" y="21386"/>
                  </a:lnTo>
                  <a:lnTo>
                    <a:pt x="90119" y="17411"/>
                  </a:lnTo>
                  <a:lnTo>
                    <a:pt x="95504" y="17805"/>
                  </a:lnTo>
                  <a:lnTo>
                    <a:pt x="99720" y="21475"/>
                  </a:lnTo>
                  <a:lnTo>
                    <a:pt x="102222" y="25844"/>
                  </a:lnTo>
                  <a:lnTo>
                    <a:pt x="108153" y="28892"/>
                  </a:lnTo>
                  <a:lnTo>
                    <a:pt x="135559" y="30861"/>
                  </a:lnTo>
                  <a:lnTo>
                    <a:pt x="167500" y="35902"/>
                  </a:lnTo>
                  <a:lnTo>
                    <a:pt x="198475" y="39674"/>
                  </a:lnTo>
                  <a:lnTo>
                    <a:pt x="223024" y="37871"/>
                  </a:lnTo>
                  <a:close/>
                </a:path>
                <a:path w="250190" h="53339">
                  <a:moveTo>
                    <a:pt x="250126" y="49187"/>
                  </a:moveTo>
                  <a:lnTo>
                    <a:pt x="244195" y="47002"/>
                  </a:lnTo>
                  <a:lnTo>
                    <a:pt x="245516" y="43103"/>
                  </a:lnTo>
                  <a:lnTo>
                    <a:pt x="237083" y="41389"/>
                  </a:lnTo>
                  <a:lnTo>
                    <a:pt x="230212" y="41071"/>
                  </a:lnTo>
                  <a:lnTo>
                    <a:pt x="226695" y="43408"/>
                  </a:lnTo>
                  <a:lnTo>
                    <a:pt x="239903" y="45834"/>
                  </a:lnTo>
                  <a:lnTo>
                    <a:pt x="241922" y="47637"/>
                  </a:lnTo>
                  <a:lnTo>
                    <a:pt x="234823" y="50050"/>
                  </a:lnTo>
                  <a:lnTo>
                    <a:pt x="248246" y="53251"/>
                  </a:lnTo>
                  <a:lnTo>
                    <a:pt x="250126" y="49187"/>
                  </a:lnTo>
                  <a:close/>
                </a:path>
              </a:pathLst>
            </a:custGeom>
            <a:solidFill>
              <a:srgbClr val="D5BEB4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2" name="object 32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2504277" y="4768498"/>
              <a:ext cx="4625653" cy="550873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2554564" y="8804199"/>
              <a:ext cx="2698750" cy="1037590"/>
            </a:xfrm>
            <a:custGeom>
              <a:avLst/>
              <a:gdLst/>
              <a:ahLst/>
              <a:cxnLst/>
              <a:rect l="l" t="t" r="r" b="b"/>
              <a:pathLst>
                <a:path w="2698750" h="1037590">
                  <a:moveTo>
                    <a:pt x="2586549" y="1037206"/>
                  </a:moveTo>
                  <a:lnTo>
                    <a:pt x="0" y="705407"/>
                  </a:lnTo>
                  <a:lnTo>
                    <a:pt x="134696" y="543368"/>
                  </a:lnTo>
                  <a:lnTo>
                    <a:pt x="45244" y="352703"/>
                  </a:lnTo>
                  <a:lnTo>
                    <a:pt x="145551" y="186253"/>
                  </a:lnTo>
                  <a:lnTo>
                    <a:pt x="90488" y="0"/>
                  </a:lnTo>
                  <a:lnTo>
                    <a:pt x="2677038" y="331799"/>
                  </a:lnTo>
                  <a:lnTo>
                    <a:pt x="2598244" y="468382"/>
                  </a:lnTo>
                  <a:lnTo>
                    <a:pt x="2698386" y="644105"/>
                  </a:lnTo>
                  <a:lnTo>
                    <a:pt x="2562043" y="887371"/>
                  </a:lnTo>
                  <a:lnTo>
                    <a:pt x="2586549" y="1037206"/>
                  </a:lnTo>
                  <a:close/>
                </a:path>
              </a:pathLst>
            </a:custGeom>
            <a:solidFill>
              <a:srgbClr val="D1B3A8">
                <a:alpha val="77648"/>
              </a:srgbClr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717" y="6726371"/>
              <a:ext cx="3571143" cy="3560629"/>
            </a:xfrm>
            <a:prstGeom prst="rect">
              <a:avLst/>
            </a:prstGeom>
          </p:spPr>
        </p:pic>
      </p:grpSp>
      <p:pic>
        <p:nvPicPr>
          <p:cNvPr id="35" name="Изображение 34" descr="og_og_1527246641211198683"/>
          <p:cNvPicPr>
            <a:picLocks noChangeAspect="1"/>
          </p:cNvPicPr>
          <p:nvPr/>
        </p:nvPicPr>
        <p:blipFill>
          <a:blip r:embed="rId3"/>
          <a:srcRect t="22731" r="44806"/>
          <a:stretch>
            <a:fillRect/>
          </a:stretch>
        </p:blipFill>
        <p:spPr>
          <a:xfrm>
            <a:off x="6746240" y="159385"/>
            <a:ext cx="5046980" cy="3697605"/>
          </a:xfrm>
          <a:prstGeom prst="rect">
            <a:avLst/>
          </a:prstGeom>
        </p:spPr>
      </p:pic>
      <p:sp>
        <p:nvSpPr>
          <p:cNvPr id="36" name="Текстовое поле 35"/>
          <p:cNvSpPr txBox="1"/>
          <p:nvPr/>
        </p:nvSpPr>
        <p:spPr>
          <a:xfrm>
            <a:off x="2762885" y="159385"/>
            <a:ext cx="4855845" cy="14770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ru-RU" sz="7200">
                <a:solidFill>
                  <a:srgbClr val="FF0000"/>
                </a:solidFill>
              </a:rPr>
              <a:t>I think =</a:t>
            </a:r>
            <a:endParaRPr lang="en-US" altLang="ru-RU" sz="7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.xml><?xml version="1.0" encoding="utf-8"?>
<p:tagLst xmlns:p="http://schemas.openxmlformats.org/presentationml/2006/main">
  <p:tag name="KSO_WM_UNIT_VALUE" val="1410*179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00220_12*d*1"/>
  <p:tag name="KSO_WM_TEMPLATE_CATEGORY" val="custom"/>
  <p:tag name="KSO_WM_TEMPLATE_INDEX" val="20200220"/>
  <p:tag name="KSO_WM_UNIT_LAYERLEVEL" val="1"/>
  <p:tag name="KSO_WM_TAG_VERSION" val="1.0"/>
  <p:tag name="KSO_WM_BEAUTIFY_FLAG" val="#wm#"/>
  <p:tag name="KSO_WM_UNIT_SUPPORT_UNIT_TYPE" val="[&quot;all&quot;]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0220_12*a*1"/>
  <p:tag name="KSO_WM_TEMPLATE_CATEGORY" val="custom"/>
  <p:tag name="KSO_WM_TEMPLATE_INDEX" val="2020022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0"/>
  <p:tag name="KSO_WM_UNIT_TYPE" val="a"/>
  <p:tag name="KSO_WM_UNIT_INDEX" val="1"/>
  <p:tag name="KSO_WM_UNIT_PRESET_TEXT" val="Click here to add to the title"/>
</p:tagLst>
</file>

<file path=ppt/tags/tag12.xml><?xml version="1.0" encoding="utf-8"?>
<p:tagLst xmlns:p="http://schemas.openxmlformats.org/presentationml/2006/main">
  <p:tag name="KSO_WM_SLIDE_ID" val="custom20200220_12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12"/>
  <p:tag name="KSO_WM_SLIDE_SIZE" val="897*433"/>
  <p:tag name="KSO_WM_SLIDE_POSITION" val="46*60"/>
  <p:tag name="KSO_WM_TAG_VERSION" val="1.0"/>
  <p:tag name="KSO_WM_BEAUTIFY_FLAG" val="#wm#"/>
  <p:tag name="KSO_WM_TEMPLATE_CATEGORY" val="custom"/>
  <p:tag name="KSO_WM_TEMPLATE_INDEX" val="20200220"/>
  <p:tag name="KSO_WM_SLIDE_LAYOUT" val="a_d_f"/>
  <p:tag name="KSO_WM_SLIDE_LAYOUT_CNT" val="1_1_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leftRight"/>
  <p:tag name="KSO_WM_SLIDE_BK_DARK_LIGHT" val="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957</Words>
  <Application>WPS Presentation</Application>
  <PresentationFormat>宽屏</PresentationFormat>
  <Paragraphs>51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SimSun</vt:lpstr>
      <vt:lpstr>Wingdings</vt:lpstr>
      <vt:lpstr>Calibri Light</vt:lpstr>
      <vt:lpstr>Brittany Signature</vt:lpstr>
      <vt:lpstr>Segoe Print</vt:lpstr>
      <vt:lpstr>Franklin Gothic Medium</vt:lpstr>
      <vt:lpstr>Calibri</vt:lpstr>
      <vt:lpstr>Microsoft YaHei</vt:lpstr>
      <vt:lpstr>Arial Unicode MS</vt:lpstr>
      <vt:lpstr>Office Theme</vt:lpstr>
      <vt:lpstr>PowerPoint 演示文稿</vt:lpstr>
      <vt:lpstr>All Is Found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Елизавета Крест�</cp:lastModifiedBy>
  <cp:revision>5</cp:revision>
  <dcterms:created xsi:type="dcterms:W3CDTF">2025-07-23T00:59:00Z</dcterms:created>
  <dcterms:modified xsi:type="dcterms:W3CDTF">2026-03-30T07:40:08Z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1049-12.2.0.23196</vt:lpwstr>
  </property>
  <property fmtid="{D5CDD505-2E9C-101B-9397-08002B2CF9AE}" pid="3" name="ICV">
    <vt:lpwstr>807D355F135C4E04ADA2D1D2EADBA4D7_11</vt:lpwstr>
  </property>
</Properties>
</file>