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handoutMasterIdLst>
    <p:handoutMasterId r:id="rId10"/>
  </p:handoutMasterIdLst>
  <p:sldIdLst>
    <p:sldId id="257" r:id="rId4"/>
    <p:sldId id="258" r:id="rId5"/>
    <p:sldId id="256" r:id="rId7"/>
    <p:sldId id="262" r:id="rId8"/>
    <p:sldId id="260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F9F"/>
    <a:srgbClr val="B1CEB7"/>
    <a:srgbClr val="B2B2B2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/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-1" fmla="*/ 9351 w 10000"/>
                <a:gd name="connsiteY0-2" fmla="*/ 6216 h 10000"/>
                <a:gd name="connsiteX1-3" fmla="*/ 7905 w 10000"/>
                <a:gd name="connsiteY1-4" fmla="*/ 6317 h 10000"/>
                <a:gd name="connsiteX2-5" fmla="*/ 7610 w 10000"/>
                <a:gd name="connsiteY2-6" fmla="*/ 3438 h 10000"/>
                <a:gd name="connsiteX3-7" fmla="*/ 5999 w 10000"/>
                <a:gd name="connsiteY3-8" fmla="*/ 3572 h 10000"/>
                <a:gd name="connsiteX4-9" fmla="*/ 5985 w 10000"/>
                <a:gd name="connsiteY4-10" fmla="*/ 1965 h 10000"/>
                <a:gd name="connsiteX5-11" fmla="*/ 5081 w 10000"/>
                <a:gd name="connsiteY5-12" fmla="*/ 800 h 10000"/>
                <a:gd name="connsiteX6-13" fmla="*/ 4043 w 10000"/>
                <a:gd name="connsiteY6-14" fmla="*/ 1710 h 10000"/>
                <a:gd name="connsiteX7-15" fmla="*/ 3399 w 10000"/>
                <a:gd name="connsiteY7-16" fmla="*/ 90 h 10000"/>
                <a:gd name="connsiteX8-17" fmla="*/ 2130 w 10000"/>
                <a:gd name="connsiteY8-18" fmla="*/ 1188 h 10000"/>
                <a:gd name="connsiteX9-19" fmla="*/ 0 w 10000"/>
                <a:gd name="connsiteY9-20" fmla="*/ 1013 h 10000"/>
                <a:gd name="connsiteX10-21" fmla="*/ 0 w 10000"/>
                <a:gd name="connsiteY10-22" fmla="*/ 6987 h 10000"/>
                <a:gd name="connsiteX11-23" fmla="*/ 8921 w 10000"/>
                <a:gd name="connsiteY11-24" fmla="*/ 10000 h 10000"/>
                <a:gd name="connsiteX12-25" fmla="*/ 10000 w 10000"/>
                <a:gd name="connsiteY12-26" fmla="*/ 8192 h 10000"/>
                <a:gd name="connsiteX13-27" fmla="*/ 9351 w 10000"/>
                <a:gd name="connsiteY13-28" fmla="*/ 6216 h 10000"/>
                <a:gd name="connsiteX0-29" fmla="*/ 10000 w 10000"/>
                <a:gd name="connsiteY0-30" fmla="*/ 8192 h 10000"/>
                <a:gd name="connsiteX1-31" fmla="*/ 7905 w 10000"/>
                <a:gd name="connsiteY1-32" fmla="*/ 6317 h 10000"/>
                <a:gd name="connsiteX2-33" fmla="*/ 7610 w 10000"/>
                <a:gd name="connsiteY2-34" fmla="*/ 3438 h 10000"/>
                <a:gd name="connsiteX3-35" fmla="*/ 5999 w 10000"/>
                <a:gd name="connsiteY3-36" fmla="*/ 3572 h 10000"/>
                <a:gd name="connsiteX4-37" fmla="*/ 5985 w 10000"/>
                <a:gd name="connsiteY4-38" fmla="*/ 1965 h 10000"/>
                <a:gd name="connsiteX5-39" fmla="*/ 5081 w 10000"/>
                <a:gd name="connsiteY5-40" fmla="*/ 800 h 10000"/>
                <a:gd name="connsiteX6-41" fmla="*/ 4043 w 10000"/>
                <a:gd name="connsiteY6-42" fmla="*/ 1710 h 10000"/>
                <a:gd name="connsiteX7-43" fmla="*/ 3399 w 10000"/>
                <a:gd name="connsiteY7-44" fmla="*/ 90 h 10000"/>
                <a:gd name="connsiteX8-45" fmla="*/ 2130 w 10000"/>
                <a:gd name="connsiteY8-46" fmla="*/ 1188 h 10000"/>
                <a:gd name="connsiteX9-47" fmla="*/ 0 w 10000"/>
                <a:gd name="connsiteY9-48" fmla="*/ 1013 h 10000"/>
                <a:gd name="connsiteX10-49" fmla="*/ 0 w 10000"/>
                <a:gd name="connsiteY10-50" fmla="*/ 6987 h 10000"/>
                <a:gd name="connsiteX11-51" fmla="*/ 8921 w 10000"/>
                <a:gd name="connsiteY11-52" fmla="*/ 10000 h 10000"/>
                <a:gd name="connsiteX12-53" fmla="*/ 10000 w 10000"/>
                <a:gd name="connsiteY12-54" fmla="*/ 8192 h 10000"/>
                <a:gd name="connsiteX0-55" fmla="*/ 10000 w 10000"/>
                <a:gd name="connsiteY0-56" fmla="*/ 8192 h 10000"/>
                <a:gd name="connsiteX1-57" fmla="*/ 7905 w 10000"/>
                <a:gd name="connsiteY1-58" fmla="*/ 6317 h 10000"/>
                <a:gd name="connsiteX2-59" fmla="*/ 7610 w 10000"/>
                <a:gd name="connsiteY2-60" fmla="*/ 3438 h 10000"/>
                <a:gd name="connsiteX3-61" fmla="*/ 5999 w 10000"/>
                <a:gd name="connsiteY3-62" fmla="*/ 3572 h 10000"/>
                <a:gd name="connsiteX4-63" fmla="*/ 5985 w 10000"/>
                <a:gd name="connsiteY4-64" fmla="*/ 1965 h 10000"/>
                <a:gd name="connsiteX5-65" fmla="*/ 5081 w 10000"/>
                <a:gd name="connsiteY5-66" fmla="*/ 800 h 10000"/>
                <a:gd name="connsiteX6-67" fmla="*/ 4043 w 10000"/>
                <a:gd name="connsiteY6-68" fmla="*/ 1710 h 10000"/>
                <a:gd name="connsiteX7-69" fmla="*/ 3399 w 10000"/>
                <a:gd name="connsiteY7-70" fmla="*/ 90 h 10000"/>
                <a:gd name="connsiteX8-71" fmla="*/ 2130 w 10000"/>
                <a:gd name="connsiteY8-72" fmla="*/ 1188 h 10000"/>
                <a:gd name="connsiteX9-73" fmla="*/ 0 w 10000"/>
                <a:gd name="connsiteY9-74" fmla="*/ 1013 h 10000"/>
                <a:gd name="connsiteX10-75" fmla="*/ 0 w 10000"/>
                <a:gd name="connsiteY10-76" fmla="*/ 6987 h 10000"/>
                <a:gd name="connsiteX11-77" fmla="*/ 8921 w 10000"/>
                <a:gd name="connsiteY11-78" fmla="*/ 10000 h 10000"/>
                <a:gd name="connsiteX12-79" fmla="*/ 10000 w 10000"/>
                <a:gd name="connsiteY12-80" fmla="*/ 8192 h 10000"/>
                <a:gd name="connsiteX0-81" fmla="*/ 10000 w 10000"/>
                <a:gd name="connsiteY0-82" fmla="*/ 8192 h 10000"/>
                <a:gd name="connsiteX1-83" fmla="*/ 7905 w 10000"/>
                <a:gd name="connsiteY1-84" fmla="*/ 6317 h 10000"/>
                <a:gd name="connsiteX2-85" fmla="*/ 7610 w 10000"/>
                <a:gd name="connsiteY2-86" fmla="*/ 3438 h 10000"/>
                <a:gd name="connsiteX3-87" fmla="*/ 5999 w 10000"/>
                <a:gd name="connsiteY3-88" fmla="*/ 3572 h 10000"/>
                <a:gd name="connsiteX4-89" fmla="*/ 5985 w 10000"/>
                <a:gd name="connsiteY4-90" fmla="*/ 1965 h 10000"/>
                <a:gd name="connsiteX5-91" fmla="*/ 5081 w 10000"/>
                <a:gd name="connsiteY5-92" fmla="*/ 800 h 10000"/>
                <a:gd name="connsiteX6-93" fmla="*/ 4043 w 10000"/>
                <a:gd name="connsiteY6-94" fmla="*/ 1710 h 10000"/>
                <a:gd name="connsiteX7-95" fmla="*/ 3399 w 10000"/>
                <a:gd name="connsiteY7-96" fmla="*/ 90 h 10000"/>
                <a:gd name="connsiteX8-97" fmla="*/ 2130 w 10000"/>
                <a:gd name="connsiteY8-98" fmla="*/ 1188 h 10000"/>
                <a:gd name="connsiteX9-99" fmla="*/ 0 w 10000"/>
                <a:gd name="connsiteY9-100" fmla="*/ 1013 h 10000"/>
                <a:gd name="connsiteX10-101" fmla="*/ 0 w 10000"/>
                <a:gd name="connsiteY10-102" fmla="*/ 6987 h 10000"/>
                <a:gd name="connsiteX11-103" fmla="*/ 8921 w 10000"/>
                <a:gd name="connsiteY11-104" fmla="*/ 10000 h 10000"/>
                <a:gd name="connsiteX12-105" fmla="*/ 10000 w 10000"/>
                <a:gd name="connsiteY12-106" fmla="*/ 8192 h 10000"/>
                <a:gd name="connsiteX0-107" fmla="*/ 10000 w 10000"/>
                <a:gd name="connsiteY0-108" fmla="*/ 8192 h 10000"/>
                <a:gd name="connsiteX1-109" fmla="*/ 7905 w 10000"/>
                <a:gd name="connsiteY1-110" fmla="*/ 6317 h 10000"/>
                <a:gd name="connsiteX2-111" fmla="*/ 7610 w 10000"/>
                <a:gd name="connsiteY2-112" fmla="*/ 3438 h 10000"/>
                <a:gd name="connsiteX3-113" fmla="*/ 5999 w 10000"/>
                <a:gd name="connsiteY3-114" fmla="*/ 3572 h 10000"/>
                <a:gd name="connsiteX4-115" fmla="*/ 5985 w 10000"/>
                <a:gd name="connsiteY4-116" fmla="*/ 1965 h 10000"/>
                <a:gd name="connsiteX5-117" fmla="*/ 5081 w 10000"/>
                <a:gd name="connsiteY5-118" fmla="*/ 800 h 10000"/>
                <a:gd name="connsiteX6-119" fmla="*/ 4043 w 10000"/>
                <a:gd name="connsiteY6-120" fmla="*/ 1710 h 10000"/>
                <a:gd name="connsiteX7-121" fmla="*/ 3399 w 10000"/>
                <a:gd name="connsiteY7-122" fmla="*/ 90 h 10000"/>
                <a:gd name="connsiteX8-123" fmla="*/ 2130 w 10000"/>
                <a:gd name="connsiteY8-124" fmla="*/ 1188 h 10000"/>
                <a:gd name="connsiteX9-125" fmla="*/ 0 w 10000"/>
                <a:gd name="connsiteY9-126" fmla="*/ 1013 h 10000"/>
                <a:gd name="connsiteX10-127" fmla="*/ 0 w 10000"/>
                <a:gd name="connsiteY10-128" fmla="*/ 6987 h 10000"/>
                <a:gd name="connsiteX11-129" fmla="*/ 8921 w 10000"/>
                <a:gd name="connsiteY11-130" fmla="*/ 10000 h 10000"/>
                <a:gd name="connsiteX12-131" fmla="*/ 10000 w 10000"/>
                <a:gd name="connsiteY12-132" fmla="*/ 8192 h 10000"/>
                <a:gd name="connsiteX0-133" fmla="*/ 10000 w 10000"/>
                <a:gd name="connsiteY0-134" fmla="*/ 8192 h 10000"/>
                <a:gd name="connsiteX1-135" fmla="*/ 7905 w 10000"/>
                <a:gd name="connsiteY1-136" fmla="*/ 6317 h 10000"/>
                <a:gd name="connsiteX2-137" fmla="*/ 7610 w 10000"/>
                <a:gd name="connsiteY2-138" fmla="*/ 3438 h 10000"/>
                <a:gd name="connsiteX3-139" fmla="*/ 5999 w 10000"/>
                <a:gd name="connsiteY3-140" fmla="*/ 3572 h 10000"/>
                <a:gd name="connsiteX4-141" fmla="*/ 5985 w 10000"/>
                <a:gd name="connsiteY4-142" fmla="*/ 1965 h 10000"/>
                <a:gd name="connsiteX5-143" fmla="*/ 5081 w 10000"/>
                <a:gd name="connsiteY5-144" fmla="*/ 800 h 10000"/>
                <a:gd name="connsiteX6-145" fmla="*/ 4043 w 10000"/>
                <a:gd name="connsiteY6-146" fmla="*/ 1710 h 10000"/>
                <a:gd name="connsiteX7-147" fmla="*/ 3399 w 10000"/>
                <a:gd name="connsiteY7-148" fmla="*/ 90 h 10000"/>
                <a:gd name="connsiteX8-149" fmla="*/ 2130 w 10000"/>
                <a:gd name="connsiteY8-150" fmla="*/ 1188 h 10000"/>
                <a:gd name="connsiteX9-151" fmla="*/ 0 w 10000"/>
                <a:gd name="connsiteY9-152" fmla="*/ 1013 h 10000"/>
                <a:gd name="connsiteX10-153" fmla="*/ 0 w 10000"/>
                <a:gd name="connsiteY10-154" fmla="*/ 6987 h 10000"/>
                <a:gd name="connsiteX11-155" fmla="*/ 8921 w 10000"/>
                <a:gd name="connsiteY11-156" fmla="*/ 10000 h 10000"/>
                <a:gd name="connsiteX12-157" fmla="*/ 10000 w 10000"/>
                <a:gd name="connsiteY12-158" fmla="*/ 8192 h 10000"/>
                <a:gd name="connsiteX0-159" fmla="*/ 10000 w 10004"/>
                <a:gd name="connsiteY0-160" fmla="*/ 8192 h 10000"/>
                <a:gd name="connsiteX1-161" fmla="*/ 7905 w 10004"/>
                <a:gd name="connsiteY1-162" fmla="*/ 6317 h 10000"/>
                <a:gd name="connsiteX2-163" fmla="*/ 7610 w 10004"/>
                <a:gd name="connsiteY2-164" fmla="*/ 3438 h 10000"/>
                <a:gd name="connsiteX3-165" fmla="*/ 5999 w 10004"/>
                <a:gd name="connsiteY3-166" fmla="*/ 3572 h 10000"/>
                <a:gd name="connsiteX4-167" fmla="*/ 5985 w 10004"/>
                <a:gd name="connsiteY4-168" fmla="*/ 1965 h 10000"/>
                <a:gd name="connsiteX5-169" fmla="*/ 5081 w 10004"/>
                <a:gd name="connsiteY5-170" fmla="*/ 800 h 10000"/>
                <a:gd name="connsiteX6-171" fmla="*/ 4043 w 10004"/>
                <a:gd name="connsiteY6-172" fmla="*/ 1710 h 10000"/>
                <a:gd name="connsiteX7-173" fmla="*/ 3399 w 10004"/>
                <a:gd name="connsiteY7-174" fmla="*/ 90 h 10000"/>
                <a:gd name="connsiteX8-175" fmla="*/ 2130 w 10004"/>
                <a:gd name="connsiteY8-176" fmla="*/ 1188 h 10000"/>
                <a:gd name="connsiteX9-177" fmla="*/ 0 w 10004"/>
                <a:gd name="connsiteY9-178" fmla="*/ 1013 h 10000"/>
                <a:gd name="connsiteX10-179" fmla="*/ 0 w 10004"/>
                <a:gd name="connsiteY10-180" fmla="*/ 6987 h 10000"/>
                <a:gd name="connsiteX11-181" fmla="*/ 8921 w 10004"/>
                <a:gd name="connsiteY11-182" fmla="*/ 10000 h 10000"/>
                <a:gd name="connsiteX12-183" fmla="*/ 10000 w 10004"/>
                <a:gd name="connsiteY12-184" fmla="*/ 8192 h 10000"/>
                <a:gd name="connsiteX0-185" fmla="*/ 10000 w 10004"/>
                <a:gd name="connsiteY0-186" fmla="*/ 8192 h 10000"/>
                <a:gd name="connsiteX1-187" fmla="*/ 7905 w 10004"/>
                <a:gd name="connsiteY1-188" fmla="*/ 6317 h 10000"/>
                <a:gd name="connsiteX2-189" fmla="*/ 7610 w 10004"/>
                <a:gd name="connsiteY2-190" fmla="*/ 3438 h 10000"/>
                <a:gd name="connsiteX3-191" fmla="*/ 5999 w 10004"/>
                <a:gd name="connsiteY3-192" fmla="*/ 3572 h 10000"/>
                <a:gd name="connsiteX4-193" fmla="*/ 5985 w 10004"/>
                <a:gd name="connsiteY4-194" fmla="*/ 1965 h 10000"/>
                <a:gd name="connsiteX5-195" fmla="*/ 5081 w 10004"/>
                <a:gd name="connsiteY5-196" fmla="*/ 800 h 10000"/>
                <a:gd name="connsiteX6-197" fmla="*/ 4043 w 10004"/>
                <a:gd name="connsiteY6-198" fmla="*/ 1710 h 10000"/>
                <a:gd name="connsiteX7-199" fmla="*/ 3399 w 10004"/>
                <a:gd name="connsiteY7-200" fmla="*/ 90 h 10000"/>
                <a:gd name="connsiteX8-201" fmla="*/ 2130 w 10004"/>
                <a:gd name="connsiteY8-202" fmla="*/ 1188 h 10000"/>
                <a:gd name="connsiteX9-203" fmla="*/ 0 w 10004"/>
                <a:gd name="connsiteY9-204" fmla="*/ 1013 h 10000"/>
                <a:gd name="connsiteX10-205" fmla="*/ 0 w 10004"/>
                <a:gd name="connsiteY10-206" fmla="*/ 6987 h 10000"/>
                <a:gd name="connsiteX11-207" fmla="*/ 8921 w 10004"/>
                <a:gd name="connsiteY11-208" fmla="*/ 10000 h 10000"/>
                <a:gd name="connsiteX12-209" fmla="*/ 10000 w 10004"/>
                <a:gd name="connsiteY12-210" fmla="*/ 8192 h 10000"/>
                <a:gd name="connsiteX0-211" fmla="*/ 10678 w 10682"/>
                <a:gd name="connsiteY0-212" fmla="*/ 8192 h 9889"/>
                <a:gd name="connsiteX1-213" fmla="*/ 8583 w 10682"/>
                <a:gd name="connsiteY1-214" fmla="*/ 6317 h 9889"/>
                <a:gd name="connsiteX2-215" fmla="*/ 8288 w 10682"/>
                <a:gd name="connsiteY2-216" fmla="*/ 3438 h 9889"/>
                <a:gd name="connsiteX3-217" fmla="*/ 6677 w 10682"/>
                <a:gd name="connsiteY3-218" fmla="*/ 3572 h 9889"/>
                <a:gd name="connsiteX4-219" fmla="*/ 6663 w 10682"/>
                <a:gd name="connsiteY4-220" fmla="*/ 1965 h 9889"/>
                <a:gd name="connsiteX5-221" fmla="*/ 5759 w 10682"/>
                <a:gd name="connsiteY5-222" fmla="*/ 800 h 9889"/>
                <a:gd name="connsiteX6-223" fmla="*/ 4721 w 10682"/>
                <a:gd name="connsiteY6-224" fmla="*/ 1710 h 9889"/>
                <a:gd name="connsiteX7-225" fmla="*/ 4077 w 10682"/>
                <a:gd name="connsiteY7-226" fmla="*/ 90 h 9889"/>
                <a:gd name="connsiteX8-227" fmla="*/ 2808 w 10682"/>
                <a:gd name="connsiteY8-228" fmla="*/ 1188 h 9889"/>
                <a:gd name="connsiteX9-229" fmla="*/ 678 w 10682"/>
                <a:gd name="connsiteY9-230" fmla="*/ 1013 h 9889"/>
                <a:gd name="connsiteX10-231" fmla="*/ 678 w 10682"/>
                <a:gd name="connsiteY10-232" fmla="*/ 6987 h 9889"/>
                <a:gd name="connsiteX11-233" fmla="*/ 9832 w 10682"/>
                <a:gd name="connsiteY11-234" fmla="*/ 9889 h 9889"/>
                <a:gd name="connsiteX12-235" fmla="*/ 10678 w 10682"/>
                <a:gd name="connsiteY12-236" fmla="*/ 8192 h 9889"/>
                <a:gd name="connsiteX0-237" fmla="*/ 9996 w 10000"/>
                <a:gd name="connsiteY0-238" fmla="*/ 8284 h 10000"/>
                <a:gd name="connsiteX1-239" fmla="*/ 8035 w 10000"/>
                <a:gd name="connsiteY1-240" fmla="*/ 6388 h 10000"/>
                <a:gd name="connsiteX2-241" fmla="*/ 7759 w 10000"/>
                <a:gd name="connsiteY2-242" fmla="*/ 3477 h 10000"/>
                <a:gd name="connsiteX3-243" fmla="*/ 6251 w 10000"/>
                <a:gd name="connsiteY3-244" fmla="*/ 3612 h 10000"/>
                <a:gd name="connsiteX4-245" fmla="*/ 6238 w 10000"/>
                <a:gd name="connsiteY4-246" fmla="*/ 1987 h 10000"/>
                <a:gd name="connsiteX5-247" fmla="*/ 5391 w 10000"/>
                <a:gd name="connsiteY5-248" fmla="*/ 809 h 10000"/>
                <a:gd name="connsiteX6-249" fmla="*/ 4420 w 10000"/>
                <a:gd name="connsiteY6-250" fmla="*/ 1729 h 10000"/>
                <a:gd name="connsiteX7-251" fmla="*/ 3817 w 10000"/>
                <a:gd name="connsiteY7-252" fmla="*/ 91 h 10000"/>
                <a:gd name="connsiteX8-253" fmla="*/ 2629 w 10000"/>
                <a:gd name="connsiteY8-254" fmla="*/ 1201 h 10000"/>
                <a:gd name="connsiteX9-255" fmla="*/ 635 w 10000"/>
                <a:gd name="connsiteY9-256" fmla="*/ 1024 h 10000"/>
                <a:gd name="connsiteX10-257" fmla="*/ 635 w 10000"/>
                <a:gd name="connsiteY10-258" fmla="*/ 7065 h 10000"/>
                <a:gd name="connsiteX11-259" fmla="*/ 9204 w 10000"/>
                <a:gd name="connsiteY11-260" fmla="*/ 10000 h 10000"/>
                <a:gd name="connsiteX12-261" fmla="*/ 9996 w 10000"/>
                <a:gd name="connsiteY12-262" fmla="*/ 8284 h 10000"/>
                <a:gd name="connsiteX0-263" fmla="*/ 9996 w 10000"/>
                <a:gd name="connsiteY0-264" fmla="*/ 8284 h 10000"/>
                <a:gd name="connsiteX1-265" fmla="*/ 8035 w 10000"/>
                <a:gd name="connsiteY1-266" fmla="*/ 6388 h 10000"/>
                <a:gd name="connsiteX2-267" fmla="*/ 7759 w 10000"/>
                <a:gd name="connsiteY2-268" fmla="*/ 3477 h 10000"/>
                <a:gd name="connsiteX3-269" fmla="*/ 6251 w 10000"/>
                <a:gd name="connsiteY3-270" fmla="*/ 3612 h 10000"/>
                <a:gd name="connsiteX4-271" fmla="*/ 6238 w 10000"/>
                <a:gd name="connsiteY4-272" fmla="*/ 1987 h 10000"/>
                <a:gd name="connsiteX5-273" fmla="*/ 5391 w 10000"/>
                <a:gd name="connsiteY5-274" fmla="*/ 809 h 10000"/>
                <a:gd name="connsiteX6-275" fmla="*/ 4420 w 10000"/>
                <a:gd name="connsiteY6-276" fmla="*/ 1729 h 10000"/>
                <a:gd name="connsiteX7-277" fmla="*/ 3817 w 10000"/>
                <a:gd name="connsiteY7-278" fmla="*/ 91 h 10000"/>
                <a:gd name="connsiteX8-279" fmla="*/ 2629 w 10000"/>
                <a:gd name="connsiteY8-280" fmla="*/ 1201 h 10000"/>
                <a:gd name="connsiteX9-281" fmla="*/ 635 w 10000"/>
                <a:gd name="connsiteY9-282" fmla="*/ 1024 h 10000"/>
                <a:gd name="connsiteX10-283" fmla="*/ 635 w 10000"/>
                <a:gd name="connsiteY10-284" fmla="*/ 7065 h 10000"/>
                <a:gd name="connsiteX11-285" fmla="*/ 9204 w 10000"/>
                <a:gd name="connsiteY11-286" fmla="*/ 10000 h 10000"/>
                <a:gd name="connsiteX12-287" fmla="*/ 9996 w 10000"/>
                <a:gd name="connsiteY12-288" fmla="*/ 8284 h 10000"/>
                <a:gd name="connsiteX0-289" fmla="*/ 9361 w 9365"/>
                <a:gd name="connsiteY0-290" fmla="*/ 8284 h 10000"/>
                <a:gd name="connsiteX1-291" fmla="*/ 7400 w 9365"/>
                <a:gd name="connsiteY1-292" fmla="*/ 6388 h 10000"/>
                <a:gd name="connsiteX2-293" fmla="*/ 7124 w 9365"/>
                <a:gd name="connsiteY2-294" fmla="*/ 3477 h 10000"/>
                <a:gd name="connsiteX3-295" fmla="*/ 5616 w 9365"/>
                <a:gd name="connsiteY3-296" fmla="*/ 3612 h 10000"/>
                <a:gd name="connsiteX4-297" fmla="*/ 5603 w 9365"/>
                <a:gd name="connsiteY4-298" fmla="*/ 1987 h 10000"/>
                <a:gd name="connsiteX5-299" fmla="*/ 4756 w 9365"/>
                <a:gd name="connsiteY5-300" fmla="*/ 809 h 10000"/>
                <a:gd name="connsiteX6-301" fmla="*/ 3785 w 9365"/>
                <a:gd name="connsiteY6-302" fmla="*/ 1729 h 10000"/>
                <a:gd name="connsiteX7-303" fmla="*/ 3182 w 9365"/>
                <a:gd name="connsiteY7-304" fmla="*/ 91 h 10000"/>
                <a:gd name="connsiteX8-305" fmla="*/ 1994 w 9365"/>
                <a:gd name="connsiteY8-306" fmla="*/ 1201 h 10000"/>
                <a:gd name="connsiteX9-307" fmla="*/ 0 w 9365"/>
                <a:gd name="connsiteY9-308" fmla="*/ 1024 h 10000"/>
                <a:gd name="connsiteX10-309" fmla="*/ 0 w 9365"/>
                <a:gd name="connsiteY10-310" fmla="*/ 7065 h 10000"/>
                <a:gd name="connsiteX11-311" fmla="*/ 8569 w 9365"/>
                <a:gd name="connsiteY11-312" fmla="*/ 10000 h 10000"/>
                <a:gd name="connsiteX12-313" fmla="*/ 9361 w 9365"/>
                <a:gd name="connsiteY12-314" fmla="*/ 8284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6" name="Полилиния 458"/>
            <p:cNvSpPr/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7" name="Полилиния 459"/>
            <p:cNvSpPr/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8" name="Полилиния 460"/>
            <p:cNvSpPr/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9" name="Полилиния 461"/>
            <p:cNvSpPr/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0" name="Полилиния 462"/>
            <p:cNvSpPr/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1" name="Полилиния 463"/>
            <p:cNvSpPr/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2" name="Полилиния 464"/>
            <p:cNvSpPr/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3" name="Полилиния 465"/>
            <p:cNvSpPr/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4" name="Полилиния 466"/>
            <p:cNvSpPr/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5" name="Полилиния 467"/>
            <p:cNvSpPr/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6" name="Полилиния 468"/>
            <p:cNvSpPr/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7" name="Полилиния 469"/>
            <p:cNvSpPr/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8" name="Полилиния 470"/>
            <p:cNvSpPr/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9" name="Полилиния 471"/>
            <p:cNvSpPr/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0" name="Полилиния 472"/>
            <p:cNvSpPr/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1" name="Полилиния 473"/>
            <p:cNvSpPr/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2" name="Полилиния 474"/>
            <p:cNvSpPr/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3" name="Полилиния 475"/>
            <p:cNvSpPr/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4" name="Полилиния 476"/>
            <p:cNvSpPr/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5" name="Полилиния 477"/>
            <p:cNvSpPr/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6" name="Полилиния 478"/>
            <p:cNvSpPr/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7" name="Полилиния 479"/>
            <p:cNvSpPr/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8" name="Полилиния 480"/>
            <p:cNvSpPr/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9" name="Полилиния 481"/>
            <p:cNvSpPr/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0" name="Полилиния 482"/>
            <p:cNvSpPr/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1" name="Полилиния 483"/>
            <p:cNvSpPr/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2" name="Полилиния 484"/>
            <p:cNvSpPr/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3" name="Полилиния 485"/>
            <p:cNvSpPr/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4" name="Полилиния 486"/>
            <p:cNvSpPr/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5" name="Полилиния 487"/>
            <p:cNvSpPr/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6" name="Полилиния 488"/>
            <p:cNvSpPr/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7" name="Полилиния 489"/>
            <p:cNvSpPr/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8" name="Полилиния 490"/>
            <p:cNvSpPr/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9" name="Полилиния 485"/>
            <p:cNvSpPr/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2" name="Полилиния 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3" name="Полилиния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4" name="Полилиния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5" name="Полилиния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6" name="Полилиния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7" name="Полилиния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8" name="Полилиния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</p:grpSp>
      <p:sp>
        <p:nvSpPr>
          <p:cNvPr id="49" name="Полилиния 500"/>
          <p:cNvSpPr/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/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52" name="Полилиния 37"/>
            <p:cNvSpPr/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53" name="Полилиния 38"/>
            <p:cNvSpPr/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54" name="Полилиния 39"/>
            <p:cNvSpPr/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55" name="Полилиния 40"/>
            <p:cNvSpPr/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56" name="Полилиния 41"/>
            <p:cNvSpPr/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57" name="Полилиния 42"/>
            <p:cNvSpPr/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58" name="Полилиния 43"/>
            <p:cNvSpPr/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</p:grpSp>
      <p:sp>
        <p:nvSpPr>
          <p:cNvPr id="59" name="Полилиния 413"/>
          <p:cNvSpPr/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-1" fmla="*/ 282858 w 12188952"/>
              <a:gd name="connsiteY0-2" fmla="*/ 953 h 3850488"/>
              <a:gd name="connsiteX1-3" fmla="*/ 2374306 w 12188952"/>
              <a:gd name="connsiteY1-4" fmla="*/ 434202 h 3850488"/>
              <a:gd name="connsiteX2-5" fmla="*/ 7427648 w 12188952"/>
              <a:gd name="connsiteY2-6" fmla="*/ 3008169 h 3850488"/>
              <a:gd name="connsiteX3-7" fmla="*/ 12188952 w 12188952"/>
              <a:gd name="connsiteY3-8" fmla="*/ 2149941 h 3850488"/>
              <a:gd name="connsiteX4-9" fmla="*/ 12188952 w 12188952"/>
              <a:gd name="connsiteY4-10" fmla="*/ 3850488 h 3850488"/>
              <a:gd name="connsiteX5-11" fmla="*/ 0 w 12188952"/>
              <a:gd name="connsiteY5-12" fmla="*/ 3850488 h 3850488"/>
              <a:gd name="connsiteX6-13" fmla="*/ 0 w 12188952"/>
              <a:gd name="connsiteY6-14" fmla="*/ 2369 h 3850488"/>
              <a:gd name="connsiteX7-15" fmla="*/ 282858 w 12188952"/>
              <a:gd name="connsiteY7-16" fmla="*/ 953 h 3850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ru-RU" dirty="0"/>
          </a:p>
        </p:txBody>
      </p:sp>
      <p:sp>
        <p:nvSpPr>
          <p:cNvPr id="60" name="Полилиния 414"/>
          <p:cNvSpPr/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ru-RU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/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63" name="Полилиния 7"/>
            <p:cNvSpPr/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64" name="Полилиния 8"/>
            <p:cNvSpPr/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65" name="Полилиния 9"/>
            <p:cNvSpPr/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66" name="Полилиния 10"/>
            <p:cNvSpPr/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67" name="Полилиния 11"/>
            <p:cNvSpPr/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68" name="Полилиния 12"/>
            <p:cNvSpPr/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69" name="Полилиния 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70" name="Полилиния 14"/>
            <p:cNvSpPr/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71" name="Полилиния 15"/>
            <p:cNvSpPr/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72" name="Полилиния 16"/>
            <p:cNvSpPr/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73" name="Полилиния 17"/>
            <p:cNvSpPr/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74" name="Полилиния 18"/>
            <p:cNvSpPr/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75" name="Полилиния 19"/>
            <p:cNvSpPr/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76" name="Полилиния 20"/>
            <p:cNvSpPr/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77" name="Полилиния 21"/>
            <p:cNvSpPr/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78" name="Полилиния 22"/>
            <p:cNvSpPr/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80" name="Полилиния 24"/>
            <p:cNvSpPr/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/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83" name="Полилиния 35"/>
            <p:cNvSpPr/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84" name="Полилиния 36"/>
            <p:cNvSpPr/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85" name="Полилиния 37"/>
            <p:cNvSpPr/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86" name="Полилиния 38"/>
            <p:cNvSpPr/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</p:grpSp>
      <p:grpSp>
        <p:nvGrpSpPr>
          <p:cNvPr id="87" name="Группа 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89" name="Полилиния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90" name="Полилиния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91" name="Полилиния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92" name="Полилиния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93" name="Полилиния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/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96" name="Полилиния 35"/>
            <p:cNvSpPr/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97" name="Полилиния 36"/>
            <p:cNvSpPr/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98" name="Полилиния 38"/>
            <p:cNvSpPr/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</p:grpSp>
      <p:grpSp>
        <p:nvGrpSpPr>
          <p:cNvPr id="99" name="Группа 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01" name="Полилиния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02" name="Полилиния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03" name="Полилиния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04" name="Полилиния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05" name="Полилиния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08" name="Полилиния 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09" name="Полилиния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10" name="Полилиния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11" name="Полилиния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12" name="Полилиния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13" name="Полилиния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14" name="Полилиния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</p:grpSp>
      <p:sp>
        <p:nvSpPr>
          <p:cNvPr id="115" name="Полилиния 8"/>
          <p:cNvSpPr/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-1" fmla="*/ 0 w 12328635"/>
              <a:gd name="connsiteY0-2" fmla="*/ 0 h 3162094"/>
              <a:gd name="connsiteX1-3" fmla="*/ 7662042 w 12328635"/>
              <a:gd name="connsiteY1-4" fmla="*/ 3137338 h 3162094"/>
              <a:gd name="connsiteX2-5" fmla="*/ 12328635 w 12328635"/>
              <a:gd name="connsiteY2-6" fmla="*/ 1450427 h 3162094"/>
              <a:gd name="connsiteX0-7" fmla="*/ 0 w 12155215"/>
              <a:gd name="connsiteY0-8" fmla="*/ 0 h 3171571"/>
              <a:gd name="connsiteX1-9" fmla="*/ 7662042 w 12155215"/>
              <a:gd name="connsiteY1-10" fmla="*/ 3137338 h 3171571"/>
              <a:gd name="connsiteX2-11" fmla="*/ 12155215 w 12155215"/>
              <a:gd name="connsiteY2-12" fmla="*/ 1639614 h 3171571"/>
              <a:gd name="connsiteX0-13" fmla="*/ 0 w 12155215"/>
              <a:gd name="connsiteY0-14" fmla="*/ 0 h 3169200"/>
              <a:gd name="connsiteX1-15" fmla="*/ 7662042 w 12155215"/>
              <a:gd name="connsiteY1-16" fmla="*/ 3137338 h 3169200"/>
              <a:gd name="connsiteX2-17" fmla="*/ 12155215 w 12155215"/>
              <a:gd name="connsiteY2-18" fmla="*/ 1639614 h 3169200"/>
              <a:gd name="connsiteX0-19" fmla="*/ 0 w 12155215"/>
              <a:gd name="connsiteY0-20" fmla="*/ 0 h 3014668"/>
              <a:gd name="connsiteX1-21" fmla="*/ 7173311 w 12155215"/>
              <a:gd name="connsiteY1-22" fmla="*/ 2979683 h 3014668"/>
              <a:gd name="connsiteX2-23" fmla="*/ 12155215 w 12155215"/>
              <a:gd name="connsiteY2-24" fmla="*/ 1639614 h 3014668"/>
              <a:gd name="connsiteX0-25" fmla="*/ 0 w 12155215"/>
              <a:gd name="connsiteY0-26" fmla="*/ 0 h 3011275"/>
              <a:gd name="connsiteX1-27" fmla="*/ 7173311 w 12155215"/>
              <a:gd name="connsiteY1-28" fmla="*/ 2979683 h 3011275"/>
              <a:gd name="connsiteX2-29" fmla="*/ 12155215 w 12155215"/>
              <a:gd name="connsiteY2-30" fmla="*/ 1639614 h 3011275"/>
              <a:gd name="connsiteX0-31" fmla="*/ 0 w 12155215"/>
              <a:gd name="connsiteY0-32" fmla="*/ 0 h 3119572"/>
              <a:gd name="connsiteX1-33" fmla="*/ 7614745 w 12155215"/>
              <a:gd name="connsiteY1-34" fmla="*/ 3090041 h 3119572"/>
              <a:gd name="connsiteX2-35" fmla="*/ 12155215 w 12155215"/>
              <a:gd name="connsiteY2-36" fmla="*/ 1639614 h 3119572"/>
              <a:gd name="connsiteX0-37" fmla="*/ 0 w 12155215"/>
              <a:gd name="connsiteY0-38" fmla="*/ 0 h 3119572"/>
              <a:gd name="connsiteX1-39" fmla="*/ 7614745 w 12155215"/>
              <a:gd name="connsiteY1-40" fmla="*/ 3090041 h 3119572"/>
              <a:gd name="connsiteX2-41" fmla="*/ 12155215 w 12155215"/>
              <a:gd name="connsiteY2-42" fmla="*/ 1639614 h 3119572"/>
              <a:gd name="connsiteX0-43" fmla="*/ 0 w 12155215"/>
              <a:gd name="connsiteY0-44" fmla="*/ 0 h 3095317"/>
              <a:gd name="connsiteX1-45" fmla="*/ 7614745 w 12155215"/>
              <a:gd name="connsiteY1-46" fmla="*/ 3090041 h 3095317"/>
              <a:gd name="connsiteX2-47" fmla="*/ 12155215 w 12155215"/>
              <a:gd name="connsiteY2-48" fmla="*/ 1639614 h 3095317"/>
              <a:gd name="connsiteX0-49" fmla="*/ 0 w 12155215"/>
              <a:gd name="connsiteY0-50" fmla="*/ 0 h 3095317"/>
              <a:gd name="connsiteX1-51" fmla="*/ 7614745 w 12155215"/>
              <a:gd name="connsiteY1-52" fmla="*/ 3090041 h 3095317"/>
              <a:gd name="connsiteX2-53" fmla="*/ 12155215 w 12155215"/>
              <a:gd name="connsiteY2-54" fmla="*/ 1639614 h 3095317"/>
              <a:gd name="connsiteX0-55" fmla="*/ 0 w 12155215"/>
              <a:gd name="connsiteY0-56" fmla="*/ 0 h 3095317"/>
              <a:gd name="connsiteX1-57" fmla="*/ 7614745 w 12155215"/>
              <a:gd name="connsiteY1-58" fmla="*/ 3090041 h 3095317"/>
              <a:gd name="connsiteX2-59" fmla="*/ 12155215 w 12155215"/>
              <a:gd name="connsiteY2-60" fmla="*/ 1639614 h 3095317"/>
              <a:gd name="connsiteX0-61" fmla="*/ 0 w 12139450"/>
              <a:gd name="connsiteY0-62" fmla="*/ 0 h 3057566"/>
              <a:gd name="connsiteX1-63" fmla="*/ 7598980 w 12139450"/>
              <a:gd name="connsiteY1-64" fmla="*/ 3026979 h 3057566"/>
              <a:gd name="connsiteX2-65" fmla="*/ 12139450 w 12139450"/>
              <a:gd name="connsiteY2-66" fmla="*/ 1576552 h 3057566"/>
              <a:gd name="connsiteX0-67" fmla="*/ 0 w 12139450"/>
              <a:gd name="connsiteY0-68" fmla="*/ 0 h 3028856"/>
              <a:gd name="connsiteX1-69" fmla="*/ 7598980 w 12139450"/>
              <a:gd name="connsiteY1-70" fmla="*/ 3026979 h 3028856"/>
              <a:gd name="connsiteX2-71" fmla="*/ 12139450 w 12139450"/>
              <a:gd name="connsiteY2-72" fmla="*/ 1576552 h 3028856"/>
              <a:gd name="connsiteX0-73" fmla="*/ 0 w 12139450"/>
              <a:gd name="connsiteY0-74" fmla="*/ 0 h 3027100"/>
              <a:gd name="connsiteX1-75" fmla="*/ 7598980 w 12139450"/>
              <a:gd name="connsiteY1-76" fmla="*/ 3026979 h 3027100"/>
              <a:gd name="connsiteX2-77" fmla="*/ 12139450 w 12139450"/>
              <a:gd name="connsiteY2-78" fmla="*/ 1576552 h 3027100"/>
              <a:gd name="connsiteX0-79" fmla="*/ 0 w 12139450"/>
              <a:gd name="connsiteY0-80" fmla="*/ 0 h 3029936"/>
              <a:gd name="connsiteX1-81" fmla="*/ 7598980 w 12139450"/>
              <a:gd name="connsiteY1-82" fmla="*/ 3026979 h 3029936"/>
              <a:gd name="connsiteX2-83" fmla="*/ 12139450 w 12139450"/>
              <a:gd name="connsiteY2-84" fmla="*/ 1576552 h 3029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/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19" name="Полилиния 325"/>
            <p:cNvSpPr/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20" name="Полилиния 326"/>
            <p:cNvSpPr/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21" name="Полилиния 327"/>
            <p:cNvSpPr/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22" name="Полилиния 328"/>
            <p:cNvSpPr/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23" name="Полилиния 329"/>
            <p:cNvSpPr/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24" name="Полилиния 330"/>
            <p:cNvSpPr/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25" name="Полилиния 331"/>
            <p:cNvSpPr/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26" name="Полилиния 332"/>
            <p:cNvSpPr/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27" name="Полилиния 333"/>
            <p:cNvSpPr/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28" name="Полилиния 334"/>
            <p:cNvSpPr/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29" name="Полилиния 335"/>
            <p:cNvSpPr/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30" name="Полилиния 336"/>
            <p:cNvSpPr/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31" name="Полилиния 337"/>
            <p:cNvSpPr/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32" name="Полилиния 338"/>
            <p:cNvSpPr/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33" name="Полилиния 339"/>
            <p:cNvSpPr/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34" name="Полилиния 340"/>
            <p:cNvSpPr/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35" name="Полилиния 341"/>
            <p:cNvSpPr/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36" name="Полилиния 342"/>
            <p:cNvSpPr/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37" name="Полилиния 343"/>
            <p:cNvSpPr/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38" name="Полилиния 344"/>
            <p:cNvSpPr/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39" name="Полилиния 345"/>
            <p:cNvSpPr/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40" name="Полилиния 346"/>
            <p:cNvSpPr/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41" name="Полилиния 347"/>
            <p:cNvSpPr/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42" name="Полилиния 348"/>
            <p:cNvSpPr/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43" name="Полилиния 349"/>
            <p:cNvSpPr/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44" name="Полилиния 332"/>
            <p:cNvSpPr/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45" name="Полилиния 332"/>
            <p:cNvSpPr/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/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48" name="Полилиния 7"/>
            <p:cNvSpPr/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49" name="Полилиния 8"/>
            <p:cNvSpPr/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50" name="Полилиния 9"/>
            <p:cNvSpPr/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51" name="Полилиния 10"/>
            <p:cNvSpPr/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52" name="Полилиния 11"/>
            <p:cNvSpPr/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53" name="Полилиния 12"/>
            <p:cNvSpPr/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54" name="Полилиния 13"/>
            <p:cNvSpPr/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55" name="Полилиния 14"/>
            <p:cNvSpPr/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56" name="Полилиния 15"/>
            <p:cNvSpPr/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57" name="Полилиния 16"/>
            <p:cNvSpPr/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58" name="Полилиния 17"/>
            <p:cNvSpPr/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59" name="Полилиния 18"/>
            <p:cNvSpPr/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60" name="Полилиния 19"/>
            <p:cNvSpPr/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61" name="Полилиния 20"/>
            <p:cNvSpPr/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62" name="Полилиния 21"/>
            <p:cNvSpPr/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63" name="Полилиния 22"/>
            <p:cNvSpPr/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64" name="Полилиния 23"/>
            <p:cNvSpPr/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65" name="Полилиния 24"/>
            <p:cNvSpPr/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66" name="Полилиния 25"/>
            <p:cNvSpPr/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67" name="Полилиния 26"/>
            <p:cNvSpPr/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68" name="Полилиния 27"/>
            <p:cNvSpPr/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69" name="Полилиния 28"/>
            <p:cNvSpPr/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70" name="Полилиния 29"/>
            <p:cNvSpPr/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73" name="Полилиния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74" name="Полилиния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75" name="Полилиния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76" name="Полилиния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77" name="Полилиния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78" name="Полилиния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79" name="Полилиния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 rtl="0"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  <a:endParaRPr lang="ru-RU" smtClean="0"/>
          </a:p>
          <a:p>
            <a:pPr lvl="1" rtl="0"/>
            <a:r>
              <a:rPr lang="ru-RU" smtClean="0"/>
              <a:t>Второй уровень</a:t>
            </a:r>
            <a:endParaRPr lang="ru-RU" smtClean="0"/>
          </a:p>
          <a:p>
            <a:pPr lvl="2" rtl="0"/>
            <a:r>
              <a:rPr lang="ru-RU" smtClean="0"/>
              <a:t>Третий уровень</a:t>
            </a:r>
            <a:endParaRPr lang="ru-RU" smtClean="0"/>
          </a:p>
          <a:p>
            <a:pPr lvl="3" rtl="0"/>
            <a:r>
              <a:rPr lang="ru-RU" smtClean="0"/>
              <a:t>Четвертый уровень</a:t>
            </a:r>
            <a:endParaRPr lang="ru-RU" smtClean="0"/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ED61BD-9181-4528-B8C9-C7A912D57609}" type="datetime1">
              <a:rPr lang="ru-RU" smtClean="0"/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 rtl="0">
              <a:defRPr sz="5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D74D49-0525-4F0C-BC4E-7E5E1470E019}" type="datetime1">
              <a:rPr lang="ru-RU" smtClean="0"/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  <a:endParaRPr lang="ru-RU" smtClean="0"/>
          </a:p>
          <a:p>
            <a:pPr lvl="1" rtl="0"/>
            <a:r>
              <a:rPr lang="ru-RU" smtClean="0"/>
              <a:t>Второй уровень</a:t>
            </a:r>
            <a:endParaRPr lang="ru-RU" smtClean="0"/>
          </a:p>
          <a:p>
            <a:pPr lvl="2" rtl="0"/>
            <a:r>
              <a:rPr lang="ru-RU" smtClean="0"/>
              <a:t>Третий уровень</a:t>
            </a:r>
            <a:endParaRPr lang="ru-RU" smtClean="0"/>
          </a:p>
          <a:p>
            <a:pPr lvl="3" rtl="0"/>
            <a:r>
              <a:rPr lang="ru-RU" smtClean="0"/>
              <a:t>Четвертый уровень</a:t>
            </a:r>
            <a:endParaRPr lang="ru-RU" smtClean="0"/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  <a:endParaRPr lang="ru-RU" smtClean="0"/>
          </a:p>
          <a:p>
            <a:pPr lvl="1" rtl="0"/>
            <a:r>
              <a:rPr lang="ru-RU" smtClean="0"/>
              <a:t>Второй уровень</a:t>
            </a:r>
            <a:endParaRPr lang="ru-RU" smtClean="0"/>
          </a:p>
          <a:p>
            <a:pPr lvl="2" rtl="0"/>
            <a:r>
              <a:rPr lang="ru-RU" smtClean="0"/>
              <a:t>Третий уровень</a:t>
            </a:r>
            <a:endParaRPr lang="ru-RU" smtClean="0"/>
          </a:p>
          <a:p>
            <a:pPr lvl="3" rtl="0"/>
            <a:r>
              <a:rPr lang="ru-RU" smtClean="0"/>
              <a:t>Четвертый уровень</a:t>
            </a:r>
            <a:endParaRPr lang="ru-RU" smtClean="0"/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FC7D64-8F41-416B-B956-8E45D6FC9E68}" type="datetime1">
              <a:rPr lang="ru-RU" smtClean="0"/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  <a:endParaRPr lang="ru-RU" smtClean="0"/>
          </a:p>
          <a:p>
            <a:pPr lvl="1" rtl="0"/>
            <a:r>
              <a:rPr lang="ru-RU" smtClean="0"/>
              <a:t>Второй уровень</a:t>
            </a:r>
            <a:endParaRPr lang="ru-RU" smtClean="0"/>
          </a:p>
          <a:p>
            <a:pPr lvl="2" rtl="0"/>
            <a:r>
              <a:rPr lang="ru-RU" smtClean="0"/>
              <a:t>Третий уровень</a:t>
            </a:r>
            <a:endParaRPr lang="ru-RU" smtClean="0"/>
          </a:p>
          <a:p>
            <a:pPr lvl="3" rtl="0"/>
            <a:r>
              <a:rPr lang="ru-RU" smtClean="0"/>
              <a:t>Четвертый уровень</a:t>
            </a:r>
            <a:endParaRPr lang="ru-RU" smtClean="0"/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  <a:endParaRPr lang="ru-RU" smtClean="0"/>
          </a:p>
          <a:p>
            <a:pPr lvl="1" rtl="0"/>
            <a:r>
              <a:rPr lang="ru-RU" smtClean="0"/>
              <a:t>Второй уровень</a:t>
            </a:r>
            <a:endParaRPr lang="ru-RU" smtClean="0"/>
          </a:p>
          <a:p>
            <a:pPr lvl="2" rtl="0"/>
            <a:r>
              <a:rPr lang="ru-RU" smtClean="0"/>
              <a:t>Третий уровень</a:t>
            </a:r>
            <a:endParaRPr lang="ru-RU" smtClean="0"/>
          </a:p>
          <a:p>
            <a:pPr lvl="3" rtl="0"/>
            <a:r>
              <a:rPr lang="ru-RU" smtClean="0"/>
              <a:t>Четвертый уровень</a:t>
            </a:r>
            <a:endParaRPr lang="ru-RU" smtClean="0"/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E45466-FD56-4ABE-ADC3-9669DF5517A4}" type="datetime1">
              <a:rPr lang="ru-RU" smtClean="0"/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/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ru-RU" dirty="0"/>
          </a:p>
        </p:txBody>
      </p:sp>
      <p:sp>
        <p:nvSpPr>
          <p:cNvPr id="7" name="Полилиния 50"/>
          <p:cNvSpPr/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ru-RU" dirty="0"/>
          </a:p>
        </p:txBody>
      </p:sp>
      <p:sp>
        <p:nvSpPr>
          <p:cNvPr id="8" name="Полилиния 51"/>
          <p:cNvSpPr/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ru-RU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1" name="Полилиния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2" name="Полилиния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3" name="Полилиния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4" name="Полилиния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5" name="Полилиния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6" name="Полилиния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7" name="Полилиния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8" name="Полилиния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9" name="Полилиния 79"/>
            <p:cNvSpPr/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0" name="Полилиния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1" name="Полилиния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2" name="Полилиния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3" name="Полилиния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4" name="Полилиния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5" name="Полилиния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6" name="Полилиния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7" name="Полилиния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8" name="Полилиния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9" name="Полилиния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0" name="Полилиния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1" name="Полилиния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2" name="Полилиния 92"/>
            <p:cNvSpPr/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3" name="Полилиния 93"/>
            <p:cNvSpPr/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4" name="Полилиния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5" name="Полилиния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6" name="Полилиния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7" name="Полилиния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8" name="Полилиния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9" name="Полилиния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0" name="Полилиния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1" name="Полилиния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2" name="Полилиния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3" name="Полилиния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4" name="Полилиния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5" name="Полилиния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6" name="Полилиния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7" name="Полилиния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8" name="Полилиния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9" name="Полилиния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50" name="Полилиния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51" name="Полилиния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52" name="Полилиния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53" name="Полилиния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54" name="Полилиния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55" name="Полилиния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56" name="Полилиния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57" name="Полилиния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58" name="Полилиния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59" name="Полилиния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60" name="Полилиния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61" name="Полилиния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62" name="Полилиния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63" name="Полилиния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64" name="Полилиния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65" name="Полилиния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66" name="Полилиния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67" name="Полилиния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68" name="Полилиния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69" name="Полилиния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70" name="Полилиния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71" name="Полилиния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72" name="Полилиния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73" name="Полилиния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74" name="Полилиния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75" name="Полилиния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76" name="Полилиния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77" name="Полилиния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78" name="Полилиния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79" name="Полилиния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80" name="Полилиния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81" name="Полилиния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82" name="Полилиния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83" name="Полилиния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84" name="Полилиния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85" name="Полилиния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86" name="Полилиния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87" name="Полилиния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88" name="Полилиния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89" name="Полилиния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90" name="Полилиния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91" name="Полилиния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92" name="Полилиния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/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95" name="Полилиния 71"/>
            <p:cNvSpPr/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96" name="Полилиния 72"/>
            <p:cNvSpPr/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97" name="Полилиния 73"/>
            <p:cNvSpPr/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98" name="Полилиния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99" name="Полилиния 75"/>
            <p:cNvSpPr/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00" name="Полилиния 76"/>
            <p:cNvSpPr/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01" name="Полилиния 77"/>
            <p:cNvSpPr/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02" name="Полилиния 78"/>
            <p:cNvSpPr/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03" name="Полилиния 79"/>
            <p:cNvSpPr/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04" name="Полилиния 80"/>
            <p:cNvSpPr/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05" name="Полилиния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06" name="Полилиния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07" name="Полилиния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08" name="Полилиния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09" name="Полилиния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10" name="Полилиния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11" name="Полилиния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12" name="Полилиния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13" name="Полилиния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14" name="Полилиния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15" name="Полилиния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16" name="Полилиния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17" name="Полилиния 93"/>
            <p:cNvSpPr/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18" name="Полилиния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19" name="Полилиния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20" name="Полилиния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21" name="Полилиния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22" name="Полилиния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23" name="Полилиния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24" name="Полилиния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25" name="Полилиния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26" name="Полилиния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27" name="Полилиния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28" name="Полилиния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29" name="Полилиния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30" name="Полилиния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31" name="Полилиния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32" name="Полилиния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33" name="Полилиния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34" name="Полилиния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35" name="Полилиния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36" name="Полилиния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37" name="Полилиния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38" name="Полилиния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39" name="Полилиния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40" name="Полилиния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41" name="Полилиния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42" name="Полилиния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43" name="Полилиния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44" name="Полилиния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45" name="Полилиния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46" name="Полилиния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47" name="Полилиния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48" name="Полилиния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49" name="Полилиния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50" name="Полилиния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51" name="Полилиния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52" name="Полилиния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53" name="Полилиния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54" name="Полилиния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55" name="Полилиния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56" name="Полилиния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57" name="Полилиния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58" name="Полилиния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59" name="Полилиния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60" name="Полилиния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61" name="Полилиния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62" name="Полилиния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63" name="Полилиния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64" name="Полилиния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65" name="Полилиния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66" name="Полилиния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67" name="Полилиния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68" name="Полилиния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69" name="Полилиния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70" name="Полилиния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71" name="Полилиния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72" name="Полилиния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73" name="Полилиния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74" name="Полилиния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75" name="Полилиния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76" name="Полилиния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79" name="Полилиния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80" name="Полилиния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81" name="Полилиния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82" name="Полилиния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83" name="Полилиния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84" name="Полилиния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85" name="Полилиния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86" name="Полилиния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87" name="Полилиния 79"/>
            <p:cNvSpPr/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88" name="Полилиния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89" name="Полилиния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90" name="Полилиния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91" name="Полилиния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92" name="Полилиния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93" name="Полилиния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94" name="Полилиния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95" name="Полилиния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96" name="Полилиния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97" name="Полилиния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98" name="Полилиния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199" name="Полилиния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00" name="Полилиния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01" name="Полилиния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02" name="Полилиния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03" name="Полилиния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04" name="Полилиния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05" name="Полилиния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06" name="Полилиния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07" name="Полилиния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08" name="Полилиния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09" name="Полилиния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10" name="Полилиния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11" name="Полилиния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12" name="Полилиния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13" name="Полилиния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14" name="Полилиния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15" name="Полилиния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16" name="Полилиния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17" name="Полилиния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18" name="Полилиния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19" name="Полилиния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20" name="Полилиния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21" name="Полилиния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22" name="Полилиния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23" name="Полилиния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24" name="Полилиния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25" name="Полилиния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26" name="Полилиния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27" name="Полилиния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28" name="Полилиния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29" name="Полилиния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30" name="Полилиния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31" name="Полилиния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32" name="Полилиния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33" name="Полилиния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34" name="Полилиния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35" name="Полилиния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36" name="Полилиния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37" name="Полилиния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38" name="Полилиния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39" name="Полилиния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40" name="Полилиния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41" name="Полилиния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42" name="Полилиния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43" name="Полилиния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44" name="Полилиния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45" name="Полилиния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46" name="Полилиния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47" name="Полилиния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48" name="Полилиния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49" name="Полилиния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50" name="Полилиния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51" name="Полилиния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52" name="Полилиния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53" name="Полилиния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54" name="Полилиния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55" name="Полилиния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56" name="Полилиния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57" name="Полилиния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58" name="Полилиния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59" name="Полилиния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/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62" name="Полилиния 52"/>
            <p:cNvSpPr/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63" name="Полилиния 53"/>
            <p:cNvSpPr/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64" name="Полилиния 54"/>
            <p:cNvSpPr/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65" name="Полилиния 55"/>
            <p:cNvSpPr/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66" name="Полилиния 56"/>
            <p:cNvSpPr/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67" name="Полилиния 57"/>
            <p:cNvSpPr/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68" name="Полилиния 58"/>
            <p:cNvSpPr/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69" name="Полилиния 59"/>
            <p:cNvSpPr/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70" name="Полилиния 60"/>
            <p:cNvSpPr/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71" name="Полилиния 61"/>
            <p:cNvSpPr/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72" name="Полилиния 62"/>
            <p:cNvSpPr/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73" name="Полилиния 63"/>
            <p:cNvSpPr/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/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75" name="Полилиния 65"/>
            <p:cNvSpPr/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76" name="Полилиния 66"/>
            <p:cNvSpPr/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77" name="Полилиния 67"/>
            <p:cNvSpPr/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/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79" name="Полилиния 69"/>
            <p:cNvSpPr/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80" name="Полилиния 70"/>
            <p:cNvSpPr/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81" name="Полилиния 71"/>
            <p:cNvSpPr/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82" name="Полилиния 72"/>
            <p:cNvSpPr/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83" name="Полилиния 73"/>
            <p:cNvSpPr/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84" name="Полилиния 74"/>
            <p:cNvSpPr/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/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/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87" name="Полилиния 77"/>
            <p:cNvSpPr/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88" name="Полилиния 78"/>
            <p:cNvSpPr/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/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92" name="Полилиния 8"/>
            <p:cNvSpPr/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93" name="Полилиния 9"/>
            <p:cNvSpPr/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94" name="Полилиния 10"/>
            <p:cNvSpPr/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95" name="Полилиния 11"/>
            <p:cNvSpPr/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96" name="Полилиния 12"/>
            <p:cNvSpPr/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97" name="Полилиния 13"/>
            <p:cNvSpPr/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98" name="Полилиния 14"/>
            <p:cNvSpPr/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299" name="Полилиния 15"/>
            <p:cNvSpPr/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00" name="Полилиния 16"/>
            <p:cNvSpPr/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01" name="Полилиния 17"/>
            <p:cNvSpPr/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02" name="Полилиния 18"/>
            <p:cNvSpPr/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03" name="Полилиния 19"/>
            <p:cNvSpPr/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04" name="Полилиния 20"/>
            <p:cNvSpPr/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05" name="Полилиния 21"/>
            <p:cNvSpPr/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06" name="Полилиния 22"/>
            <p:cNvSpPr/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07" name="Полилиния 23"/>
            <p:cNvSpPr/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08" name="Полилиния 24"/>
            <p:cNvSpPr/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09" name="Полилиния 25"/>
            <p:cNvSpPr/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</p:grpSp>
      <p:sp>
        <p:nvSpPr>
          <p:cNvPr id="310" name="Полилиния 52"/>
          <p:cNvSpPr/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ru-RU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/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13" name="Полилиния 31"/>
            <p:cNvSpPr/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14" name="Полилиния 32"/>
            <p:cNvSpPr/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15" name="Полилиния 33"/>
            <p:cNvSpPr/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16" name="Полилиния 34"/>
            <p:cNvSpPr/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17" name="Полилиния 35"/>
            <p:cNvSpPr/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18" name="Полилиния 36"/>
            <p:cNvSpPr/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19" name="Полилиния 37"/>
            <p:cNvSpPr/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20" name="Полилиния 38"/>
            <p:cNvSpPr/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21" name="Полилиния 39"/>
            <p:cNvSpPr/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22" name="Полилиния 40"/>
            <p:cNvSpPr/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23" name="Полилиния 41"/>
            <p:cNvSpPr/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24" name="Полилиния 42"/>
            <p:cNvSpPr/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25" name="Полилиния 43"/>
            <p:cNvSpPr/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26" name="Полилиния 44"/>
            <p:cNvSpPr/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27" name="Полилиния 45"/>
            <p:cNvSpPr/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28" name="Полилиния 46"/>
            <p:cNvSpPr/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29" name="Полилиния 47"/>
            <p:cNvSpPr/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30" name="Полилиния 48"/>
            <p:cNvSpPr/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31" name="Полилиния 49"/>
            <p:cNvSpPr/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32" name="Полилиния 50"/>
            <p:cNvSpPr/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33" name="Полилиния 51"/>
            <p:cNvSpPr/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34" name="Полилиния 52"/>
            <p:cNvSpPr/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35" name="Полилиния 53"/>
            <p:cNvSpPr/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36" name="Полилиния 54"/>
            <p:cNvSpPr/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37" name="Полилиния 55"/>
            <p:cNvSpPr/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38" name="Полилиния 56"/>
            <p:cNvSpPr/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39" name="Полилиния 57"/>
            <p:cNvSpPr/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40" name="Полилиния 58"/>
            <p:cNvSpPr/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41" name="Полилиния 59"/>
            <p:cNvSpPr/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42" name="Полилиния 60"/>
            <p:cNvSpPr/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43" name="Полилиния 61"/>
            <p:cNvSpPr/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45" name="Полилиния 63"/>
            <p:cNvSpPr/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46" name="Полилиния 64"/>
            <p:cNvSpPr/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347" name="Полилиния 65"/>
            <p:cNvSpPr/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/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76" name="Полилиния 158"/>
              <p:cNvSpPr/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77" name="Полилиния 159"/>
              <p:cNvSpPr/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78" name="Полилиния 160"/>
              <p:cNvSpPr/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79" name="Полилиния 161"/>
              <p:cNvSpPr/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80" name="Полилиния 162"/>
              <p:cNvSpPr/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81" name="Полилиния 163"/>
              <p:cNvSpPr/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82" name="Полилиния 164"/>
              <p:cNvSpPr/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83" name="Полилиния 165"/>
              <p:cNvSpPr/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84" name="Полилиния 166"/>
              <p:cNvSpPr/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85" name="Полилиния 167"/>
              <p:cNvSpPr/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86" name="Полилиния 168"/>
              <p:cNvSpPr/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87" name="Полилиния 169"/>
              <p:cNvSpPr/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88" name="Полилиния 170"/>
              <p:cNvSpPr/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89" name="Полилиния 171"/>
              <p:cNvSpPr/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90" name="Полилиния 172"/>
              <p:cNvSpPr/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91" name="Полилиния 173"/>
              <p:cNvSpPr/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92" name="Полилиния 174"/>
              <p:cNvSpPr/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93" name="Полилиния 175"/>
              <p:cNvSpPr/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94" name="Полилиния 176"/>
              <p:cNvSpPr/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95" name="Полилиния 177"/>
              <p:cNvSpPr/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96" name="Полилиния 178"/>
              <p:cNvSpPr/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97" name="Полилиния 179"/>
              <p:cNvSpPr/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98" name="Полилиния 180"/>
              <p:cNvSpPr/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99" name="Полилиния 190"/>
              <p:cNvSpPr/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400" name="Полилиния 191"/>
              <p:cNvSpPr/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401" name="Полилиния 192"/>
              <p:cNvSpPr/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402" name="Полилиния 193"/>
              <p:cNvSpPr/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403" name="Полилиния 194"/>
              <p:cNvSpPr/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404" name="Полилиния 195"/>
              <p:cNvSpPr/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405" name="Полилиния 196"/>
              <p:cNvSpPr/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406" name="Полилиния 197"/>
              <p:cNvSpPr/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407" name="Полилиния 198"/>
              <p:cNvSpPr/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408" name="Полилиния 199"/>
              <p:cNvSpPr/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409" name="Полилиния 214"/>
              <p:cNvSpPr/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410" name="Полилиния 215"/>
              <p:cNvSpPr/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411" name="Полилиния 216"/>
              <p:cNvSpPr/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412" name="Полилиния 217"/>
              <p:cNvSpPr/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413" name="Полилиния 218"/>
              <p:cNvSpPr/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414" name="Полилиния 219"/>
              <p:cNvSpPr/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415" name="Полилиния 220"/>
              <p:cNvSpPr/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416" name="Полилиния 221"/>
              <p:cNvSpPr/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417" name="Полилиния 222"/>
              <p:cNvSpPr/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418" name="Полилиния 223"/>
              <p:cNvSpPr/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419" name="Полилиния 224"/>
              <p:cNvSpPr/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420" name="Полилиния 225"/>
              <p:cNvSpPr/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421" name="Полилиния 226"/>
              <p:cNvSpPr/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/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67" name="Полилиния 245"/>
              <p:cNvSpPr/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68" name="Полилиния 246"/>
              <p:cNvSpPr/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69" name="Полилиния 247"/>
              <p:cNvSpPr/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70" name="Полилиния 248"/>
              <p:cNvSpPr/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71" name="Полилиния 251"/>
              <p:cNvSpPr/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72" name="Полилиния 252"/>
              <p:cNvSpPr/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73" name="Полилиния 253"/>
              <p:cNvSpPr/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74" name="Полилиния 254"/>
              <p:cNvSpPr/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/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60" name="Полилиния 344"/>
              <p:cNvSpPr/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61" name="Полилиния 345"/>
              <p:cNvSpPr/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62" name="Полилиния 346"/>
              <p:cNvSpPr/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63" name="Полилиния 347"/>
              <p:cNvSpPr/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64" name="Полилиния 348"/>
              <p:cNvSpPr/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65" name="Полилиния 349"/>
              <p:cNvSpPr/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/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54" name="Полилиния 370"/>
              <p:cNvSpPr/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55" name="Полилиния 371"/>
              <p:cNvSpPr/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57" name="Полилиния 373"/>
              <p:cNvSpPr/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  <p:sp>
            <p:nvSpPr>
              <p:cNvPr id="358" name="Полилиния 374"/>
              <p:cNvSpPr/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ru-RU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24" name="Полилиния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25" name="Полилиния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26" name="Полилиния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27" name="Полилиния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28" name="Полилиния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29" name="Полилиния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30" name="Полилиния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33" name="Полилиния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34" name="Полилиния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35" name="Полилиния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36" name="Полилиния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37" name="Полилиния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38" name="Полилиния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39" name="Полилиния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42" name="Полилиния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43" name="Полилиния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44" name="Полилиния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45" name="Полилиния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46" name="Полилиния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47" name="Полилиния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  <p:sp>
          <p:nvSpPr>
            <p:cNvPr id="448" name="Полилиния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B54661-BEC5-480E-9436-5687E48DC71C}" type="datetime1">
              <a:rPr lang="ru-RU" smtClean="0"/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D41C67-035C-4CBB-98FC-8F15799E3174}" type="datetime1">
              <a:rPr lang="ru-RU" smtClean="0"/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  <a:endParaRPr lang="ru-RU" smtClean="0"/>
          </a:p>
          <a:p>
            <a:pPr lvl="1" rtl="0"/>
            <a:r>
              <a:rPr lang="ru-RU" smtClean="0"/>
              <a:t>Второй уровень</a:t>
            </a:r>
            <a:endParaRPr lang="ru-RU" smtClean="0"/>
          </a:p>
          <a:p>
            <a:pPr lvl="2" rtl="0"/>
            <a:r>
              <a:rPr lang="ru-RU" smtClean="0"/>
              <a:t>Третий уровень</a:t>
            </a:r>
            <a:endParaRPr lang="ru-RU" smtClean="0"/>
          </a:p>
          <a:p>
            <a:pPr lvl="3" rtl="0"/>
            <a:r>
              <a:rPr lang="ru-RU" smtClean="0"/>
              <a:t>Четвертый уровень</a:t>
            </a:r>
            <a:endParaRPr lang="ru-RU" smtClean="0"/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E97672-3BEE-47A7-98BD-BEA4B0C653AC}" type="datetime1">
              <a:rPr lang="ru-RU" smtClean="0"/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ACEABE-CAAA-427A-B50D-20C50B1B8A02}" type="datetime1">
              <a:rPr lang="ru-RU" smtClean="0"/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783383-B6BF-4DF5-9321-A615BB9B05FF}" type="datetime1">
              <a:rPr lang="ru-RU" smtClean="0"/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6F9EF3-0218-43C3-84EC-451520FC5451}" type="datetime1">
              <a:rPr lang="ru-RU" smtClean="0"/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/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/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ru-RU" noProof="0" dirty="0"/>
          </a:p>
        </p:txBody>
      </p:sp>
      <p:sp>
        <p:nvSpPr>
          <p:cNvPr id="9" name="Полилиния 51"/>
          <p:cNvSpPr/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-1" fmla="*/ 0 w 12079179"/>
              <a:gd name="connsiteY0-2" fmla="*/ 390824 h 2132172"/>
              <a:gd name="connsiteX1-3" fmla="*/ 12079179 w 12079179"/>
              <a:gd name="connsiteY1-4" fmla="*/ 2132172 h 2132172"/>
              <a:gd name="connsiteX2-5" fmla="*/ 0 w 12079179"/>
              <a:gd name="connsiteY2-6" fmla="*/ 2132172 h 2132172"/>
              <a:gd name="connsiteX3-7" fmla="*/ 0 w 12079179"/>
              <a:gd name="connsiteY3-8" fmla="*/ 390824 h 2132172"/>
              <a:gd name="connsiteX0-9" fmla="*/ 0 w 12079179"/>
              <a:gd name="connsiteY0-10" fmla="*/ 499104 h 2240452"/>
              <a:gd name="connsiteX1-11" fmla="*/ 12079179 w 12079179"/>
              <a:gd name="connsiteY1-12" fmla="*/ 2240452 h 2240452"/>
              <a:gd name="connsiteX2-13" fmla="*/ 0 w 12079179"/>
              <a:gd name="connsiteY2-14" fmla="*/ 2240452 h 2240452"/>
              <a:gd name="connsiteX3-15" fmla="*/ 0 w 12079179"/>
              <a:gd name="connsiteY3-16" fmla="*/ 499104 h 2240452"/>
              <a:gd name="connsiteX0-17" fmla="*/ 0 w 12079179"/>
              <a:gd name="connsiteY0-18" fmla="*/ 525643 h 2266991"/>
              <a:gd name="connsiteX1-19" fmla="*/ 12079179 w 12079179"/>
              <a:gd name="connsiteY1-20" fmla="*/ 2266991 h 2266991"/>
              <a:gd name="connsiteX2-21" fmla="*/ 0 w 12079179"/>
              <a:gd name="connsiteY2-22" fmla="*/ 2266991 h 2266991"/>
              <a:gd name="connsiteX3-23" fmla="*/ 0 w 12079179"/>
              <a:gd name="connsiteY3-24" fmla="*/ 525643 h 2266991"/>
              <a:gd name="connsiteX0-25" fmla="*/ 0 w 12079179"/>
              <a:gd name="connsiteY0-26" fmla="*/ 572389 h 2313737"/>
              <a:gd name="connsiteX1-27" fmla="*/ 12079179 w 12079179"/>
              <a:gd name="connsiteY1-28" fmla="*/ 2313737 h 2313737"/>
              <a:gd name="connsiteX2-29" fmla="*/ 0 w 12079179"/>
              <a:gd name="connsiteY2-30" fmla="*/ 2313737 h 2313737"/>
              <a:gd name="connsiteX3-31" fmla="*/ 0 w 12079179"/>
              <a:gd name="connsiteY3-32" fmla="*/ 572389 h 2313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ru-RU" noProof="0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/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100"/>
            <p:cNvSpPr/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101"/>
            <p:cNvSpPr/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102"/>
            <p:cNvSpPr/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103"/>
            <p:cNvSpPr/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104"/>
            <p:cNvSpPr/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/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7"/>
            <p:cNvSpPr/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"/>
            <p:cNvSpPr/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"/>
            <p:cNvSpPr/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10"/>
            <p:cNvSpPr/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 11"/>
            <p:cNvSpPr/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12"/>
            <p:cNvSpPr/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</p:grpSp>
      <p:grpSp>
        <p:nvGrpSpPr>
          <p:cNvPr id="34" name="Группа 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/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/>
            <p:cNvSpPr/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36"/>
            <p:cNvSpPr/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37"/>
            <p:cNvSpPr/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/>
            <p:cNvSpPr/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/>
            <p:cNvSpPr/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40"/>
            <p:cNvSpPr/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41"/>
            <p:cNvSpPr/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/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 30"/>
            <p:cNvSpPr/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 31"/>
            <p:cNvSpPr/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2"/>
            <p:cNvSpPr/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3"/>
            <p:cNvSpPr/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34"/>
            <p:cNvSpPr/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35"/>
            <p:cNvSpPr/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36"/>
            <p:cNvSpPr/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  <a:endParaRPr lang="ru-RU" noProof="0" dirty="0"/>
          </a:p>
          <a:p>
            <a:pPr lvl="1" rtl="0"/>
            <a:r>
              <a:rPr lang="ru-RU" noProof="0" dirty="0"/>
              <a:t>Второй уровень</a:t>
            </a:r>
            <a:endParaRPr lang="ru-RU" noProof="0" dirty="0"/>
          </a:p>
          <a:p>
            <a:pPr lvl="2" rtl="0"/>
            <a:r>
              <a:rPr lang="ru-RU" noProof="0" dirty="0"/>
              <a:t>Третий уровень</a:t>
            </a:r>
            <a:endParaRPr lang="ru-RU" noProof="0" dirty="0"/>
          </a:p>
          <a:p>
            <a:pPr lvl="3" rtl="0"/>
            <a:r>
              <a:rPr lang="ru-RU" noProof="0" dirty="0"/>
              <a:t>Четвертый уровень</a:t>
            </a:r>
            <a:endParaRPr lang="ru-RU" noProof="0" dirty="0"/>
          </a:p>
          <a:p>
            <a:pPr lvl="4" rtl="0"/>
            <a:r>
              <a:rPr lang="ru-RU" noProof="0" dirty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0C3865C-54F8-42FC-910E-97C2D6F6567A}" type="datetime1">
              <a:rPr lang="ru-RU" noProof="0" smtClean="0"/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</a:fld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9CBB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" name="object 3"/>
          <p:cNvGrpSpPr/>
          <p:nvPr/>
        </p:nvGrpSpPr>
        <p:grpSpPr>
          <a:xfrm>
            <a:off x="0" y="84455"/>
            <a:ext cx="11569700" cy="6858000"/>
            <a:chOff x="0" y="0"/>
            <a:chExt cx="1735455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3747750" cy="10287000"/>
            </a:xfrm>
            <a:custGeom>
              <a:avLst/>
              <a:gdLst/>
              <a:ahLst/>
              <a:cxnLst/>
              <a:rect l="l" t="t" r="r" b="b"/>
              <a:pathLst>
                <a:path w="13747750" h="10287000">
                  <a:moveTo>
                    <a:pt x="13747533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6670753" y="0"/>
                  </a:lnTo>
                  <a:lnTo>
                    <a:pt x="13747533" y="10287000"/>
                  </a:lnTo>
                  <a:close/>
                </a:path>
              </a:pathLst>
            </a:custGeom>
            <a:solidFill>
              <a:srgbClr val="BED1B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12606871" y="1392973"/>
              <a:ext cx="4747260" cy="3210560"/>
            </a:xfrm>
            <a:custGeom>
              <a:avLst/>
              <a:gdLst/>
              <a:ahLst/>
              <a:cxnLst/>
              <a:rect l="l" t="t" r="r" b="b"/>
              <a:pathLst>
                <a:path w="4747259" h="3210560">
                  <a:moveTo>
                    <a:pt x="753846" y="2574645"/>
                  </a:moveTo>
                  <a:lnTo>
                    <a:pt x="729564" y="2574645"/>
                  </a:lnTo>
                  <a:lnTo>
                    <a:pt x="729564" y="3210128"/>
                  </a:lnTo>
                  <a:lnTo>
                    <a:pt x="753846" y="3210128"/>
                  </a:lnTo>
                  <a:lnTo>
                    <a:pt x="753846" y="2574645"/>
                  </a:lnTo>
                  <a:close/>
                </a:path>
                <a:path w="4747259" h="3210560">
                  <a:moveTo>
                    <a:pt x="1412201" y="2574645"/>
                  </a:moveTo>
                  <a:lnTo>
                    <a:pt x="1387919" y="2574645"/>
                  </a:lnTo>
                  <a:lnTo>
                    <a:pt x="1387919" y="3210128"/>
                  </a:lnTo>
                  <a:lnTo>
                    <a:pt x="1412201" y="3210128"/>
                  </a:lnTo>
                  <a:lnTo>
                    <a:pt x="1412201" y="2574645"/>
                  </a:lnTo>
                  <a:close/>
                </a:path>
                <a:path w="4747259" h="3210560">
                  <a:moveTo>
                    <a:pt x="2089010" y="2574645"/>
                  </a:moveTo>
                  <a:lnTo>
                    <a:pt x="2064727" y="2574645"/>
                  </a:lnTo>
                  <a:lnTo>
                    <a:pt x="2064727" y="3210128"/>
                  </a:lnTo>
                  <a:lnTo>
                    <a:pt x="2089010" y="3210128"/>
                  </a:lnTo>
                  <a:lnTo>
                    <a:pt x="2089010" y="2574645"/>
                  </a:lnTo>
                  <a:close/>
                </a:path>
                <a:path w="4747259" h="3210560">
                  <a:moveTo>
                    <a:pt x="2746997" y="2574645"/>
                  </a:moveTo>
                  <a:lnTo>
                    <a:pt x="2722715" y="2574645"/>
                  </a:lnTo>
                  <a:lnTo>
                    <a:pt x="2722715" y="3210128"/>
                  </a:lnTo>
                  <a:lnTo>
                    <a:pt x="2746997" y="3210128"/>
                  </a:lnTo>
                  <a:lnTo>
                    <a:pt x="2746997" y="2574645"/>
                  </a:lnTo>
                  <a:close/>
                </a:path>
                <a:path w="4747259" h="3210560">
                  <a:moveTo>
                    <a:pt x="3414763" y="2574645"/>
                  </a:moveTo>
                  <a:lnTo>
                    <a:pt x="3390481" y="2574645"/>
                  </a:lnTo>
                  <a:lnTo>
                    <a:pt x="3390481" y="3210128"/>
                  </a:lnTo>
                  <a:lnTo>
                    <a:pt x="3414763" y="3210128"/>
                  </a:lnTo>
                  <a:lnTo>
                    <a:pt x="3414763" y="2574645"/>
                  </a:lnTo>
                  <a:close/>
                </a:path>
                <a:path w="4747259" h="3210560">
                  <a:moveTo>
                    <a:pt x="4747184" y="551967"/>
                  </a:moveTo>
                  <a:lnTo>
                    <a:pt x="4082885" y="551967"/>
                  </a:lnTo>
                  <a:lnTo>
                    <a:pt x="4082885" y="0"/>
                  </a:lnTo>
                  <a:lnTo>
                    <a:pt x="4058602" y="0"/>
                  </a:lnTo>
                  <a:lnTo>
                    <a:pt x="4058602" y="551967"/>
                  </a:lnTo>
                  <a:lnTo>
                    <a:pt x="3415119" y="551967"/>
                  </a:lnTo>
                  <a:lnTo>
                    <a:pt x="3415119" y="0"/>
                  </a:lnTo>
                  <a:lnTo>
                    <a:pt x="3390836" y="0"/>
                  </a:lnTo>
                  <a:lnTo>
                    <a:pt x="3390836" y="551967"/>
                  </a:lnTo>
                  <a:lnTo>
                    <a:pt x="2747365" y="551967"/>
                  </a:lnTo>
                  <a:lnTo>
                    <a:pt x="2747365" y="0"/>
                  </a:lnTo>
                  <a:lnTo>
                    <a:pt x="2723083" y="0"/>
                  </a:lnTo>
                  <a:lnTo>
                    <a:pt x="2723083" y="551967"/>
                  </a:lnTo>
                  <a:lnTo>
                    <a:pt x="2089010" y="551967"/>
                  </a:lnTo>
                  <a:lnTo>
                    <a:pt x="2089010" y="0"/>
                  </a:lnTo>
                  <a:lnTo>
                    <a:pt x="2064727" y="0"/>
                  </a:lnTo>
                  <a:lnTo>
                    <a:pt x="2064727" y="551967"/>
                  </a:lnTo>
                  <a:lnTo>
                    <a:pt x="1412201" y="551967"/>
                  </a:lnTo>
                  <a:lnTo>
                    <a:pt x="1412201" y="0"/>
                  </a:lnTo>
                  <a:lnTo>
                    <a:pt x="1387919" y="0"/>
                  </a:lnTo>
                  <a:lnTo>
                    <a:pt x="1387919" y="551967"/>
                  </a:lnTo>
                  <a:lnTo>
                    <a:pt x="753846" y="551967"/>
                  </a:lnTo>
                  <a:lnTo>
                    <a:pt x="753846" y="152"/>
                  </a:lnTo>
                  <a:lnTo>
                    <a:pt x="729564" y="152"/>
                  </a:lnTo>
                  <a:lnTo>
                    <a:pt x="729564" y="551967"/>
                  </a:lnTo>
                  <a:lnTo>
                    <a:pt x="0" y="551967"/>
                  </a:lnTo>
                  <a:lnTo>
                    <a:pt x="0" y="576072"/>
                  </a:lnTo>
                  <a:lnTo>
                    <a:pt x="729564" y="576072"/>
                  </a:lnTo>
                  <a:lnTo>
                    <a:pt x="729564" y="1217904"/>
                  </a:lnTo>
                  <a:lnTo>
                    <a:pt x="753110" y="1217904"/>
                  </a:lnTo>
                  <a:lnTo>
                    <a:pt x="753833" y="576072"/>
                  </a:lnTo>
                  <a:lnTo>
                    <a:pt x="1387919" y="576072"/>
                  </a:lnTo>
                  <a:lnTo>
                    <a:pt x="1387919" y="1217904"/>
                  </a:lnTo>
                  <a:lnTo>
                    <a:pt x="1411465" y="1217904"/>
                  </a:lnTo>
                  <a:lnTo>
                    <a:pt x="1412189" y="576072"/>
                  </a:lnTo>
                  <a:lnTo>
                    <a:pt x="2064727" y="576072"/>
                  </a:lnTo>
                  <a:lnTo>
                    <a:pt x="2064727" y="1217904"/>
                  </a:lnTo>
                  <a:lnTo>
                    <a:pt x="2088273" y="1217904"/>
                  </a:lnTo>
                  <a:lnTo>
                    <a:pt x="2088997" y="576072"/>
                  </a:lnTo>
                  <a:lnTo>
                    <a:pt x="2723083" y="576072"/>
                  </a:lnTo>
                  <a:lnTo>
                    <a:pt x="2723083" y="1217904"/>
                  </a:lnTo>
                  <a:lnTo>
                    <a:pt x="2746629" y="1217904"/>
                  </a:lnTo>
                  <a:lnTo>
                    <a:pt x="2746629" y="576072"/>
                  </a:lnTo>
                  <a:lnTo>
                    <a:pt x="3390112" y="576072"/>
                  </a:lnTo>
                  <a:lnTo>
                    <a:pt x="3390112" y="1217904"/>
                  </a:lnTo>
                  <a:lnTo>
                    <a:pt x="3414395" y="1217904"/>
                  </a:lnTo>
                  <a:lnTo>
                    <a:pt x="3414395" y="576072"/>
                  </a:lnTo>
                  <a:lnTo>
                    <a:pt x="4057878" y="576072"/>
                  </a:lnTo>
                  <a:lnTo>
                    <a:pt x="4057878" y="1217968"/>
                  </a:lnTo>
                  <a:lnTo>
                    <a:pt x="0" y="1217968"/>
                  </a:lnTo>
                  <a:lnTo>
                    <a:pt x="0" y="1242072"/>
                  </a:lnTo>
                  <a:lnTo>
                    <a:pt x="4058056" y="1242072"/>
                  </a:lnTo>
                  <a:lnTo>
                    <a:pt x="4058056" y="1883968"/>
                  </a:lnTo>
                  <a:lnTo>
                    <a:pt x="3414572" y="1883968"/>
                  </a:lnTo>
                  <a:lnTo>
                    <a:pt x="3414572" y="1242136"/>
                  </a:lnTo>
                  <a:lnTo>
                    <a:pt x="3390290" y="1242136"/>
                  </a:lnTo>
                  <a:lnTo>
                    <a:pt x="3390290" y="1883968"/>
                  </a:lnTo>
                  <a:lnTo>
                    <a:pt x="2746819" y="1883968"/>
                  </a:lnTo>
                  <a:lnTo>
                    <a:pt x="2746819" y="1242136"/>
                  </a:lnTo>
                  <a:lnTo>
                    <a:pt x="2723083" y="1242136"/>
                  </a:lnTo>
                  <a:lnTo>
                    <a:pt x="2723083" y="1883968"/>
                  </a:lnTo>
                  <a:lnTo>
                    <a:pt x="2088464" y="1883968"/>
                  </a:lnTo>
                  <a:lnTo>
                    <a:pt x="2089010" y="1242136"/>
                  </a:lnTo>
                  <a:lnTo>
                    <a:pt x="2064727" y="1242136"/>
                  </a:lnTo>
                  <a:lnTo>
                    <a:pt x="2064727" y="1883968"/>
                  </a:lnTo>
                  <a:lnTo>
                    <a:pt x="1411655" y="1883968"/>
                  </a:lnTo>
                  <a:lnTo>
                    <a:pt x="1412201" y="1242136"/>
                  </a:lnTo>
                  <a:lnTo>
                    <a:pt x="1387919" y="1242136"/>
                  </a:lnTo>
                  <a:lnTo>
                    <a:pt x="1387919" y="1883968"/>
                  </a:lnTo>
                  <a:lnTo>
                    <a:pt x="753300" y="1883968"/>
                  </a:lnTo>
                  <a:lnTo>
                    <a:pt x="753846" y="1242136"/>
                  </a:lnTo>
                  <a:lnTo>
                    <a:pt x="729564" y="1242136"/>
                  </a:lnTo>
                  <a:lnTo>
                    <a:pt x="729564" y="1883968"/>
                  </a:lnTo>
                  <a:lnTo>
                    <a:pt x="0" y="1883968"/>
                  </a:lnTo>
                  <a:lnTo>
                    <a:pt x="0" y="1885238"/>
                  </a:lnTo>
                  <a:lnTo>
                    <a:pt x="0" y="1908073"/>
                  </a:lnTo>
                  <a:lnTo>
                    <a:pt x="4058234" y="1908073"/>
                  </a:lnTo>
                  <a:lnTo>
                    <a:pt x="4058234" y="1909343"/>
                  </a:lnTo>
                  <a:lnTo>
                    <a:pt x="4058234" y="2549956"/>
                  </a:lnTo>
                  <a:lnTo>
                    <a:pt x="3414763" y="2549956"/>
                  </a:lnTo>
                  <a:lnTo>
                    <a:pt x="3414763" y="1908390"/>
                  </a:lnTo>
                  <a:lnTo>
                    <a:pt x="3390481" y="1908390"/>
                  </a:lnTo>
                  <a:lnTo>
                    <a:pt x="3390481" y="2549956"/>
                  </a:lnTo>
                  <a:lnTo>
                    <a:pt x="2746997" y="2549956"/>
                  </a:lnTo>
                  <a:lnTo>
                    <a:pt x="2746997" y="1908390"/>
                  </a:lnTo>
                  <a:lnTo>
                    <a:pt x="2723083" y="1908390"/>
                  </a:lnTo>
                  <a:lnTo>
                    <a:pt x="2723083" y="2549956"/>
                  </a:lnTo>
                  <a:lnTo>
                    <a:pt x="2088642" y="2549956"/>
                  </a:lnTo>
                  <a:lnTo>
                    <a:pt x="2089010" y="1908390"/>
                  </a:lnTo>
                  <a:lnTo>
                    <a:pt x="2064727" y="1908390"/>
                  </a:lnTo>
                  <a:lnTo>
                    <a:pt x="2064727" y="2549956"/>
                  </a:lnTo>
                  <a:lnTo>
                    <a:pt x="1411833" y="2549956"/>
                  </a:lnTo>
                  <a:lnTo>
                    <a:pt x="1412201" y="1908390"/>
                  </a:lnTo>
                  <a:lnTo>
                    <a:pt x="1387919" y="1908390"/>
                  </a:lnTo>
                  <a:lnTo>
                    <a:pt x="1387919" y="2549956"/>
                  </a:lnTo>
                  <a:lnTo>
                    <a:pt x="753478" y="2549956"/>
                  </a:lnTo>
                  <a:lnTo>
                    <a:pt x="753846" y="1908390"/>
                  </a:lnTo>
                  <a:lnTo>
                    <a:pt x="729564" y="1908390"/>
                  </a:lnTo>
                  <a:lnTo>
                    <a:pt x="729564" y="2549956"/>
                  </a:lnTo>
                  <a:lnTo>
                    <a:pt x="0" y="2549956"/>
                  </a:lnTo>
                  <a:lnTo>
                    <a:pt x="0" y="2551226"/>
                  </a:lnTo>
                  <a:lnTo>
                    <a:pt x="0" y="2574061"/>
                  </a:lnTo>
                  <a:lnTo>
                    <a:pt x="4058234" y="2574061"/>
                  </a:lnTo>
                  <a:lnTo>
                    <a:pt x="4058234" y="2575331"/>
                  </a:lnTo>
                  <a:lnTo>
                    <a:pt x="4058234" y="3209620"/>
                  </a:lnTo>
                  <a:lnTo>
                    <a:pt x="4082516" y="3209620"/>
                  </a:lnTo>
                  <a:lnTo>
                    <a:pt x="4082516" y="2575331"/>
                  </a:lnTo>
                  <a:lnTo>
                    <a:pt x="4747184" y="2575331"/>
                  </a:lnTo>
                  <a:lnTo>
                    <a:pt x="4747184" y="2574061"/>
                  </a:lnTo>
                  <a:lnTo>
                    <a:pt x="4747184" y="2551226"/>
                  </a:lnTo>
                  <a:lnTo>
                    <a:pt x="4082516" y="2551226"/>
                  </a:lnTo>
                  <a:lnTo>
                    <a:pt x="4082516" y="2549956"/>
                  </a:lnTo>
                  <a:lnTo>
                    <a:pt x="4082516" y="1909343"/>
                  </a:lnTo>
                  <a:lnTo>
                    <a:pt x="4747184" y="1909343"/>
                  </a:lnTo>
                  <a:lnTo>
                    <a:pt x="4747184" y="1908073"/>
                  </a:lnTo>
                  <a:lnTo>
                    <a:pt x="4747184" y="1885238"/>
                  </a:lnTo>
                  <a:lnTo>
                    <a:pt x="4082516" y="1885238"/>
                  </a:lnTo>
                  <a:lnTo>
                    <a:pt x="4082516" y="1883968"/>
                  </a:lnTo>
                  <a:lnTo>
                    <a:pt x="4082516" y="1242072"/>
                  </a:lnTo>
                  <a:lnTo>
                    <a:pt x="4747184" y="1242072"/>
                  </a:lnTo>
                  <a:lnTo>
                    <a:pt x="4747184" y="1217968"/>
                  </a:lnTo>
                  <a:lnTo>
                    <a:pt x="4082516" y="1217968"/>
                  </a:lnTo>
                  <a:lnTo>
                    <a:pt x="4082516" y="576072"/>
                  </a:lnTo>
                  <a:lnTo>
                    <a:pt x="4747184" y="576072"/>
                  </a:lnTo>
                  <a:lnTo>
                    <a:pt x="4747184" y="551967"/>
                  </a:lnTo>
                  <a:close/>
                </a:path>
              </a:pathLst>
            </a:custGeom>
            <a:solidFill>
              <a:srgbClr val="61776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" name="object 6"/>
            <p:cNvSpPr/>
            <p:nvPr/>
          </p:nvSpPr>
          <p:spPr>
            <a:xfrm>
              <a:off x="1945662" y="2841425"/>
              <a:ext cx="14427200" cy="5626100"/>
            </a:xfrm>
            <a:custGeom>
              <a:avLst/>
              <a:gdLst/>
              <a:ahLst/>
              <a:cxnLst/>
              <a:rect l="l" t="t" r="r" b="b"/>
              <a:pathLst>
                <a:path w="14427200" h="5626100">
                  <a:moveTo>
                    <a:pt x="13825842" y="40"/>
                  </a:moveTo>
                  <a:lnTo>
                    <a:pt x="13836765" y="0"/>
                  </a:lnTo>
                  <a:lnTo>
                    <a:pt x="13825842" y="40"/>
                  </a:lnTo>
                  <a:close/>
                </a:path>
                <a:path w="14427200" h="5626100">
                  <a:moveTo>
                    <a:pt x="215061" y="355600"/>
                  </a:moveTo>
                  <a:lnTo>
                    <a:pt x="30625" y="355600"/>
                  </a:lnTo>
                  <a:lnTo>
                    <a:pt x="31986" y="50800"/>
                  </a:lnTo>
                  <a:lnTo>
                    <a:pt x="13825842" y="40"/>
                  </a:lnTo>
                  <a:lnTo>
                    <a:pt x="13804182" y="38100"/>
                  </a:lnTo>
                  <a:lnTo>
                    <a:pt x="13788242" y="101600"/>
                  </a:lnTo>
                  <a:lnTo>
                    <a:pt x="13794569" y="203200"/>
                  </a:lnTo>
                  <a:lnTo>
                    <a:pt x="13807714" y="254000"/>
                  </a:lnTo>
                  <a:lnTo>
                    <a:pt x="13820228" y="279400"/>
                  </a:lnTo>
                  <a:lnTo>
                    <a:pt x="362065" y="279400"/>
                  </a:lnTo>
                  <a:lnTo>
                    <a:pt x="315265" y="292100"/>
                  </a:lnTo>
                  <a:lnTo>
                    <a:pt x="274016" y="304800"/>
                  </a:lnTo>
                  <a:lnTo>
                    <a:pt x="240040" y="330200"/>
                  </a:lnTo>
                  <a:lnTo>
                    <a:pt x="215061" y="355600"/>
                  </a:lnTo>
                  <a:close/>
                </a:path>
                <a:path w="14427200" h="5626100">
                  <a:moveTo>
                    <a:pt x="13969828" y="609600"/>
                  </a:moveTo>
                  <a:lnTo>
                    <a:pt x="360704" y="609600"/>
                  </a:lnTo>
                  <a:lnTo>
                    <a:pt x="404333" y="596900"/>
                  </a:lnTo>
                  <a:lnTo>
                    <a:pt x="443633" y="584200"/>
                  </a:lnTo>
                  <a:lnTo>
                    <a:pt x="476997" y="558800"/>
                  </a:lnTo>
                  <a:lnTo>
                    <a:pt x="502818" y="520700"/>
                  </a:lnTo>
                  <a:lnTo>
                    <a:pt x="519489" y="482600"/>
                  </a:lnTo>
                  <a:lnTo>
                    <a:pt x="525403" y="444500"/>
                  </a:lnTo>
                  <a:lnTo>
                    <a:pt x="519590" y="406400"/>
                  </a:lnTo>
                  <a:lnTo>
                    <a:pt x="503171" y="368300"/>
                  </a:lnTo>
                  <a:lnTo>
                    <a:pt x="477678" y="330200"/>
                  </a:lnTo>
                  <a:lnTo>
                    <a:pt x="444642" y="304800"/>
                  </a:lnTo>
                  <a:lnTo>
                    <a:pt x="405594" y="292100"/>
                  </a:lnTo>
                  <a:lnTo>
                    <a:pt x="362065" y="279400"/>
                  </a:lnTo>
                  <a:lnTo>
                    <a:pt x="13820228" y="279400"/>
                  </a:lnTo>
                  <a:lnTo>
                    <a:pt x="13852676" y="317500"/>
                  </a:lnTo>
                  <a:lnTo>
                    <a:pt x="13868752" y="381000"/>
                  </a:lnTo>
                  <a:lnTo>
                    <a:pt x="13874968" y="431800"/>
                  </a:lnTo>
                  <a:lnTo>
                    <a:pt x="13879918" y="469900"/>
                  </a:lnTo>
                  <a:lnTo>
                    <a:pt x="13887553" y="495300"/>
                  </a:lnTo>
                  <a:lnTo>
                    <a:pt x="13901823" y="520700"/>
                  </a:lnTo>
                  <a:lnTo>
                    <a:pt x="13926680" y="546100"/>
                  </a:lnTo>
                  <a:lnTo>
                    <a:pt x="13966075" y="596900"/>
                  </a:lnTo>
                  <a:lnTo>
                    <a:pt x="13969828" y="609600"/>
                  </a:lnTo>
                  <a:close/>
                </a:path>
                <a:path w="14427200" h="5626100">
                  <a:moveTo>
                    <a:pt x="211658" y="1079500"/>
                  </a:moveTo>
                  <a:lnTo>
                    <a:pt x="27903" y="1054100"/>
                  </a:lnTo>
                  <a:lnTo>
                    <a:pt x="46959" y="698500"/>
                  </a:lnTo>
                  <a:lnTo>
                    <a:pt x="29945" y="508000"/>
                  </a:lnTo>
                  <a:lnTo>
                    <a:pt x="214381" y="508000"/>
                  </a:lnTo>
                  <a:lnTo>
                    <a:pt x="239253" y="546100"/>
                  </a:lnTo>
                  <a:lnTo>
                    <a:pt x="272995" y="584200"/>
                  </a:lnTo>
                  <a:lnTo>
                    <a:pt x="314010" y="596900"/>
                  </a:lnTo>
                  <a:lnTo>
                    <a:pt x="360704" y="609600"/>
                  </a:lnTo>
                  <a:lnTo>
                    <a:pt x="13969828" y="609600"/>
                  </a:lnTo>
                  <a:lnTo>
                    <a:pt x="13978240" y="647700"/>
                  </a:lnTo>
                  <a:lnTo>
                    <a:pt x="13987034" y="711200"/>
                  </a:lnTo>
                  <a:lnTo>
                    <a:pt x="13991936" y="800100"/>
                  </a:lnTo>
                  <a:lnTo>
                    <a:pt x="13994721" y="838200"/>
                  </a:lnTo>
                  <a:lnTo>
                    <a:pt x="14001311" y="863600"/>
                  </a:lnTo>
                  <a:lnTo>
                    <a:pt x="14010899" y="876300"/>
                  </a:lnTo>
                  <a:lnTo>
                    <a:pt x="14022676" y="901700"/>
                  </a:lnTo>
                  <a:lnTo>
                    <a:pt x="14035833" y="914400"/>
                  </a:lnTo>
                  <a:lnTo>
                    <a:pt x="14049561" y="927100"/>
                  </a:lnTo>
                  <a:lnTo>
                    <a:pt x="14063053" y="952500"/>
                  </a:lnTo>
                  <a:lnTo>
                    <a:pt x="14075499" y="977900"/>
                  </a:lnTo>
                  <a:lnTo>
                    <a:pt x="358662" y="977900"/>
                  </a:lnTo>
                  <a:lnTo>
                    <a:pt x="311862" y="990600"/>
                  </a:lnTo>
                  <a:lnTo>
                    <a:pt x="270613" y="1003300"/>
                  </a:lnTo>
                  <a:lnTo>
                    <a:pt x="236637" y="1041400"/>
                  </a:lnTo>
                  <a:lnTo>
                    <a:pt x="211658" y="1079500"/>
                  </a:lnTo>
                  <a:close/>
                </a:path>
                <a:path w="14427200" h="5626100">
                  <a:moveTo>
                    <a:pt x="14207573" y="1308100"/>
                  </a:moveTo>
                  <a:lnTo>
                    <a:pt x="400596" y="1308100"/>
                  </a:lnTo>
                  <a:lnTo>
                    <a:pt x="439600" y="1282700"/>
                  </a:lnTo>
                  <a:lnTo>
                    <a:pt x="472744" y="1257300"/>
                  </a:lnTo>
                  <a:lnTo>
                    <a:pt x="498457" y="1231900"/>
                  </a:lnTo>
                  <a:lnTo>
                    <a:pt x="515172" y="1193800"/>
                  </a:lnTo>
                  <a:lnTo>
                    <a:pt x="521320" y="1155700"/>
                  </a:lnTo>
                  <a:lnTo>
                    <a:pt x="515793" y="1104900"/>
                  </a:lnTo>
                  <a:lnTo>
                    <a:pt x="499567" y="1066800"/>
                  </a:lnTo>
                  <a:lnTo>
                    <a:pt x="474190" y="1028700"/>
                  </a:lnTo>
                  <a:lnTo>
                    <a:pt x="441214" y="1003300"/>
                  </a:lnTo>
                  <a:lnTo>
                    <a:pt x="402188" y="990600"/>
                  </a:lnTo>
                  <a:lnTo>
                    <a:pt x="358662" y="977900"/>
                  </a:lnTo>
                  <a:lnTo>
                    <a:pt x="14075499" y="977900"/>
                  </a:lnTo>
                  <a:lnTo>
                    <a:pt x="14086092" y="1028700"/>
                  </a:lnTo>
                  <a:lnTo>
                    <a:pt x="14094022" y="1092200"/>
                  </a:lnTo>
                  <a:lnTo>
                    <a:pt x="14098583" y="1130300"/>
                  </a:lnTo>
                  <a:lnTo>
                    <a:pt x="14104286" y="1168400"/>
                  </a:lnTo>
                  <a:lnTo>
                    <a:pt x="14111030" y="1193800"/>
                  </a:lnTo>
                  <a:lnTo>
                    <a:pt x="14118714" y="1206500"/>
                  </a:lnTo>
                  <a:lnTo>
                    <a:pt x="14127235" y="1219200"/>
                  </a:lnTo>
                  <a:lnTo>
                    <a:pt x="14136491" y="1231900"/>
                  </a:lnTo>
                  <a:lnTo>
                    <a:pt x="14146382" y="1231900"/>
                  </a:lnTo>
                  <a:lnTo>
                    <a:pt x="14156805" y="1244600"/>
                  </a:lnTo>
                  <a:lnTo>
                    <a:pt x="14167659" y="1244600"/>
                  </a:lnTo>
                  <a:lnTo>
                    <a:pt x="14178841" y="1257300"/>
                  </a:lnTo>
                  <a:lnTo>
                    <a:pt x="14190251" y="1270000"/>
                  </a:lnTo>
                  <a:lnTo>
                    <a:pt x="14207573" y="1308100"/>
                  </a:lnTo>
                  <a:close/>
                </a:path>
                <a:path w="14427200" h="5626100">
                  <a:moveTo>
                    <a:pt x="206894" y="1765300"/>
                  </a:moveTo>
                  <a:lnTo>
                    <a:pt x="24500" y="1752600"/>
                  </a:lnTo>
                  <a:lnTo>
                    <a:pt x="26542" y="1219200"/>
                  </a:lnTo>
                  <a:lnTo>
                    <a:pt x="210978" y="1231900"/>
                  </a:lnTo>
                  <a:lnTo>
                    <a:pt x="235851" y="1270000"/>
                  </a:lnTo>
                  <a:lnTo>
                    <a:pt x="269592" y="1295400"/>
                  </a:lnTo>
                  <a:lnTo>
                    <a:pt x="310607" y="1308100"/>
                  </a:lnTo>
                  <a:lnTo>
                    <a:pt x="14207573" y="1308100"/>
                  </a:lnTo>
                  <a:lnTo>
                    <a:pt x="14213346" y="1320800"/>
                  </a:lnTo>
                  <a:lnTo>
                    <a:pt x="14224828" y="1346200"/>
                  </a:lnTo>
                  <a:lnTo>
                    <a:pt x="14236130" y="1397000"/>
                  </a:lnTo>
                  <a:lnTo>
                    <a:pt x="14247151" y="1447800"/>
                  </a:lnTo>
                  <a:lnTo>
                    <a:pt x="14240526" y="1473200"/>
                  </a:lnTo>
                  <a:lnTo>
                    <a:pt x="14231413" y="1524000"/>
                  </a:lnTo>
                  <a:lnTo>
                    <a:pt x="14235953" y="1600200"/>
                  </a:lnTo>
                  <a:lnTo>
                    <a:pt x="14270290" y="1663700"/>
                  </a:lnTo>
                  <a:lnTo>
                    <a:pt x="14283505" y="1676400"/>
                  </a:lnTo>
                  <a:lnTo>
                    <a:pt x="355940" y="1676400"/>
                  </a:lnTo>
                  <a:lnTo>
                    <a:pt x="308821" y="1689100"/>
                  </a:lnTo>
                  <a:lnTo>
                    <a:pt x="266870" y="1701800"/>
                  </a:lnTo>
                  <a:lnTo>
                    <a:pt x="232192" y="1727200"/>
                  </a:lnTo>
                  <a:lnTo>
                    <a:pt x="206894" y="1765300"/>
                  </a:lnTo>
                  <a:close/>
                </a:path>
                <a:path w="14427200" h="5626100">
                  <a:moveTo>
                    <a:pt x="14277150" y="2006600"/>
                  </a:moveTo>
                  <a:lnTo>
                    <a:pt x="397754" y="2006600"/>
                  </a:lnTo>
                  <a:lnTo>
                    <a:pt x="435920" y="1981200"/>
                  </a:lnTo>
                  <a:lnTo>
                    <a:pt x="467810" y="1955800"/>
                  </a:lnTo>
                  <a:lnTo>
                    <a:pt x="492156" y="1917700"/>
                  </a:lnTo>
                  <a:lnTo>
                    <a:pt x="507692" y="1879600"/>
                  </a:lnTo>
                  <a:lnTo>
                    <a:pt x="513153" y="1841500"/>
                  </a:lnTo>
                  <a:lnTo>
                    <a:pt x="505492" y="1790700"/>
                  </a:lnTo>
                  <a:lnTo>
                    <a:pt x="483883" y="1739900"/>
                  </a:lnTo>
                  <a:lnTo>
                    <a:pt x="450382" y="1714500"/>
                  </a:lnTo>
                  <a:lnTo>
                    <a:pt x="407049" y="1689100"/>
                  </a:lnTo>
                  <a:lnTo>
                    <a:pt x="355940" y="1676400"/>
                  </a:lnTo>
                  <a:lnTo>
                    <a:pt x="14283505" y="1676400"/>
                  </a:lnTo>
                  <a:lnTo>
                    <a:pt x="14296719" y="1689100"/>
                  </a:lnTo>
                  <a:lnTo>
                    <a:pt x="14307495" y="1727200"/>
                  </a:lnTo>
                  <a:lnTo>
                    <a:pt x="14309084" y="1752600"/>
                  </a:lnTo>
                  <a:lnTo>
                    <a:pt x="14307949" y="1778000"/>
                  </a:lnTo>
                  <a:lnTo>
                    <a:pt x="14310559" y="1828800"/>
                  </a:lnTo>
                  <a:lnTo>
                    <a:pt x="14323376" y="1892300"/>
                  </a:lnTo>
                  <a:lnTo>
                    <a:pt x="14313242" y="1905000"/>
                  </a:lnTo>
                  <a:lnTo>
                    <a:pt x="14292835" y="1943100"/>
                  </a:lnTo>
                  <a:lnTo>
                    <a:pt x="14277150" y="2006600"/>
                  </a:lnTo>
                  <a:close/>
                </a:path>
                <a:path w="14427200" h="5626100">
                  <a:moveTo>
                    <a:pt x="206894" y="2476500"/>
                  </a:moveTo>
                  <a:lnTo>
                    <a:pt x="44237" y="2476500"/>
                  </a:lnTo>
                  <a:lnTo>
                    <a:pt x="41515" y="2070100"/>
                  </a:lnTo>
                  <a:lnTo>
                    <a:pt x="24500" y="1917700"/>
                  </a:lnTo>
                  <a:lnTo>
                    <a:pt x="208255" y="1917700"/>
                  </a:lnTo>
                  <a:lnTo>
                    <a:pt x="233128" y="1955800"/>
                  </a:lnTo>
                  <a:lnTo>
                    <a:pt x="266870" y="1981200"/>
                  </a:lnTo>
                  <a:lnTo>
                    <a:pt x="307885" y="2006600"/>
                  </a:lnTo>
                  <a:lnTo>
                    <a:pt x="14277150" y="2006600"/>
                  </a:lnTo>
                  <a:lnTo>
                    <a:pt x="14281180" y="2108200"/>
                  </a:lnTo>
                  <a:lnTo>
                    <a:pt x="14290094" y="2184400"/>
                  </a:lnTo>
                  <a:lnTo>
                    <a:pt x="14294414" y="2247900"/>
                  </a:lnTo>
                  <a:lnTo>
                    <a:pt x="14298280" y="2298700"/>
                  </a:lnTo>
                  <a:lnTo>
                    <a:pt x="14305832" y="2336800"/>
                  </a:lnTo>
                  <a:lnTo>
                    <a:pt x="14321211" y="2362200"/>
                  </a:lnTo>
                  <a:lnTo>
                    <a:pt x="14348557" y="2387600"/>
                  </a:lnTo>
                  <a:lnTo>
                    <a:pt x="307098" y="2387600"/>
                  </a:lnTo>
                  <a:lnTo>
                    <a:pt x="265849" y="2413000"/>
                  </a:lnTo>
                  <a:lnTo>
                    <a:pt x="231873" y="2438400"/>
                  </a:lnTo>
                  <a:lnTo>
                    <a:pt x="206894" y="2476500"/>
                  </a:lnTo>
                  <a:close/>
                </a:path>
                <a:path w="14427200" h="5626100">
                  <a:moveTo>
                    <a:pt x="14390709" y="2705100"/>
                  </a:moveTo>
                  <a:lnTo>
                    <a:pt x="396872" y="2705100"/>
                  </a:lnTo>
                  <a:lnTo>
                    <a:pt x="437937" y="2692400"/>
                  </a:lnTo>
                  <a:lnTo>
                    <a:pt x="473594" y="2667000"/>
                  </a:lnTo>
                  <a:lnTo>
                    <a:pt x="501709" y="2628900"/>
                  </a:lnTo>
                  <a:lnTo>
                    <a:pt x="520144" y="2590800"/>
                  </a:lnTo>
                  <a:lnTo>
                    <a:pt x="526764" y="2552700"/>
                  </a:lnTo>
                  <a:lnTo>
                    <a:pt x="520482" y="2501900"/>
                  </a:lnTo>
                  <a:lnTo>
                    <a:pt x="502364" y="2463800"/>
                  </a:lnTo>
                  <a:lnTo>
                    <a:pt x="474530" y="2425700"/>
                  </a:lnTo>
                  <a:lnTo>
                    <a:pt x="439096" y="2400300"/>
                  </a:lnTo>
                  <a:lnTo>
                    <a:pt x="398180" y="2387600"/>
                  </a:lnTo>
                  <a:lnTo>
                    <a:pt x="14348557" y="2387600"/>
                  </a:lnTo>
                  <a:lnTo>
                    <a:pt x="14383354" y="2425700"/>
                  </a:lnTo>
                  <a:lnTo>
                    <a:pt x="14406096" y="2463800"/>
                  </a:lnTo>
                  <a:lnTo>
                    <a:pt x="14419266" y="2514600"/>
                  </a:lnTo>
                  <a:lnTo>
                    <a:pt x="14425348" y="2552700"/>
                  </a:lnTo>
                  <a:lnTo>
                    <a:pt x="14426823" y="2603500"/>
                  </a:lnTo>
                  <a:lnTo>
                    <a:pt x="14421439" y="2641600"/>
                  </a:lnTo>
                  <a:lnTo>
                    <a:pt x="14407756" y="2679700"/>
                  </a:lnTo>
                  <a:lnTo>
                    <a:pt x="14390709" y="2705100"/>
                  </a:lnTo>
                  <a:close/>
                </a:path>
                <a:path w="14427200" h="5626100">
                  <a:moveTo>
                    <a:pt x="204172" y="3175000"/>
                  </a:moveTo>
                  <a:lnTo>
                    <a:pt x="82902" y="3175000"/>
                  </a:lnTo>
                  <a:lnTo>
                    <a:pt x="58359" y="3162300"/>
                  </a:lnTo>
                  <a:lnTo>
                    <a:pt x="33050" y="3149600"/>
                  </a:lnTo>
                  <a:lnTo>
                    <a:pt x="19736" y="3124200"/>
                  </a:lnTo>
                  <a:lnTo>
                    <a:pt x="20247" y="3035300"/>
                  </a:lnTo>
                  <a:lnTo>
                    <a:pt x="25351" y="2857500"/>
                  </a:lnTo>
                  <a:lnTo>
                    <a:pt x="31221" y="2705100"/>
                  </a:lnTo>
                  <a:lnTo>
                    <a:pt x="34028" y="2628900"/>
                  </a:lnTo>
                  <a:lnTo>
                    <a:pt x="206214" y="2616200"/>
                  </a:lnTo>
                  <a:lnTo>
                    <a:pt x="231087" y="2654300"/>
                  </a:lnTo>
                  <a:lnTo>
                    <a:pt x="264828" y="2679700"/>
                  </a:lnTo>
                  <a:lnTo>
                    <a:pt x="305843" y="2705100"/>
                  </a:lnTo>
                  <a:lnTo>
                    <a:pt x="14390709" y="2705100"/>
                  </a:lnTo>
                  <a:lnTo>
                    <a:pt x="14375230" y="2755900"/>
                  </a:lnTo>
                  <a:lnTo>
                    <a:pt x="14366252" y="2806700"/>
                  </a:lnTo>
                  <a:lnTo>
                    <a:pt x="14364437" y="2844800"/>
                  </a:lnTo>
                  <a:lnTo>
                    <a:pt x="14364437" y="2908300"/>
                  </a:lnTo>
                  <a:lnTo>
                    <a:pt x="14364210" y="2959100"/>
                  </a:lnTo>
                  <a:lnTo>
                    <a:pt x="14361715" y="3009900"/>
                  </a:lnTo>
                  <a:lnTo>
                    <a:pt x="14354909" y="3060700"/>
                  </a:lnTo>
                  <a:lnTo>
                    <a:pt x="14350523" y="3073400"/>
                  </a:lnTo>
                  <a:lnTo>
                    <a:pt x="351176" y="3073400"/>
                  </a:lnTo>
                  <a:lnTo>
                    <a:pt x="304376" y="3086100"/>
                  </a:lnTo>
                  <a:lnTo>
                    <a:pt x="263127" y="3098800"/>
                  </a:lnTo>
                  <a:lnTo>
                    <a:pt x="229151" y="3136900"/>
                  </a:lnTo>
                  <a:lnTo>
                    <a:pt x="204172" y="3175000"/>
                  </a:lnTo>
                  <a:close/>
                </a:path>
                <a:path w="14427200" h="5626100">
                  <a:moveTo>
                    <a:pt x="14315885" y="3416300"/>
                  </a:moveTo>
                  <a:lnTo>
                    <a:pt x="349815" y="3416300"/>
                  </a:lnTo>
                  <a:lnTo>
                    <a:pt x="393444" y="3403600"/>
                  </a:lnTo>
                  <a:lnTo>
                    <a:pt x="432744" y="3390900"/>
                  </a:lnTo>
                  <a:lnTo>
                    <a:pt x="466108" y="3365500"/>
                  </a:lnTo>
                  <a:lnTo>
                    <a:pt x="491929" y="3327400"/>
                  </a:lnTo>
                  <a:lnTo>
                    <a:pt x="508600" y="3289300"/>
                  </a:lnTo>
                  <a:lnTo>
                    <a:pt x="514514" y="3251200"/>
                  </a:lnTo>
                  <a:lnTo>
                    <a:pt x="508701" y="3200400"/>
                  </a:lnTo>
                  <a:lnTo>
                    <a:pt x="492282" y="3162300"/>
                  </a:lnTo>
                  <a:lnTo>
                    <a:pt x="466789" y="3124200"/>
                  </a:lnTo>
                  <a:lnTo>
                    <a:pt x="433752" y="3098800"/>
                  </a:lnTo>
                  <a:lnTo>
                    <a:pt x="394704" y="3086100"/>
                  </a:lnTo>
                  <a:lnTo>
                    <a:pt x="351176" y="3073400"/>
                  </a:lnTo>
                  <a:lnTo>
                    <a:pt x="14350523" y="3073400"/>
                  </a:lnTo>
                  <a:lnTo>
                    <a:pt x="14341751" y="3098800"/>
                  </a:lnTo>
                  <a:lnTo>
                    <a:pt x="14323578" y="3162300"/>
                  </a:lnTo>
                  <a:lnTo>
                    <a:pt x="14317336" y="3200400"/>
                  </a:lnTo>
                  <a:lnTo>
                    <a:pt x="14318877" y="3251200"/>
                  </a:lnTo>
                  <a:lnTo>
                    <a:pt x="14324056" y="3327400"/>
                  </a:lnTo>
                  <a:lnTo>
                    <a:pt x="14322428" y="3378200"/>
                  </a:lnTo>
                  <a:lnTo>
                    <a:pt x="14315885" y="3416300"/>
                  </a:lnTo>
                  <a:close/>
                </a:path>
                <a:path w="14427200" h="5626100">
                  <a:moveTo>
                    <a:pt x="201450" y="3873500"/>
                  </a:moveTo>
                  <a:lnTo>
                    <a:pt x="17014" y="3860800"/>
                  </a:lnTo>
                  <a:lnTo>
                    <a:pt x="29264" y="3581400"/>
                  </a:lnTo>
                  <a:lnTo>
                    <a:pt x="19056" y="3314700"/>
                  </a:lnTo>
                  <a:lnTo>
                    <a:pt x="203491" y="3314700"/>
                  </a:lnTo>
                  <a:lnTo>
                    <a:pt x="228364" y="3352800"/>
                  </a:lnTo>
                  <a:lnTo>
                    <a:pt x="262106" y="3378200"/>
                  </a:lnTo>
                  <a:lnTo>
                    <a:pt x="303121" y="3403600"/>
                  </a:lnTo>
                  <a:lnTo>
                    <a:pt x="349815" y="3416300"/>
                  </a:lnTo>
                  <a:lnTo>
                    <a:pt x="14315885" y="3416300"/>
                  </a:lnTo>
                  <a:lnTo>
                    <a:pt x="14311523" y="3441700"/>
                  </a:lnTo>
                  <a:lnTo>
                    <a:pt x="14295783" y="3492500"/>
                  </a:lnTo>
                  <a:lnTo>
                    <a:pt x="14279650" y="3530600"/>
                  </a:lnTo>
                  <a:lnTo>
                    <a:pt x="14267569" y="3556000"/>
                  </a:lnTo>
                  <a:lnTo>
                    <a:pt x="14264102" y="3581400"/>
                  </a:lnTo>
                  <a:lnTo>
                    <a:pt x="14268419" y="3619500"/>
                  </a:lnTo>
                  <a:lnTo>
                    <a:pt x="14270440" y="3657600"/>
                  </a:lnTo>
                  <a:lnTo>
                    <a:pt x="14260082" y="3733800"/>
                  </a:lnTo>
                  <a:lnTo>
                    <a:pt x="14243152" y="3784600"/>
                  </a:lnTo>
                  <a:lnTo>
                    <a:pt x="301654" y="3784600"/>
                  </a:lnTo>
                  <a:lnTo>
                    <a:pt x="260404" y="3810000"/>
                  </a:lnTo>
                  <a:lnTo>
                    <a:pt x="226429" y="3835400"/>
                  </a:lnTo>
                  <a:lnTo>
                    <a:pt x="201450" y="3873500"/>
                  </a:lnTo>
                  <a:close/>
                </a:path>
                <a:path w="14427200" h="5626100">
                  <a:moveTo>
                    <a:pt x="14135304" y="4114800"/>
                  </a:moveTo>
                  <a:lnTo>
                    <a:pt x="355940" y="4114800"/>
                  </a:lnTo>
                  <a:lnTo>
                    <a:pt x="406907" y="4102100"/>
                  </a:lnTo>
                  <a:lnTo>
                    <a:pt x="449903" y="4076700"/>
                  </a:lnTo>
                  <a:lnTo>
                    <a:pt x="483001" y="4038600"/>
                  </a:lnTo>
                  <a:lnTo>
                    <a:pt x="504273" y="4000500"/>
                  </a:lnTo>
                  <a:lnTo>
                    <a:pt x="511792" y="3949700"/>
                  </a:lnTo>
                  <a:lnTo>
                    <a:pt x="505978" y="3898900"/>
                  </a:lnTo>
                  <a:lnTo>
                    <a:pt x="489560" y="3860800"/>
                  </a:lnTo>
                  <a:lnTo>
                    <a:pt x="464066" y="3835400"/>
                  </a:lnTo>
                  <a:lnTo>
                    <a:pt x="431030" y="3810000"/>
                  </a:lnTo>
                  <a:lnTo>
                    <a:pt x="391982" y="3784600"/>
                  </a:lnTo>
                  <a:lnTo>
                    <a:pt x="14243152" y="3784600"/>
                  </a:lnTo>
                  <a:lnTo>
                    <a:pt x="14230424" y="3822700"/>
                  </a:lnTo>
                  <a:lnTo>
                    <a:pt x="14210949" y="3860800"/>
                  </a:lnTo>
                  <a:lnTo>
                    <a:pt x="14190749" y="3898900"/>
                  </a:lnTo>
                  <a:lnTo>
                    <a:pt x="14171601" y="3949700"/>
                  </a:lnTo>
                  <a:lnTo>
                    <a:pt x="14155285" y="4000500"/>
                  </a:lnTo>
                  <a:lnTo>
                    <a:pt x="14143578" y="4038600"/>
                  </a:lnTo>
                  <a:lnTo>
                    <a:pt x="14138260" y="4089400"/>
                  </a:lnTo>
                  <a:lnTo>
                    <a:pt x="14135304" y="4114800"/>
                  </a:lnTo>
                  <a:close/>
                </a:path>
                <a:path w="14427200" h="5626100">
                  <a:moveTo>
                    <a:pt x="188519" y="4546600"/>
                  </a:moveTo>
                  <a:lnTo>
                    <a:pt x="4083" y="4546600"/>
                  </a:lnTo>
                  <a:lnTo>
                    <a:pt x="5444" y="4241800"/>
                  </a:lnTo>
                  <a:lnTo>
                    <a:pt x="8166" y="4013200"/>
                  </a:lnTo>
                  <a:lnTo>
                    <a:pt x="200769" y="4013200"/>
                  </a:lnTo>
                  <a:lnTo>
                    <a:pt x="227120" y="4051300"/>
                  </a:lnTo>
                  <a:lnTo>
                    <a:pt x="264062" y="4089400"/>
                  </a:lnTo>
                  <a:lnTo>
                    <a:pt x="308151" y="4102100"/>
                  </a:lnTo>
                  <a:lnTo>
                    <a:pt x="355940" y="4114800"/>
                  </a:lnTo>
                  <a:lnTo>
                    <a:pt x="14135304" y="4114800"/>
                  </a:lnTo>
                  <a:lnTo>
                    <a:pt x="14130871" y="4152900"/>
                  </a:lnTo>
                  <a:lnTo>
                    <a:pt x="14115220" y="4203700"/>
                  </a:lnTo>
                  <a:lnTo>
                    <a:pt x="14094957" y="4241800"/>
                  </a:lnTo>
                  <a:lnTo>
                    <a:pt x="14073730" y="4267200"/>
                  </a:lnTo>
                  <a:lnTo>
                    <a:pt x="14055188" y="4305300"/>
                  </a:lnTo>
                  <a:lnTo>
                    <a:pt x="14042979" y="4330700"/>
                  </a:lnTo>
                  <a:lnTo>
                    <a:pt x="14032643" y="4381500"/>
                  </a:lnTo>
                  <a:lnTo>
                    <a:pt x="14022561" y="4419600"/>
                  </a:lnTo>
                  <a:lnTo>
                    <a:pt x="14008907" y="4457700"/>
                  </a:lnTo>
                  <a:lnTo>
                    <a:pt x="14003644" y="4470400"/>
                  </a:lnTo>
                  <a:lnTo>
                    <a:pt x="335523" y="4470400"/>
                  </a:lnTo>
                  <a:lnTo>
                    <a:pt x="288723" y="4483100"/>
                  </a:lnTo>
                  <a:lnTo>
                    <a:pt x="247473" y="4495800"/>
                  </a:lnTo>
                  <a:lnTo>
                    <a:pt x="213498" y="4521200"/>
                  </a:lnTo>
                  <a:lnTo>
                    <a:pt x="188519" y="4546600"/>
                  </a:lnTo>
                  <a:close/>
                </a:path>
                <a:path w="14427200" h="5626100">
                  <a:moveTo>
                    <a:pt x="13926783" y="4800600"/>
                  </a:moveTo>
                  <a:lnTo>
                    <a:pt x="334162" y="4800600"/>
                  </a:lnTo>
                  <a:lnTo>
                    <a:pt x="377791" y="4787900"/>
                  </a:lnTo>
                  <a:lnTo>
                    <a:pt x="417091" y="4775200"/>
                  </a:lnTo>
                  <a:lnTo>
                    <a:pt x="450455" y="4749800"/>
                  </a:lnTo>
                  <a:lnTo>
                    <a:pt x="476276" y="4724400"/>
                  </a:lnTo>
                  <a:lnTo>
                    <a:pt x="492947" y="4686300"/>
                  </a:lnTo>
                  <a:lnTo>
                    <a:pt x="498861" y="4635500"/>
                  </a:lnTo>
                  <a:lnTo>
                    <a:pt x="493048" y="4597400"/>
                  </a:lnTo>
                  <a:lnTo>
                    <a:pt x="476629" y="4559300"/>
                  </a:lnTo>
                  <a:lnTo>
                    <a:pt x="451135" y="4521200"/>
                  </a:lnTo>
                  <a:lnTo>
                    <a:pt x="418099" y="4495800"/>
                  </a:lnTo>
                  <a:lnTo>
                    <a:pt x="379051" y="4483100"/>
                  </a:lnTo>
                  <a:lnTo>
                    <a:pt x="335523" y="4470400"/>
                  </a:lnTo>
                  <a:lnTo>
                    <a:pt x="14003644" y="4470400"/>
                  </a:lnTo>
                  <a:lnTo>
                    <a:pt x="13987852" y="4508500"/>
                  </a:lnTo>
                  <a:lnTo>
                    <a:pt x="13978488" y="4546600"/>
                  </a:lnTo>
                  <a:lnTo>
                    <a:pt x="13985293" y="4584700"/>
                  </a:lnTo>
                  <a:lnTo>
                    <a:pt x="13998143" y="4622800"/>
                  </a:lnTo>
                  <a:lnTo>
                    <a:pt x="14006908" y="4673600"/>
                  </a:lnTo>
                  <a:lnTo>
                    <a:pt x="14001464" y="4711700"/>
                  </a:lnTo>
                  <a:lnTo>
                    <a:pt x="13984253" y="4737100"/>
                  </a:lnTo>
                  <a:lnTo>
                    <a:pt x="13958030" y="4775200"/>
                  </a:lnTo>
                  <a:lnTo>
                    <a:pt x="13926783" y="4800600"/>
                  </a:lnTo>
                  <a:close/>
                </a:path>
                <a:path w="14427200" h="5626100">
                  <a:moveTo>
                    <a:pt x="185796" y="5270500"/>
                  </a:moveTo>
                  <a:lnTo>
                    <a:pt x="2041" y="5257800"/>
                  </a:lnTo>
                  <a:lnTo>
                    <a:pt x="21097" y="4889500"/>
                  </a:lnTo>
                  <a:lnTo>
                    <a:pt x="4083" y="4711700"/>
                  </a:lnTo>
                  <a:lnTo>
                    <a:pt x="187838" y="4711700"/>
                  </a:lnTo>
                  <a:lnTo>
                    <a:pt x="212711" y="4749800"/>
                  </a:lnTo>
                  <a:lnTo>
                    <a:pt x="246453" y="4775200"/>
                  </a:lnTo>
                  <a:lnTo>
                    <a:pt x="287468" y="4787900"/>
                  </a:lnTo>
                  <a:lnTo>
                    <a:pt x="334162" y="4800600"/>
                  </a:lnTo>
                  <a:lnTo>
                    <a:pt x="13926783" y="4800600"/>
                  </a:lnTo>
                  <a:lnTo>
                    <a:pt x="13894500" y="4838700"/>
                  </a:lnTo>
                  <a:lnTo>
                    <a:pt x="13865170" y="4889500"/>
                  </a:lnTo>
                  <a:lnTo>
                    <a:pt x="13842781" y="4927600"/>
                  </a:lnTo>
                  <a:lnTo>
                    <a:pt x="13831320" y="4978400"/>
                  </a:lnTo>
                  <a:lnTo>
                    <a:pt x="13819985" y="5041900"/>
                  </a:lnTo>
                  <a:lnTo>
                    <a:pt x="13803927" y="5080000"/>
                  </a:lnTo>
                  <a:lnTo>
                    <a:pt x="13785573" y="5118100"/>
                  </a:lnTo>
                  <a:lnTo>
                    <a:pt x="13767345" y="5156200"/>
                  </a:lnTo>
                  <a:lnTo>
                    <a:pt x="13766342" y="5168900"/>
                  </a:lnTo>
                  <a:lnTo>
                    <a:pt x="332801" y="5168900"/>
                  </a:lnTo>
                  <a:lnTo>
                    <a:pt x="286000" y="5181600"/>
                  </a:lnTo>
                  <a:lnTo>
                    <a:pt x="244751" y="5194300"/>
                  </a:lnTo>
                  <a:lnTo>
                    <a:pt x="210776" y="5232400"/>
                  </a:lnTo>
                  <a:lnTo>
                    <a:pt x="185796" y="5270500"/>
                  </a:lnTo>
                  <a:close/>
                </a:path>
                <a:path w="14427200" h="5626100">
                  <a:moveTo>
                    <a:pt x="13762582" y="5499100"/>
                  </a:moveTo>
                  <a:lnTo>
                    <a:pt x="374735" y="5499100"/>
                  </a:lnTo>
                  <a:lnTo>
                    <a:pt x="413739" y="5473700"/>
                  </a:lnTo>
                  <a:lnTo>
                    <a:pt x="446882" y="5461000"/>
                  </a:lnTo>
                  <a:lnTo>
                    <a:pt x="472596" y="5422900"/>
                  </a:lnTo>
                  <a:lnTo>
                    <a:pt x="489311" y="5384800"/>
                  </a:lnTo>
                  <a:lnTo>
                    <a:pt x="495458" y="5346700"/>
                  </a:lnTo>
                  <a:lnTo>
                    <a:pt x="489931" y="5295900"/>
                  </a:lnTo>
                  <a:lnTo>
                    <a:pt x="473705" y="5257800"/>
                  </a:lnTo>
                  <a:lnTo>
                    <a:pt x="448328" y="5219700"/>
                  </a:lnTo>
                  <a:lnTo>
                    <a:pt x="415352" y="5194300"/>
                  </a:lnTo>
                  <a:lnTo>
                    <a:pt x="376326" y="5181600"/>
                  </a:lnTo>
                  <a:lnTo>
                    <a:pt x="332801" y="5168900"/>
                  </a:lnTo>
                  <a:lnTo>
                    <a:pt x="13766342" y="5168900"/>
                  </a:lnTo>
                  <a:lnTo>
                    <a:pt x="13764336" y="5194300"/>
                  </a:lnTo>
                  <a:lnTo>
                    <a:pt x="13779511" y="5219700"/>
                  </a:lnTo>
                  <a:lnTo>
                    <a:pt x="13797110" y="5257800"/>
                  </a:lnTo>
                  <a:lnTo>
                    <a:pt x="13801374" y="5295900"/>
                  </a:lnTo>
                  <a:lnTo>
                    <a:pt x="13793878" y="5359400"/>
                  </a:lnTo>
                  <a:lnTo>
                    <a:pt x="13786317" y="5410200"/>
                  </a:lnTo>
                  <a:lnTo>
                    <a:pt x="13776587" y="5461000"/>
                  </a:lnTo>
                  <a:lnTo>
                    <a:pt x="13762582" y="5499100"/>
                  </a:lnTo>
                  <a:close/>
                </a:path>
                <a:path w="14427200" h="5626100">
                  <a:moveTo>
                    <a:pt x="10968636" y="5626100"/>
                  </a:moveTo>
                  <a:lnTo>
                    <a:pt x="0" y="5626100"/>
                  </a:lnTo>
                  <a:lnTo>
                    <a:pt x="68" y="5524500"/>
                  </a:lnTo>
                  <a:lnTo>
                    <a:pt x="680" y="5410200"/>
                  </a:lnTo>
                  <a:lnTo>
                    <a:pt x="185116" y="5422900"/>
                  </a:lnTo>
                  <a:lnTo>
                    <a:pt x="209989" y="5461000"/>
                  </a:lnTo>
                  <a:lnTo>
                    <a:pt x="243730" y="5486400"/>
                  </a:lnTo>
                  <a:lnTo>
                    <a:pt x="284746" y="5499100"/>
                  </a:lnTo>
                  <a:lnTo>
                    <a:pt x="13762582" y="5499100"/>
                  </a:lnTo>
                  <a:lnTo>
                    <a:pt x="13740782" y="5524500"/>
                  </a:lnTo>
                  <a:lnTo>
                    <a:pt x="13711709" y="5537200"/>
                  </a:lnTo>
                  <a:lnTo>
                    <a:pt x="13680849" y="5549900"/>
                  </a:lnTo>
                  <a:lnTo>
                    <a:pt x="13653690" y="5588000"/>
                  </a:lnTo>
                  <a:lnTo>
                    <a:pt x="13650766" y="5588000"/>
                  </a:lnTo>
                  <a:lnTo>
                    <a:pt x="13648160" y="5600700"/>
                  </a:lnTo>
                  <a:lnTo>
                    <a:pt x="13645938" y="5600700"/>
                  </a:lnTo>
                  <a:lnTo>
                    <a:pt x="13644162" y="5613400"/>
                  </a:lnTo>
                  <a:lnTo>
                    <a:pt x="10968636" y="5626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r>
                <a:rPr lang="ru-RU" sz="1200"/>
                <a:t>о</a:t>
              </a:r>
              <a:endParaRPr lang="ru-RU" sz="1200"/>
            </a:p>
          </p:txBody>
        </p:sp>
      </p:grpSp>
      <p:sp>
        <p:nvSpPr>
          <p:cNvPr id="7" name="object 7"/>
          <p:cNvSpPr txBox="1"/>
          <p:nvPr/>
        </p:nvSpPr>
        <p:spPr>
          <a:xfrm rot="20760000">
            <a:off x="606425" y="783590"/>
            <a:ext cx="1924050" cy="1119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30"/>
              </a:lnSpc>
            </a:pPr>
            <a:r>
              <a:rPr sz="5965" spc="-20" dirty="0">
                <a:latin typeface="Brittany Signature"/>
                <a:cs typeface="Brittany Signature"/>
              </a:rPr>
              <a:t>hell</a:t>
            </a:r>
            <a:r>
              <a:rPr sz="5965" spc="-5" dirty="0">
                <a:latin typeface="Brittany Signature"/>
                <a:cs typeface="Brittany Signature"/>
              </a:rPr>
              <a:t>o</a:t>
            </a:r>
            <a:endParaRPr sz="5965">
              <a:latin typeface="Brittany Signature"/>
              <a:cs typeface="Brittany Signatur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8675" y="1390373"/>
            <a:ext cx="2034540" cy="1708573"/>
          </a:xfrm>
          <a:custGeom>
            <a:avLst/>
            <a:gdLst/>
            <a:ahLst/>
            <a:cxnLst/>
            <a:rect l="l" t="t" r="r" b="b"/>
            <a:pathLst>
              <a:path w="3051810" h="2562860">
                <a:moveTo>
                  <a:pt x="3051717" y="658194"/>
                </a:moveTo>
                <a:lnTo>
                  <a:pt x="489123" y="2562534"/>
                </a:lnTo>
                <a:lnTo>
                  <a:pt x="477827" y="2315418"/>
                </a:lnTo>
                <a:lnTo>
                  <a:pt x="244561" y="2233437"/>
                </a:lnTo>
                <a:lnTo>
                  <a:pt x="199195" y="2011640"/>
                </a:lnTo>
                <a:lnTo>
                  <a:pt x="0" y="1904340"/>
                </a:lnTo>
                <a:lnTo>
                  <a:pt x="2562594" y="0"/>
                </a:lnTo>
                <a:lnTo>
                  <a:pt x="2602939" y="179038"/>
                </a:lnTo>
                <a:lnTo>
                  <a:pt x="2833627" y="239691"/>
                </a:lnTo>
                <a:lnTo>
                  <a:pt x="2909029" y="555209"/>
                </a:lnTo>
                <a:lnTo>
                  <a:pt x="3051717" y="658194"/>
                </a:lnTo>
                <a:close/>
              </a:path>
            </a:pathLst>
          </a:custGeom>
          <a:solidFill>
            <a:srgbClr val="F4D9C7">
              <a:alpha val="77648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9" name="object 9"/>
          <p:cNvGrpSpPr/>
          <p:nvPr/>
        </p:nvGrpSpPr>
        <p:grpSpPr>
          <a:xfrm>
            <a:off x="-327" y="1290003"/>
            <a:ext cx="11316547" cy="5568103"/>
            <a:chOff x="-490" y="1935004"/>
            <a:chExt cx="16974820" cy="8352155"/>
          </a:xfrm>
        </p:grpSpPr>
        <p:pic>
          <p:nvPicPr>
            <p:cNvPr id="10" name="object 10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3924039" y="5023963"/>
              <a:ext cx="2520929" cy="345535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538682" y="6836080"/>
              <a:ext cx="2435225" cy="2059305"/>
            </a:xfrm>
            <a:custGeom>
              <a:avLst/>
              <a:gdLst/>
              <a:ahLst/>
              <a:cxnLst/>
              <a:rect l="l" t="t" r="r" b="b"/>
              <a:pathLst>
                <a:path w="2435225" h="2059304">
                  <a:moveTo>
                    <a:pt x="2435053" y="557385"/>
                  </a:moveTo>
                  <a:lnTo>
                    <a:pt x="414210" y="2059135"/>
                  </a:lnTo>
                  <a:lnTo>
                    <a:pt x="398176" y="1854673"/>
                  </a:lnTo>
                  <a:lnTo>
                    <a:pt x="207105" y="1780442"/>
                  </a:lnTo>
                  <a:lnTo>
                    <a:pt x="164204" y="1595946"/>
                  </a:lnTo>
                  <a:lnTo>
                    <a:pt x="0" y="1501749"/>
                  </a:lnTo>
                  <a:lnTo>
                    <a:pt x="2020843" y="0"/>
                  </a:lnTo>
                  <a:lnTo>
                    <a:pt x="2058488" y="149032"/>
                  </a:lnTo>
                  <a:lnTo>
                    <a:pt x="2246879" y="205571"/>
                  </a:lnTo>
                  <a:lnTo>
                    <a:pt x="2316701" y="468329"/>
                  </a:lnTo>
                  <a:lnTo>
                    <a:pt x="2435053" y="557385"/>
                  </a:lnTo>
                  <a:close/>
                </a:path>
              </a:pathLst>
            </a:custGeom>
            <a:solidFill>
              <a:srgbClr val="F4D9C7">
                <a:alpha val="77648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90" y="6875958"/>
              <a:ext cx="7663265" cy="34109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55244" y="1935004"/>
              <a:ext cx="2660035" cy="2176769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3718878" y="2914015"/>
            <a:ext cx="422592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53</a:t>
            </a:r>
            <a:endParaRPr lang="en-US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6333490" y="420941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>
                <a:highlight>
                  <a:srgbClr val="C0C0C0"/>
                </a:highlight>
              </a:rPr>
              <a:t>Dialogues</a:t>
            </a:r>
            <a:endParaRPr lang="en-US" altLang="ru-RU" sz="3200">
              <a:highlight>
                <a:srgbClr val="C0C0C0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1CEB7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7615" y="69574"/>
            <a:ext cx="3474719" cy="791155"/>
          </a:xfrm>
        </p:spPr>
        <p:txBody>
          <a:bodyPr rtlCol="0">
            <a:normAutofit/>
          </a:bodyPr>
          <a:lstStyle/>
          <a:p>
            <a:pPr rtl="0"/>
            <a:r>
              <a:rPr lang="en-US" sz="4400" b="1" dirty="0" smtClean="0">
                <a:solidFill>
                  <a:srgbClr val="002060"/>
                </a:solidFill>
                <a:latin typeface="Blackadder ITC" panose="04020505051007020D02" pitchFamily="82" charset="0"/>
              </a:rPr>
              <a:t>Touch the sky</a:t>
            </a:r>
            <a:endParaRPr lang="ru-RU" sz="4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1713" y="853078"/>
            <a:ext cx="4703197" cy="39855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dirty="0"/>
              <a:t>When cold winds are calling</a:t>
            </a:r>
            <a:br>
              <a:rPr lang="en-US" dirty="0"/>
            </a:br>
            <a:r>
              <a:rPr lang="en-US" dirty="0"/>
              <a:t>And the sky is clear and bright,</a:t>
            </a:r>
            <a:br>
              <a:rPr lang="en-US" dirty="0"/>
            </a:br>
            <a:r>
              <a:rPr lang="en-US" dirty="0"/>
              <a:t>Misty mountains sing and beckon,</a:t>
            </a:r>
            <a:br>
              <a:rPr lang="en-US" dirty="0"/>
            </a:br>
            <a:r>
              <a:rPr lang="en-US" dirty="0"/>
              <a:t>Lead me out into the light</a:t>
            </a:r>
            <a:r>
              <a:rPr lang="en-US" dirty="0" smtClean="0"/>
              <a:t>.</a:t>
            </a:r>
            <a:endParaRPr lang="ru-RU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 </a:t>
            </a:r>
            <a:r>
              <a:rPr lang="en-US" dirty="0">
                <a:solidFill>
                  <a:srgbClr val="FF0000"/>
                </a:solidFill>
              </a:rPr>
              <a:t>will ride, I will fly,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Chase the wind and touch the sky,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 will fly,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Chase the wind and touch the sky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b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br>
              <a:rPr lang="en-US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61713" y="3600253"/>
            <a:ext cx="50987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Where dark woods hide secrets,</a:t>
            </a:r>
            <a:br>
              <a:rPr lang="en-US" sz="2000" dirty="0"/>
            </a:br>
            <a:r>
              <a:rPr lang="en-US" sz="2000" dirty="0"/>
              <a:t>And mountains are fierce and bold,</a:t>
            </a:r>
            <a:br>
              <a:rPr lang="en-US" sz="2000" dirty="0"/>
            </a:br>
            <a:r>
              <a:rPr lang="en-US" sz="2000" dirty="0"/>
              <a:t>Deep waters hold reflections,</a:t>
            </a:r>
            <a:br>
              <a:rPr lang="en-US" sz="2000" dirty="0"/>
            </a:br>
            <a:r>
              <a:rPr lang="en-US" sz="2000" dirty="0"/>
              <a:t>Of times lost long ago.</a:t>
            </a:r>
            <a:endParaRPr lang="ru-RU" sz="2000" dirty="0"/>
          </a:p>
          <a:p>
            <a:pPr algn="ctr"/>
            <a:br>
              <a:rPr lang="en-US" sz="2000" dirty="0"/>
            </a:br>
            <a:r>
              <a:rPr lang="en-US" sz="2000" dirty="0"/>
              <a:t>I will hear their every story,</a:t>
            </a:r>
            <a:br>
              <a:rPr lang="en-US" sz="2000" dirty="0"/>
            </a:br>
            <a:r>
              <a:rPr lang="en-US" sz="2000" dirty="0"/>
              <a:t>Take hold of my own dream,</a:t>
            </a:r>
            <a:br>
              <a:rPr lang="en-US" sz="2000" dirty="0"/>
            </a:br>
            <a:r>
              <a:rPr lang="en-US" sz="2000" dirty="0"/>
              <a:t>Be as strong as the seas are stormy,</a:t>
            </a:r>
            <a:br>
              <a:rPr lang="en-US" sz="2000" dirty="0"/>
            </a:br>
            <a:r>
              <a:rPr lang="en-US" sz="2000" dirty="0"/>
              <a:t>And proud as an eagle’s scream.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97" y="69574"/>
            <a:ext cx="4629151" cy="6858000"/>
          </a:xfrm>
          <a:prstGeom prst="rect">
            <a:avLst/>
          </a:prstGeom>
          <a:effectLst>
            <a:softEdge rad="495300"/>
          </a:effectLst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2738" y="393065"/>
            <a:ext cx="1506942" cy="107456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557520"/>
            <a:ext cx="2983865" cy="1126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9CBB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8" name="image13.png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283845" y="337185"/>
            <a:ext cx="7402830" cy="618299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7954010" y="337185"/>
            <a:ext cx="3977640" cy="23641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 sz="2800"/>
              <a:t>buy - bought - bought</a:t>
            </a:r>
            <a:endParaRPr lang="en-US" altLang="ru-RU" sz="2800"/>
          </a:p>
          <a:p>
            <a:r>
              <a:rPr lang="en-US" altLang="ru-RU" sz="2800"/>
              <a:t>pay - paid - paid</a:t>
            </a:r>
            <a:endParaRPr lang="en-US" altLang="ru-RU" sz="2800"/>
          </a:p>
          <a:p>
            <a:r>
              <a:rPr lang="en-US" altLang="ru-RU" sz="2800"/>
              <a:t>lay - laid - laid</a:t>
            </a:r>
            <a:endParaRPr lang="en-US" altLang="ru-RU" sz="2800"/>
          </a:p>
          <a:p>
            <a:r>
              <a:rPr lang="en-US" altLang="ru-RU" sz="2800"/>
              <a:t>think - thought - thought</a:t>
            </a:r>
            <a:endParaRPr lang="en-US" altLang="ru-RU" sz="2800"/>
          </a:p>
          <a:p>
            <a:r>
              <a:rPr lang="en-US" altLang="ru-RU" sz="2800"/>
              <a:t>smell - smelt - smelt</a:t>
            </a:r>
            <a:endParaRPr lang="en-US" altLang="ru-RU" sz="2800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8218170" y="3021330"/>
            <a:ext cx="3516630" cy="2694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800">
                <a:solidFill>
                  <a:srgbClr val="FF0000"/>
                </a:solidFill>
              </a:rPr>
              <a:t>1. </a:t>
            </a:r>
            <a:r>
              <a:rPr lang="en-US" altLang="en-US" sz="2800">
                <a:solidFill>
                  <a:srgbClr val="FF0000"/>
                </a:solidFill>
              </a:rPr>
              <a:t>Present Simple</a:t>
            </a:r>
            <a:endParaRPr lang="en-US" altLang="en-US" sz="2800">
              <a:solidFill>
                <a:srgbClr val="FF0000"/>
              </a:solidFill>
            </a:endParaRPr>
          </a:p>
          <a:p>
            <a:r>
              <a:rPr lang="en-US" altLang="en-US" sz="2800">
                <a:solidFill>
                  <a:srgbClr val="FF0000"/>
                </a:solidFill>
              </a:rPr>
              <a:t>2. Past simple</a:t>
            </a:r>
            <a:endParaRPr lang="en-US" altLang="en-US" sz="2800">
              <a:solidFill>
                <a:srgbClr val="FF0000"/>
              </a:solidFill>
            </a:endParaRPr>
          </a:p>
          <a:p>
            <a:r>
              <a:rPr lang="en-US" altLang="en-US" sz="2800">
                <a:solidFill>
                  <a:srgbClr val="FF0000"/>
                </a:solidFill>
              </a:rPr>
              <a:t>3. Future Simple</a:t>
            </a:r>
            <a:endParaRPr lang="en-US" altLang="en-US" sz="2800">
              <a:solidFill>
                <a:srgbClr val="FF0000"/>
              </a:solidFill>
            </a:endParaRPr>
          </a:p>
          <a:p>
            <a:r>
              <a:rPr lang="en-US" altLang="en-US" sz="2800">
                <a:solidFill>
                  <a:srgbClr val="FF0000"/>
                </a:solidFill>
              </a:rPr>
              <a:t>4. Present Continious</a:t>
            </a:r>
            <a:endParaRPr lang="en-US" altLang="en-US" sz="2800">
              <a:solidFill>
                <a:srgbClr val="FF0000"/>
              </a:solidFill>
            </a:endParaRPr>
          </a:p>
          <a:p>
            <a:r>
              <a:rPr lang="en-US" altLang="en-US" sz="2800">
                <a:solidFill>
                  <a:srgbClr val="FF0000"/>
                </a:solidFill>
              </a:rPr>
              <a:t>5. Present Perfect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50630" y="5480050"/>
            <a:ext cx="1788795" cy="8724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ru-RU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+/-/?</a:t>
            </a:r>
            <a:endParaRPr lang="en-US" altLang="ru-RU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9CBB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" name="object 3"/>
          <p:cNvGrpSpPr/>
          <p:nvPr/>
        </p:nvGrpSpPr>
        <p:grpSpPr>
          <a:xfrm>
            <a:off x="297180" y="-118745"/>
            <a:ext cx="11569421" cy="6858000"/>
            <a:chOff x="0" y="0"/>
            <a:chExt cx="17354131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3747750" cy="10287000"/>
            </a:xfrm>
            <a:custGeom>
              <a:avLst/>
              <a:gdLst/>
              <a:ahLst/>
              <a:cxnLst/>
              <a:rect l="l" t="t" r="r" b="b"/>
              <a:pathLst>
                <a:path w="13747750" h="10287000">
                  <a:moveTo>
                    <a:pt x="13747533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6670753" y="0"/>
                  </a:lnTo>
                  <a:lnTo>
                    <a:pt x="13747533" y="10287000"/>
                  </a:lnTo>
                  <a:close/>
                </a:path>
              </a:pathLst>
            </a:custGeom>
            <a:solidFill>
              <a:srgbClr val="BED1B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12606871" y="1392973"/>
              <a:ext cx="4747260" cy="3210560"/>
            </a:xfrm>
            <a:custGeom>
              <a:avLst/>
              <a:gdLst/>
              <a:ahLst/>
              <a:cxnLst/>
              <a:rect l="l" t="t" r="r" b="b"/>
              <a:pathLst>
                <a:path w="4747259" h="3210560">
                  <a:moveTo>
                    <a:pt x="753846" y="2574645"/>
                  </a:moveTo>
                  <a:lnTo>
                    <a:pt x="729564" y="2574645"/>
                  </a:lnTo>
                  <a:lnTo>
                    <a:pt x="729564" y="3210128"/>
                  </a:lnTo>
                  <a:lnTo>
                    <a:pt x="753846" y="3210128"/>
                  </a:lnTo>
                  <a:lnTo>
                    <a:pt x="753846" y="2574645"/>
                  </a:lnTo>
                  <a:close/>
                </a:path>
                <a:path w="4747259" h="3210560">
                  <a:moveTo>
                    <a:pt x="1412201" y="2574645"/>
                  </a:moveTo>
                  <a:lnTo>
                    <a:pt x="1387919" y="2574645"/>
                  </a:lnTo>
                  <a:lnTo>
                    <a:pt x="1387919" y="3210128"/>
                  </a:lnTo>
                  <a:lnTo>
                    <a:pt x="1412201" y="3210128"/>
                  </a:lnTo>
                  <a:lnTo>
                    <a:pt x="1412201" y="2574645"/>
                  </a:lnTo>
                  <a:close/>
                </a:path>
                <a:path w="4747259" h="3210560">
                  <a:moveTo>
                    <a:pt x="2089010" y="2574645"/>
                  </a:moveTo>
                  <a:lnTo>
                    <a:pt x="2064727" y="2574645"/>
                  </a:lnTo>
                  <a:lnTo>
                    <a:pt x="2064727" y="3210128"/>
                  </a:lnTo>
                  <a:lnTo>
                    <a:pt x="2089010" y="3210128"/>
                  </a:lnTo>
                  <a:lnTo>
                    <a:pt x="2089010" y="2574645"/>
                  </a:lnTo>
                  <a:close/>
                </a:path>
                <a:path w="4747259" h="3210560">
                  <a:moveTo>
                    <a:pt x="2746997" y="2574645"/>
                  </a:moveTo>
                  <a:lnTo>
                    <a:pt x="2722715" y="2574645"/>
                  </a:lnTo>
                  <a:lnTo>
                    <a:pt x="2722715" y="3210128"/>
                  </a:lnTo>
                  <a:lnTo>
                    <a:pt x="2746997" y="3210128"/>
                  </a:lnTo>
                  <a:lnTo>
                    <a:pt x="2746997" y="2574645"/>
                  </a:lnTo>
                  <a:close/>
                </a:path>
                <a:path w="4747259" h="3210560">
                  <a:moveTo>
                    <a:pt x="3414763" y="2574645"/>
                  </a:moveTo>
                  <a:lnTo>
                    <a:pt x="3390481" y="2574645"/>
                  </a:lnTo>
                  <a:lnTo>
                    <a:pt x="3390481" y="3210128"/>
                  </a:lnTo>
                  <a:lnTo>
                    <a:pt x="3414763" y="3210128"/>
                  </a:lnTo>
                  <a:lnTo>
                    <a:pt x="3414763" y="2574645"/>
                  </a:lnTo>
                  <a:close/>
                </a:path>
                <a:path w="4747259" h="3210560">
                  <a:moveTo>
                    <a:pt x="4747184" y="551967"/>
                  </a:moveTo>
                  <a:lnTo>
                    <a:pt x="4082885" y="551967"/>
                  </a:lnTo>
                  <a:lnTo>
                    <a:pt x="4082885" y="0"/>
                  </a:lnTo>
                  <a:lnTo>
                    <a:pt x="4058602" y="0"/>
                  </a:lnTo>
                  <a:lnTo>
                    <a:pt x="4058602" y="551967"/>
                  </a:lnTo>
                  <a:lnTo>
                    <a:pt x="3415119" y="551967"/>
                  </a:lnTo>
                  <a:lnTo>
                    <a:pt x="3415119" y="0"/>
                  </a:lnTo>
                  <a:lnTo>
                    <a:pt x="3390836" y="0"/>
                  </a:lnTo>
                  <a:lnTo>
                    <a:pt x="3390836" y="551967"/>
                  </a:lnTo>
                  <a:lnTo>
                    <a:pt x="2747365" y="551967"/>
                  </a:lnTo>
                  <a:lnTo>
                    <a:pt x="2747365" y="0"/>
                  </a:lnTo>
                  <a:lnTo>
                    <a:pt x="2723083" y="0"/>
                  </a:lnTo>
                  <a:lnTo>
                    <a:pt x="2723083" y="551967"/>
                  </a:lnTo>
                  <a:lnTo>
                    <a:pt x="2089010" y="551967"/>
                  </a:lnTo>
                  <a:lnTo>
                    <a:pt x="2089010" y="0"/>
                  </a:lnTo>
                  <a:lnTo>
                    <a:pt x="2064727" y="0"/>
                  </a:lnTo>
                  <a:lnTo>
                    <a:pt x="2064727" y="551967"/>
                  </a:lnTo>
                  <a:lnTo>
                    <a:pt x="1412201" y="551967"/>
                  </a:lnTo>
                  <a:lnTo>
                    <a:pt x="1412201" y="0"/>
                  </a:lnTo>
                  <a:lnTo>
                    <a:pt x="1387919" y="0"/>
                  </a:lnTo>
                  <a:lnTo>
                    <a:pt x="1387919" y="551967"/>
                  </a:lnTo>
                  <a:lnTo>
                    <a:pt x="753846" y="551967"/>
                  </a:lnTo>
                  <a:lnTo>
                    <a:pt x="753846" y="152"/>
                  </a:lnTo>
                  <a:lnTo>
                    <a:pt x="729564" y="152"/>
                  </a:lnTo>
                  <a:lnTo>
                    <a:pt x="729564" y="551967"/>
                  </a:lnTo>
                  <a:lnTo>
                    <a:pt x="0" y="551967"/>
                  </a:lnTo>
                  <a:lnTo>
                    <a:pt x="0" y="576072"/>
                  </a:lnTo>
                  <a:lnTo>
                    <a:pt x="729564" y="576072"/>
                  </a:lnTo>
                  <a:lnTo>
                    <a:pt x="729564" y="1217904"/>
                  </a:lnTo>
                  <a:lnTo>
                    <a:pt x="753110" y="1217904"/>
                  </a:lnTo>
                  <a:lnTo>
                    <a:pt x="753833" y="576072"/>
                  </a:lnTo>
                  <a:lnTo>
                    <a:pt x="1387919" y="576072"/>
                  </a:lnTo>
                  <a:lnTo>
                    <a:pt x="1387919" y="1217904"/>
                  </a:lnTo>
                  <a:lnTo>
                    <a:pt x="1411465" y="1217904"/>
                  </a:lnTo>
                  <a:lnTo>
                    <a:pt x="1412189" y="576072"/>
                  </a:lnTo>
                  <a:lnTo>
                    <a:pt x="2064727" y="576072"/>
                  </a:lnTo>
                  <a:lnTo>
                    <a:pt x="2064727" y="1217904"/>
                  </a:lnTo>
                  <a:lnTo>
                    <a:pt x="2088273" y="1217904"/>
                  </a:lnTo>
                  <a:lnTo>
                    <a:pt x="2088997" y="576072"/>
                  </a:lnTo>
                  <a:lnTo>
                    <a:pt x="2723083" y="576072"/>
                  </a:lnTo>
                  <a:lnTo>
                    <a:pt x="2723083" y="1217904"/>
                  </a:lnTo>
                  <a:lnTo>
                    <a:pt x="2746629" y="1217904"/>
                  </a:lnTo>
                  <a:lnTo>
                    <a:pt x="2746629" y="576072"/>
                  </a:lnTo>
                  <a:lnTo>
                    <a:pt x="3390112" y="576072"/>
                  </a:lnTo>
                  <a:lnTo>
                    <a:pt x="3390112" y="1217904"/>
                  </a:lnTo>
                  <a:lnTo>
                    <a:pt x="3414395" y="1217904"/>
                  </a:lnTo>
                  <a:lnTo>
                    <a:pt x="3414395" y="576072"/>
                  </a:lnTo>
                  <a:lnTo>
                    <a:pt x="4057878" y="576072"/>
                  </a:lnTo>
                  <a:lnTo>
                    <a:pt x="4057878" y="1217968"/>
                  </a:lnTo>
                  <a:lnTo>
                    <a:pt x="0" y="1217968"/>
                  </a:lnTo>
                  <a:lnTo>
                    <a:pt x="0" y="1242072"/>
                  </a:lnTo>
                  <a:lnTo>
                    <a:pt x="4058056" y="1242072"/>
                  </a:lnTo>
                  <a:lnTo>
                    <a:pt x="4058056" y="1883968"/>
                  </a:lnTo>
                  <a:lnTo>
                    <a:pt x="3414572" y="1883968"/>
                  </a:lnTo>
                  <a:lnTo>
                    <a:pt x="3414572" y="1242136"/>
                  </a:lnTo>
                  <a:lnTo>
                    <a:pt x="3390290" y="1242136"/>
                  </a:lnTo>
                  <a:lnTo>
                    <a:pt x="3390290" y="1883968"/>
                  </a:lnTo>
                  <a:lnTo>
                    <a:pt x="2746819" y="1883968"/>
                  </a:lnTo>
                  <a:lnTo>
                    <a:pt x="2746819" y="1242136"/>
                  </a:lnTo>
                  <a:lnTo>
                    <a:pt x="2723083" y="1242136"/>
                  </a:lnTo>
                  <a:lnTo>
                    <a:pt x="2723083" y="1883968"/>
                  </a:lnTo>
                  <a:lnTo>
                    <a:pt x="2088464" y="1883968"/>
                  </a:lnTo>
                  <a:lnTo>
                    <a:pt x="2089010" y="1242136"/>
                  </a:lnTo>
                  <a:lnTo>
                    <a:pt x="2064727" y="1242136"/>
                  </a:lnTo>
                  <a:lnTo>
                    <a:pt x="2064727" y="1883968"/>
                  </a:lnTo>
                  <a:lnTo>
                    <a:pt x="1411655" y="1883968"/>
                  </a:lnTo>
                  <a:lnTo>
                    <a:pt x="1412201" y="1242136"/>
                  </a:lnTo>
                  <a:lnTo>
                    <a:pt x="1387919" y="1242136"/>
                  </a:lnTo>
                  <a:lnTo>
                    <a:pt x="1387919" y="1883968"/>
                  </a:lnTo>
                  <a:lnTo>
                    <a:pt x="753300" y="1883968"/>
                  </a:lnTo>
                  <a:lnTo>
                    <a:pt x="753846" y="1242136"/>
                  </a:lnTo>
                  <a:lnTo>
                    <a:pt x="729564" y="1242136"/>
                  </a:lnTo>
                  <a:lnTo>
                    <a:pt x="729564" y="1883968"/>
                  </a:lnTo>
                  <a:lnTo>
                    <a:pt x="0" y="1883968"/>
                  </a:lnTo>
                  <a:lnTo>
                    <a:pt x="0" y="1885238"/>
                  </a:lnTo>
                  <a:lnTo>
                    <a:pt x="0" y="1908073"/>
                  </a:lnTo>
                  <a:lnTo>
                    <a:pt x="4058234" y="1908073"/>
                  </a:lnTo>
                  <a:lnTo>
                    <a:pt x="4058234" y="1909343"/>
                  </a:lnTo>
                  <a:lnTo>
                    <a:pt x="4058234" y="2549956"/>
                  </a:lnTo>
                  <a:lnTo>
                    <a:pt x="3414763" y="2549956"/>
                  </a:lnTo>
                  <a:lnTo>
                    <a:pt x="3414763" y="1908390"/>
                  </a:lnTo>
                  <a:lnTo>
                    <a:pt x="3390481" y="1908390"/>
                  </a:lnTo>
                  <a:lnTo>
                    <a:pt x="3390481" y="2549956"/>
                  </a:lnTo>
                  <a:lnTo>
                    <a:pt x="2746997" y="2549956"/>
                  </a:lnTo>
                  <a:lnTo>
                    <a:pt x="2746997" y="1908390"/>
                  </a:lnTo>
                  <a:lnTo>
                    <a:pt x="2723083" y="1908390"/>
                  </a:lnTo>
                  <a:lnTo>
                    <a:pt x="2723083" y="2549956"/>
                  </a:lnTo>
                  <a:lnTo>
                    <a:pt x="2088642" y="2549956"/>
                  </a:lnTo>
                  <a:lnTo>
                    <a:pt x="2089010" y="1908390"/>
                  </a:lnTo>
                  <a:lnTo>
                    <a:pt x="2064727" y="1908390"/>
                  </a:lnTo>
                  <a:lnTo>
                    <a:pt x="2064727" y="2549956"/>
                  </a:lnTo>
                  <a:lnTo>
                    <a:pt x="1411833" y="2549956"/>
                  </a:lnTo>
                  <a:lnTo>
                    <a:pt x="1412201" y="1908390"/>
                  </a:lnTo>
                  <a:lnTo>
                    <a:pt x="1387919" y="1908390"/>
                  </a:lnTo>
                  <a:lnTo>
                    <a:pt x="1387919" y="2549956"/>
                  </a:lnTo>
                  <a:lnTo>
                    <a:pt x="753478" y="2549956"/>
                  </a:lnTo>
                  <a:lnTo>
                    <a:pt x="753846" y="1908390"/>
                  </a:lnTo>
                  <a:lnTo>
                    <a:pt x="729564" y="1908390"/>
                  </a:lnTo>
                  <a:lnTo>
                    <a:pt x="729564" y="2549956"/>
                  </a:lnTo>
                  <a:lnTo>
                    <a:pt x="0" y="2549956"/>
                  </a:lnTo>
                  <a:lnTo>
                    <a:pt x="0" y="2551226"/>
                  </a:lnTo>
                  <a:lnTo>
                    <a:pt x="0" y="2574061"/>
                  </a:lnTo>
                  <a:lnTo>
                    <a:pt x="4058234" y="2574061"/>
                  </a:lnTo>
                  <a:lnTo>
                    <a:pt x="4058234" y="2575331"/>
                  </a:lnTo>
                  <a:lnTo>
                    <a:pt x="4058234" y="3209620"/>
                  </a:lnTo>
                  <a:lnTo>
                    <a:pt x="4082516" y="3209620"/>
                  </a:lnTo>
                  <a:lnTo>
                    <a:pt x="4082516" y="2575331"/>
                  </a:lnTo>
                  <a:lnTo>
                    <a:pt x="4747184" y="2575331"/>
                  </a:lnTo>
                  <a:lnTo>
                    <a:pt x="4747184" y="2574061"/>
                  </a:lnTo>
                  <a:lnTo>
                    <a:pt x="4747184" y="2551226"/>
                  </a:lnTo>
                  <a:lnTo>
                    <a:pt x="4082516" y="2551226"/>
                  </a:lnTo>
                  <a:lnTo>
                    <a:pt x="4082516" y="2549956"/>
                  </a:lnTo>
                  <a:lnTo>
                    <a:pt x="4082516" y="1909343"/>
                  </a:lnTo>
                  <a:lnTo>
                    <a:pt x="4747184" y="1909343"/>
                  </a:lnTo>
                  <a:lnTo>
                    <a:pt x="4747184" y="1908073"/>
                  </a:lnTo>
                  <a:lnTo>
                    <a:pt x="4747184" y="1885238"/>
                  </a:lnTo>
                  <a:lnTo>
                    <a:pt x="4082516" y="1885238"/>
                  </a:lnTo>
                  <a:lnTo>
                    <a:pt x="4082516" y="1883968"/>
                  </a:lnTo>
                  <a:lnTo>
                    <a:pt x="4082516" y="1242072"/>
                  </a:lnTo>
                  <a:lnTo>
                    <a:pt x="4747184" y="1242072"/>
                  </a:lnTo>
                  <a:lnTo>
                    <a:pt x="4747184" y="1217968"/>
                  </a:lnTo>
                  <a:lnTo>
                    <a:pt x="4082516" y="1217968"/>
                  </a:lnTo>
                  <a:lnTo>
                    <a:pt x="4082516" y="576072"/>
                  </a:lnTo>
                  <a:lnTo>
                    <a:pt x="4747184" y="576072"/>
                  </a:lnTo>
                  <a:lnTo>
                    <a:pt x="4747184" y="551967"/>
                  </a:lnTo>
                  <a:close/>
                </a:path>
              </a:pathLst>
            </a:custGeom>
            <a:solidFill>
              <a:srgbClr val="61776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" name="object 6"/>
            <p:cNvSpPr/>
            <p:nvPr/>
          </p:nvSpPr>
          <p:spPr>
            <a:xfrm>
              <a:off x="3699510" y="2241233"/>
              <a:ext cx="9923145" cy="7407593"/>
            </a:xfrm>
            <a:custGeom>
              <a:avLst/>
              <a:gdLst/>
              <a:ahLst/>
              <a:cxnLst/>
              <a:rect l="l" t="t" r="r" b="b"/>
              <a:pathLst>
                <a:path w="14427200" h="5626100">
                  <a:moveTo>
                    <a:pt x="13825842" y="40"/>
                  </a:moveTo>
                  <a:lnTo>
                    <a:pt x="13836765" y="0"/>
                  </a:lnTo>
                  <a:lnTo>
                    <a:pt x="13825842" y="40"/>
                  </a:lnTo>
                  <a:close/>
                </a:path>
                <a:path w="14427200" h="5626100">
                  <a:moveTo>
                    <a:pt x="215061" y="355600"/>
                  </a:moveTo>
                  <a:lnTo>
                    <a:pt x="30625" y="355600"/>
                  </a:lnTo>
                  <a:lnTo>
                    <a:pt x="31986" y="50800"/>
                  </a:lnTo>
                  <a:lnTo>
                    <a:pt x="13825842" y="40"/>
                  </a:lnTo>
                  <a:lnTo>
                    <a:pt x="13804182" y="38100"/>
                  </a:lnTo>
                  <a:lnTo>
                    <a:pt x="13788242" y="101600"/>
                  </a:lnTo>
                  <a:lnTo>
                    <a:pt x="13794569" y="203200"/>
                  </a:lnTo>
                  <a:lnTo>
                    <a:pt x="13807714" y="254000"/>
                  </a:lnTo>
                  <a:lnTo>
                    <a:pt x="13820228" y="279400"/>
                  </a:lnTo>
                  <a:lnTo>
                    <a:pt x="362065" y="279400"/>
                  </a:lnTo>
                  <a:lnTo>
                    <a:pt x="315265" y="292100"/>
                  </a:lnTo>
                  <a:lnTo>
                    <a:pt x="274016" y="304800"/>
                  </a:lnTo>
                  <a:lnTo>
                    <a:pt x="240040" y="330200"/>
                  </a:lnTo>
                  <a:lnTo>
                    <a:pt x="215061" y="355600"/>
                  </a:lnTo>
                  <a:close/>
                </a:path>
                <a:path w="14427200" h="5626100">
                  <a:moveTo>
                    <a:pt x="13969828" y="609600"/>
                  </a:moveTo>
                  <a:lnTo>
                    <a:pt x="360704" y="609600"/>
                  </a:lnTo>
                  <a:lnTo>
                    <a:pt x="404333" y="596900"/>
                  </a:lnTo>
                  <a:lnTo>
                    <a:pt x="443633" y="584200"/>
                  </a:lnTo>
                  <a:lnTo>
                    <a:pt x="476997" y="558800"/>
                  </a:lnTo>
                  <a:lnTo>
                    <a:pt x="502818" y="520700"/>
                  </a:lnTo>
                  <a:lnTo>
                    <a:pt x="519489" y="482600"/>
                  </a:lnTo>
                  <a:lnTo>
                    <a:pt x="525403" y="444500"/>
                  </a:lnTo>
                  <a:lnTo>
                    <a:pt x="519590" y="406400"/>
                  </a:lnTo>
                  <a:lnTo>
                    <a:pt x="503171" y="368300"/>
                  </a:lnTo>
                  <a:lnTo>
                    <a:pt x="477678" y="330200"/>
                  </a:lnTo>
                  <a:lnTo>
                    <a:pt x="444642" y="304800"/>
                  </a:lnTo>
                  <a:lnTo>
                    <a:pt x="405594" y="292100"/>
                  </a:lnTo>
                  <a:lnTo>
                    <a:pt x="362065" y="279400"/>
                  </a:lnTo>
                  <a:lnTo>
                    <a:pt x="13820228" y="279400"/>
                  </a:lnTo>
                  <a:lnTo>
                    <a:pt x="13852676" y="317500"/>
                  </a:lnTo>
                  <a:lnTo>
                    <a:pt x="13868752" y="381000"/>
                  </a:lnTo>
                  <a:lnTo>
                    <a:pt x="13874968" y="431800"/>
                  </a:lnTo>
                  <a:lnTo>
                    <a:pt x="13879918" y="469900"/>
                  </a:lnTo>
                  <a:lnTo>
                    <a:pt x="13887553" y="495300"/>
                  </a:lnTo>
                  <a:lnTo>
                    <a:pt x="13901823" y="520700"/>
                  </a:lnTo>
                  <a:lnTo>
                    <a:pt x="13926680" y="546100"/>
                  </a:lnTo>
                  <a:lnTo>
                    <a:pt x="13966075" y="596900"/>
                  </a:lnTo>
                  <a:lnTo>
                    <a:pt x="13969828" y="609600"/>
                  </a:lnTo>
                  <a:close/>
                </a:path>
                <a:path w="14427200" h="5626100">
                  <a:moveTo>
                    <a:pt x="211658" y="1079500"/>
                  </a:moveTo>
                  <a:lnTo>
                    <a:pt x="27903" y="1054100"/>
                  </a:lnTo>
                  <a:lnTo>
                    <a:pt x="46959" y="698500"/>
                  </a:lnTo>
                  <a:lnTo>
                    <a:pt x="29945" y="508000"/>
                  </a:lnTo>
                  <a:lnTo>
                    <a:pt x="214381" y="508000"/>
                  </a:lnTo>
                  <a:lnTo>
                    <a:pt x="239253" y="546100"/>
                  </a:lnTo>
                  <a:lnTo>
                    <a:pt x="272995" y="584200"/>
                  </a:lnTo>
                  <a:lnTo>
                    <a:pt x="314010" y="596900"/>
                  </a:lnTo>
                  <a:lnTo>
                    <a:pt x="360704" y="609600"/>
                  </a:lnTo>
                  <a:lnTo>
                    <a:pt x="13969828" y="609600"/>
                  </a:lnTo>
                  <a:lnTo>
                    <a:pt x="13978240" y="647700"/>
                  </a:lnTo>
                  <a:lnTo>
                    <a:pt x="13987034" y="711200"/>
                  </a:lnTo>
                  <a:lnTo>
                    <a:pt x="13991936" y="800100"/>
                  </a:lnTo>
                  <a:lnTo>
                    <a:pt x="13994721" y="838200"/>
                  </a:lnTo>
                  <a:lnTo>
                    <a:pt x="14001311" y="863600"/>
                  </a:lnTo>
                  <a:lnTo>
                    <a:pt x="14010899" y="876300"/>
                  </a:lnTo>
                  <a:lnTo>
                    <a:pt x="14022676" y="901700"/>
                  </a:lnTo>
                  <a:lnTo>
                    <a:pt x="14035833" y="914400"/>
                  </a:lnTo>
                  <a:lnTo>
                    <a:pt x="14049561" y="927100"/>
                  </a:lnTo>
                  <a:lnTo>
                    <a:pt x="14063053" y="952500"/>
                  </a:lnTo>
                  <a:lnTo>
                    <a:pt x="14075499" y="977900"/>
                  </a:lnTo>
                  <a:lnTo>
                    <a:pt x="358662" y="977900"/>
                  </a:lnTo>
                  <a:lnTo>
                    <a:pt x="311862" y="990600"/>
                  </a:lnTo>
                  <a:lnTo>
                    <a:pt x="270613" y="1003300"/>
                  </a:lnTo>
                  <a:lnTo>
                    <a:pt x="236637" y="1041400"/>
                  </a:lnTo>
                  <a:lnTo>
                    <a:pt x="211658" y="1079500"/>
                  </a:lnTo>
                  <a:close/>
                </a:path>
                <a:path w="14427200" h="5626100">
                  <a:moveTo>
                    <a:pt x="14207573" y="1308100"/>
                  </a:moveTo>
                  <a:lnTo>
                    <a:pt x="400596" y="1308100"/>
                  </a:lnTo>
                  <a:lnTo>
                    <a:pt x="439600" y="1282700"/>
                  </a:lnTo>
                  <a:lnTo>
                    <a:pt x="472744" y="1257300"/>
                  </a:lnTo>
                  <a:lnTo>
                    <a:pt x="498457" y="1231900"/>
                  </a:lnTo>
                  <a:lnTo>
                    <a:pt x="515172" y="1193800"/>
                  </a:lnTo>
                  <a:lnTo>
                    <a:pt x="521320" y="1155700"/>
                  </a:lnTo>
                  <a:lnTo>
                    <a:pt x="515793" y="1104900"/>
                  </a:lnTo>
                  <a:lnTo>
                    <a:pt x="499567" y="1066800"/>
                  </a:lnTo>
                  <a:lnTo>
                    <a:pt x="474190" y="1028700"/>
                  </a:lnTo>
                  <a:lnTo>
                    <a:pt x="441214" y="1003300"/>
                  </a:lnTo>
                  <a:lnTo>
                    <a:pt x="402188" y="990600"/>
                  </a:lnTo>
                  <a:lnTo>
                    <a:pt x="358662" y="977900"/>
                  </a:lnTo>
                  <a:lnTo>
                    <a:pt x="14075499" y="977900"/>
                  </a:lnTo>
                  <a:lnTo>
                    <a:pt x="14086092" y="1028700"/>
                  </a:lnTo>
                  <a:lnTo>
                    <a:pt x="14094022" y="1092200"/>
                  </a:lnTo>
                  <a:lnTo>
                    <a:pt x="14098583" y="1130300"/>
                  </a:lnTo>
                  <a:lnTo>
                    <a:pt x="14104286" y="1168400"/>
                  </a:lnTo>
                  <a:lnTo>
                    <a:pt x="14111030" y="1193800"/>
                  </a:lnTo>
                  <a:lnTo>
                    <a:pt x="14118714" y="1206500"/>
                  </a:lnTo>
                  <a:lnTo>
                    <a:pt x="14127235" y="1219200"/>
                  </a:lnTo>
                  <a:lnTo>
                    <a:pt x="14136491" y="1231900"/>
                  </a:lnTo>
                  <a:lnTo>
                    <a:pt x="14146382" y="1231900"/>
                  </a:lnTo>
                  <a:lnTo>
                    <a:pt x="14156805" y="1244600"/>
                  </a:lnTo>
                  <a:lnTo>
                    <a:pt x="14167659" y="1244600"/>
                  </a:lnTo>
                  <a:lnTo>
                    <a:pt x="14178841" y="1257300"/>
                  </a:lnTo>
                  <a:lnTo>
                    <a:pt x="14190251" y="1270000"/>
                  </a:lnTo>
                  <a:lnTo>
                    <a:pt x="14207573" y="1308100"/>
                  </a:lnTo>
                  <a:close/>
                </a:path>
                <a:path w="14427200" h="5626100">
                  <a:moveTo>
                    <a:pt x="206894" y="1765300"/>
                  </a:moveTo>
                  <a:lnTo>
                    <a:pt x="24500" y="1752600"/>
                  </a:lnTo>
                  <a:lnTo>
                    <a:pt x="26542" y="1219200"/>
                  </a:lnTo>
                  <a:lnTo>
                    <a:pt x="210978" y="1231900"/>
                  </a:lnTo>
                  <a:lnTo>
                    <a:pt x="235851" y="1270000"/>
                  </a:lnTo>
                  <a:lnTo>
                    <a:pt x="269592" y="1295400"/>
                  </a:lnTo>
                  <a:lnTo>
                    <a:pt x="310607" y="1308100"/>
                  </a:lnTo>
                  <a:lnTo>
                    <a:pt x="14207573" y="1308100"/>
                  </a:lnTo>
                  <a:lnTo>
                    <a:pt x="14213346" y="1320800"/>
                  </a:lnTo>
                  <a:lnTo>
                    <a:pt x="14224828" y="1346200"/>
                  </a:lnTo>
                  <a:lnTo>
                    <a:pt x="14236130" y="1397000"/>
                  </a:lnTo>
                  <a:lnTo>
                    <a:pt x="14247151" y="1447800"/>
                  </a:lnTo>
                  <a:lnTo>
                    <a:pt x="14240526" y="1473200"/>
                  </a:lnTo>
                  <a:lnTo>
                    <a:pt x="14231413" y="1524000"/>
                  </a:lnTo>
                  <a:lnTo>
                    <a:pt x="14235953" y="1600200"/>
                  </a:lnTo>
                  <a:lnTo>
                    <a:pt x="14270290" y="1663700"/>
                  </a:lnTo>
                  <a:lnTo>
                    <a:pt x="14283505" y="1676400"/>
                  </a:lnTo>
                  <a:lnTo>
                    <a:pt x="355940" y="1676400"/>
                  </a:lnTo>
                  <a:lnTo>
                    <a:pt x="308821" y="1689100"/>
                  </a:lnTo>
                  <a:lnTo>
                    <a:pt x="266870" y="1701800"/>
                  </a:lnTo>
                  <a:lnTo>
                    <a:pt x="232192" y="1727200"/>
                  </a:lnTo>
                  <a:lnTo>
                    <a:pt x="206894" y="1765300"/>
                  </a:lnTo>
                  <a:close/>
                </a:path>
                <a:path w="14427200" h="5626100">
                  <a:moveTo>
                    <a:pt x="14277150" y="2006600"/>
                  </a:moveTo>
                  <a:lnTo>
                    <a:pt x="397754" y="2006600"/>
                  </a:lnTo>
                  <a:lnTo>
                    <a:pt x="435920" y="1981200"/>
                  </a:lnTo>
                  <a:lnTo>
                    <a:pt x="467810" y="1955800"/>
                  </a:lnTo>
                  <a:lnTo>
                    <a:pt x="492156" y="1917700"/>
                  </a:lnTo>
                  <a:lnTo>
                    <a:pt x="507692" y="1879600"/>
                  </a:lnTo>
                  <a:lnTo>
                    <a:pt x="513153" y="1841500"/>
                  </a:lnTo>
                  <a:lnTo>
                    <a:pt x="505492" y="1790700"/>
                  </a:lnTo>
                  <a:lnTo>
                    <a:pt x="483883" y="1739900"/>
                  </a:lnTo>
                  <a:lnTo>
                    <a:pt x="450382" y="1714500"/>
                  </a:lnTo>
                  <a:lnTo>
                    <a:pt x="407049" y="1689100"/>
                  </a:lnTo>
                  <a:lnTo>
                    <a:pt x="355940" y="1676400"/>
                  </a:lnTo>
                  <a:lnTo>
                    <a:pt x="14283505" y="1676400"/>
                  </a:lnTo>
                  <a:lnTo>
                    <a:pt x="14296719" y="1689100"/>
                  </a:lnTo>
                  <a:lnTo>
                    <a:pt x="14307495" y="1727200"/>
                  </a:lnTo>
                  <a:lnTo>
                    <a:pt x="14309084" y="1752600"/>
                  </a:lnTo>
                  <a:lnTo>
                    <a:pt x="14307949" y="1778000"/>
                  </a:lnTo>
                  <a:lnTo>
                    <a:pt x="14310559" y="1828800"/>
                  </a:lnTo>
                  <a:lnTo>
                    <a:pt x="14323376" y="1892300"/>
                  </a:lnTo>
                  <a:lnTo>
                    <a:pt x="14313242" y="1905000"/>
                  </a:lnTo>
                  <a:lnTo>
                    <a:pt x="14292835" y="1943100"/>
                  </a:lnTo>
                  <a:lnTo>
                    <a:pt x="14277150" y="2006600"/>
                  </a:lnTo>
                  <a:close/>
                </a:path>
                <a:path w="14427200" h="5626100">
                  <a:moveTo>
                    <a:pt x="206894" y="2476500"/>
                  </a:moveTo>
                  <a:lnTo>
                    <a:pt x="44237" y="2476500"/>
                  </a:lnTo>
                  <a:lnTo>
                    <a:pt x="41515" y="2070100"/>
                  </a:lnTo>
                  <a:lnTo>
                    <a:pt x="24500" y="1917700"/>
                  </a:lnTo>
                  <a:lnTo>
                    <a:pt x="208255" y="1917700"/>
                  </a:lnTo>
                  <a:lnTo>
                    <a:pt x="233128" y="1955800"/>
                  </a:lnTo>
                  <a:lnTo>
                    <a:pt x="266870" y="1981200"/>
                  </a:lnTo>
                  <a:lnTo>
                    <a:pt x="307885" y="2006600"/>
                  </a:lnTo>
                  <a:lnTo>
                    <a:pt x="14277150" y="2006600"/>
                  </a:lnTo>
                  <a:lnTo>
                    <a:pt x="14281180" y="2108200"/>
                  </a:lnTo>
                  <a:lnTo>
                    <a:pt x="14290094" y="2184400"/>
                  </a:lnTo>
                  <a:lnTo>
                    <a:pt x="14294414" y="2247900"/>
                  </a:lnTo>
                  <a:lnTo>
                    <a:pt x="14298280" y="2298700"/>
                  </a:lnTo>
                  <a:lnTo>
                    <a:pt x="14305832" y="2336800"/>
                  </a:lnTo>
                  <a:lnTo>
                    <a:pt x="14321211" y="2362200"/>
                  </a:lnTo>
                  <a:lnTo>
                    <a:pt x="14348557" y="2387600"/>
                  </a:lnTo>
                  <a:lnTo>
                    <a:pt x="307098" y="2387600"/>
                  </a:lnTo>
                  <a:lnTo>
                    <a:pt x="265849" y="2413000"/>
                  </a:lnTo>
                  <a:lnTo>
                    <a:pt x="231873" y="2438400"/>
                  </a:lnTo>
                  <a:lnTo>
                    <a:pt x="206894" y="2476500"/>
                  </a:lnTo>
                  <a:close/>
                </a:path>
                <a:path w="14427200" h="5626100">
                  <a:moveTo>
                    <a:pt x="14390709" y="2705100"/>
                  </a:moveTo>
                  <a:lnTo>
                    <a:pt x="396872" y="2705100"/>
                  </a:lnTo>
                  <a:lnTo>
                    <a:pt x="437937" y="2692400"/>
                  </a:lnTo>
                  <a:lnTo>
                    <a:pt x="473594" y="2667000"/>
                  </a:lnTo>
                  <a:lnTo>
                    <a:pt x="501709" y="2628900"/>
                  </a:lnTo>
                  <a:lnTo>
                    <a:pt x="520144" y="2590800"/>
                  </a:lnTo>
                  <a:lnTo>
                    <a:pt x="526764" y="2552700"/>
                  </a:lnTo>
                  <a:lnTo>
                    <a:pt x="520482" y="2501900"/>
                  </a:lnTo>
                  <a:lnTo>
                    <a:pt x="502364" y="2463800"/>
                  </a:lnTo>
                  <a:lnTo>
                    <a:pt x="474530" y="2425700"/>
                  </a:lnTo>
                  <a:lnTo>
                    <a:pt x="439096" y="2400300"/>
                  </a:lnTo>
                  <a:lnTo>
                    <a:pt x="398180" y="2387600"/>
                  </a:lnTo>
                  <a:lnTo>
                    <a:pt x="14348557" y="2387600"/>
                  </a:lnTo>
                  <a:lnTo>
                    <a:pt x="14383354" y="2425700"/>
                  </a:lnTo>
                  <a:lnTo>
                    <a:pt x="14406096" y="2463800"/>
                  </a:lnTo>
                  <a:lnTo>
                    <a:pt x="14419266" y="2514600"/>
                  </a:lnTo>
                  <a:lnTo>
                    <a:pt x="14425348" y="2552700"/>
                  </a:lnTo>
                  <a:lnTo>
                    <a:pt x="14426823" y="2603500"/>
                  </a:lnTo>
                  <a:lnTo>
                    <a:pt x="14421439" y="2641600"/>
                  </a:lnTo>
                  <a:lnTo>
                    <a:pt x="14407756" y="2679700"/>
                  </a:lnTo>
                  <a:lnTo>
                    <a:pt x="14390709" y="2705100"/>
                  </a:lnTo>
                  <a:close/>
                </a:path>
                <a:path w="14427200" h="5626100">
                  <a:moveTo>
                    <a:pt x="204172" y="3175000"/>
                  </a:moveTo>
                  <a:lnTo>
                    <a:pt x="82902" y="3175000"/>
                  </a:lnTo>
                  <a:lnTo>
                    <a:pt x="58359" y="3162300"/>
                  </a:lnTo>
                  <a:lnTo>
                    <a:pt x="33050" y="3149600"/>
                  </a:lnTo>
                  <a:lnTo>
                    <a:pt x="19736" y="3124200"/>
                  </a:lnTo>
                  <a:lnTo>
                    <a:pt x="20247" y="3035300"/>
                  </a:lnTo>
                  <a:lnTo>
                    <a:pt x="25351" y="2857500"/>
                  </a:lnTo>
                  <a:lnTo>
                    <a:pt x="31221" y="2705100"/>
                  </a:lnTo>
                  <a:lnTo>
                    <a:pt x="34028" y="2628900"/>
                  </a:lnTo>
                  <a:lnTo>
                    <a:pt x="206214" y="2616200"/>
                  </a:lnTo>
                  <a:lnTo>
                    <a:pt x="231087" y="2654300"/>
                  </a:lnTo>
                  <a:lnTo>
                    <a:pt x="264828" y="2679700"/>
                  </a:lnTo>
                  <a:lnTo>
                    <a:pt x="305843" y="2705100"/>
                  </a:lnTo>
                  <a:lnTo>
                    <a:pt x="14390709" y="2705100"/>
                  </a:lnTo>
                  <a:lnTo>
                    <a:pt x="14375230" y="2755900"/>
                  </a:lnTo>
                  <a:lnTo>
                    <a:pt x="14366252" y="2806700"/>
                  </a:lnTo>
                  <a:lnTo>
                    <a:pt x="14364437" y="2844800"/>
                  </a:lnTo>
                  <a:lnTo>
                    <a:pt x="14364437" y="2908300"/>
                  </a:lnTo>
                  <a:lnTo>
                    <a:pt x="14364210" y="2959100"/>
                  </a:lnTo>
                  <a:lnTo>
                    <a:pt x="14361715" y="3009900"/>
                  </a:lnTo>
                  <a:lnTo>
                    <a:pt x="14354909" y="3060700"/>
                  </a:lnTo>
                  <a:lnTo>
                    <a:pt x="14350523" y="3073400"/>
                  </a:lnTo>
                  <a:lnTo>
                    <a:pt x="351176" y="3073400"/>
                  </a:lnTo>
                  <a:lnTo>
                    <a:pt x="304376" y="3086100"/>
                  </a:lnTo>
                  <a:lnTo>
                    <a:pt x="263127" y="3098800"/>
                  </a:lnTo>
                  <a:lnTo>
                    <a:pt x="229151" y="3136900"/>
                  </a:lnTo>
                  <a:lnTo>
                    <a:pt x="204172" y="3175000"/>
                  </a:lnTo>
                  <a:close/>
                </a:path>
                <a:path w="14427200" h="5626100">
                  <a:moveTo>
                    <a:pt x="14315885" y="3416300"/>
                  </a:moveTo>
                  <a:lnTo>
                    <a:pt x="349815" y="3416300"/>
                  </a:lnTo>
                  <a:lnTo>
                    <a:pt x="393444" y="3403600"/>
                  </a:lnTo>
                  <a:lnTo>
                    <a:pt x="432744" y="3390900"/>
                  </a:lnTo>
                  <a:lnTo>
                    <a:pt x="466108" y="3365500"/>
                  </a:lnTo>
                  <a:lnTo>
                    <a:pt x="491929" y="3327400"/>
                  </a:lnTo>
                  <a:lnTo>
                    <a:pt x="508600" y="3289300"/>
                  </a:lnTo>
                  <a:lnTo>
                    <a:pt x="514514" y="3251200"/>
                  </a:lnTo>
                  <a:lnTo>
                    <a:pt x="508701" y="3200400"/>
                  </a:lnTo>
                  <a:lnTo>
                    <a:pt x="492282" y="3162300"/>
                  </a:lnTo>
                  <a:lnTo>
                    <a:pt x="466789" y="3124200"/>
                  </a:lnTo>
                  <a:lnTo>
                    <a:pt x="433752" y="3098800"/>
                  </a:lnTo>
                  <a:lnTo>
                    <a:pt x="394704" y="3086100"/>
                  </a:lnTo>
                  <a:lnTo>
                    <a:pt x="351176" y="3073400"/>
                  </a:lnTo>
                  <a:lnTo>
                    <a:pt x="14350523" y="3073400"/>
                  </a:lnTo>
                  <a:lnTo>
                    <a:pt x="14341751" y="3098800"/>
                  </a:lnTo>
                  <a:lnTo>
                    <a:pt x="14323578" y="3162300"/>
                  </a:lnTo>
                  <a:lnTo>
                    <a:pt x="14317336" y="3200400"/>
                  </a:lnTo>
                  <a:lnTo>
                    <a:pt x="14318877" y="3251200"/>
                  </a:lnTo>
                  <a:lnTo>
                    <a:pt x="14324056" y="3327400"/>
                  </a:lnTo>
                  <a:lnTo>
                    <a:pt x="14322428" y="3378200"/>
                  </a:lnTo>
                  <a:lnTo>
                    <a:pt x="14315885" y="3416300"/>
                  </a:lnTo>
                  <a:close/>
                </a:path>
                <a:path w="14427200" h="5626100">
                  <a:moveTo>
                    <a:pt x="201450" y="3873500"/>
                  </a:moveTo>
                  <a:lnTo>
                    <a:pt x="17014" y="3860800"/>
                  </a:lnTo>
                  <a:lnTo>
                    <a:pt x="29264" y="3581400"/>
                  </a:lnTo>
                  <a:lnTo>
                    <a:pt x="19056" y="3314700"/>
                  </a:lnTo>
                  <a:lnTo>
                    <a:pt x="203491" y="3314700"/>
                  </a:lnTo>
                  <a:lnTo>
                    <a:pt x="228364" y="3352800"/>
                  </a:lnTo>
                  <a:lnTo>
                    <a:pt x="262106" y="3378200"/>
                  </a:lnTo>
                  <a:lnTo>
                    <a:pt x="303121" y="3403600"/>
                  </a:lnTo>
                  <a:lnTo>
                    <a:pt x="349815" y="3416300"/>
                  </a:lnTo>
                  <a:lnTo>
                    <a:pt x="14315885" y="3416300"/>
                  </a:lnTo>
                  <a:lnTo>
                    <a:pt x="14311523" y="3441700"/>
                  </a:lnTo>
                  <a:lnTo>
                    <a:pt x="14295783" y="3492500"/>
                  </a:lnTo>
                  <a:lnTo>
                    <a:pt x="14279650" y="3530600"/>
                  </a:lnTo>
                  <a:lnTo>
                    <a:pt x="14267569" y="3556000"/>
                  </a:lnTo>
                  <a:lnTo>
                    <a:pt x="14264102" y="3581400"/>
                  </a:lnTo>
                  <a:lnTo>
                    <a:pt x="14268419" y="3619500"/>
                  </a:lnTo>
                  <a:lnTo>
                    <a:pt x="14270440" y="3657600"/>
                  </a:lnTo>
                  <a:lnTo>
                    <a:pt x="14260082" y="3733800"/>
                  </a:lnTo>
                  <a:lnTo>
                    <a:pt x="14243152" y="3784600"/>
                  </a:lnTo>
                  <a:lnTo>
                    <a:pt x="301654" y="3784600"/>
                  </a:lnTo>
                  <a:lnTo>
                    <a:pt x="260404" y="3810000"/>
                  </a:lnTo>
                  <a:lnTo>
                    <a:pt x="226429" y="3835400"/>
                  </a:lnTo>
                  <a:lnTo>
                    <a:pt x="201450" y="3873500"/>
                  </a:lnTo>
                  <a:close/>
                </a:path>
                <a:path w="14427200" h="5626100">
                  <a:moveTo>
                    <a:pt x="14135304" y="4114800"/>
                  </a:moveTo>
                  <a:lnTo>
                    <a:pt x="355940" y="4114800"/>
                  </a:lnTo>
                  <a:lnTo>
                    <a:pt x="406907" y="4102100"/>
                  </a:lnTo>
                  <a:lnTo>
                    <a:pt x="449903" y="4076700"/>
                  </a:lnTo>
                  <a:lnTo>
                    <a:pt x="483001" y="4038600"/>
                  </a:lnTo>
                  <a:lnTo>
                    <a:pt x="504273" y="4000500"/>
                  </a:lnTo>
                  <a:lnTo>
                    <a:pt x="511792" y="3949700"/>
                  </a:lnTo>
                  <a:lnTo>
                    <a:pt x="505978" y="3898900"/>
                  </a:lnTo>
                  <a:lnTo>
                    <a:pt x="489560" y="3860800"/>
                  </a:lnTo>
                  <a:lnTo>
                    <a:pt x="464066" y="3835400"/>
                  </a:lnTo>
                  <a:lnTo>
                    <a:pt x="431030" y="3810000"/>
                  </a:lnTo>
                  <a:lnTo>
                    <a:pt x="391982" y="3784600"/>
                  </a:lnTo>
                  <a:lnTo>
                    <a:pt x="14243152" y="3784600"/>
                  </a:lnTo>
                  <a:lnTo>
                    <a:pt x="14230424" y="3822700"/>
                  </a:lnTo>
                  <a:lnTo>
                    <a:pt x="14210949" y="3860800"/>
                  </a:lnTo>
                  <a:lnTo>
                    <a:pt x="14190749" y="3898900"/>
                  </a:lnTo>
                  <a:lnTo>
                    <a:pt x="14171601" y="3949700"/>
                  </a:lnTo>
                  <a:lnTo>
                    <a:pt x="14155285" y="4000500"/>
                  </a:lnTo>
                  <a:lnTo>
                    <a:pt x="14143578" y="4038600"/>
                  </a:lnTo>
                  <a:lnTo>
                    <a:pt x="14138260" y="4089400"/>
                  </a:lnTo>
                  <a:lnTo>
                    <a:pt x="14135304" y="4114800"/>
                  </a:lnTo>
                  <a:close/>
                </a:path>
                <a:path w="14427200" h="5626100">
                  <a:moveTo>
                    <a:pt x="188519" y="4546600"/>
                  </a:moveTo>
                  <a:lnTo>
                    <a:pt x="4083" y="4546600"/>
                  </a:lnTo>
                  <a:lnTo>
                    <a:pt x="5444" y="4241800"/>
                  </a:lnTo>
                  <a:lnTo>
                    <a:pt x="8166" y="4013200"/>
                  </a:lnTo>
                  <a:lnTo>
                    <a:pt x="200769" y="4013200"/>
                  </a:lnTo>
                  <a:lnTo>
                    <a:pt x="227120" y="4051300"/>
                  </a:lnTo>
                  <a:lnTo>
                    <a:pt x="264062" y="4089400"/>
                  </a:lnTo>
                  <a:lnTo>
                    <a:pt x="308151" y="4102100"/>
                  </a:lnTo>
                  <a:lnTo>
                    <a:pt x="355940" y="4114800"/>
                  </a:lnTo>
                  <a:lnTo>
                    <a:pt x="14135304" y="4114800"/>
                  </a:lnTo>
                  <a:lnTo>
                    <a:pt x="14130871" y="4152900"/>
                  </a:lnTo>
                  <a:lnTo>
                    <a:pt x="14115220" y="4203700"/>
                  </a:lnTo>
                  <a:lnTo>
                    <a:pt x="14094957" y="4241800"/>
                  </a:lnTo>
                  <a:lnTo>
                    <a:pt x="14073730" y="4267200"/>
                  </a:lnTo>
                  <a:lnTo>
                    <a:pt x="14055188" y="4305300"/>
                  </a:lnTo>
                  <a:lnTo>
                    <a:pt x="14042979" y="4330700"/>
                  </a:lnTo>
                  <a:lnTo>
                    <a:pt x="14032643" y="4381500"/>
                  </a:lnTo>
                  <a:lnTo>
                    <a:pt x="14022561" y="4419600"/>
                  </a:lnTo>
                  <a:lnTo>
                    <a:pt x="14008907" y="4457700"/>
                  </a:lnTo>
                  <a:lnTo>
                    <a:pt x="14003644" y="4470400"/>
                  </a:lnTo>
                  <a:lnTo>
                    <a:pt x="335523" y="4470400"/>
                  </a:lnTo>
                  <a:lnTo>
                    <a:pt x="288723" y="4483100"/>
                  </a:lnTo>
                  <a:lnTo>
                    <a:pt x="247473" y="4495800"/>
                  </a:lnTo>
                  <a:lnTo>
                    <a:pt x="213498" y="4521200"/>
                  </a:lnTo>
                  <a:lnTo>
                    <a:pt x="188519" y="4546600"/>
                  </a:lnTo>
                  <a:close/>
                </a:path>
                <a:path w="14427200" h="5626100">
                  <a:moveTo>
                    <a:pt x="13926783" y="4800600"/>
                  </a:moveTo>
                  <a:lnTo>
                    <a:pt x="334162" y="4800600"/>
                  </a:lnTo>
                  <a:lnTo>
                    <a:pt x="377791" y="4787900"/>
                  </a:lnTo>
                  <a:lnTo>
                    <a:pt x="417091" y="4775200"/>
                  </a:lnTo>
                  <a:lnTo>
                    <a:pt x="450455" y="4749800"/>
                  </a:lnTo>
                  <a:lnTo>
                    <a:pt x="476276" y="4724400"/>
                  </a:lnTo>
                  <a:lnTo>
                    <a:pt x="492947" y="4686300"/>
                  </a:lnTo>
                  <a:lnTo>
                    <a:pt x="498861" y="4635500"/>
                  </a:lnTo>
                  <a:lnTo>
                    <a:pt x="493048" y="4597400"/>
                  </a:lnTo>
                  <a:lnTo>
                    <a:pt x="476629" y="4559300"/>
                  </a:lnTo>
                  <a:lnTo>
                    <a:pt x="451135" y="4521200"/>
                  </a:lnTo>
                  <a:lnTo>
                    <a:pt x="418099" y="4495800"/>
                  </a:lnTo>
                  <a:lnTo>
                    <a:pt x="379051" y="4483100"/>
                  </a:lnTo>
                  <a:lnTo>
                    <a:pt x="335523" y="4470400"/>
                  </a:lnTo>
                  <a:lnTo>
                    <a:pt x="14003644" y="4470400"/>
                  </a:lnTo>
                  <a:lnTo>
                    <a:pt x="13987852" y="4508500"/>
                  </a:lnTo>
                  <a:lnTo>
                    <a:pt x="13978488" y="4546600"/>
                  </a:lnTo>
                  <a:lnTo>
                    <a:pt x="13985293" y="4584700"/>
                  </a:lnTo>
                  <a:lnTo>
                    <a:pt x="13998143" y="4622800"/>
                  </a:lnTo>
                  <a:lnTo>
                    <a:pt x="14006908" y="4673600"/>
                  </a:lnTo>
                  <a:lnTo>
                    <a:pt x="14001464" y="4711700"/>
                  </a:lnTo>
                  <a:lnTo>
                    <a:pt x="13984253" y="4737100"/>
                  </a:lnTo>
                  <a:lnTo>
                    <a:pt x="13958030" y="4775200"/>
                  </a:lnTo>
                  <a:lnTo>
                    <a:pt x="13926783" y="4800600"/>
                  </a:lnTo>
                  <a:close/>
                </a:path>
                <a:path w="14427200" h="5626100">
                  <a:moveTo>
                    <a:pt x="185796" y="5270500"/>
                  </a:moveTo>
                  <a:lnTo>
                    <a:pt x="2041" y="5257800"/>
                  </a:lnTo>
                  <a:lnTo>
                    <a:pt x="21097" y="4889500"/>
                  </a:lnTo>
                  <a:lnTo>
                    <a:pt x="4083" y="4711700"/>
                  </a:lnTo>
                  <a:lnTo>
                    <a:pt x="187838" y="4711700"/>
                  </a:lnTo>
                  <a:lnTo>
                    <a:pt x="212711" y="4749800"/>
                  </a:lnTo>
                  <a:lnTo>
                    <a:pt x="246453" y="4775200"/>
                  </a:lnTo>
                  <a:lnTo>
                    <a:pt x="287468" y="4787900"/>
                  </a:lnTo>
                  <a:lnTo>
                    <a:pt x="334162" y="4800600"/>
                  </a:lnTo>
                  <a:lnTo>
                    <a:pt x="13926783" y="4800600"/>
                  </a:lnTo>
                  <a:lnTo>
                    <a:pt x="13894500" y="4838700"/>
                  </a:lnTo>
                  <a:lnTo>
                    <a:pt x="13865170" y="4889500"/>
                  </a:lnTo>
                  <a:lnTo>
                    <a:pt x="13842781" y="4927600"/>
                  </a:lnTo>
                  <a:lnTo>
                    <a:pt x="13831320" y="4978400"/>
                  </a:lnTo>
                  <a:lnTo>
                    <a:pt x="13819985" y="5041900"/>
                  </a:lnTo>
                  <a:lnTo>
                    <a:pt x="13803927" y="5080000"/>
                  </a:lnTo>
                  <a:lnTo>
                    <a:pt x="13785573" y="5118100"/>
                  </a:lnTo>
                  <a:lnTo>
                    <a:pt x="13767345" y="5156200"/>
                  </a:lnTo>
                  <a:lnTo>
                    <a:pt x="13766342" y="5168900"/>
                  </a:lnTo>
                  <a:lnTo>
                    <a:pt x="332801" y="5168900"/>
                  </a:lnTo>
                  <a:lnTo>
                    <a:pt x="286000" y="5181600"/>
                  </a:lnTo>
                  <a:lnTo>
                    <a:pt x="244751" y="5194300"/>
                  </a:lnTo>
                  <a:lnTo>
                    <a:pt x="210776" y="5232400"/>
                  </a:lnTo>
                  <a:lnTo>
                    <a:pt x="185796" y="5270500"/>
                  </a:lnTo>
                  <a:close/>
                </a:path>
                <a:path w="14427200" h="5626100">
                  <a:moveTo>
                    <a:pt x="13762582" y="5499100"/>
                  </a:moveTo>
                  <a:lnTo>
                    <a:pt x="374735" y="5499100"/>
                  </a:lnTo>
                  <a:lnTo>
                    <a:pt x="413739" y="5473700"/>
                  </a:lnTo>
                  <a:lnTo>
                    <a:pt x="446882" y="5461000"/>
                  </a:lnTo>
                  <a:lnTo>
                    <a:pt x="472596" y="5422900"/>
                  </a:lnTo>
                  <a:lnTo>
                    <a:pt x="489311" y="5384800"/>
                  </a:lnTo>
                  <a:lnTo>
                    <a:pt x="495458" y="5346700"/>
                  </a:lnTo>
                  <a:lnTo>
                    <a:pt x="489931" y="5295900"/>
                  </a:lnTo>
                  <a:lnTo>
                    <a:pt x="473705" y="5257800"/>
                  </a:lnTo>
                  <a:lnTo>
                    <a:pt x="448328" y="5219700"/>
                  </a:lnTo>
                  <a:lnTo>
                    <a:pt x="415352" y="5194300"/>
                  </a:lnTo>
                  <a:lnTo>
                    <a:pt x="376326" y="5181600"/>
                  </a:lnTo>
                  <a:lnTo>
                    <a:pt x="332801" y="5168900"/>
                  </a:lnTo>
                  <a:lnTo>
                    <a:pt x="13766342" y="5168900"/>
                  </a:lnTo>
                  <a:lnTo>
                    <a:pt x="13764336" y="5194300"/>
                  </a:lnTo>
                  <a:lnTo>
                    <a:pt x="13779511" y="5219700"/>
                  </a:lnTo>
                  <a:lnTo>
                    <a:pt x="13797110" y="5257800"/>
                  </a:lnTo>
                  <a:lnTo>
                    <a:pt x="13801374" y="5295900"/>
                  </a:lnTo>
                  <a:lnTo>
                    <a:pt x="13793878" y="5359400"/>
                  </a:lnTo>
                  <a:lnTo>
                    <a:pt x="13786317" y="5410200"/>
                  </a:lnTo>
                  <a:lnTo>
                    <a:pt x="13776587" y="5461000"/>
                  </a:lnTo>
                  <a:lnTo>
                    <a:pt x="13762582" y="5499100"/>
                  </a:lnTo>
                  <a:close/>
                </a:path>
                <a:path w="14427200" h="5626100">
                  <a:moveTo>
                    <a:pt x="10968636" y="5626100"/>
                  </a:moveTo>
                  <a:lnTo>
                    <a:pt x="0" y="5626100"/>
                  </a:lnTo>
                  <a:lnTo>
                    <a:pt x="68" y="5524500"/>
                  </a:lnTo>
                  <a:lnTo>
                    <a:pt x="680" y="5410200"/>
                  </a:lnTo>
                  <a:lnTo>
                    <a:pt x="185116" y="5422900"/>
                  </a:lnTo>
                  <a:lnTo>
                    <a:pt x="209989" y="5461000"/>
                  </a:lnTo>
                  <a:lnTo>
                    <a:pt x="243730" y="5486400"/>
                  </a:lnTo>
                  <a:lnTo>
                    <a:pt x="284746" y="5499100"/>
                  </a:lnTo>
                  <a:lnTo>
                    <a:pt x="13762582" y="5499100"/>
                  </a:lnTo>
                  <a:lnTo>
                    <a:pt x="13740782" y="5524500"/>
                  </a:lnTo>
                  <a:lnTo>
                    <a:pt x="13711709" y="5537200"/>
                  </a:lnTo>
                  <a:lnTo>
                    <a:pt x="13680849" y="5549900"/>
                  </a:lnTo>
                  <a:lnTo>
                    <a:pt x="13653690" y="5588000"/>
                  </a:lnTo>
                  <a:lnTo>
                    <a:pt x="13650766" y="5588000"/>
                  </a:lnTo>
                  <a:lnTo>
                    <a:pt x="13648160" y="5600700"/>
                  </a:lnTo>
                  <a:lnTo>
                    <a:pt x="13645938" y="5600700"/>
                  </a:lnTo>
                  <a:lnTo>
                    <a:pt x="13644162" y="5613400"/>
                  </a:lnTo>
                  <a:lnTo>
                    <a:pt x="10968636" y="5626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r>
                <a:rPr lang="en-US" altLang="ru-RU" sz="2400"/>
                <a:t>1. A: I like that shirt!</a:t>
              </a:r>
              <a:endParaRPr lang="en-US" altLang="ru-RU" sz="2400"/>
            </a:p>
            <a:p>
              <a:r>
                <a:rPr lang="en-US" altLang="ru-RU" sz="2400"/>
                <a:t>B: </a:t>
              </a:r>
              <a:r>
                <a:rPr lang="en-US" altLang="ru-RU" sz="2400">
                  <a:highlight>
                    <a:srgbClr val="FFFF00"/>
                  </a:highlight>
                </a:rPr>
                <a:t>So do I</a:t>
              </a:r>
              <a:r>
                <a:rPr lang="en-US" altLang="ru-RU" sz="2400"/>
                <a:t>. (</a:t>
              </a:r>
              <a:r>
                <a:rPr lang="ru-RU" altLang="ru-RU" sz="2400"/>
                <a:t>И я</a:t>
              </a:r>
              <a:r>
                <a:rPr lang="en-US" altLang="ru-RU" sz="2400"/>
                <a:t>)</a:t>
              </a:r>
              <a:endParaRPr lang="en-US" altLang="ru-RU" sz="2400"/>
            </a:p>
            <a:p>
              <a:r>
                <a:rPr lang="en-US" altLang="ru-RU" sz="2400"/>
                <a:t>A: How much is it?</a:t>
              </a:r>
              <a:endParaRPr lang="en-US" altLang="ru-RU" sz="2400"/>
            </a:p>
            <a:p>
              <a:r>
                <a:rPr lang="en-US" altLang="ru-RU" sz="2400"/>
                <a:t>B: I don't know. The</a:t>
              </a:r>
              <a:r>
                <a:rPr lang="en-US" altLang="ru-RU" sz="2400">
                  <a:highlight>
                    <a:srgbClr val="FFFF00"/>
                  </a:highlight>
                </a:rPr>
                <a:t> tag </a:t>
              </a:r>
              <a:r>
                <a:rPr lang="ru-RU" altLang="en-US" sz="2400">
                  <a:highlight>
                    <a:srgbClr val="FFFF00"/>
                  </a:highlight>
                </a:rPr>
                <a:t> (ярлык, ценник)</a:t>
              </a:r>
              <a:r>
                <a:rPr lang="en-US" altLang="ru-RU" sz="2400"/>
                <a:t>is missing.</a:t>
              </a:r>
              <a:endParaRPr lang="en-US" altLang="ru-RU" sz="2400"/>
            </a:p>
            <a:p>
              <a:r>
                <a:rPr lang="en-US" altLang="ru-RU" sz="2400"/>
                <a:t>A: Ask the </a:t>
              </a:r>
              <a:r>
                <a:rPr lang="en-US" altLang="ru-RU" sz="2400">
                  <a:highlight>
                    <a:srgbClr val="FFFF00"/>
                  </a:highlight>
                </a:rPr>
                <a:t>clerk</a:t>
              </a:r>
              <a:r>
                <a:rPr lang="ru-RU" altLang="en-US" sz="2400">
                  <a:highlight>
                    <a:srgbClr val="FFFF00"/>
                  </a:highlight>
                </a:rPr>
                <a:t> (продавец)</a:t>
              </a:r>
              <a:r>
                <a:rPr lang="en-US" altLang="ru-RU" sz="2400"/>
                <a:t>.</a:t>
              </a:r>
              <a:endParaRPr lang="en-US" altLang="ru-RU" sz="2400"/>
            </a:p>
            <a:p>
              <a:r>
                <a:rPr lang="en-US" altLang="ru-RU" sz="2400"/>
                <a:t>B: I will.</a:t>
              </a:r>
              <a:endParaRPr lang="en-US" altLang="ru-RU" sz="2400"/>
            </a:p>
            <a:p>
              <a:r>
                <a:rPr lang="en-US" altLang="ru-RU" sz="2400"/>
                <a:t>A: Oh, look! Here's </a:t>
              </a:r>
              <a:r>
                <a:rPr lang="en-US" altLang="ru-RU" sz="2400">
                  <a:highlight>
                    <a:srgbClr val="FFFF00"/>
                  </a:highlight>
                </a:rPr>
                <a:t>another</a:t>
              </a:r>
              <a:r>
                <a:rPr lang="ru-RU" altLang="en-US" sz="2400">
                  <a:highlight>
                    <a:srgbClr val="FFFF00"/>
                  </a:highlight>
                </a:rPr>
                <a:t> (другую)</a:t>
              </a:r>
              <a:r>
                <a:rPr lang="en-US" altLang="ru-RU" sz="2400"/>
                <a:t> shirt just like it.</a:t>
              </a:r>
              <a:endParaRPr lang="en-US" altLang="ru-RU" sz="2400"/>
            </a:p>
            <a:p>
              <a:r>
                <a:rPr lang="en-US" altLang="ru-RU" sz="2400"/>
                <a:t>B: Does it have a price tag?</a:t>
              </a:r>
              <a:endParaRPr lang="en-US" altLang="ru-RU" sz="2400"/>
            </a:p>
            <a:p>
              <a:r>
                <a:rPr lang="en-US" altLang="ru-RU" sz="2400"/>
                <a:t>A: Yes, it does. It's only $20.</a:t>
              </a:r>
              <a:endParaRPr lang="en-US" altLang="ru-RU" sz="2400"/>
            </a:p>
            <a:p>
              <a:r>
                <a:rPr lang="en-US" altLang="ru-RU" sz="2400"/>
                <a:t>B: That's a great price.</a:t>
              </a:r>
              <a:endParaRPr lang="en-US" altLang="ru-RU" sz="2400"/>
            </a:p>
            <a:p>
              <a:r>
                <a:rPr lang="en-US" altLang="ru-RU" sz="2400"/>
                <a:t>A: I think I'll buy </a:t>
              </a:r>
              <a:r>
                <a:rPr lang="en-US" altLang="ru-RU" sz="2400">
                  <a:highlight>
                    <a:srgbClr val="FFFF00"/>
                  </a:highlight>
                </a:rPr>
                <a:t>both of</a:t>
              </a:r>
              <a:r>
                <a:rPr lang="en-US" altLang="ru-RU" sz="2400"/>
                <a:t> </a:t>
              </a:r>
              <a:r>
                <a:rPr lang="ru-RU" altLang="en-US" sz="2400"/>
                <a:t> (обе) </a:t>
              </a:r>
              <a:r>
                <a:rPr lang="en-US" altLang="ru-RU" sz="2400"/>
                <a:t>them!</a:t>
              </a:r>
              <a:endParaRPr lang="en-US" altLang="ru-RU" sz="2400"/>
            </a:p>
            <a:p>
              <a:r>
                <a:rPr lang="en-US" altLang="ru-RU" sz="2400"/>
                <a:t>B: </a:t>
              </a:r>
              <a:r>
                <a:rPr lang="en-US" altLang="ru-RU" sz="2400">
                  <a:highlight>
                    <a:srgbClr val="FFFF00"/>
                  </a:highlight>
                </a:rPr>
                <a:t>You'd better</a:t>
              </a:r>
              <a:r>
                <a:rPr lang="en-US" altLang="ru-RU" sz="2400"/>
                <a:t> </a:t>
              </a:r>
              <a:r>
                <a:rPr lang="ru-RU" altLang="en-US" sz="2400"/>
                <a:t>(Ты лучше) </a:t>
              </a:r>
              <a:r>
                <a:rPr lang="en-US" altLang="ru-RU" sz="2400"/>
                <a:t>try them on first. </a:t>
              </a:r>
              <a:endParaRPr lang="en-US" altLang="ru-RU" sz="2400"/>
            </a:p>
          </p:txBody>
        </p:sp>
      </p:grpSp>
      <p:sp>
        <p:nvSpPr>
          <p:cNvPr id="7" name="object 7"/>
          <p:cNvSpPr txBox="1"/>
          <p:nvPr/>
        </p:nvSpPr>
        <p:spPr>
          <a:xfrm rot="20760000">
            <a:off x="608965" y="403860"/>
            <a:ext cx="3453130" cy="911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8730"/>
              </a:lnSpc>
            </a:pPr>
            <a:r>
              <a:rPr lang="en-US" sz="5400">
                <a:latin typeface="Brittany Signature"/>
                <a:cs typeface="Brittany Signature"/>
              </a:rPr>
              <a:t>shopping</a:t>
            </a:r>
            <a:endParaRPr lang="en-US" sz="5400">
              <a:latin typeface="Brittany Signature"/>
              <a:cs typeface="Brittany Signatur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9150" y="1640563"/>
            <a:ext cx="2034540" cy="1708573"/>
          </a:xfrm>
          <a:custGeom>
            <a:avLst/>
            <a:gdLst/>
            <a:ahLst/>
            <a:cxnLst/>
            <a:rect l="l" t="t" r="r" b="b"/>
            <a:pathLst>
              <a:path w="3051810" h="2562860">
                <a:moveTo>
                  <a:pt x="3051717" y="658194"/>
                </a:moveTo>
                <a:lnTo>
                  <a:pt x="489123" y="2562534"/>
                </a:lnTo>
                <a:lnTo>
                  <a:pt x="477827" y="2315418"/>
                </a:lnTo>
                <a:lnTo>
                  <a:pt x="244561" y="2233437"/>
                </a:lnTo>
                <a:lnTo>
                  <a:pt x="199195" y="2011640"/>
                </a:lnTo>
                <a:lnTo>
                  <a:pt x="0" y="1904340"/>
                </a:lnTo>
                <a:lnTo>
                  <a:pt x="2562594" y="0"/>
                </a:lnTo>
                <a:lnTo>
                  <a:pt x="2602939" y="179038"/>
                </a:lnTo>
                <a:lnTo>
                  <a:pt x="2833627" y="239691"/>
                </a:lnTo>
                <a:lnTo>
                  <a:pt x="2909029" y="555209"/>
                </a:lnTo>
                <a:lnTo>
                  <a:pt x="3051717" y="658194"/>
                </a:lnTo>
                <a:close/>
              </a:path>
            </a:pathLst>
          </a:custGeom>
          <a:solidFill>
            <a:srgbClr val="F4D9C7">
              <a:alpha val="77648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9" name="object 9"/>
          <p:cNvGrpSpPr/>
          <p:nvPr/>
        </p:nvGrpSpPr>
        <p:grpSpPr>
          <a:xfrm>
            <a:off x="-635" y="809625"/>
            <a:ext cx="12016441" cy="6049010"/>
            <a:chOff x="-490" y="1213989"/>
            <a:chExt cx="16974397" cy="9073170"/>
          </a:xfrm>
        </p:grpSpPr>
        <p:pic>
          <p:nvPicPr>
            <p:cNvPr id="10" name="object 10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3924039" y="5023963"/>
              <a:ext cx="2520929" cy="345535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538682" y="6836080"/>
              <a:ext cx="2435225" cy="2059305"/>
            </a:xfrm>
            <a:custGeom>
              <a:avLst/>
              <a:gdLst/>
              <a:ahLst/>
              <a:cxnLst/>
              <a:rect l="l" t="t" r="r" b="b"/>
              <a:pathLst>
                <a:path w="2435225" h="2059304">
                  <a:moveTo>
                    <a:pt x="2435053" y="557385"/>
                  </a:moveTo>
                  <a:lnTo>
                    <a:pt x="414210" y="2059135"/>
                  </a:lnTo>
                  <a:lnTo>
                    <a:pt x="398176" y="1854673"/>
                  </a:lnTo>
                  <a:lnTo>
                    <a:pt x="207105" y="1780442"/>
                  </a:lnTo>
                  <a:lnTo>
                    <a:pt x="164204" y="1595946"/>
                  </a:lnTo>
                  <a:lnTo>
                    <a:pt x="0" y="1501749"/>
                  </a:lnTo>
                  <a:lnTo>
                    <a:pt x="2020843" y="0"/>
                  </a:lnTo>
                  <a:lnTo>
                    <a:pt x="2058488" y="149032"/>
                  </a:lnTo>
                  <a:lnTo>
                    <a:pt x="2246879" y="205571"/>
                  </a:lnTo>
                  <a:lnTo>
                    <a:pt x="2316701" y="468329"/>
                  </a:lnTo>
                  <a:lnTo>
                    <a:pt x="2435053" y="557385"/>
                  </a:lnTo>
                  <a:close/>
                </a:path>
              </a:pathLst>
            </a:custGeom>
            <a:solidFill>
              <a:srgbClr val="F4D9C7">
                <a:alpha val="77648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90" y="8021248"/>
              <a:ext cx="6435075" cy="226591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01300" y="1213989"/>
              <a:ext cx="2660035" cy="2176769"/>
            </a:xfrm>
            <a:prstGeom prst="rect">
              <a:avLst/>
            </a:prstGeom>
          </p:spPr>
        </p:pic>
      </p:grpSp>
      <p:pic>
        <p:nvPicPr>
          <p:cNvPr id="14" name="shop01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57390" y="455930"/>
            <a:ext cx="986155" cy="919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04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BF9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6786880" y="1456055"/>
            <a:ext cx="4853305" cy="47840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70000"/>
              </a:lnSpc>
            </a:pPr>
            <a:r>
              <a:rPr lang="en-US" altLang="ru-RU" sz="2700" b="1"/>
              <a:t>You’re right.</a:t>
            </a:r>
            <a:r>
              <a:rPr lang="en-US" altLang="ru-RU" sz="2700"/>
              <a:t> – </a:t>
            </a:r>
            <a:r>
              <a:rPr lang="en-US" altLang="en-US" sz="2700"/>
              <a:t>Ты</a:t>
            </a:r>
            <a:r>
              <a:rPr lang="en-US" altLang="ru-RU" sz="2700"/>
              <a:t> </a:t>
            </a:r>
            <a:r>
              <a:rPr lang="en-US" altLang="en-US" sz="2700"/>
              <a:t>прав</a:t>
            </a:r>
            <a:r>
              <a:rPr lang="en-US" altLang="ru-RU" sz="2700"/>
              <a:t>.</a:t>
            </a:r>
            <a:endParaRPr lang="en-US" altLang="ru-RU" sz="2700"/>
          </a:p>
          <a:p>
            <a:pPr>
              <a:lnSpc>
                <a:spcPct val="70000"/>
              </a:lnSpc>
            </a:pPr>
            <a:endParaRPr lang="en-US" altLang="ru-RU" sz="2700"/>
          </a:p>
          <a:p>
            <a:pPr>
              <a:lnSpc>
                <a:spcPct val="70000"/>
              </a:lnSpc>
            </a:pPr>
            <a:r>
              <a:rPr lang="en-US" altLang="ru-RU" sz="2700" b="1"/>
              <a:t>I don’t mind.</a:t>
            </a:r>
            <a:r>
              <a:rPr lang="en-US" altLang="ru-RU" sz="2700"/>
              <a:t> – </a:t>
            </a:r>
            <a:r>
              <a:rPr lang="en-US" altLang="en-US" sz="2700"/>
              <a:t>Я</a:t>
            </a:r>
            <a:r>
              <a:rPr lang="en-US" altLang="ru-RU" sz="2700"/>
              <a:t> </a:t>
            </a:r>
            <a:r>
              <a:rPr lang="en-US" altLang="en-US" sz="2700"/>
              <a:t>не</a:t>
            </a:r>
            <a:r>
              <a:rPr lang="en-US" altLang="ru-RU" sz="2700"/>
              <a:t> </a:t>
            </a:r>
            <a:r>
              <a:rPr lang="en-US" altLang="en-US" sz="2700"/>
              <a:t>против</a:t>
            </a:r>
            <a:r>
              <a:rPr lang="en-US" altLang="ru-RU" sz="2700"/>
              <a:t>.</a:t>
            </a:r>
            <a:endParaRPr lang="en-US" altLang="ru-RU" sz="2700"/>
          </a:p>
          <a:p>
            <a:pPr>
              <a:lnSpc>
                <a:spcPct val="70000"/>
              </a:lnSpc>
            </a:pPr>
            <a:endParaRPr lang="en-US" altLang="ru-RU" sz="2700"/>
          </a:p>
          <a:p>
            <a:pPr>
              <a:lnSpc>
                <a:spcPct val="70000"/>
              </a:lnSpc>
            </a:pPr>
            <a:r>
              <a:rPr lang="en-US" altLang="ru-RU" sz="2700" b="1"/>
              <a:t>It doesn’t matter.</a:t>
            </a:r>
            <a:r>
              <a:rPr lang="en-US" altLang="ru-RU" sz="2700"/>
              <a:t> – </a:t>
            </a:r>
            <a:r>
              <a:rPr lang="en-US" altLang="en-US" sz="2700"/>
              <a:t>Это</a:t>
            </a:r>
            <a:r>
              <a:rPr lang="en-US" altLang="ru-RU" sz="2700"/>
              <a:t> </a:t>
            </a:r>
            <a:r>
              <a:rPr lang="en-US" altLang="en-US" sz="2700"/>
              <a:t>не</a:t>
            </a:r>
            <a:r>
              <a:rPr lang="en-US" altLang="ru-RU" sz="2700"/>
              <a:t> </a:t>
            </a:r>
            <a:r>
              <a:rPr lang="en-US" altLang="en-US" sz="2700"/>
              <a:t>важно</a:t>
            </a:r>
            <a:r>
              <a:rPr lang="en-US" altLang="ru-RU" sz="2700"/>
              <a:t>.</a:t>
            </a:r>
            <a:endParaRPr lang="en-US" altLang="ru-RU" sz="2700"/>
          </a:p>
          <a:p>
            <a:pPr>
              <a:lnSpc>
                <a:spcPct val="70000"/>
              </a:lnSpc>
            </a:pPr>
            <a:endParaRPr lang="en-US" altLang="ru-RU" sz="2700"/>
          </a:p>
          <a:p>
            <a:pPr>
              <a:lnSpc>
                <a:spcPct val="70000"/>
              </a:lnSpc>
            </a:pPr>
            <a:r>
              <a:rPr lang="en-US" altLang="ru-RU" sz="2700" b="1"/>
              <a:t>I’m just kidding.</a:t>
            </a:r>
            <a:r>
              <a:rPr lang="en-US" altLang="ru-RU" sz="2700"/>
              <a:t> – </a:t>
            </a:r>
            <a:r>
              <a:rPr lang="en-US" altLang="en-US" sz="2700"/>
              <a:t>Я</a:t>
            </a:r>
            <a:r>
              <a:rPr lang="en-US" altLang="ru-RU" sz="2700"/>
              <a:t> </a:t>
            </a:r>
            <a:r>
              <a:rPr lang="en-US" altLang="en-US" sz="2700"/>
              <a:t>просто</a:t>
            </a:r>
            <a:r>
              <a:rPr lang="en-US" altLang="ru-RU" sz="2700"/>
              <a:t> </a:t>
            </a:r>
            <a:r>
              <a:rPr lang="en-US" altLang="en-US" sz="2700"/>
              <a:t>шучу</a:t>
            </a:r>
            <a:r>
              <a:rPr lang="en-US" altLang="ru-RU" sz="2700"/>
              <a:t>.</a:t>
            </a:r>
            <a:endParaRPr lang="en-US" altLang="ru-RU" sz="2700"/>
          </a:p>
          <a:p>
            <a:pPr>
              <a:lnSpc>
                <a:spcPct val="70000"/>
              </a:lnSpc>
            </a:pPr>
            <a:endParaRPr lang="en-US" altLang="ru-RU" sz="2700"/>
          </a:p>
          <a:p>
            <a:pPr>
              <a:lnSpc>
                <a:spcPct val="70000"/>
              </a:lnSpc>
            </a:pPr>
            <a:r>
              <a:rPr lang="en-US" altLang="ru-RU" sz="2700" b="1"/>
              <a:t>What’s going on?</a:t>
            </a:r>
            <a:r>
              <a:rPr lang="en-US" altLang="ru-RU" sz="2700"/>
              <a:t> – </a:t>
            </a:r>
            <a:r>
              <a:rPr lang="en-US" altLang="en-US" sz="2700"/>
              <a:t>Что</a:t>
            </a:r>
            <a:r>
              <a:rPr lang="en-US" altLang="ru-RU" sz="2700"/>
              <a:t> </a:t>
            </a:r>
            <a:r>
              <a:rPr lang="en-US" altLang="en-US" sz="2700"/>
              <a:t>происходит</a:t>
            </a:r>
            <a:r>
              <a:rPr lang="en-US" altLang="ru-RU" sz="2700"/>
              <a:t>?</a:t>
            </a:r>
            <a:endParaRPr lang="en-US" altLang="ru-RU" sz="2700"/>
          </a:p>
          <a:p>
            <a:pPr>
              <a:lnSpc>
                <a:spcPct val="70000"/>
              </a:lnSpc>
            </a:pPr>
            <a:endParaRPr lang="ru-RU" altLang="en-US" sz="2700"/>
          </a:p>
          <a:p>
            <a:pPr>
              <a:lnSpc>
                <a:spcPct val="70000"/>
              </a:lnSpc>
            </a:pPr>
            <a:r>
              <a:rPr lang="en-US" altLang="ru-RU" sz="2700" b="1"/>
              <a:t>Sure.</a:t>
            </a:r>
            <a:r>
              <a:rPr lang="en-US" altLang="ru-RU" sz="2700"/>
              <a:t> - </a:t>
            </a:r>
            <a:r>
              <a:rPr lang="ru-RU" altLang="ru-RU" sz="2700"/>
              <a:t>Конечно.</a:t>
            </a:r>
            <a:endParaRPr lang="ru-RU" altLang="ru-RU" sz="2700"/>
          </a:p>
          <a:p>
            <a:pPr>
              <a:lnSpc>
                <a:spcPct val="70000"/>
              </a:lnSpc>
            </a:pPr>
            <a:endParaRPr lang="ru-RU" altLang="ru-RU" sz="2700"/>
          </a:p>
          <a:p>
            <a:pPr>
              <a:lnSpc>
                <a:spcPct val="70000"/>
              </a:lnSpc>
            </a:pPr>
            <a:r>
              <a:rPr lang="en-US" altLang="zh-CN" sz="2700" b="1">
                <a:solidFill>
                  <a:schemeClr val="tx1"/>
                </a:solidFill>
                <a:latin typeface="Calibri" panose="020F0502020204030204" charset="0"/>
                <a:ea typeface="Ubuntu"/>
                <a:cs typeface="Calibri" panose="020F0502020204030204" charset="0"/>
                <a:sym typeface="+mn-ea"/>
              </a:rPr>
              <a:t>Sounds like a good idea.</a:t>
            </a:r>
            <a:r>
              <a:rPr lang="en-US" altLang="zh-CN" sz="2700">
                <a:solidFill>
                  <a:schemeClr val="tx1"/>
                </a:solidFill>
                <a:latin typeface="Calibri" panose="020F0502020204030204" charset="0"/>
                <a:ea typeface="Ubuntu"/>
                <a:cs typeface="Calibri" panose="020F0502020204030204" charset="0"/>
                <a:sym typeface="+mn-ea"/>
              </a:rPr>
              <a:t> - </a:t>
            </a:r>
            <a:r>
              <a:rPr lang="ru-RU" altLang="zh-CN" sz="2700">
                <a:solidFill>
                  <a:schemeClr val="tx1"/>
                </a:solidFill>
                <a:latin typeface="Calibri" panose="020F0502020204030204" charset="0"/>
                <a:ea typeface="Ubuntu"/>
                <a:cs typeface="Calibri" panose="020F0502020204030204" charset="0"/>
                <a:sym typeface="+mn-ea"/>
              </a:rPr>
              <a:t>Звучит здорово!</a:t>
            </a:r>
            <a:endParaRPr lang="ru-RU" altLang="zh-CN" sz="2700">
              <a:solidFill>
                <a:schemeClr val="tx1"/>
              </a:solidFill>
              <a:latin typeface="Calibri" panose="020F0502020204030204" charset="0"/>
              <a:ea typeface="Ubuntu"/>
              <a:cs typeface="Calibri" panose="020F0502020204030204" charset="0"/>
              <a:sym typeface="+mn-e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7330" y="1268095"/>
            <a:ext cx="6275705" cy="5320030"/>
          </a:xfrm>
          <a:custGeom>
            <a:avLst/>
            <a:gdLst/>
            <a:ahLst/>
            <a:cxnLst/>
            <a:rect l="l" t="t" r="r" b="b"/>
            <a:pathLst>
              <a:path w="14427200" h="5626100">
                <a:moveTo>
                  <a:pt x="13825842" y="40"/>
                </a:moveTo>
                <a:lnTo>
                  <a:pt x="13836765" y="0"/>
                </a:lnTo>
                <a:lnTo>
                  <a:pt x="13825842" y="40"/>
                </a:lnTo>
                <a:close/>
              </a:path>
              <a:path w="14427200" h="5626100">
                <a:moveTo>
                  <a:pt x="215061" y="355600"/>
                </a:moveTo>
                <a:lnTo>
                  <a:pt x="30625" y="355600"/>
                </a:lnTo>
                <a:lnTo>
                  <a:pt x="31986" y="50800"/>
                </a:lnTo>
                <a:lnTo>
                  <a:pt x="13825842" y="40"/>
                </a:lnTo>
                <a:lnTo>
                  <a:pt x="13804182" y="38100"/>
                </a:lnTo>
                <a:lnTo>
                  <a:pt x="13788242" y="101600"/>
                </a:lnTo>
                <a:lnTo>
                  <a:pt x="13794569" y="203200"/>
                </a:lnTo>
                <a:lnTo>
                  <a:pt x="13807714" y="254000"/>
                </a:lnTo>
                <a:lnTo>
                  <a:pt x="13820228" y="279400"/>
                </a:lnTo>
                <a:lnTo>
                  <a:pt x="362065" y="279400"/>
                </a:lnTo>
                <a:lnTo>
                  <a:pt x="315265" y="292100"/>
                </a:lnTo>
                <a:lnTo>
                  <a:pt x="274016" y="304800"/>
                </a:lnTo>
                <a:lnTo>
                  <a:pt x="240040" y="330200"/>
                </a:lnTo>
                <a:lnTo>
                  <a:pt x="215061" y="355600"/>
                </a:lnTo>
                <a:close/>
              </a:path>
              <a:path w="14427200" h="5626100">
                <a:moveTo>
                  <a:pt x="13969828" y="609600"/>
                </a:moveTo>
                <a:lnTo>
                  <a:pt x="360704" y="609600"/>
                </a:lnTo>
                <a:lnTo>
                  <a:pt x="404333" y="596900"/>
                </a:lnTo>
                <a:lnTo>
                  <a:pt x="443633" y="584200"/>
                </a:lnTo>
                <a:lnTo>
                  <a:pt x="476997" y="558800"/>
                </a:lnTo>
                <a:lnTo>
                  <a:pt x="502818" y="520700"/>
                </a:lnTo>
                <a:lnTo>
                  <a:pt x="519489" y="482600"/>
                </a:lnTo>
                <a:lnTo>
                  <a:pt x="525403" y="444500"/>
                </a:lnTo>
                <a:lnTo>
                  <a:pt x="519590" y="406400"/>
                </a:lnTo>
                <a:lnTo>
                  <a:pt x="503171" y="368300"/>
                </a:lnTo>
                <a:lnTo>
                  <a:pt x="477678" y="330200"/>
                </a:lnTo>
                <a:lnTo>
                  <a:pt x="444642" y="304800"/>
                </a:lnTo>
                <a:lnTo>
                  <a:pt x="405594" y="292100"/>
                </a:lnTo>
                <a:lnTo>
                  <a:pt x="362065" y="279400"/>
                </a:lnTo>
                <a:lnTo>
                  <a:pt x="13820228" y="279400"/>
                </a:lnTo>
                <a:lnTo>
                  <a:pt x="13852676" y="317500"/>
                </a:lnTo>
                <a:lnTo>
                  <a:pt x="13868752" y="381000"/>
                </a:lnTo>
                <a:lnTo>
                  <a:pt x="13874968" y="431800"/>
                </a:lnTo>
                <a:lnTo>
                  <a:pt x="13879918" y="469900"/>
                </a:lnTo>
                <a:lnTo>
                  <a:pt x="13887553" y="495300"/>
                </a:lnTo>
                <a:lnTo>
                  <a:pt x="13901823" y="520700"/>
                </a:lnTo>
                <a:lnTo>
                  <a:pt x="13926680" y="546100"/>
                </a:lnTo>
                <a:lnTo>
                  <a:pt x="13966075" y="596900"/>
                </a:lnTo>
                <a:lnTo>
                  <a:pt x="13969828" y="609600"/>
                </a:lnTo>
                <a:close/>
              </a:path>
              <a:path w="14427200" h="5626100">
                <a:moveTo>
                  <a:pt x="211658" y="1079500"/>
                </a:moveTo>
                <a:lnTo>
                  <a:pt x="27903" y="1054100"/>
                </a:lnTo>
                <a:lnTo>
                  <a:pt x="46959" y="698500"/>
                </a:lnTo>
                <a:lnTo>
                  <a:pt x="29945" y="508000"/>
                </a:lnTo>
                <a:lnTo>
                  <a:pt x="214381" y="508000"/>
                </a:lnTo>
                <a:lnTo>
                  <a:pt x="239253" y="546100"/>
                </a:lnTo>
                <a:lnTo>
                  <a:pt x="272995" y="584200"/>
                </a:lnTo>
                <a:lnTo>
                  <a:pt x="314010" y="596900"/>
                </a:lnTo>
                <a:lnTo>
                  <a:pt x="360704" y="609600"/>
                </a:lnTo>
                <a:lnTo>
                  <a:pt x="13969828" y="609600"/>
                </a:lnTo>
                <a:lnTo>
                  <a:pt x="13978240" y="647700"/>
                </a:lnTo>
                <a:lnTo>
                  <a:pt x="13987034" y="711200"/>
                </a:lnTo>
                <a:lnTo>
                  <a:pt x="13991936" y="800100"/>
                </a:lnTo>
                <a:lnTo>
                  <a:pt x="13994721" y="838200"/>
                </a:lnTo>
                <a:lnTo>
                  <a:pt x="14001311" y="863600"/>
                </a:lnTo>
                <a:lnTo>
                  <a:pt x="14010899" y="876300"/>
                </a:lnTo>
                <a:lnTo>
                  <a:pt x="14022676" y="901700"/>
                </a:lnTo>
                <a:lnTo>
                  <a:pt x="14035833" y="914400"/>
                </a:lnTo>
                <a:lnTo>
                  <a:pt x="14049561" y="927100"/>
                </a:lnTo>
                <a:lnTo>
                  <a:pt x="14063053" y="952500"/>
                </a:lnTo>
                <a:lnTo>
                  <a:pt x="14075499" y="977900"/>
                </a:lnTo>
                <a:lnTo>
                  <a:pt x="358662" y="977900"/>
                </a:lnTo>
                <a:lnTo>
                  <a:pt x="311862" y="990600"/>
                </a:lnTo>
                <a:lnTo>
                  <a:pt x="270613" y="1003300"/>
                </a:lnTo>
                <a:lnTo>
                  <a:pt x="236637" y="1041400"/>
                </a:lnTo>
                <a:lnTo>
                  <a:pt x="211658" y="1079500"/>
                </a:lnTo>
                <a:close/>
              </a:path>
              <a:path w="14427200" h="5626100">
                <a:moveTo>
                  <a:pt x="14207573" y="1308100"/>
                </a:moveTo>
                <a:lnTo>
                  <a:pt x="400596" y="1308100"/>
                </a:lnTo>
                <a:lnTo>
                  <a:pt x="439600" y="1282700"/>
                </a:lnTo>
                <a:lnTo>
                  <a:pt x="472744" y="1257300"/>
                </a:lnTo>
                <a:lnTo>
                  <a:pt x="498457" y="1231900"/>
                </a:lnTo>
                <a:lnTo>
                  <a:pt x="515172" y="1193800"/>
                </a:lnTo>
                <a:lnTo>
                  <a:pt x="521320" y="1155700"/>
                </a:lnTo>
                <a:lnTo>
                  <a:pt x="515793" y="1104900"/>
                </a:lnTo>
                <a:lnTo>
                  <a:pt x="499567" y="1066800"/>
                </a:lnTo>
                <a:lnTo>
                  <a:pt x="474190" y="1028700"/>
                </a:lnTo>
                <a:lnTo>
                  <a:pt x="441214" y="1003300"/>
                </a:lnTo>
                <a:lnTo>
                  <a:pt x="402188" y="990600"/>
                </a:lnTo>
                <a:lnTo>
                  <a:pt x="358662" y="977900"/>
                </a:lnTo>
                <a:lnTo>
                  <a:pt x="14075499" y="977900"/>
                </a:lnTo>
                <a:lnTo>
                  <a:pt x="14086092" y="1028700"/>
                </a:lnTo>
                <a:lnTo>
                  <a:pt x="14094022" y="1092200"/>
                </a:lnTo>
                <a:lnTo>
                  <a:pt x="14098583" y="1130300"/>
                </a:lnTo>
                <a:lnTo>
                  <a:pt x="14104286" y="1168400"/>
                </a:lnTo>
                <a:lnTo>
                  <a:pt x="14111030" y="1193800"/>
                </a:lnTo>
                <a:lnTo>
                  <a:pt x="14118714" y="1206500"/>
                </a:lnTo>
                <a:lnTo>
                  <a:pt x="14127235" y="1219200"/>
                </a:lnTo>
                <a:lnTo>
                  <a:pt x="14136491" y="1231900"/>
                </a:lnTo>
                <a:lnTo>
                  <a:pt x="14146382" y="1231900"/>
                </a:lnTo>
                <a:lnTo>
                  <a:pt x="14156805" y="1244600"/>
                </a:lnTo>
                <a:lnTo>
                  <a:pt x="14167659" y="1244600"/>
                </a:lnTo>
                <a:lnTo>
                  <a:pt x="14178841" y="1257300"/>
                </a:lnTo>
                <a:lnTo>
                  <a:pt x="14190251" y="1270000"/>
                </a:lnTo>
                <a:lnTo>
                  <a:pt x="14207573" y="1308100"/>
                </a:lnTo>
                <a:close/>
              </a:path>
              <a:path w="14427200" h="5626100">
                <a:moveTo>
                  <a:pt x="206894" y="1765300"/>
                </a:moveTo>
                <a:lnTo>
                  <a:pt x="24500" y="1752600"/>
                </a:lnTo>
                <a:lnTo>
                  <a:pt x="26542" y="1219200"/>
                </a:lnTo>
                <a:lnTo>
                  <a:pt x="210978" y="1231900"/>
                </a:lnTo>
                <a:lnTo>
                  <a:pt x="235851" y="1270000"/>
                </a:lnTo>
                <a:lnTo>
                  <a:pt x="269592" y="1295400"/>
                </a:lnTo>
                <a:lnTo>
                  <a:pt x="310607" y="1308100"/>
                </a:lnTo>
                <a:lnTo>
                  <a:pt x="14207573" y="1308100"/>
                </a:lnTo>
                <a:lnTo>
                  <a:pt x="14213346" y="1320800"/>
                </a:lnTo>
                <a:lnTo>
                  <a:pt x="14224828" y="1346200"/>
                </a:lnTo>
                <a:lnTo>
                  <a:pt x="14236130" y="1397000"/>
                </a:lnTo>
                <a:lnTo>
                  <a:pt x="14247151" y="1447800"/>
                </a:lnTo>
                <a:lnTo>
                  <a:pt x="14240526" y="1473200"/>
                </a:lnTo>
                <a:lnTo>
                  <a:pt x="14231413" y="1524000"/>
                </a:lnTo>
                <a:lnTo>
                  <a:pt x="14235953" y="1600200"/>
                </a:lnTo>
                <a:lnTo>
                  <a:pt x="14270290" y="1663700"/>
                </a:lnTo>
                <a:lnTo>
                  <a:pt x="14283505" y="1676400"/>
                </a:lnTo>
                <a:lnTo>
                  <a:pt x="355940" y="1676400"/>
                </a:lnTo>
                <a:lnTo>
                  <a:pt x="308821" y="1689100"/>
                </a:lnTo>
                <a:lnTo>
                  <a:pt x="266870" y="1701800"/>
                </a:lnTo>
                <a:lnTo>
                  <a:pt x="232192" y="1727200"/>
                </a:lnTo>
                <a:lnTo>
                  <a:pt x="206894" y="1765300"/>
                </a:lnTo>
                <a:close/>
              </a:path>
              <a:path w="14427200" h="5626100">
                <a:moveTo>
                  <a:pt x="14277150" y="2006600"/>
                </a:moveTo>
                <a:lnTo>
                  <a:pt x="397754" y="2006600"/>
                </a:lnTo>
                <a:lnTo>
                  <a:pt x="435920" y="1981200"/>
                </a:lnTo>
                <a:lnTo>
                  <a:pt x="467810" y="1955800"/>
                </a:lnTo>
                <a:lnTo>
                  <a:pt x="492156" y="1917700"/>
                </a:lnTo>
                <a:lnTo>
                  <a:pt x="507692" y="1879600"/>
                </a:lnTo>
                <a:lnTo>
                  <a:pt x="513153" y="1841500"/>
                </a:lnTo>
                <a:lnTo>
                  <a:pt x="505492" y="1790700"/>
                </a:lnTo>
                <a:lnTo>
                  <a:pt x="483883" y="1739900"/>
                </a:lnTo>
                <a:lnTo>
                  <a:pt x="450382" y="1714500"/>
                </a:lnTo>
                <a:lnTo>
                  <a:pt x="407049" y="1689100"/>
                </a:lnTo>
                <a:lnTo>
                  <a:pt x="355940" y="1676400"/>
                </a:lnTo>
                <a:lnTo>
                  <a:pt x="14283505" y="1676400"/>
                </a:lnTo>
                <a:lnTo>
                  <a:pt x="14296719" y="1689100"/>
                </a:lnTo>
                <a:lnTo>
                  <a:pt x="14307495" y="1727200"/>
                </a:lnTo>
                <a:lnTo>
                  <a:pt x="14309084" y="1752600"/>
                </a:lnTo>
                <a:lnTo>
                  <a:pt x="14307949" y="1778000"/>
                </a:lnTo>
                <a:lnTo>
                  <a:pt x="14310559" y="1828800"/>
                </a:lnTo>
                <a:lnTo>
                  <a:pt x="14323376" y="1892300"/>
                </a:lnTo>
                <a:lnTo>
                  <a:pt x="14313242" y="1905000"/>
                </a:lnTo>
                <a:lnTo>
                  <a:pt x="14292835" y="1943100"/>
                </a:lnTo>
                <a:lnTo>
                  <a:pt x="14277150" y="2006600"/>
                </a:lnTo>
                <a:close/>
              </a:path>
              <a:path w="14427200" h="5626100">
                <a:moveTo>
                  <a:pt x="206894" y="2476500"/>
                </a:moveTo>
                <a:lnTo>
                  <a:pt x="44237" y="2476500"/>
                </a:lnTo>
                <a:lnTo>
                  <a:pt x="41515" y="2070100"/>
                </a:lnTo>
                <a:lnTo>
                  <a:pt x="24500" y="1917700"/>
                </a:lnTo>
                <a:lnTo>
                  <a:pt x="208255" y="1917700"/>
                </a:lnTo>
                <a:lnTo>
                  <a:pt x="233128" y="1955800"/>
                </a:lnTo>
                <a:lnTo>
                  <a:pt x="266870" y="1981200"/>
                </a:lnTo>
                <a:lnTo>
                  <a:pt x="307885" y="2006600"/>
                </a:lnTo>
                <a:lnTo>
                  <a:pt x="14277150" y="2006600"/>
                </a:lnTo>
                <a:lnTo>
                  <a:pt x="14281180" y="2108200"/>
                </a:lnTo>
                <a:lnTo>
                  <a:pt x="14290094" y="2184400"/>
                </a:lnTo>
                <a:lnTo>
                  <a:pt x="14294414" y="2247900"/>
                </a:lnTo>
                <a:lnTo>
                  <a:pt x="14298280" y="2298700"/>
                </a:lnTo>
                <a:lnTo>
                  <a:pt x="14305832" y="2336800"/>
                </a:lnTo>
                <a:lnTo>
                  <a:pt x="14321211" y="2362200"/>
                </a:lnTo>
                <a:lnTo>
                  <a:pt x="14348557" y="2387600"/>
                </a:lnTo>
                <a:lnTo>
                  <a:pt x="307098" y="2387600"/>
                </a:lnTo>
                <a:lnTo>
                  <a:pt x="265849" y="2413000"/>
                </a:lnTo>
                <a:lnTo>
                  <a:pt x="231873" y="2438400"/>
                </a:lnTo>
                <a:lnTo>
                  <a:pt x="206894" y="2476500"/>
                </a:lnTo>
                <a:close/>
              </a:path>
              <a:path w="14427200" h="5626100">
                <a:moveTo>
                  <a:pt x="14390709" y="2705100"/>
                </a:moveTo>
                <a:lnTo>
                  <a:pt x="396872" y="2705100"/>
                </a:lnTo>
                <a:lnTo>
                  <a:pt x="437937" y="2692400"/>
                </a:lnTo>
                <a:lnTo>
                  <a:pt x="473594" y="2667000"/>
                </a:lnTo>
                <a:lnTo>
                  <a:pt x="501709" y="2628900"/>
                </a:lnTo>
                <a:lnTo>
                  <a:pt x="520144" y="2590800"/>
                </a:lnTo>
                <a:lnTo>
                  <a:pt x="526764" y="2552700"/>
                </a:lnTo>
                <a:lnTo>
                  <a:pt x="520482" y="2501900"/>
                </a:lnTo>
                <a:lnTo>
                  <a:pt x="502364" y="2463800"/>
                </a:lnTo>
                <a:lnTo>
                  <a:pt x="474530" y="2425700"/>
                </a:lnTo>
                <a:lnTo>
                  <a:pt x="439096" y="2400300"/>
                </a:lnTo>
                <a:lnTo>
                  <a:pt x="398180" y="2387600"/>
                </a:lnTo>
                <a:lnTo>
                  <a:pt x="14348557" y="2387600"/>
                </a:lnTo>
                <a:lnTo>
                  <a:pt x="14383354" y="2425700"/>
                </a:lnTo>
                <a:lnTo>
                  <a:pt x="14406096" y="2463800"/>
                </a:lnTo>
                <a:lnTo>
                  <a:pt x="14419266" y="2514600"/>
                </a:lnTo>
                <a:lnTo>
                  <a:pt x="14425348" y="2552700"/>
                </a:lnTo>
                <a:lnTo>
                  <a:pt x="14426823" y="2603500"/>
                </a:lnTo>
                <a:lnTo>
                  <a:pt x="14421439" y="2641600"/>
                </a:lnTo>
                <a:lnTo>
                  <a:pt x="14407756" y="2679700"/>
                </a:lnTo>
                <a:lnTo>
                  <a:pt x="14390709" y="2705100"/>
                </a:lnTo>
                <a:close/>
              </a:path>
              <a:path w="14427200" h="5626100">
                <a:moveTo>
                  <a:pt x="204172" y="3175000"/>
                </a:moveTo>
                <a:lnTo>
                  <a:pt x="82902" y="3175000"/>
                </a:lnTo>
                <a:lnTo>
                  <a:pt x="58359" y="3162300"/>
                </a:lnTo>
                <a:lnTo>
                  <a:pt x="33050" y="3149600"/>
                </a:lnTo>
                <a:lnTo>
                  <a:pt x="19736" y="3124200"/>
                </a:lnTo>
                <a:lnTo>
                  <a:pt x="20247" y="3035300"/>
                </a:lnTo>
                <a:lnTo>
                  <a:pt x="25351" y="2857500"/>
                </a:lnTo>
                <a:lnTo>
                  <a:pt x="31221" y="2705100"/>
                </a:lnTo>
                <a:lnTo>
                  <a:pt x="34028" y="2628900"/>
                </a:lnTo>
                <a:lnTo>
                  <a:pt x="206214" y="2616200"/>
                </a:lnTo>
                <a:lnTo>
                  <a:pt x="231087" y="2654300"/>
                </a:lnTo>
                <a:lnTo>
                  <a:pt x="264828" y="2679700"/>
                </a:lnTo>
                <a:lnTo>
                  <a:pt x="305843" y="2705100"/>
                </a:lnTo>
                <a:lnTo>
                  <a:pt x="14390709" y="2705100"/>
                </a:lnTo>
                <a:lnTo>
                  <a:pt x="14375230" y="2755900"/>
                </a:lnTo>
                <a:lnTo>
                  <a:pt x="14366252" y="2806700"/>
                </a:lnTo>
                <a:lnTo>
                  <a:pt x="14364437" y="2844800"/>
                </a:lnTo>
                <a:lnTo>
                  <a:pt x="14364437" y="2908300"/>
                </a:lnTo>
                <a:lnTo>
                  <a:pt x="14364210" y="2959100"/>
                </a:lnTo>
                <a:lnTo>
                  <a:pt x="14361715" y="3009900"/>
                </a:lnTo>
                <a:lnTo>
                  <a:pt x="14354909" y="3060700"/>
                </a:lnTo>
                <a:lnTo>
                  <a:pt x="14350523" y="3073400"/>
                </a:lnTo>
                <a:lnTo>
                  <a:pt x="351176" y="3073400"/>
                </a:lnTo>
                <a:lnTo>
                  <a:pt x="304376" y="3086100"/>
                </a:lnTo>
                <a:lnTo>
                  <a:pt x="263127" y="3098800"/>
                </a:lnTo>
                <a:lnTo>
                  <a:pt x="229151" y="3136900"/>
                </a:lnTo>
                <a:lnTo>
                  <a:pt x="204172" y="3175000"/>
                </a:lnTo>
                <a:close/>
              </a:path>
              <a:path w="14427200" h="5626100">
                <a:moveTo>
                  <a:pt x="14315885" y="3416300"/>
                </a:moveTo>
                <a:lnTo>
                  <a:pt x="349815" y="3416300"/>
                </a:lnTo>
                <a:lnTo>
                  <a:pt x="393444" y="3403600"/>
                </a:lnTo>
                <a:lnTo>
                  <a:pt x="432744" y="3390900"/>
                </a:lnTo>
                <a:lnTo>
                  <a:pt x="466108" y="3365500"/>
                </a:lnTo>
                <a:lnTo>
                  <a:pt x="491929" y="3327400"/>
                </a:lnTo>
                <a:lnTo>
                  <a:pt x="508600" y="3289300"/>
                </a:lnTo>
                <a:lnTo>
                  <a:pt x="514514" y="3251200"/>
                </a:lnTo>
                <a:lnTo>
                  <a:pt x="508701" y="3200400"/>
                </a:lnTo>
                <a:lnTo>
                  <a:pt x="492282" y="3162300"/>
                </a:lnTo>
                <a:lnTo>
                  <a:pt x="466789" y="3124200"/>
                </a:lnTo>
                <a:lnTo>
                  <a:pt x="433752" y="3098800"/>
                </a:lnTo>
                <a:lnTo>
                  <a:pt x="394704" y="3086100"/>
                </a:lnTo>
                <a:lnTo>
                  <a:pt x="351176" y="3073400"/>
                </a:lnTo>
                <a:lnTo>
                  <a:pt x="14350523" y="3073400"/>
                </a:lnTo>
                <a:lnTo>
                  <a:pt x="14341751" y="3098800"/>
                </a:lnTo>
                <a:lnTo>
                  <a:pt x="14323578" y="3162300"/>
                </a:lnTo>
                <a:lnTo>
                  <a:pt x="14317336" y="3200400"/>
                </a:lnTo>
                <a:lnTo>
                  <a:pt x="14318877" y="3251200"/>
                </a:lnTo>
                <a:lnTo>
                  <a:pt x="14324056" y="3327400"/>
                </a:lnTo>
                <a:lnTo>
                  <a:pt x="14322428" y="3378200"/>
                </a:lnTo>
                <a:lnTo>
                  <a:pt x="14315885" y="3416300"/>
                </a:lnTo>
                <a:close/>
              </a:path>
              <a:path w="14427200" h="5626100">
                <a:moveTo>
                  <a:pt x="201450" y="3873500"/>
                </a:moveTo>
                <a:lnTo>
                  <a:pt x="17014" y="3860800"/>
                </a:lnTo>
                <a:lnTo>
                  <a:pt x="29264" y="3581400"/>
                </a:lnTo>
                <a:lnTo>
                  <a:pt x="19056" y="3314700"/>
                </a:lnTo>
                <a:lnTo>
                  <a:pt x="203491" y="3314700"/>
                </a:lnTo>
                <a:lnTo>
                  <a:pt x="228364" y="3352800"/>
                </a:lnTo>
                <a:lnTo>
                  <a:pt x="262106" y="3378200"/>
                </a:lnTo>
                <a:lnTo>
                  <a:pt x="303121" y="3403600"/>
                </a:lnTo>
                <a:lnTo>
                  <a:pt x="349815" y="3416300"/>
                </a:lnTo>
                <a:lnTo>
                  <a:pt x="14315885" y="3416300"/>
                </a:lnTo>
                <a:lnTo>
                  <a:pt x="14311523" y="3441700"/>
                </a:lnTo>
                <a:lnTo>
                  <a:pt x="14295783" y="3492500"/>
                </a:lnTo>
                <a:lnTo>
                  <a:pt x="14279650" y="3530600"/>
                </a:lnTo>
                <a:lnTo>
                  <a:pt x="14267569" y="3556000"/>
                </a:lnTo>
                <a:lnTo>
                  <a:pt x="14264102" y="3581400"/>
                </a:lnTo>
                <a:lnTo>
                  <a:pt x="14268419" y="3619500"/>
                </a:lnTo>
                <a:lnTo>
                  <a:pt x="14270440" y="3657600"/>
                </a:lnTo>
                <a:lnTo>
                  <a:pt x="14260082" y="3733800"/>
                </a:lnTo>
                <a:lnTo>
                  <a:pt x="14243152" y="3784600"/>
                </a:lnTo>
                <a:lnTo>
                  <a:pt x="301654" y="3784600"/>
                </a:lnTo>
                <a:lnTo>
                  <a:pt x="260404" y="3810000"/>
                </a:lnTo>
                <a:lnTo>
                  <a:pt x="226429" y="3835400"/>
                </a:lnTo>
                <a:lnTo>
                  <a:pt x="201450" y="3873500"/>
                </a:lnTo>
                <a:close/>
              </a:path>
              <a:path w="14427200" h="5626100">
                <a:moveTo>
                  <a:pt x="14135304" y="4114800"/>
                </a:moveTo>
                <a:lnTo>
                  <a:pt x="355940" y="4114800"/>
                </a:lnTo>
                <a:lnTo>
                  <a:pt x="406907" y="4102100"/>
                </a:lnTo>
                <a:lnTo>
                  <a:pt x="449903" y="4076700"/>
                </a:lnTo>
                <a:lnTo>
                  <a:pt x="483001" y="4038600"/>
                </a:lnTo>
                <a:lnTo>
                  <a:pt x="504273" y="4000500"/>
                </a:lnTo>
                <a:lnTo>
                  <a:pt x="511792" y="3949700"/>
                </a:lnTo>
                <a:lnTo>
                  <a:pt x="505978" y="3898900"/>
                </a:lnTo>
                <a:lnTo>
                  <a:pt x="489560" y="3860800"/>
                </a:lnTo>
                <a:lnTo>
                  <a:pt x="464066" y="3835400"/>
                </a:lnTo>
                <a:lnTo>
                  <a:pt x="431030" y="3810000"/>
                </a:lnTo>
                <a:lnTo>
                  <a:pt x="391982" y="3784600"/>
                </a:lnTo>
                <a:lnTo>
                  <a:pt x="14243152" y="3784600"/>
                </a:lnTo>
                <a:lnTo>
                  <a:pt x="14230424" y="3822700"/>
                </a:lnTo>
                <a:lnTo>
                  <a:pt x="14210949" y="3860800"/>
                </a:lnTo>
                <a:lnTo>
                  <a:pt x="14190749" y="3898900"/>
                </a:lnTo>
                <a:lnTo>
                  <a:pt x="14171601" y="3949700"/>
                </a:lnTo>
                <a:lnTo>
                  <a:pt x="14155285" y="4000500"/>
                </a:lnTo>
                <a:lnTo>
                  <a:pt x="14143578" y="4038600"/>
                </a:lnTo>
                <a:lnTo>
                  <a:pt x="14138260" y="4089400"/>
                </a:lnTo>
                <a:lnTo>
                  <a:pt x="14135304" y="4114800"/>
                </a:lnTo>
                <a:close/>
              </a:path>
              <a:path w="14427200" h="5626100">
                <a:moveTo>
                  <a:pt x="188519" y="4546600"/>
                </a:moveTo>
                <a:lnTo>
                  <a:pt x="4083" y="4546600"/>
                </a:lnTo>
                <a:lnTo>
                  <a:pt x="5444" y="4241800"/>
                </a:lnTo>
                <a:lnTo>
                  <a:pt x="8166" y="4013200"/>
                </a:lnTo>
                <a:lnTo>
                  <a:pt x="200769" y="4013200"/>
                </a:lnTo>
                <a:lnTo>
                  <a:pt x="227120" y="4051300"/>
                </a:lnTo>
                <a:lnTo>
                  <a:pt x="264062" y="4089400"/>
                </a:lnTo>
                <a:lnTo>
                  <a:pt x="308151" y="4102100"/>
                </a:lnTo>
                <a:lnTo>
                  <a:pt x="355940" y="4114800"/>
                </a:lnTo>
                <a:lnTo>
                  <a:pt x="14135304" y="4114800"/>
                </a:lnTo>
                <a:lnTo>
                  <a:pt x="14130871" y="4152900"/>
                </a:lnTo>
                <a:lnTo>
                  <a:pt x="14115220" y="4203700"/>
                </a:lnTo>
                <a:lnTo>
                  <a:pt x="14094957" y="4241800"/>
                </a:lnTo>
                <a:lnTo>
                  <a:pt x="14073730" y="4267200"/>
                </a:lnTo>
                <a:lnTo>
                  <a:pt x="14055188" y="4305300"/>
                </a:lnTo>
                <a:lnTo>
                  <a:pt x="14042979" y="4330700"/>
                </a:lnTo>
                <a:lnTo>
                  <a:pt x="14032643" y="4381500"/>
                </a:lnTo>
                <a:lnTo>
                  <a:pt x="14022561" y="4419600"/>
                </a:lnTo>
                <a:lnTo>
                  <a:pt x="14008907" y="4457700"/>
                </a:lnTo>
                <a:lnTo>
                  <a:pt x="14003644" y="4470400"/>
                </a:lnTo>
                <a:lnTo>
                  <a:pt x="335523" y="4470400"/>
                </a:lnTo>
                <a:lnTo>
                  <a:pt x="288723" y="4483100"/>
                </a:lnTo>
                <a:lnTo>
                  <a:pt x="247473" y="4495800"/>
                </a:lnTo>
                <a:lnTo>
                  <a:pt x="213498" y="4521200"/>
                </a:lnTo>
                <a:lnTo>
                  <a:pt x="188519" y="4546600"/>
                </a:lnTo>
                <a:close/>
              </a:path>
              <a:path w="14427200" h="5626100">
                <a:moveTo>
                  <a:pt x="13926783" y="4800600"/>
                </a:moveTo>
                <a:lnTo>
                  <a:pt x="334162" y="4800600"/>
                </a:lnTo>
                <a:lnTo>
                  <a:pt x="377791" y="4787900"/>
                </a:lnTo>
                <a:lnTo>
                  <a:pt x="417091" y="4775200"/>
                </a:lnTo>
                <a:lnTo>
                  <a:pt x="450455" y="4749800"/>
                </a:lnTo>
                <a:lnTo>
                  <a:pt x="476276" y="4724400"/>
                </a:lnTo>
                <a:lnTo>
                  <a:pt x="492947" y="4686300"/>
                </a:lnTo>
                <a:lnTo>
                  <a:pt x="498861" y="4635500"/>
                </a:lnTo>
                <a:lnTo>
                  <a:pt x="493048" y="4597400"/>
                </a:lnTo>
                <a:lnTo>
                  <a:pt x="476629" y="4559300"/>
                </a:lnTo>
                <a:lnTo>
                  <a:pt x="451135" y="4521200"/>
                </a:lnTo>
                <a:lnTo>
                  <a:pt x="418099" y="4495800"/>
                </a:lnTo>
                <a:lnTo>
                  <a:pt x="379051" y="4483100"/>
                </a:lnTo>
                <a:lnTo>
                  <a:pt x="335523" y="4470400"/>
                </a:lnTo>
                <a:lnTo>
                  <a:pt x="14003644" y="4470400"/>
                </a:lnTo>
                <a:lnTo>
                  <a:pt x="13987852" y="4508500"/>
                </a:lnTo>
                <a:lnTo>
                  <a:pt x="13978488" y="4546600"/>
                </a:lnTo>
                <a:lnTo>
                  <a:pt x="13985293" y="4584700"/>
                </a:lnTo>
                <a:lnTo>
                  <a:pt x="13998143" y="4622800"/>
                </a:lnTo>
                <a:lnTo>
                  <a:pt x="14006908" y="4673600"/>
                </a:lnTo>
                <a:lnTo>
                  <a:pt x="14001464" y="4711700"/>
                </a:lnTo>
                <a:lnTo>
                  <a:pt x="13984253" y="4737100"/>
                </a:lnTo>
                <a:lnTo>
                  <a:pt x="13958030" y="4775200"/>
                </a:lnTo>
                <a:lnTo>
                  <a:pt x="13926783" y="4800600"/>
                </a:lnTo>
                <a:close/>
              </a:path>
              <a:path w="14427200" h="5626100">
                <a:moveTo>
                  <a:pt x="185796" y="5270500"/>
                </a:moveTo>
                <a:lnTo>
                  <a:pt x="2041" y="5257800"/>
                </a:lnTo>
                <a:lnTo>
                  <a:pt x="21097" y="4889500"/>
                </a:lnTo>
                <a:lnTo>
                  <a:pt x="4083" y="4711700"/>
                </a:lnTo>
                <a:lnTo>
                  <a:pt x="187838" y="4711700"/>
                </a:lnTo>
                <a:lnTo>
                  <a:pt x="212711" y="4749800"/>
                </a:lnTo>
                <a:lnTo>
                  <a:pt x="246453" y="4775200"/>
                </a:lnTo>
                <a:lnTo>
                  <a:pt x="287468" y="4787900"/>
                </a:lnTo>
                <a:lnTo>
                  <a:pt x="334162" y="4800600"/>
                </a:lnTo>
                <a:lnTo>
                  <a:pt x="13926783" y="4800600"/>
                </a:lnTo>
                <a:lnTo>
                  <a:pt x="13894500" y="4838700"/>
                </a:lnTo>
                <a:lnTo>
                  <a:pt x="13865170" y="4889500"/>
                </a:lnTo>
                <a:lnTo>
                  <a:pt x="13842781" y="4927600"/>
                </a:lnTo>
                <a:lnTo>
                  <a:pt x="13831320" y="4978400"/>
                </a:lnTo>
                <a:lnTo>
                  <a:pt x="13819985" y="5041900"/>
                </a:lnTo>
                <a:lnTo>
                  <a:pt x="13803927" y="5080000"/>
                </a:lnTo>
                <a:lnTo>
                  <a:pt x="13785573" y="5118100"/>
                </a:lnTo>
                <a:lnTo>
                  <a:pt x="13767345" y="5156200"/>
                </a:lnTo>
                <a:lnTo>
                  <a:pt x="13766342" y="5168900"/>
                </a:lnTo>
                <a:lnTo>
                  <a:pt x="332801" y="5168900"/>
                </a:lnTo>
                <a:lnTo>
                  <a:pt x="286000" y="5181600"/>
                </a:lnTo>
                <a:lnTo>
                  <a:pt x="244751" y="5194300"/>
                </a:lnTo>
                <a:lnTo>
                  <a:pt x="210776" y="5232400"/>
                </a:lnTo>
                <a:lnTo>
                  <a:pt x="185796" y="5270500"/>
                </a:lnTo>
                <a:close/>
              </a:path>
              <a:path w="14427200" h="5626100">
                <a:moveTo>
                  <a:pt x="13762582" y="5499100"/>
                </a:moveTo>
                <a:lnTo>
                  <a:pt x="374735" y="5499100"/>
                </a:lnTo>
                <a:lnTo>
                  <a:pt x="413739" y="5473700"/>
                </a:lnTo>
                <a:lnTo>
                  <a:pt x="446882" y="5461000"/>
                </a:lnTo>
                <a:lnTo>
                  <a:pt x="472596" y="5422900"/>
                </a:lnTo>
                <a:lnTo>
                  <a:pt x="489311" y="5384800"/>
                </a:lnTo>
                <a:lnTo>
                  <a:pt x="495458" y="5346700"/>
                </a:lnTo>
                <a:lnTo>
                  <a:pt x="489931" y="5295900"/>
                </a:lnTo>
                <a:lnTo>
                  <a:pt x="473705" y="5257800"/>
                </a:lnTo>
                <a:lnTo>
                  <a:pt x="448328" y="5219700"/>
                </a:lnTo>
                <a:lnTo>
                  <a:pt x="415352" y="5194300"/>
                </a:lnTo>
                <a:lnTo>
                  <a:pt x="376326" y="5181600"/>
                </a:lnTo>
                <a:lnTo>
                  <a:pt x="332801" y="5168900"/>
                </a:lnTo>
                <a:lnTo>
                  <a:pt x="13766342" y="5168900"/>
                </a:lnTo>
                <a:lnTo>
                  <a:pt x="13764336" y="5194300"/>
                </a:lnTo>
                <a:lnTo>
                  <a:pt x="13779511" y="5219700"/>
                </a:lnTo>
                <a:lnTo>
                  <a:pt x="13797110" y="5257800"/>
                </a:lnTo>
                <a:lnTo>
                  <a:pt x="13801374" y="5295900"/>
                </a:lnTo>
                <a:lnTo>
                  <a:pt x="13793878" y="5359400"/>
                </a:lnTo>
                <a:lnTo>
                  <a:pt x="13786317" y="5410200"/>
                </a:lnTo>
                <a:lnTo>
                  <a:pt x="13776587" y="5461000"/>
                </a:lnTo>
                <a:lnTo>
                  <a:pt x="13762582" y="5499100"/>
                </a:lnTo>
                <a:close/>
              </a:path>
              <a:path w="14427200" h="5626100">
                <a:moveTo>
                  <a:pt x="10968636" y="5626100"/>
                </a:moveTo>
                <a:lnTo>
                  <a:pt x="0" y="5626100"/>
                </a:lnTo>
                <a:lnTo>
                  <a:pt x="68" y="5524500"/>
                </a:lnTo>
                <a:lnTo>
                  <a:pt x="680" y="5410200"/>
                </a:lnTo>
                <a:lnTo>
                  <a:pt x="185116" y="5422900"/>
                </a:lnTo>
                <a:lnTo>
                  <a:pt x="209989" y="5461000"/>
                </a:lnTo>
                <a:lnTo>
                  <a:pt x="243730" y="5486400"/>
                </a:lnTo>
                <a:lnTo>
                  <a:pt x="284746" y="5499100"/>
                </a:lnTo>
                <a:lnTo>
                  <a:pt x="13762582" y="5499100"/>
                </a:lnTo>
                <a:lnTo>
                  <a:pt x="13740782" y="5524500"/>
                </a:lnTo>
                <a:lnTo>
                  <a:pt x="13711709" y="5537200"/>
                </a:lnTo>
                <a:lnTo>
                  <a:pt x="13680849" y="5549900"/>
                </a:lnTo>
                <a:lnTo>
                  <a:pt x="13653690" y="5588000"/>
                </a:lnTo>
                <a:lnTo>
                  <a:pt x="13650766" y="5588000"/>
                </a:lnTo>
                <a:lnTo>
                  <a:pt x="13648160" y="5600700"/>
                </a:lnTo>
                <a:lnTo>
                  <a:pt x="13645938" y="5600700"/>
                </a:lnTo>
                <a:lnTo>
                  <a:pt x="13644162" y="5613400"/>
                </a:lnTo>
                <a:lnTo>
                  <a:pt x="10968636" y="5626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en-US" altLang="ru-RU" sz="2400"/>
              <a:t>1. A: I like that shirt!</a:t>
            </a:r>
            <a:endParaRPr lang="en-US" altLang="ru-RU" sz="2400"/>
          </a:p>
          <a:p>
            <a:r>
              <a:rPr lang="en-US" altLang="ru-RU" sz="2400"/>
              <a:t>B: </a:t>
            </a:r>
            <a:r>
              <a:rPr lang="en-US" altLang="ru-RU" sz="2400">
                <a:highlight>
                  <a:srgbClr val="FFFF00"/>
                </a:highlight>
              </a:rPr>
              <a:t>So do I</a:t>
            </a:r>
            <a:r>
              <a:rPr lang="en-US" altLang="ru-RU" sz="2400"/>
              <a:t>. (</a:t>
            </a:r>
            <a:r>
              <a:rPr lang="ru-RU" altLang="ru-RU" sz="2400"/>
              <a:t>И я</a:t>
            </a:r>
            <a:r>
              <a:rPr lang="en-US" altLang="ru-RU" sz="2400"/>
              <a:t>)</a:t>
            </a:r>
            <a:endParaRPr lang="en-US" altLang="ru-RU" sz="2400"/>
          </a:p>
          <a:p>
            <a:r>
              <a:rPr lang="en-US" altLang="ru-RU" sz="2400"/>
              <a:t>A: How much is it?</a:t>
            </a:r>
            <a:endParaRPr lang="en-US" altLang="ru-RU" sz="2400"/>
          </a:p>
          <a:p>
            <a:r>
              <a:rPr lang="en-US" altLang="ru-RU" sz="2400"/>
              <a:t>B: I don't know. The</a:t>
            </a:r>
            <a:r>
              <a:rPr lang="en-US" altLang="ru-RU" sz="2400">
                <a:highlight>
                  <a:srgbClr val="FFFF00"/>
                </a:highlight>
              </a:rPr>
              <a:t> tag </a:t>
            </a:r>
            <a:r>
              <a:rPr lang="ru-RU" altLang="en-US" sz="2400">
                <a:highlight>
                  <a:srgbClr val="FFFF00"/>
                </a:highlight>
              </a:rPr>
              <a:t> (ярлык, ценник)</a:t>
            </a:r>
            <a:r>
              <a:rPr lang="en-US" altLang="ru-RU" sz="2400"/>
              <a:t>is missing.</a:t>
            </a:r>
            <a:endParaRPr lang="en-US" altLang="ru-RU" sz="2400"/>
          </a:p>
          <a:p>
            <a:r>
              <a:rPr lang="en-US" altLang="ru-RU" sz="2400"/>
              <a:t>A: Ask the </a:t>
            </a:r>
            <a:r>
              <a:rPr lang="en-US" altLang="ru-RU" sz="2400">
                <a:highlight>
                  <a:srgbClr val="FFFF00"/>
                </a:highlight>
              </a:rPr>
              <a:t>clerk</a:t>
            </a:r>
            <a:r>
              <a:rPr lang="ru-RU" altLang="en-US" sz="2400">
                <a:highlight>
                  <a:srgbClr val="FFFF00"/>
                </a:highlight>
              </a:rPr>
              <a:t> (продавец)</a:t>
            </a:r>
            <a:r>
              <a:rPr lang="en-US" altLang="ru-RU" sz="2400"/>
              <a:t>.</a:t>
            </a:r>
            <a:endParaRPr lang="en-US" altLang="ru-RU" sz="2400"/>
          </a:p>
          <a:p>
            <a:r>
              <a:rPr lang="en-US" altLang="ru-RU" sz="2400"/>
              <a:t>B: I will.</a:t>
            </a:r>
            <a:endParaRPr lang="en-US" altLang="ru-RU" sz="2400"/>
          </a:p>
          <a:p>
            <a:r>
              <a:rPr lang="en-US" altLang="ru-RU" sz="2400"/>
              <a:t>A: Oh, look! Here's </a:t>
            </a:r>
            <a:r>
              <a:rPr lang="en-US" altLang="ru-RU" sz="2400">
                <a:highlight>
                  <a:srgbClr val="FFFF00"/>
                </a:highlight>
              </a:rPr>
              <a:t>another</a:t>
            </a:r>
            <a:r>
              <a:rPr lang="ru-RU" altLang="en-US" sz="2400">
                <a:highlight>
                  <a:srgbClr val="FFFF00"/>
                </a:highlight>
              </a:rPr>
              <a:t> (другую)</a:t>
            </a:r>
            <a:r>
              <a:rPr lang="en-US" altLang="ru-RU" sz="2400"/>
              <a:t> shirt just like it.</a:t>
            </a:r>
            <a:endParaRPr lang="en-US" altLang="ru-RU" sz="2400"/>
          </a:p>
          <a:p>
            <a:r>
              <a:rPr lang="en-US" altLang="ru-RU" sz="2400"/>
              <a:t>B: Does it have a price tag?</a:t>
            </a:r>
            <a:endParaRPr lang="en-US" altLang="ru-RU" sz="2400"/>
          </a:p>
          <a:p>
            <a:r>
              <a:rPr lang="en-US" altLang="ru-RU" sz="2400"/>
              <a:t>A: Yes, it does. It's only $20.</a:t>
            </a:r>
            <a:endParaRPr lang="en-US" altLang="ru-RU" sz="2400"/>
          </a:p>
          <a:p>
            <a:r>
              <a:rPr lang="en-US" altLang="ru-RU" sz="2400"/>
              <a:t>B: That's a great price.</a:t>
            </a:r>
            <a:endParaRPr lang="en-US" altLang="ru-RU" sz="2400"/>
          </a:p>
          <a:p>
            <a:r>
              <a:rPr lang="en-US" altLang="ru-RU" sz="2400"/>
              <a:t>A: I think I'll buy </a:t>
            </a:r>
            <a:r>
              <a:rPr lang="en-US" altLang="ru-RU" sz="2400">
                <a:highlight>
                  <a:srgbClr val="FFFF00"/>
                </a:highlight>
              </a:rPr>
              <a:t>both of</a:t>
            </a:r>
            <a:r>
              <a:rPr lang="en-US" altLang="ru-RU" sz="2400"/>
              <a:t> </a:t>
            </a:r>
            <a:r>
              <a:rPr lang="ru-RU" altLang="en-US" sz="2400"/>
              <a:t> (обе) </a:t>
            </a:r>
            <a:r>
              <a:rPr lang="en-US" altLang="ru-RU" sz="2400"/>
              <a:t>them!</a:t>
            </a:r>
            <a:endParaRPr lang="en-US" altLang="ru-RU" sz="2400"/>
          </a:p>
          <a:p>
            <a:r>
              <a:rPr lang="en-US" altLang="ru-RU" sz="2400"/>
              <a:t>B: </a:t>
            </a:r>
            <a:r>
              <a:rPr lang="en-US" altLang="ru-RU" sz="2400">
                <a:highlight>
                  <a:srgbClr val="FFFF00"/>
                </a:highlight>
              </a:rPr>
              <a:t>You'd better</a:t>
            </a:r>
            <a:r>
              <a:rPr lang="en-US" altLang="ru-RU" sz="2400"/>
              <a:t> </a:t>
            </a:r>
            <a:r>
              <a:rPr lang="ru-RU" altLang="en-US" sz="2400"/>
              <a:t>(Ты лучше) </a:t>
            </a:r>
            <a:r>
              <a:rPr lang="en-US" altLang="ru-RU" sz="2400"/>
              <a:t>try them on first. </a:t>
            </a:r>
            <a:endParaRPr lang="en-US" altLang="ru-RU" sz="240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31470" y="301625"/>
            <a:ext cx="11308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 b="1"/>
              <a:t>Предложите другу пойти за покупками. Определитесь с магазином, посмотрите товары и выберите что-нибудь. Используйте образец и разговорные фразы для опоры.</a:t>
            </a:r>
            <a:endParaRPr lang="ru-RU" altLang="en-US" sz="2000" b="1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382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Назад в школу (16x9)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1824</Words>
  <Application>WPS Presentation</Application>
  <PresentationFormat>宽屏</PresentationFormat>
  <Paragraphs>75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20" baseType="lpstr">
      <vt:lpstr>Arial</vt:lpstr>
      <vt:lpstr>SimSun</vt:lpstr>
      <vt:lpstr>Wingdings</vt:lpstr>
      <vt:lpstr>Calibri Light</vt:lpstr>
      <vt:lpstr>Brittany Signature</vt:lpstr>
      <vt:lpstr>Segoe Print</vt:lpstr>
      <vt:lpstr>Blackadder ITC</vt:lpstr>
      <vt:lpstr>Comic Sans MS</vt:lpstr>
      <vt:lpstr>Calibri</vt:lpstr>
      <vt:lpstr>Ubuntu</vt:lpstr>
      <vt:lpstr>Microsoft YaHei</vt:lpstr>
      <vt:lpstr>Arial Unicode MS</vt:lpstr>
      <vt:lpstr>Cambria</vt:lpstr>
      <vt:lpstr>Office Theme</vt:lpstr>
      <vt:lpstr>Назад в школу (16x9)</vt:lpstr>
      <vt:lpstr>PowerPoint 演示文稿</vt:lpstr>
      <vt:lpstr>Touch the sky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6</cp:revision>
  <dcterms:created xsi:type="dcterms:W3CDTF">2025-07-23T00:59:00Z</dcterms:created>
  <dcterms:modified xsi:type="dcterms:W3CDTF">2026-03-30T07:40:13Z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1049-12.2.0.23196</vt:lpwstr>
  </property>
  <property fmtid="{D5CDD505-2E9C-101B-9397-08002B2CF9AE}" pid="3" name="ICV">
    <vt:lpwstr>D47B865D7BA2470A9F0DD44A54CB7EA3_11</vt:lpwstr>
  </property>
</Properties>
</file>