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3"/>
    <p:sldId id="259" r:id="rId4"/>
    <p:sldId id="263" r:id="rId5"/>
    <p:sldId id="260" r:id="rId6"/>
    <p:sldId id="262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0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696000" y="394405"/>
            <a:ext cx="10800000" cy="792000"/>
          </a:xfrm>
        </p:spPr>
        <p:txBody>
          <a:bodyPr wrap="square" lIns="0" tIns="0" rIns="0" bIns="0">
            <a:normAutofit/>
          </a:bodyPr>
          <a:lstStyle>
            <a:lvl1pPr algn="ctr" fontAlgn="base">
              <a:defRPr sz="3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Click to add title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Date Area</a:t>
            </a:r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1.xml"/><Relationship Id="rId6" Type="http://schemas.openxmlformats.org/officeDocument/2006/relationships/tags" Target="../tags/tag8.xml"/><Relationship Id="rId5" Type="http://schemas.openxmlformats.org/officeDocument/2006/relationships/image" Target="../media/image2.jpeg"/><Relationship Id="rId4" Type="http://schemas.openxmlformats.org/officeDocument/2006/relationships/image" Target="../media/image1.png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6.xml"/><Relationship Id="rId8" Type="http://schemas.openxmlformats.org/officeDocument/2006/relationships/tags" Target="../tags/tag15.xml"/><Relationship Id="rId7" Type="http://schemas.openxmlformats.org/officeDocument/2006/relationships/tags" Target="../tags/tag14.xml"/><Relationship Id="rId6" Type="http://schemas.openxmlformats.org/officeDocument/2006/relationships/tags" Target="../tags/tag13.xml"/><Relationship Id="rId5" Type="http://schemas.openxmlformats.org/officeDocument/2006/relationships/image" Target="../media/image1.png"/><Relationship Id="rId4" Type="http://schemas.openxmlformats.org/officeDocument/2006/relationships/tags" Target="../tags/tag12.xml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0" Type="http://schemas.openxmlformats.org/officeDocument/2006/relationships/slideLayout" Target="../slideLayouts/slideLayout11.xml"/><Relationship Id="rId1" Type="http://schemas.openxmlformats.org/officeDocument/2006/relationships/tags" Target="../tags/tag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7" Type="http://schemas.openxmlformats.org/officeDocument/2006/relationships/tags" Target="../tags/tag22.xml"/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4" Type="http://schemas.openxmlformats.org/officeDocument/2006/relationships/tags" Target="../tags/tag19.xml"/><Relationship Id="rId3" Type="http://schemas.openxmlformats.org/officeDocument/2006/relationships/image" Target="../media/image1.png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1.xml"/><Relationship Id="rId5" Type="http://schemas.openxmlformats.org/officeDocument/2006/relationships/tags" Target="../tags/tag26.xml"/><Relationship Id="rId4" Type="http://schemas.openxmlformats.org/officeDocument/2006/relationships/image" Target="../media/image1.png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FFFE8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3" name="object 3"/>
          <p:cNvSpPr/>
          <p:nvPr/>
        </p:nvSpPr>
        <p:spPr>
          <a:xfrm>
            <a:off x="12074863" y="2472291"/>
            <a:ext cx="72390" cy="3694430"/>
          </a:xfrm>
          <a:custGeom>
            <a:avLst/>
            <a:gdLst/>
            <a:ahLst/>
            <a:cxnLst/>
            <a:rect l="l" t="t" r="r" b="b"/>
            <a:pathLst>
              <a:path w="108584" h="5541645">
                <a:moveTo>
                  <a:pt x="108267" y="5541124"/>
                </a:moveTo>
                <a:lnTo>
                  <a:pt x="29464" y="0"/>
                </a:lnTo>
                <a:lnTo>
                  <a:pt x="0" y="419"/>
                </a:lnTo>
                <a:lnTo>
                  <a:pt x="78816" y="5541543"/>
                </a:lnTo>
                <a:lnTo>
                  <a:pt x="108267" y="5541124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4" name="object 4"/>
          <p:cNvSpPr/>
          <p:nvPr/>
        </p:nvSpPr>
        <p:spPr>
          <a:xfrm>
            <a:off x="11393865" y="2210866"/>
            <a:ext cx="96520" cy="3956050"/>
          </a:xfrm>
          <a:custGeom>
            <a:avLst/>
            <a:gdLst/>
            <a:ahLst/>
            <a:cxnLst/>
            <a:rect l="l" t="t" r="r" b="b"/>
            <a:pathLst>
              <a:path w="144780" h="5934075">
                <a:moveTo>
                  <a:pt x="144754" y="5933262"/>
                </a:moveTo>
                <a:lnTo>
                  <a:pt x="29464" y="0"/>
                </a:lnTo>
                <a:lnTo>
                  <a:pt x="15087" y="279"/>
                </a:lnTo>
                <a:lnTo>
                  <a:pt x="0" y="571"/>
                </a:lnTo>
                <a:lnTo>
                  <a:pt x="115290" y="5933833"/>
                </a:lnTo>
                <a:lnTo>
                  <a:pt x="144754" y="5933262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5" name="object 5"/>
          <p:cNvSpPr/>
          <p:nvPr/>
        </p:nvSpPr>
        <p:spPr>
          <a:xfrm>
            <a:off x="10857061" y="2165002"/>
            <a:ext cx="118110" cy="4073737"/>
          </a:xfrm>
          <a:custGeom>
            <a:avLst/>
            <a:gdLst/>
            <a:ahLst/>
            <a:cxnLst/>
            <a:rect l="l" t="t" r="r" b="b"/>
            <a:pathLst>
              <a:path w="177165" h="6110605">
                <a:moveTo>
                  <a:pt x="176961" y="6109830"/>
                </a:moveTo>
                <a:lnTo>
                  <a:pt x="29451" y="0"/>
                </a:lnTo>
                <a:lnTo>
                  <a:pt x="14922" y="355"/>
                </a:lnTo>
                <a:lnTo>
                  <a:pt x="0" y="711"/>
                </a:lnTo>
                <a:lnTo>
                  <a:pt x="147510" y="6110541"/>
                </a:lnTo>
                <a:lnTo>
                  <a:pt x="176961" y="610983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6" name="object 6"/>
          <p:cNvSpPr/>
          <p:nvPr/>
        </p:nvSpPr>
        <p:spPr>
          <a:xfrm>
            <a:off x="10310462" y="2472441"/>
            <a:ext cx="44873" cy="2505286"/>
          </a:xfrm>
          <a:custGeom>
            <a:avLst/>
            <a:gdLst/>
            <a:ahLst/>
            <a:cxnLst/>
            <a:rect l="l" t="t" r="r" b="b"/>
            <a:pathLst>
              <a:path w="67309" h="3757929">
                <a:moveTo>
                  <a:pt x="0" y="0"/>
                </a:moveTo>
                <a:lnTo>
                  <a:pt x="67179" y="3757538"/>
                </a:lnTo>
                <a:lnTo>
                  <a:pt x="58713" y="3452065"/>
                </a:lnTo>
                <a:lnTo>
                  <a:pt x="50430" y="3096146"/>
                </a:lnTo>
                <a:lnTo>
                  <a:pt x="41776" y="2639113"/>
                </a:lnTo>
                <a:lnTo>
                  <a:pt x="14845" y="762338"/>
                </a:lnTo>
                <a:lnTo>
                  <a:pt x="6621" y="305166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10358391" y="5701639"/>
            <a:ext cx="29633" cy="537210"/>
          </a:xfrm>
          <a:custGeom>
            <a:avLst/>
            <a:gdLst/>
            <a:ahLst/>
            <a:cxnLst/>
            <a:rect l="l" t="t" r="r" b="b"/>
            <a:pathLst>
              <a:path w="44450" h="805815">
                <a:moveTo>
                  <a:pt x="43891" y="804875"/>
                </a:moveTo>
                <a:lnTo>
                  <a:pt x="29552" y="1371"/>
                </a:lnTo>
                <a:lnTo>
                  <a:pt x="14668" y="939"/>
                </a:lnTo>
                <a:lnTo>
                  <a:pt x="0" y="0"/>
                </a:lnTo>
                <a:lnTo>
                  <a:pt x="14427" y="805370"/>
                </a:lnTo>
                <a:lnTo>
                  <a:pt x="29057" y="805129"/>
                </a:lnTo>
                <a:lnTo>
                  <a:pt x="43891" y="804875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10300640" y="2472245"/>
            <a:ext cx="65193" cy="2527723"/>
          </a:xfrm>
          <a:custGeom>
            <a:avLst/>
            <a:gdLst/>
            <a:ahLst/>
            <a:cxnLst/>
            <a:rect l="l" t="t" r="r" b="b"/>
            <a:pathLst>
              <a:path w="97790" h="3791584">
                <a:moveTo>
                  <a:pt x="29464" y="0"/>
                </a:moveTo>
                <a:lnTo>
                  <a:pt x="97232" y="3788529"/>
                </a:lnTo>
                <a:lnTo>
                  <a:pt x="89866" y="3789170"/>
                </a:lnTo>
                <a:lnTo>
                  <a:pt x="67768" y="3791570"/>
                </a:lnTo>
                <a:lnTo>
                  <a:pt x="0" y="490"/>
                </a:lnTo>
                <a:lnTo>
                  <a:pt x="29464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9" name="object 9"/>
          <p:cNvSpPr/>
          <p:nvPr/>
        </p:nvSpPr>
        <p:spPr>
          <a:xfrm>
            <a:off x="9867376" y="2974644"/>
            <a:ext cx="60113" cy="3296920"/>
          </a:xfrm>
          <a:custGeom>
            <a:avLst/>
            <a:gdLst/>
            <a:ahLst/>
            <a:cxnLst/>
            <a:rect l="l" t="t" r="r" b="b"/>
            <a:pathLst>
              <a:path w="90169" h="4945380">
                <a:moveTo>
                  <a:pt x="89966" y="4944503"/>
                </a:moveTo>
                <a:lnTo>
                  <a:pt x="28981" y="0"/>
                </a:lnTo>
                <a:lnTo>
                  <a:pt x="22085" y="9550"/>
                </a:lnTo>
                <a:lnTo>
                  <a:pt x="14973" y="18973"/>
                </a:lnTo>
                <a:lnTo>
                  <a:pt x="7607" y="28244"/>
                </a:lnTo>
                <a:lnTo>
                  <a:pt x="0" y="37363"/>
                </a:lnTo>
                <a:lnTo>
                  <a:pt x="60502" y="4944897"/>
                </a:lnTo>
                <a:lnTo>
                  <a:pt x="89966" y="4944503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0" name="object 10"/>
          <p:cNvSpPr/>
          <p:nvPr/>
        </p:nvSpPr>
        <p:spPr>
          <a:xfrm>
            <a:off x="9333875" y="3015238"/>
            <a:ext cx="847" cy="1129453"/>
          </a:xfrm>
          <a:custGeom>
            <a:avLst/>
            <a:gdLst/>
            <a:ahLst/>
            <a:cxnLst/>
            <a:rect l="l" t="t" r="r" b="b"/>
            <a:pathLst>
              <a:path w="1269" h="1694179">
                <a:moveTo>
                  <a:pt x="0" y="0"/>
                </a:moveTo>
                <a:lnTo>
                  <a:pt x="982" y="980"/>
                </a:lnTo>
                <a:lnTo>
                  <a:pt x="0" y="1693805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object 11"/>
          <p:cNvSpPr/>
          <p:nvPr/>
        </p:nvSpPr>
        <p:spPr>
          <a:xfrm>
            <a:off x="9324053" y="4883581"/>
            <a:ext cx="19897" cy="1387687"/>
          </a:xfrm>
          <a:custGeom>
            <a:avLst/>
            <a:gdLst/>
            <a:ahLst/>
            <a:cxnLst/>
            <a:rect l="l" t="t" r="r" b="b"/>
            <a:pathLst>
              <a:path w="29844" h="2081529">
                <a:moveTo>
                  <a:pt x="29464" y="0"/>
                </a:moveTo>
                <a:lnTo>
                  <a:pt x="15303" y="7962"/>
                </a:lnTo>
                <a:lnTo>
                  <a:pt x="14732" y="8140"/>
                </a:lnTo>
                <a:lnTo>
                  <a:pt x="14732" y="8280"/>
                </a:lnTo>
                <a:lnTo>
                  <a:pt x="0" y="15887"/>
                </a:lnTo>
                <a:lnTo>
                  <a:pt x="0" y="2081288"/>
                </a:lnTo>
                <a:lnTo>
                  <a:pt x="14732" y="2081288"/>
                </a:lnTo>
                <a:lnTo>
                  <a:pt x="29464" y="2081288"/>
                </a:lnTo>
                <a:lnTo>
                  <a:pt x="29464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object 12"/>
          <p:cNvSpPr/>
          <p:nvPr/>
        </p:nvSpPr>
        <p:spPr>
          <a:xfrm>
            <a:off x="9324054" y="3004189"/>
            <a:ext cx="19897" cy="1264497"/>
          </a:xfrm>
          <a:custGeom>
            <a:avLst/>
            <a:gdLst/>
            <a:ahLst/>
            <a:cxnLst/>
            <a:rect l="l" t="t" r="r" b="b"/>
            <a:pathLst>
              <a:path w="29844" h="1896745">
                <a:moveTo>
                  <a:pt x="0" y="0"/>
                </a:moveTo>
                <a:lnTo>
                  <a:pt x="7186" y="8196"/>
                </a:lnTo>
                <a:lnTo>
                  <a:pt x="21891" y="24258"/>
                </a:lnTo>
                <a:lnTo>
                  <a:pt x="29464" y="32069"/>
                </a:lnTo>
                <a:lnTo>
                  <a:pt x="29464" y="1896716"/>
                </a:lnTo>
                <a:lnTo>
                  <a:pt x="23838" y="1874276"/>
                </a:lnTo>
                <a:lnTo>
                  <a:pt x="17089" y="1852167"/>
                </a:lnTo>
                <a:lnTo>
                  <a:pt x="9161" y="1830462"/>
                </a:lnTo>
                <a:lnTo>
                  <a:pt x="0" y="1809236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object 13"/>
          <p:cNvSpPr/>
          <p:nvPr/>
        </p:nvSpPr>
        <p:spPr>
          <a:xfrm>
            <a:off x="9072951" y="5927852"/>
            <a:ext cx="3083983" cy="19897"/>
          </a:xfrm>
          <a:custGeom>
            <a:avLst/>
            <a:gdLst/>
            <a:ahLst/>
            <a:cxnLst/>
            <a:rect l="l" t="t" r="r" b="b"/>
            <a:pathLst>
              <a:path w="4625975" h="29845">
                <a:moveTo>
                  <a:pt x="0" y="0"/>
                </a:moveTo>
                <a:lnTo>
                  <a:pt x="4625835" y="0"/>
                </a:lnTo>
                <a:lnTo>
                  <a:pt x="4625835" y="29421"/>
                </a:lnTo>
                <a:lnTo>
                  <a:pt x="0" y="29421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object 14"/>
          <p:cNvSpPr/>
          <p:nvPr/>
        </p:nvSpPr>
        <p:spPr>
          <a:xfrm>
            <a:off x="9039230" y="5345957"/>
            <a:ext cx="996950" cy="19897"/>
          </a:xfrm>
          <a:custGeom>
            <a:avLst/>
            <a:gdLst/>
            <a:ahLst/>
            <a:cxnLst/>
            <a:rect l="l" t="t" r="r" b="b"/>
            <a:pathLst>
              <a:path w="1495425" h="29845">
                <a:moveTo>
                  <a:pt x="0" y="0"/>
                </a:moveTo>
                <a:lnTo>
                  <a:pt x="1493852" y="0"/>
                </a:lnTo>
                <a:lnTo>
                  <a:pt x="1494125" y="7355"/>
                </a:lnTo>
                <a:lnTo>
                  <a:pt x="1495423" y="29421"/>
                </a:lnTo>
                <a:lnTo>
                  <a:pt x="0" y="29421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5" name="object 15"/>
          <p:cNvSpPr/>
          <p:nvPr/>
        </p:nvSpPr>
        <p:spPr>
          <a:xfrm>
            <a:off x="10741695" y="5346141"/>
            <a:ext cx="1415203" cy="19473"/>
          </a:xfrm>
          <a:custGeom>
            <a:avLst/>
            <a:gdLst/>
            <a:ahLst/>
            <a:cxnLst/>
            <a:rect l="l" t="t" r="r" b="b"/>
            <a:pathLst>
              <a:path w="2122805" h="29209">
                <a:moveTo>
                  <a:pt x="2122716" y="0"/>
                </a:moveTo>
                <a:lnTo>
                  <a:pt x="0" y="0"/>
                </a:lnTo>
                <a:lnTo>
                  <a:pt x="0" y="5080"/>
                </a:lnTo>
                <a:lnTo>
                  <a:pt x="266" y="5080"/>
                </a:lnTo>
                <a:lnTo>
                  <a:pt x="266" y="10160"/>
                </a:lnTo>
                <a:lnTo>
                  <a:pt x="482" y="10160"/>
                </a:lnTo>
                <a:lnTo>
                  <a:pt x="482" y="13957"/>
                </a:lnTo>
                <a:lnTo>
                  <a:pt x="533" y="29184"/>
                </a:lnTo>
                <a:lnTo>
                  <a:pt x="2122716" y="29184"/>
                </a:lnTo>
                <a:lnTo>
                  <a:pt x="2122716" y="13957"/>
                </a:lnTo>
                <a:lnTo>
                  <a:pt x="2122716" y="10160"/>
                </a:lnTo>
                <a:lnTo>
                  <a:pt x="2122716" y="5080"/>
                </a:lnTo>
                <a:lnTo>
                  <a:pt x="2122716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6" name="object 16"/>
          <p:cNvSpPr/>
          <p:nvPr/>
        </p:nvSpPr>
        <p:spPr>
          <a:xfrm>
            <a:off x="9432222" y="4790214"/>
            <a:ext cx="2724997" cy="19897"/>
          </a:xfrm>
          <a:custGeom>
            <a:avLst/>
            <a:gdLst/>
            <a:ahLst/>
            <a:cxnLst/>
            <a:rect l="l" t="t" r="r" b="b"/>
            <a:pathLst>
              <a:path w="4087494" h="29845">
                <a:moveTo>
                  <a:pt x="22786" y="0"/>
                </a:moveTo>
                <a:lnTo>
                  <a:pt x="4086929" y="0"/>
                </a:lnTo>
                <a:lnTo>
                  <a:pt x="4086929" y="29421"/>
                </a:lnTo>
                <a:lnTo>
                  <a:pt x="0" y="29421"/>
                </a:lnTo>
                <a:lnTo>
                  <a:pt x="5839" y="22273"/>
                </a:lnTo>
                <a:lnTo>
                  <a:pt x="11577" y="14968"/>
                </a:lnTo>
                <a:lnTo>
                  <a:pt x="17223" y="7534"/>
                </a:lnTo>
                <a:lnTo>
                  <a:pt x="22786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7"/>
          <p:cNvSpPr/>
          <p:nvPr/>
        </p:nvSpPr>
        <p:spPr>
          <a:xfrm>
            <a:off x="9391227" y="4311760"/>
            <a:ext cx="2765636" cy="30903"/>
          </a:xfrm>
          <a:custGeom>
            <a:avLst/>
            <a:gdLst/>
            <a:ahLst/>
            <a:cxnLst/>
            <a:rect l="l" t="t" r="r" b="b"/>
            <a:pathLst>
              <a:path w="4148455" h="46354">
                <a:moveTo>
                  <a:pt x="4148417" y="16675"/>
                </a:moveTo>
                <a:lnTo>
                  <a:pt x="0" y="0"/>
                </a:lnTo>
                <a:lnTo>
                  <a:pt x="8737" y="7200"/>
                </a:lnTo>
                <a:lnTo>
                  <a:pt x="17284" y="14541"/>
                </a:lnTo>
                <a:lnTo>
                  <a:pt x="17576" y="14820"/>
                </a:lnTo>
                <a:lnTo>
                  <a:pt x="25692" y="22021"/>
                </a:lnTo>
                <a:lnTo>
                  <a:pt x="33985" y="29616"/>
                </a:lnTo>
                <a:lnTo>
                  <a:pt x="4148417" y="46113"/>
                </a:lnTo>
                <a:lnTo>
                  <a:pt x="4148417" y="31800"/>
                </a:lnTo>
                <a:lnTo>
                  <a:pt x="4148417" y="31470"/>
                </a:lnTo>
                <a:lnTo>
                  <a:pt x="4148417" y="16675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8" name="object 18"/>
          <p:cNvSpPr/>
          <p:nvPr/>
        </p:nvSpPr>
        <p:spPr>
          <a:xfrm>
            <a:off x="9081329" y="3745915"/>
            <a:ext cx="3075517" cy="89747"/>
          </a:xfrm>
          <a:custGeom>
            <a:avLst/>
            <a:gdLst/>
            <a:ahLst/>
            <a:cxnLst/>
            <a:rect l="l" t="t" r="r" b="b"/>
            <a:pathLst>
              <a:path w="4613275" h="134620">
                <a:moveTo>
                  <a:pt x="4613262" y="0"/>
                </a:moveTo>
                <a:lnTo>
                  <a:pt x="10706" y="104889"/>
                </a:lnTo>
                <a:lnTo>
                  <a:pt x="8305" y="112369"/>
                </a:lnTo>
                <a:lnTo>
                  <a:pt x="5715" y="119811"/>
                </a:lnTo>
                <a:lnTo>
                  <a:pt x="2946" y="127228"/>
                </a:lnTo>
                <a:lnTo>
                  <a:pt x="0" y="134594"/>
                </a:lnTo>
                <a:lnTo>
                  <a:pt x="4613262" y="29451"/>
                </a:lnTo>
                <a:lnTo>
                  <a:pt x="4613262" y="14706"/>
                </a:lnTo>
                <a:lnTo>
                  <a:pt x="4613262" y="13982"/>
                </a:lnTo>
                <a:lnTo>
                  <a:pt x="4613262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9" name="object 19"/>
          <p:cNvSpPr/>
          <p:nvPr/>
        </p:nvSpPr>
        <p:spPr>
          <a:xfrm>
            <a:off x="8771619" y="3247212"/>
            <a:ext cx="3385397" cy="19897"/>
          </a:xfrm>
          <a:custGeom>
            <a:avLst/>
            <a:gdLst/>
            <a:ahLst/>
            <a:cxnLst/>
            <a:rect l="l" t="t" r="r" b="b"/>
            <a:pathLst>
              <a:path w="5078094" h="29845">
                <a:moveTo>
                  <a:pt x="5077828" y="0"/>
                </a:moveTo>
                <a:lnTo>
                  <a:pt x="0" y="0"/>
                </a:lnTo>
                <a:lnTo>
                  <a:pt x="0" y="29425"/>
                </a:lnTo>
                <a:lnTo>
                  <a:pt x="2596832" y="29425"/>
                </a:lnTo>
                <a:lnTo>
                  <a:pt x="5077828" y="29425"/>
                </a:lnTo>
                <a:lnTo>
                  <a:pt x="5077828" y="5994"/>
                </a:lnTo>
                <a:lnTo>
                  <a:pt x="5077828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0" name="object 20"/>
          <p:cNvSpPr/>
          <p:nvPr/>
        </p:nvSpPr>
        <p:spPr>
          <a:xfrm>
            <a:off x="8771758" y="2796079"/>
            <a:ext cx="351790" cy="19897"/>
          </a:xfrm>
          <a:custGeom>
            <a:avLst/>
            <a:gdLst/>
            <a:ahLst/>
            <a:cxnLst/>
            <a:rect l="l" t="t" r="r" b="b"/>
            <a:pathLst>
              <a:path w="527684" h="29845">
                <a:moveTo>
                  <a:pt x="0" y="0"/>
                </a:moveTo>
                <a:lnTo>
                  <a:pt x="509736" y="0"/>
                </a:lnTo>
                <a:lnTo>
                  <a:pt x="516231" y="11695"/>
                </a:lnTo>
                <a:lnTo>
                  <a:pt x="523093" y="23243"/>
                </a:lnTo>
                <a:lnTo>
                  <a:pt x="527120" y="29421"/>
                </a:lnTo>
                <a:lnTo>
                  <a:pt x="0" y="29421"/>
                </a:lnTo>
                <a:lnTo>
                  <a:pt x="0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21" name="object 21"/>
          <p:cNvSpPr/>
          <p:nvPr/>
        </p:nvSpPr>
        <p:spPr>
          <a:xfrm>
            <a:off x="9943271" y="2796150"/>
            <a:ext cx="2213610" cy="19473"/>
          </a:xfrm>
          <a:custGeom>
            <a:avLst/>
            <a:gdLst/>
            <a:ahLst/>
            <a:cxnLst/>
            <a:rect l="l" t="t" r="r" b="b"/>
            <a:pathLst>
              <a:path w="3320415" h="29210">
                <a:moveTo>
                  <a:pt x="3320351" y="0"/>
                </a:moveTo>
                <a:lnTo>
                  <a:pt x="1803" y="0"/>
                </a:lnTo>
                <a:lnTo>
                  <a:pt x="1803" y="7607"/>
                </a:lnTo>
                <a:lnTo>
                  <a:pt x="1257" y="7607"/>
                </a:lnTo>
                <a:lnTo>
                  <a:pt x="1257" y="15227"/>
                </a:lnTo>
                <a:lnTo>
                  <a:pt x="673" y="15227"/>
                </a:lnTo>
                <a:lnTo>
                  <a:pt x="673" y="21564"/>
                </a:lnTo>
                <a:lnTo>
                  <a:pt x="0" y="21564"/>
                </a:lnTo>
                <a:lnTo>
                  <a:pt x="0" y="29184"/>
                </a:lnTo>
                <a:lnTo>
                  <a:pt x="3320351" y="29184"/>
                </a:lnTo>
                <a:lnTo>
                  <a:pt x="3320351" y="21564"/>
                </a:lnTo>
                <a:lnTo>
                  <a:pt x="3320351" y="15227"/>
                </a:lnTo>
                <a:lnTo>
                  <a:pt x="3320351" y="7607"/>
                </a:lnTo>
                <a:lnTo>
                  <a:pt x="3320351" y="0"/>
                </a:lnTo>
                <a:close/>
              </a:path>
            </a:pathLst>
          </a:custGeom>
          <a:solidFill>
            <a:srgbClr val="D8AB00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grpSp>
        <p:nvGrpSpPr>
          <p:cNvPr id="22" name="object 22"/>
          <p:cNvGrpSpPr/>
          <p:nvPr/>
        </p:nvGrpSpPr>
        <p:grpSpPr>
          <a:xfrm>
            <a:off x="5401308" y="4026807"/>
            <a:ext cx="6755553" cy="2831253"/>
            <a:chOff x="8101962" y="6040211"/>
            <a:chExt cx="10133330" cy="4246880"/>
          </a:xfrm>
        </p:grpSpPr>
        <p:sp>
          <p:nvSpPr>
            <p:cNvPr id="23" name="object 23"/>
            <p:cNvSpPr/>
            <p:nvPr/>
          </p:nvSpPr>
          <p:spPr>
            <a:xfrm>
              <a:off x="10689547" y="6040211"/>
              <a:ext cx="7546340" cy="4246880"/>
            </a:xfrm>
            <a:custGeom>
              <a:avLst/>
              <a:gdLst/>
              <a:ahLst/>
              <a:cxnLst/>
              <a:rect l="l" t="t" r="r" b="b"/>
              <a:pathLst>
                <a:path w="7546340" h="4246880">
                  <a:moveTo>
                    <a:pt x="7545714" y="0"/>
                  </a:moveTo>
                  <a:lnTo>
                    <a:pt x="7545714" y="4246788"/>
                  </a:lnTo>
                  <a:lnTo>
                    <a:pt x="538193" y="4246788"/>
                  </a:lnTo>
                  <a:lnTo>
                    <a:pt x="498761" y="4203802"/>
                  </a:lnTo>
                  <a:lnTo>
                    <a:pt x="472853" y="4174255"/>
                  </a:lnTo>
                  <a:lnTo>
                    <a:pt x="447500" y="4144323"/>
                  </a:lnTo>
                  <a:lnTo>
                    <a:pt x="422715" y="4114014"/>
                  </a:lnTo>
                  <a:lnTo>
                    <a:pt x="398509" y="4083334"/>
                  </a:lnTo>
                  <a:lnTo>
                    <a:pt x="374893" y="4052293"/>
                  </a:lnTo>
                  <a:lnTo>
                    <a:pt x="351881" y="4020896"/>
                  </a:lnTo>
                  <a:lnTo>
                    <a:pt x="329483" y="3989152"/>
                  </a:lnTo>
                  <a:lnTo>
                    <a:pt x="307711" y="3957069"/>
                  </a:lnTo>
                  <a:lnTo>
                    <a:pt x="286578" y="3924654"/>
                  </a:lnTo>
                  <a:lnTo>
                    <a:pt x="266095" y="3891915"/>
                  </a:lnTo>
                  <a:lnTo>
                    <a:pt x="246274" y="3858859"/>
                  </a:lnTo>
                  <a:lnTo>
                    <a:pt x="227127" y="3825494"/>
                  </a:lnTo>
                  <a:lnTo>
                    <a:pt x="208666" y="3791827"/>
                  </a:lnTo>
                  <a:lnTo>
                    <a:pt x="190902" y="3757867"/>
                  </a:lnTo>
                  <a:lnTo>
                    <a:pt x="173847" y="3723621"/>
                  </a:lnTo>
                  <a:lnTo>
                    <a:pt x="157515" y="3689096"/>
                  </a:lnTo>
                  <a:lnTo>
                    <a:pt x="141915" y="3654300"/>
                  </a:lnTo>
                  <a:lnTo>
                    <a:pt x="112962" y="3583926"/>
                  </a:lnTo>
                  <a:lnTo>
                    <a:pt x="87084" y="3512560"/>
                  </a:lnTo>
                  <a:lnTo>
                    <a:pt x="64376" y="3440262"/>
                  </a:lnTo>
                  <a:lnTo>
                    <a:pt x="44932" y="3367094"/>
                  </a:lnTo>
                  <a:lnTo>
                    <a:pt x="28848" y="3293116"/>
                  </a:lnTo>
                  <a:lnTo>
                    <a:pt x="16217" y="3218390"/>
                  </a:lnTo>
                  <a:lnTo>
                    <a:pt x="7136" y="3142976"/>
                  </a:lnTo>
                  <a:lnTo>
                    <a:pt x="1698" y="3066936"/>
                  </a:lnTo>
                  <a:lnTo>
                    <a:pt x="376" y="3028699"/>
                  </a:lnTo>
                  <a:lnTo>
                    <a:pt x="0" y="2990329"/>
                  </a:lnTo>
                  <a:lnTo>
                    <a:pt x="582" y="2951833"/>
                  </a:lnTo>
                  <a:lnTo>
                    <a:pt x="2134" y="2913218"/>
                  </a:lnTo>
                  <a:lnTo>
                    <a:pt x="4668" y="2874493"/>
                  </a:lnTo>
                  <a:lnTo>
                    <a:pt x="8197" y="2835664"/>
                  </a:lnTo>
                  <a:lnTo>
                    <a:pt x="12731" y="2796739"/>
                  </a:lnTo>
                  <a:lnTo>
                    <a:pt x="18283" y="2757726"/>
                  </a:lnTo>
                  <a:lnTo>
                    <a:pt x="24864" y="2718633"/>
                  </a:lnTo>
                  <a:lnTo>
                    <a:pt x="32486" y="2679466"/>
                  </a:lnTo>
                  <a:lnTo>
                    <a:pt x="41162" y="2640235"/>
                  </a:lnTo>
                  <a:lnTo>
                    <a:pt x="50903" y="2600946"/>
                  </a:lnTo>
                  <a:lnTo>
                    <a:pt x="61720" y="2561607"/>
                  </a:lnTo>
                  <a:lnTo>
                    <a:pt x="73627" y="2522225"/>
                  </a:lnTo>
                  <a:lnTo>
                    <a:pt x="86634" y="2482809"/>
                  </a:lnTo>
                  <a:lnTo>
                    <a:pt x="100753" y="2443365"/>
                  </a:lnTo>
                  <a:lnTo>
                    <a:pt x="115997" y="2403902"/>
                  </a:lnTo>
                  <a:lnTo>
                    <a:pt x="132377" y="2364427"/>
                  </a:lnTo>
                  <a:lnTo>
                    <a:pt x="149904" y="2324948"/>
                  </a:lnTo>
                  <a:lnTo>
                    <a:pt x="168592" y="2285472"/>
                  </a:lnTo>
                  <a:lnTo>
                    <a:pt x="188452" y="2246007"/>
                  </a:lnTo>
                  <a:lnTo>
                    <a:pt x="209495" y="2206561"/>
                  </a:lnTo>
                  <a:lnTo>
                    <a:pt x="231733" y="2167141"/>
                  </a:lnTo>
                  <a:lnTo>
                    <a:pt x="255179" y="2127754"/>
                  </a:lnTo>
                  <a:lnTo>
                    <a:pt x="279843" y="2088409"/>
                  </a:lnTo>
                  <a:lnTo>
                    <a:pt x="305739" y="2049113"/>
                  </a:lnTo>
                  <a:lnTo>
                    <a:pt x="332878" y="2009874"/>
                  </a:lnTo>
                  <a:lnTo>
                    <a:pt x="361271" y="1970698"/>
                  </a:lnTo>
                  <a:lnTo>
                    <a:pt x="390931" y="1931595"/>
                  </a:lnTo>
                  <a:lnTo>
                    <a:pt x="421869" y="1892571"/>
                  </a:lnTo>
                  <a:lnTo>
                    <a:pt x="454097" y="1853635"/>
                  </a:lnTo>
                  <a:lnTo>
                    <a:pt x="486670" y="1815902"/>
                  </a:lnTo>
                  <a:lnTo>
                    <a:pt x="5162025" y="1815902"/>
                  </a:lnTo>
                  <a:lnTo>
                    <a:pt x="5194966" y="1815337"/>
                  </a:lnTo>
                  <a:lnTo>
                    <a:pt x="5260407" y="1812354"/>
                  </a:lnTo>
                  <a:lnTo>
                    <a:pt x="5325242" y="1806810"/>
                  </a:lnTo>
                  <a:lnTo>
                    <a:pt x="5389450" y="1798598"/>
                  </a:lnTo>
                  <a:lnTo>
                    <a:pt x="5453008" y="1787611"/>
                  </a:lnTo>
                  <a:lnTo>
                    <a:pt x="5515894" y="1773741"/>
                  </a:lnTo>
                  <a:lnTo>
                    <a:pt x="5578088" y="1756881"/>
                  </a:lnTo>
                  <a:lnTo>
                    <a:pt x="5639566" y="1736923"/>
                  </a:lnTo>
                  <a:lnTo>
                    <a:pt x="5700308" y="1713761"/>
                  </a:lnTo>
                  <a:lnTo>
                    <a:pt x="5760291" y="1687287"/>
                  </a:lnTo>
                  <a:lnTo>
                    <a:pt x="5819494" y="1657393"/>
                  </a:lnTo>
                  <a:lnTo>
                    <a:pt x="5877895" y="1623973"/>
                  </a:lnTo>
                  <a:lnTo>
                    <a:pt x="5935471" y="1586919"/>
                  </a:lnTo>
                  <a:lnTo>
                    <a:pt x="5992201" y="1546123"/>
                  </a:lnTo>
                  <a:lnTo>
                    <a:pt x="6048064" y="1501478"/>
                  </a:lnTo>
                  <a:lnTo>
                    <a:pt x="6103037" y="1452878"/>
                  </a:lnTo>
                  <a:lnTo>
                    <a:pt x="6157098" y="1400214"/>
                  </a:lnTo>
                  <a:lnTo>
                    <a:pt x="6183780" y="1372325"/>
                  </a:lnTo>
                  <a:lnTo>
                    <a:pt x="6210226" y="1343379"/>
                  </a:lnTo>
                  <a:lnTo>
                    <a:pt x="6236433" y="1313364"/>
                  </a:lnTo>
                  <a:lnTo>
                    <a:pt x="6262399" y="1282267"/>
                  </a:lnTo>
                  <a:lnTo>
                    <a:pt x="6288121" y="1250072"/>
                  </a:lnTo>
                  <a:lnTo>
                    <a:pt x="6313595" y="1216768"/>
                  </a:lnTo>
                  <a:lnTo>
                    <a:pt x="6338820" y="1182341"/>
                  </a:lnTo>
                  <a:lnTo>
                    <a:pt x="6363793" y="1146778"/>
                  </a:lnTo>
                  <a:lnTo>
                    <a:pt x="7309391" y="119070"/>
                  </a:lnTo>
                  <a:lnTo>
                    <a:pt x="7545714" y="0"/>
                  </a:lnTo>
                  <a:close/>
                </a:path>
                <a:path w="7546340" h="4246880">
                  <a:moveTo>
                    <a:pt x="1977121" y="1039714"/>
                  </a:moveTo>
                  <a:lnTo>
                    <a:pt x="2047227" y="1040869"/>
                  </a:lnTo>
                  <a:lnTo>
                    <a:pt x="2117709" y="1044294"/>
                  </a:lnTo>
                  <a:lnTo>
                    <a:pt x="2188547" y="1049881"/>
                  </a:lnTo>
                  <a:lnTo>
                    <a:pt x="2259718" y="1057523"/>
                  </a:lnTo>
                  <a:lnTo>
                    <a:pt x="2331199" y="1067112"/>
                  </a:lnTo>
                  <a:lnTo>
                    <a:pt x="2402970" y="1078541"/>
                  </a:lnTo>
                  <a:lnTo>
                    <a:pt x="2475009" y="1091703"/>
                  </a:lnTo>
                  <a:lnTo>
                    <a:pt x="2547293" y="1106491"/>
                  </a:lnTo>
                  <a:lnTo>
                    <a:pt x="2619801" y="1122796"/>
                  </a:lnTo>
                  <a:lnTo>
                    <a:pt x="2692511" y="1140512"/>
                  </a:lnTo>
                  <a:lnTo>
                    <a:pt x="2765401" y="1159532"/>
                  </a:lnTo>
                  <a:lnTo>
                    <a:pt x="2838449" y="1179747"/>
                  </a:lnTo>
                  <a:lnTo>
                    <a:pt x="2911634" y="1201051"/>
                  </a:lnTo>
                  <a:lnTo>
                    <a:pt x="3021619" y="1234814"/>
                  </a:lnTo>
                  <a:lnTo>
                    <a:pt x="3131789" y="1270423"/>
                  </a:lnTo>
                  <a:lnTo>
                    <a:pt x="3278841" y="1320147"/>
                  </a:lnTo>
                  <a:lnTo>
                    <a:pt x="3938325" y="1553520"/>
                  </a:lnTo>
                  <a:lnTo>
                    <a:pt x="4119450" y="1614194"/>
                  </a:lnTo>
                  <a:lnTo>
                    <a:pt x="4227410" y="1648338"/>
                  </a:lnTo>
                  <a:lnTo>
                    <a:pt x="4334743" y="1680342"/>
                  </a:lnTo>
                  <a:lnTo>
                    <a:pt x="4405915" y="1700311"/>
                  </a:lnTo>
                  <a:lnTo>
                    <a:pt x="4476753" y="1719061"/>
                  </a:lnTo>
                  <a:lnTo>
                    <a:pt x="4547237" y="1736485"/>
                  </a:lnTo>
                  <a:lnTo>
                    <a:pt x="4617344" y="1752475"/>
                  </a:lnTo>
                  <a:lnTo>
                    <a:pt x="4687053" y="1766924"/>
                  </a:lnTo>
                  <a:lnTo>
                    <a:pt x="4756342" y="1779724"/>
                  </a:lnTo>
                  <a:lnTo>
                    <a:pt x="4825188" y="1790769"/>
                  </a:lnTo>
                  <a:lnTo>
                    <a:pt x="4893571" y="1799951"/>
                  </a:lnTo>
                  <a:lnTo>
                    <a:pt x="4961468" y="1807163"/>
                  </a:lnTo>
                  <a:lnTo>
                    <a:pt x="5028857" y="1812297"/>
                  </a:lnTo>
                  <a:lnTo>
                    <a:pt x="5095717" y="1815246"/>
                  </a:lnTo>
                  <a:lnTo>
                    <a:pt x="5162025" y="1815902"/>
                  </a:lnTo>
                  <a:lnTo>
                    <a:pt x="486670" y="1815902"/>
                  </a:lnTo>
                  <a:lnTo>
                    <a:pt x="522472" y="1776053"/>
                  </a:lnTo>
                  <a:lnTo>
                    <a:pt x="558642" y="1737424"/>
                  </a:lnTo>
                  <a:lnTo>
                    <a:pt x="596150" y="1698912"/>
                  </a:lnTo>
                  <a:lnTo>
                    <a:pt x="635007" y="1660525"/>
                  </a:lnTo>
                  <a:lnTo>
                    <a:pt x="675226" y="1622271"/>
                  </a:lnTo>
                  <a:lnTo>
                    <a:pt x="716818" y="1584157"/>
                  </a:lnTo>
                  <a:lnTo>
                    <a:pt x="759876" y="1546123"/>
                  </a:lnTo>
                  <a:lnTo>
                    <a:pt x="804169" y="1508382"/>
                  </a:lnTo>
                  <a:lnTo>
                    <a:pt x="849951" y="1470735"/>
                  </a:lnTo>
                  <a:lnTo>
                    <a:pt x="897154" y="1433260"/>
                  </a:lnTo>
                  <a:lnTo>
                    <a:pt x="945790" y="1395963"/>
                  </a:lnTo>
                  <a:lnTo>
                    <a:pt x="995870" y="1358852"/>
                  </a:lnTo>
                  <a:lnTo>
                    <a:pt x="1047406" y="1321934"/>
                  </a:lnTo>
                  <a:lnTo>
                    <a:pt x="1109947" y="1280048"/>
                  </a:lnTo>
                  <a:lnTo>
                    <a:pt x="1173171" y="1241933"/>
                  </a:lnTo>
                  <a:lnTo>
                    <a:pt x="1237054" y="1207484"/>
                  </a:lnTo>
                  <a:lnTo>
                    <a:pt x="1301577" y="1176591"/>
                  </a:lnTo>
                  <a:lnTo>
                    <a:pt x="1366716" y="1149149"/>
                  </a:lnTo>
                  <a:lnTo>
                    <a:pt x="1432450" y="1125050"/>
                  </a:lnTo>
                  <a:lnTo>
                    <a:pt x="1498757" y="1104186"/>
                  </a:lnTo>
                  <a:lnTo>
                    <a:pt x="1565615" y="1086450"/>
                  </a:lnTo>
                  <a:lnTo>
                    <a:pt x="1633003" y="1071735"/>
                  </a:lnTo>
                  <a:lnTo>
                    <a:pt x="1700899" y="1059933"/>
                  </a:lnTo>
                  <a:lnTo>
                    <a:pt x="1769280" y="1050937"/>
                  </a:lnTo>
                  <a:lnTo>
                    <a:pt x="1838125" y="1044641"/>
                  </a:lnTo>
                  <a:lnTo>
                    <a:pt x="1907413" y="1040935"/>
                  </a:lnTo>
                  <a:lnTo>
                    <a:pt x="1942215" y="1040021"/>
                  </a:lnTo>
                  <a:lnTo>
                    <a:pt x="1977121" y="1039714"/>
                  </a:lnTo>
                  <a:close/>
                </a:path>
              </a:pathLst>
            </a:custGeom>
            <a:solidFill>
              <a:srgbClr val="E7DF8F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4" name="object 24"/>
            <p:cNvSpPr/>
            <p:nvPr/>
          </p:nvSpPr>
          <p:spPr>
            <a:xfrm>
              <a:off x="8101962" y="8966199"/>
              <a:ext cx="6658609" cy="1320800"/>
            </a:xfrm>
            <a:custGeom>
              <a:avLst/>
              <a:gdLst/>
              <a:ahLst/>
              <a:cxnLst/>
              <a:rect l="l" t="t" r="r" b="b"/>
              <a:pathLst>
                <a:path w="6658609" h="1320800">
                  <a:moveTo>
                    <a:pt x="5443526" y="12699"/>
                  </a:moveTo>
                  <a:lnTo>
                    <a:pt x="5858002" y="12699"/>
                  </a:lnTo>
                  <a:lnTo>
                    <a:pt x="5949909" y="38099"/>
                  </a:lnTo>
                  <a:lnTo>
                    <a:pt x="5994040" y="63499"/>
                  </a:lnTo>
                  <a:lnTo>
                    <a:pt x="6036940" y="76199"/>
                  </a:lnTo>
                  <a:lnTo>
                    <a:pt x="6078598" y="101599"/>
                  </a:lnTo>
                  <a:lnTo>
                    <a:pt x="6119002" y="114299"/>
                  </a:lnTo>
                  <a:lnTo>
                    <a:pt x="6158139" y="139699"/>
                  </a:lnTo>
                  <a:lnTo>
                    <a:pt x="6194920" y="177799"/>
                  </a:lnTo>
                  <a:lnTo>
                    <a:pt x="6230338" y="203199"/>
                  </a:lnTo>
                  <a:lnTo>
                    <a:pt x="6264391" y="228599"/>
                  </a:lnTo>
                  <a:lnTo>
                    <a:pt x="6297078" y="266699"/>
                  </a:lnTo>
                  <a:lnTo>
                    <a:pt x="6328398" y="304799"/>
                  </a:lnTo>
                  <a:lnTo>
                    <a:pt x="6358349" y="342899"/>
                  </a:lnTo>
                  <a:lnTo>
                    <a:pt x="6386931" y="380999"/>
                  </a:lnTo>
                  <a:lnTo>
                    <a:pt x="6414142" y="419099"/>
                  </a:lnTo>
                  <a:lnTo>
                    <a:pt x="6439981" y="469899"/>
                  </a:lnTo>
                  <a:lnTo>
                    <a:pt x="6464446" y="507999"/>
                  </a:lnTo>
                  <a:lnTo>
                    <a:pt x="6487536" y="558799"/>
                  </a:lnTo>
                  <a:lnTo>
                    <a:pt x="6509250" y="609599"/>
                  </a:lnTo>
                  <a:lnTo>
                    <a:pt x="6529587" y="660399"/>
                  </a:lnTo>
                  <a:lnTo>
                    <a:pt x="6548545" y="711199"/>
                  </a:lnTo>
                  <a:lnTo>
                    <a:pt x="6561202" y="749299"/>
                  </a:lnTo>
                  <a:lnTo>
                    <a:pt x="6573156" y="800099"/>
                  </a:lnTo>
                  <a:lnTo>
                    <a:pt x="6584406" y="838199"/>
                  </a:lnTo>
                  <a:lnTo>
                    <a:pt x="6594953" y="876299"/>
                  </a:lnTo>
                  <a:lnTo>
                    <a:pt x="6604796" y="927099"/>
                  </a:lnTo>
                  <a:lnTo>
                    <a:pt x="6613934" y="965199"/>
                  </a:lnTo>
                  <a:lnTo>
                    <a:pt x="6622367" y="1015999"/>
                  </a:lnTo>
                  <a:lnTo>
                    <a:pt x="6630094" y="1066799"/>
                  </a:lnTo>
                  <a:lnTo>
                    <a:pt x="6637116" y="1117599"/>
                  </a:lnTo>
                  <a:lnTo>
                    <a:pt x="6643433" y="1168399"/>
                  </a:lnTo>
                  <a:lnTo>
                    <a:pt x="6649042" y="1219199"/>
                  </a:lnTo>
                  <a:lnTo>
                    <a:pt x="6653945" y="1269999"/>
                  </a:lnTo>
                  <a:lnTo>
                    <a:pt x="6658141" y="1320799"/>
                  </a:lnTo>
                  <a:lnTo>
                    <a:pt x="6372307" y="1320799"/>
                  </a:lnTo>
                  <a:lnTo>
                    <a:pt x="6370340" y="1295399"/>
                  </a:lnTo>
                  <a:lnTo>
                    <a:pt x="6365557" y="1244599"/>
                  </a:lnTo>
                  <a:lnTo>
                    <a:pt x="6359889" y="1193799"/>
                  </a:lnTo>
                  <a:lnTo>
                    <a:pt x="6353290" y="1142999"/>
                  </a:lnTo>
                  <a:lnTo>
                    <a:pt x="6345712" y="1092199"/>
                  </a:lnTo>
                  <a:lnTo>
                    <a:pt x="6337109" y="1041399"/>
                  </a:lnTo>
                  <a:lnTo>
                    <a:pt x="6327434" y="990599"/>
                  </a:lnTo>
                  <a:lnTo>
                    <a:pt x="6316640" y="939799"/>
                  </a:lnTo>
                  <a:lnTo>
                    <a:pt x="6304680" y="901699"/>
                  </a:lnTo>
                  <a:lnTo>
                    <a:pt x="6291509" y="850899"/>
                  </a:lnTo>
                  <a:lnTo>
                    <a:pt x="6277078" y="800099"/>
                  </a:lnTo>
                  <a:lnTo>
                    <a:pt x="6258390" y="749299"/>
                  </a:lnTo>
                  <a:lnTo>
                    <a:pt x="6237811" y="698499"/>
                  </a:lnTo>
                  <a:lnTo>
                    <a:pt x="6215264" y="647699"/>
                  </a:lnTo>
                  <a:lnTo>
                    <a:pt x="6190672" y="596899"/>
                  </a:lnTo>
                  <a:lnTo>
                    <a:pt x="6163958" y="558799"/>
                  </a:lnTo>
                  <a:lnTo>
                    <a:pt x="6135047" y="520699"/>
                  </a:lnTo>
                  <a:lnTo>
                    <a:pt x="6103861" y="482599"/>
                  </a:lnTo>
                  <a:lnTo>
                    <a:pt x="6070323" y="444499"/>
                  </a:lnTo>
                  <a:lnTo>
                    <a:pt x="6034358" y="406399"/>
                  </a:lnTo>
                  <a:lnTo>
                    <a:pt x="5995888" y="380999"/>
                  </a:lnTo>
                  <a:lnTo>
                    <a:pt x="5959408" y="355599"/>
                  </a:lnTo>
                  <a:lnTo>
                    <a:pt x="5921191" y="342899"/>
                  </a:lnTo>
                  <a:lnTo>
                    <a:pt x="5881196" y="317499"/>
                  </a:lnTo>
                  <a:lnTo>
                    <a:pt x="5839379" y="304799"/>
                  </a:lnTo>
                  <a:lnTo>
                    <a:pt x="5795700" y="292099"/>
                  </a:lnTo>
                  <a:lnTo>
                    <a:pt x="5750115" y="292099"/>
                  </a:lnTo>
                  <a:lnTo>
                    <a:pt x="5702583" y="279399"/>
                  </a:lnTo>
                  <a:lnTo>
                    <a:pt x="4751809" y="279399"/>
                  </a:lnTo>
                  <a:lnTo>
                    <a:pt x="4873383" y="215899"/>
                  </a:lnTo>
                  <a:lnTo>
                    <a:pt x="4967919" y="165099"/>
                  </a:lnTo>
                  <a:lnTo>
                    <a:pt x="5014284" y="152399"/>
                  </a:lnTo>
                  <a:lnTo>
                    <a:pt x="5060040" y="126999"/>
                  </a:lnTo>
                  <a:lnTo>
                    <a:pt x="5149701" y="101599"/>
                  </a:lnTo>
                  <a:lnTo>
                    <a:pt x="5193596" y="76199"/>
                  </a:lnTo>
                  <a:lnTo>
                    <a:pt x="5279488" y="50799"/>
                  </a:lnTo>
                  <a:lnTo>
                    <a:pt x="5321474" y="50799"/>
                  </a:lnTo>
                  <a:lnTo>
                    <a:pt x="5443526" y="12699"/>
                  </a:lnTo>
                  <a:close/>
                </a:path>
                <a:path w="6658609" h="1320800">
                  <a:moveTo>
                    <a:pt x="4751809" y="279399"/>
                  </a:moveTo>
                  <a:lnTo>
                    <a:pt x="5653062" y="279399"/>
                  </a:lnTo>
                  <a:lnTo>
                    <a:pt x="5601509" y="292099"/>
                  </a:lnTo>
                  <a:lnTo>
                    <a:pt x="5547884" y="292099"/>
                  </a:lnTo>
                  <a:lnTo>
                    <a:pt x="5492142" y="304799"/>
                  </a:lnTo>
                  <a:lnTo>
                    <a:pt x="5453687" y="304799"/>
                  </a:lnTo>
                  <a:lnTo>
                    <a:pt x="5414403" y="317499"/>
                  </a:lnTo>
                  <a:lnTo>
                    <a:pt x="5291642" y="355599"/>
                  </a:lnTo>
                  <a:lnTo>
                    <a:pt x="5161655" y="393699"/>
                  </a:lnTo>
                  <a:lnTo>
                    <a:pt x="5116751" y="419099"/>
                  </a:lnTo>
                  <a:lnTo>
                    <a:pt x="5071069" y="431799"/>
                  </a:lnTo>
                  <a:lnTo>
                    <a:pt x="5024617" y="457199"/>
                  </a:lnTo>
                  <a:lnTo>
                    <a:pt x="4929428" y="507999"/>
                  </a:lnTo>
                  <a:lnTo>
                    <a:pt x="4831234" y="558799"/>
                  </a:lnTo>
                  <a:lnTo>
                    <a:pt x="4730088" y="609599"/>
                  </a:lnTo>
                  <a:lnTo>
                    <a:pt x="4678424" y="647699"/>
                  </a:lnTo>
                  <a:lnTo>
                    <a:pt x="4626041" y="673099"/>
                  </a:lnTo>
                  <a:lnTo>
                    <a:pt x="4572947" y="711199"/>
                  </a:lnTo>
                  <a:lnTo>
                    <a:pt x="4513519" y="749299"/>
                  </a:lnTo>
                  <a:lnTo>
                    <a:pt x="4397001" y="825499"/>
                  </a:lnTo>
                  <a:lnTo>
                    <a:pt x="4339894" y="850899"/>
                  </a:lnTo>
                  <a:lnTo>
                    <a:pt x="4227948" y="927099"/>
                  </a:lnTo>
                  <a:lnTo>
                    <a:pt x="4118974" y="977899"/>
                  </a:lnTo>
                  <a:lnTo>
                    <a:pt x="4065583" y="1015999"/>
                  </a:lnTo>
                  <a:lnTo>
                    <a:pt x="3960952" y="1066799"/>
                  </a:lnTo>
                  <a:lnTo>
                    <a:pt x="3909698" y="1104899"/>
                  </a:lnTo>
                  <a:lnTo>
                    <a:pt x="3859141" y="1130299"/>
                  </a:lnTo>
                  <a:lnTo>
                    <a:pt x="3760089" y="1181099"/>
                  </a:lnTo>
                  <a:lnTo>
                    <a:pt x="3711578" y="1193799"/>
                  </a:lnTo>
                  <a:lnTo>
                    <a:pt x="3663734" y="1219199"/>
                  </a:lnTo>
                  <a:lnTo>
                    <a:pt x="3570015" y="1269999"/>
                  </a:lnTo>
                  <a:lnTo>
                    <a:pt x="3524125" y="1282699"/>
                  </a:lnTo>
                  <a:lnTo>
                    <a:pt x="3478872" y="1308099"/>
                  </a:lnTo>
                  <a:lnTo>
                    <a:pt x="3434247" y="1320799"/>
                  </a:lnTo>
                  <a:lnTo>
                    <a:pt x="2034875" y="1320799"/>
                  </a:lnTo>
                  <a:lnTo>
                    <a:pt x="1995863" y="1295399"/>
                  </a:lnTo>
                  <a:lnTo>
                    <a:pt x="1957976" y="1269999"/>
                  </a:lnTo>
                  <a:lnTo>
                    <a:pt x="1921102" y="1244599"/>
                  </a:lnTo>
                  <a:lnTo>
                    <a:pt x="1885127" y="1219199"/>
                  </a:lnTo>
                  <a:lnTo>
                    <a:pt x="1867533" y="1206499"/>
                  </a:lnTo>
                  <a:lnTo>
                    <a:pt x="2819239" y="1206499"/>
                  </a:lnTo>
                  <a:lnTo>
                    <a:pt x="2854231" y="1193799"/>
                  </a:lnTo>
                  <a:lnTo>
                    <a:pt x="2889916" y="1193799"/>
                  </a:lnTo>
                  <a:lnTo>
                    <a:pt x="2963382" y="1168399"/>
                  </a:lnTo>
                  <a:lnTo>
                    <a:pt x="3001169" y="1168399"/>
                  </a:lnTo>
                  <a:lnTo>
                    <a:pt x="3118791" y="1130299"/>
                  </a:lnTo>
                  <a:lnTo>
                    <a:pt x="3242878" y="1092199"/>
                  </a:lnTo>
                  <a:lnTo>
                    <a:pt x="3285694" y="1066799"/>
                  </a:lnTo>
                  <a:lnTo>
                    <a:pt x="3373526" y="1041399"/>
                  </a:lnTo>
                  <a:lnTo>
                    <a:pt x="3418550" y="1015999"/>
                  </a:lnTo>
                  <a:lnTo>
                    <a:pt x="3464317" y="1003299"/>
                  </a:lnTo>
                  <a:lnTo>
                    <a:pt x="3558095" y="952499"/>
                  </a:lnTo>
                  <a:lnTo>
                    <a:pt x="3606112" y="927099"/>
                  </a:lnTo>
                  <a:lnTo>
                    <a:pt x="3654887" y="914399"/>
                  </a:lnTo>
                  <a:lnTo>
                    <a:pt x="3754723" y="863599"/>
                  </a:lnTo>
                  <a:lnTo>
                    <a:pt x="3805792" y="825499"/>
                  </a:lnTo>
                  <a:lnTo>
                    <a:pt x="3910246" y="774699"/>
                  </a:lnTo>
                  <a:lnTo>
                    <a:pt x="3963639" y="749299"/>
                  </a:lnTo>
                  <a:lnTo>
                    <a:pt x="4017815" y="711199"/>
                  </a:lnTo>
                  <a:lnTo>
                    <a:pt x="4072776" y="685799"/>
                  </a:lnTo>
                  <a:lnTo>
                    <a:pt x="4185069" y="609599"/>
                  </a:lnTo>
                  <a:lnTo>
                    <a:pt x="4242409" y="584199"/>
                  </a:lnTo>
                  <a:lnTo>
                    <a:pt x="4359491" y="507999"/>
                  </a:lnTo>
                  <a:lnTo>
                    <a:pt x="4419240" y="469899"/>
                  </a:lnTo>
                  <a:lnTo>
                    <a:pt x="4471950" y="431799"/>
                  </a:lnTo>
                  <a:lnTo>
                    <a:pt x="4524110" y="406399"/>
                  </a:lnTo>
                  <a:lnTo>
                    <a:pt x="4575714" y="368299"/>
                  </a:lnTo>
                  <a:lnTo>
                    <a:pt x="4727144" y="292099"/>
                  </a:lnTo>
                  <a:lnTo>
                    <a:pt x="4751809" y="279399"/>
                  </a:lnTo>
                  <a:close/>
                </a:path>
                <a:path w="6658609" h="1320800">
                  <a:moveTo>
                    <a:pt x="320552" y="850899"/>
                  </a:moveTo>
                  <a:lnTo>
                    <a:pt x="1042458" y="850899"/>
                  </a:lnTo>
                  <a:lnTo>
                    <a:pt x="981287" y="863599"/>
                  </a:lnTo>
                  <a:lnTo>
                    <a:pt x="916789" y="863599"/>
                  </a:lnTo>
                  <a:lnTo>
                    <a:pt x="822147" y="888999"/>
                  </a:lnTo>
                  <a:lnTo>
                    <a:pt x="733543" y="914399"/>
                  </a:lnTo>
                  <a:lnTo>
                    <a:pt x="691439" y="939799"/>
                  </a:lnTo>
                  <a:lnTo>
                    <a:pt x="650767" y="952499"/>
                  </a:lnTo>
                  <a:lnTo>
                    <a:pt x="611499" y="977899"/>
                  </a:lnTo>
                  <a:lnTo>
                    <a:pt x="573608" y="1003299"/>
                  </a:lnTo>
                  <a:lnTo>
                    <a:pt x="537070" y="1041399"/>
                  </a:lnTo>
                  <a:lnTo>
                    <a:pt x="501858" y="1066799"/>
                  </a:lnTo>
                  <a:lnTo>
                    <a:pt x="467944" y="1104899"/>
                  </a:lnTo>
                  <a:lnTo>
                    <a:pt x="435304" y="1142999"/>
                  </a:lnTo>
                  <a:lnTo>
                    <a:pt x="403910" y="1181099"/>
                  </a:lnTo>
                  <a:lnTo>
                    <a:pt x="373016" y="1231899"/>
                  </a:lnTo>
                  <a:lnTo>
                    <a:pt x="343944" y="1282699"/>
                  </a:lnTo>
                  <a:lnTo>
                    <a:pt x="316646" y="1320799"/>
                  </a:lnTo>
                  <a:lnTo>
                    <a:pt x="0" y="1320799"/>
                  </a:lnTo>
                  <a:lnTo>
                    <a:pt x="13509" y="1295399"/>
                  </a:lnTo>
                  <a:lnTo>
                    <a:pt x="31233" y="1257299"/>
                  </a:lnTo>
                  <a:lnTo>
                    <a:pt x="49597" y="1219199"/>
                  </a:lnTo>
                  <a:lnTo>
                    <a:pt x="68601" y="1181099"/>
                  </a:lnTo>
                  <a:lnTo>
                    <a:pt x="88245" y="1142999"/>
                  </a:lnTo>
                  <a:lnTo>
                    <a:pt x="108527" y="1117599"/>
                  </a:lnTo>
                  <a:lnTo>
                    <a:pt x="129448" y="1079499"/>
                  </a:lnTo>
                  <a:lnTo>
                    <a:pt x="151007" y="1054099"/>
                  </a:lnTo>
                  <a:lnTo>
                    <a:pt x="173203" y="1015999"/>
                  </a:lnTo>
                  <a:lnTo>
                    <a:pt x="205206" y="977899"/>
                  </a:lnTo>
                  <a:lnTo>
                    <a:pt x="238397" y="939799"/>
                  </a:lnTo>
                  <a:lnTo>
                    <a:pt x="272770" y="901699"/>
                  </a:lnTo>
                  <a:lnTo>
                    <a:pt x="308315" y="863599"/>
                  </a:lnTo>
                  <a:lnTo>
                    <a:pt x="320552" y="850899"/>
                  </a:lnTo>
                  <a:close/>
                </a:path>
                <a:path w="6658609" h="1320800">
                  <a:moveTo>
                    <a:pt x="939689" y="571499"/>
                  </a:moveTo>
                  <a:lnTo>
                    <a:pt x="1234663" y="571499"/>
                  </a:lnTo>
                  <a:lnTo>
                    <a:pt x="1337579" y="596899"/>
                  </a:lnTo>
                  <a:lnTo>
                    <a:pt x="1386187" y="596899"/>
                  </a:lnTo>
                  <a:lnTo>
                    <a:pt x="1433021" y="609599"/>
                  </a:lnTo>
                  <a:lnTo>
                    <a:pt x="1478175" y="634999"/>
                  </a:lnTo>
                  <a:lnTo>
                    <a:pt x="1521746" y="647699"/>
                  </a:lnTo>
                  <a:lnTo>
                    <a:pt x="1563826" y="660399"/>
                  </a:lnTo>
                  <a:lnTo>
                    <a:pt x="1604512" y="685799"/>
                  </a:lnTo>
                  <a:lnTo>
                    <a:pt x="1643898" y="711199"/>
                  </a:lnTo>
                  <a:lnTo>
                    <a:pt x="1682078" y="723899"/>
                  </a:lnTo>
                  <a:lnTo>
                    <a:pt x="1719148" y="749299"/>
                  </a:lnTo>
                  <a:lnTo>
                    <a:pt x="1755203" y="774699"/>
                  </a:lnTo>
                  <a:lnTo>
                    <a:pt x="1790337" y="800099"/>
                  </a:lnTo>
                  <a:lnTo>
                    <a:pt x="1824645" y="825499"/>
                  </a:lnTo>
                  <a:lnTo>
                    <a:pt x="1858221" y="838199"/>
                  </a:lnTo>
                  <a:lnTo>
                    <a:pt x="1891162" y="863599"/>
                  </a:lnTo>
                  <a:lnTo>
                    <a:pt x="1923561" y="888999"/>
                  </a:lnTo>
                  <a:lnTo>
                    <a:pt x="1995285" y="952499"/>
                  </a:lnTo>
                  <a:lnTo>
                    <a:pt x="2113082" y="1028699"/>
                  </a:lnTo>
                  <a:lnTo>
                    <a:pt x="2152707" y="1066799"/>
                  </a:lnTo>
                  <a:lnTo>
                    <a:pt x="2192945" y="1092199"/>
                  </a:lnTo>
                  <a:lnTo>
                    <a:pt x="2234054" y="1104899"/>
                  </a:lnTo>
                  <a:lnTo>
                    <a:pt x="2276296" y="1130299"/>
                  </a:lnTo>
                  <a:lnTo>
                    <a:pt x="2319929" y="1155699"/>
                  </a:lnTo>
                  <a:lnTo>
                    <a:pt x="2365213" y="1168399"/>
                  </a:lnTo>
                  <a:lnTo>
                    <a:pt x="2412408" y="1181099"/>
                  </a:lnTo>
                  <a:lnTo>
                    <a:pt x="2461774" y="1193799"/>
                  </a:lnTo>
                  <a:lnTo>
                    <a:pt x="2513570" y="1206499"/>
                  </a:lnTo>
                  <a:lnTo>
                    <a:pt x="1867533" y="1206499"/>
                  </a:lnTo>
                  <a:lnTo>
                    <a:pt x="1849939" y="1193799"/>
                  </a:lnTo>
                  <a:lnTo>
                    <a:pt x="1815427" y="1168399"/>
                  </a:lnTo>
                  <a:lnTo>
                    <a:pt x="1743995" y="1117599"/>
                  </a:lnTo>
                  <a:lnTo>
                    <a:pt x="1706841" y="1092199"/>
                  </a:lnTo>
                  <a:lnTo>
                    <a:pt x="1669796" y="1054099"/>
                  </a:lnTo>
                  <a:lnTo>
                    <a:pt x="1595180" y="1003299"/>
                  </a:lnTo>
                  <a:lnTo>
                    <a:pt x="1557178" y="977899"/>
                  </a:lnTo>
                  <a:lnTo>
                    <a:pt x="1518428" y="965199"/>
                  </a:lnTo>
                  <a:lnTo>
                    <a:pt x="1478713" y="939799"/>
                  </a:lnTo>
                  <a:lnTo>
                    <a:pt x="1437820" y="927099"/>
                  </a:lnTo>
                  <a:lnTo>
                    <a:pt x="1395533" y="901699"/>
                  </a:lnTo>
                  <a:lnTo>
                    <a:pt x="1351638" y="888999"/>
                  </a:lnTo>
                  <a:lnTo>
                    <a:pt x="1305920" y="876299"/>
                  </a:lnTo>
                  <a:lnTo>
                    <a:pt x="1258163" y="863599"/>
                  </a:lnTo>
                  <a:lnTo>
                    <a:pt x="1208153" y="863599"/>
                  </a:lnTo>
                  <a:lnTo>
                    <a:pt x="1155676" y="850899"/>
                  </a:lnTo>
                  <a:lnTo>
                    <a:pt x="320552" y="850899"/>
                  </a:lnTo>
                  <a:lnTo>
                    <a:pt x="345026" y="825499"/>
                  </a:lnTo>
                  <a:lnTo>
                    <a:pt x="382893" y="800099"/>
                  </a:lnTo>
                  <a:lnTo>
                    <a:pt x="421908" y="761999"/>
                  </a:lnTo>
                  <a:lnTo>
                    <a:pt x="462065" y="736599"/>
                  </a:lnTo>
                  <a:lnTo>
                    <a:pt x="503354" y="711199"/>
                  </a:lnTo>
                  <a:lnTo>
                    <a:pt x="545767" y="685799"/>
                  </a:lnTo>
                  <a:lnTo>
                    <a:pt x="589297" y="673099"/>
                  </a:lnTo>
                  <a:lnTo>
                    <a:pt x="633936" y="647699"/>
                  </a:lnTo>
                  <a:lnTo>
                    <a:pt x="774423" y="609599"/>
                  </a:lnTo>
                  <a:lnTo>
                    <a:pt x="873477" y="584199"/>
                  </a:lnTo>
                  <a:lnTo>
                    <a:pt x="939689" y="571499"/>
                  </a:lnTo>
                  <a:close/>
                </a:path>
                <a:path w="6658609" h="1320800">
                  <a:moveTo>
                    <a:pt x="5553982" y="0"/>
                  </a:moveTo>
                  <a:lnTo>
                    <a:pt x="5761315" y="0"/>
                  </a:lnTo>
                  <a:lnTo>
                    <a:pt x="5810250" y="12699"/>
                  </a:lnTo>
                  <a:lnTo>
                    <a:pt x="5499310" y="12699"/>
                  </a:lnTo>
                  <a:lnTo>
                    <a:pt x="5553982" y="0"/>
                  </a:lnTo>
                  <a:close/>
                </a:path>
              </a:pathLst>
            </a:custGeom>
            <a:solidFill>
              <a:srgbClr val="D8AB00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-1" y="0"/>
            <a:ext cx="2623397" cy="5349663"/>
            <a:chOff x="-1" y="0"/>
            <a:chExt cx="3935095" cy="8024495"/>
          </a:xfrm>
        </p:grpSpPr>
        <p:sp>
          <p:nvSpPr>
            <p:cNvPr id="26" name="object 26"/>
            <p:cNvSpPr/>
            <p:nvPr/>
          </p:nvSpPr>
          <p:spPr>
            <a:xfrm>
              <a:off x="-1" y="0"/>
              <a:ext cx="3062605" cy="3793490"/>
            </a:xfrm>
            <a:custGeom>
              <a:avLst/>
              <a:gdLst/>
              <a:ahLst/>
              <a:cxnLst/>
              <a:rect l="l" t="t" r="r" b="b"/>
              <a:pathLst>
                <a:path w="3062605" h="3793490">
                  <a:moveTo>
                    <a:pt x="0" y="3704739"/>
                  </a:moveTo>
                  <a:lnTo>
                    <a:pt x="729099" y="3704739"/>
                  </a:lnTo>
                  <a:lnTo>
                    <a:pt x="0" y="3793191"/>
                  </a:lnTo>
                  <a:lnTo>
                    <a:pt x="0" y="3704739"/>
                  </a:lnTo>
                  <a:close/>
                </a:path>
                <a:path w="3062605" h="3793490">
                  <a:moveTo>
                    <a:pt x="0" y="0"/>
                  </a:moveTo>
                  <a:lnTo>
                    <a:pt x="2421937" y="0"/>
                  </a:lnTo>
                  <a:lnTo>
                    <a:pt x="2797020" y="346060"/>
                  </a:lnTo>
                  <a:lnTo>
                    <a:pt x="2823388" y="395785"/>
                  </a:lnTo>
                  <a:lnTo>
                    <a:pt x="2848265" y="445352"/>
                  </a:lnTo>
                  <a:lnTo>
                    <a:pt x="2871669" y="494758"/>
                  </a:lnTo>
                  <a:lnTo>
                    <a:pt x="2893618" y="543995"/>
                  </a:lnTo>
                  <a:lnTo>
                    <a:pt x="2914132" y="593059"/>
                  </a:lnTo>
                  <a:lnTo>
                    <a:pt x="2933228" y="641945"/>
                  </a:lnTo>
                  <a:lnTo>
                    <a:pt x="2950926" y="690646"/>
                  </a:lnTo>
                  <a:lnTo>
                    <a:pt x="2967245" y="739158"/>
                  </a:lnTo>
                  <a:lnTo>
                    <a:pt x="2982202" y="787475"/>
                  </a:lnTo>
                  <a:lnTo>
                    <a:pt x="2995817" y="835591"/>
                  </a:lnTo>
                  <a:lnTo>
                    <a:pt x="3008108" y="883502"/>
                  </a:lnTo>
                  <a:lnTo>
                    <a:pt x="3019093" y="931201"/>
                  </a:lnTo>
                  <a:lnTo>
                    <a:pt x="3028793" y="978684"/>
                  </a:lnTo>
                  <a:lnTo>
                    <a:pt x="3037224" y="1025945"/>
                  </a:lnTo>
                  <a:lnTo>
                    <a:pt x="3044406" y="1072979"/>
                  </a:lnTo>
                  <a:lnTo>
                    <a:pt x="3050358" y="1119779"/>
                  </a:lnTo>
                  <a:lnTo>
                    <a:pt x="3055097" y="1166342"/>
                  </a:lnTo>
                  <a:lnTo>
                    <a:pt x="3058644" y="1212660"/>
                  </a:lnTo>
                  <a:lnTo>
                    <a:pt x="3061016" y="1258730"/>
                  </a:lnTo>
                  <a:lnTo>
                    <a:pt x="3062231" y="1304545"/>
                  </a:lnTo>
                  <a:lnTo>
                    <a:pt x="3062310" y="1350100"/>
                  </a:lnTo>
                  <a:lnTo>
                    <a:pt x="3061270" y="1395390"/>
                  </a:lnTo>
                  <a:lnTo>
                    <a:pt x="3059130" y="1440409"/>
                  </a:lnTo>
                  <a:lnTo>
                    <a:pt x="3055908" y="1485152"/>
                  </a:lnTo>
                  <a:lnTo>
                    <a:pt x="3051624" y="1529613"/>
                  </a:lnTo>
                  <a:lnTo>
                    <a:pt x="3046296" y="1573787"/>
                  </a:lnTo>
                  <a:lnTo>
                    <a:pt x="3039943" y="1617669"/>
                  </a:lnTo>
                  <a:lnTo>
                    <a:pt x="3032582" y="1661253"/>
                  </a:lnTo>
                  <a:lnTo>
                    <a:pt x="3024234" y="1704534"/>
                  </a:lnTo>
                  <a:lnTo>
                    <a:pt x="3014916" y="1747506"/>
                  </a:lnTo>
                  <a:lnTo>
                    <a:pt x="3004647" y="1790164"/>
                  </a:lnTo>
                  <a:lnTo>
                    <a:pt x="2993447" y="1832502"/>
                  </a:lnTo>
                  <a:lnTo>
                    <a:pt x="2981333" y="1874516"/>
                  </a:lnTo>
                  <a:lnTo>
                    <a:pt x="2968324" y="1916199"/>
                  </a:lnTo>
                  <a:lnTo>
                    <a:pt x="2954438" y="1957546"/>
                  </a:lnTo>
                  <a:lnTo>
                    <a:pt x="2939696" y="1998552"/>
                  </a:lnTo>
                  <a:lnTo>
                    <a:pt x="2924114" y="2039212"/>
                  </a:lnTo>
                  <a:lnTo>
                    <a:pt x="2907712" y="2079520"/>
                  </a:lnTo>
                  <a:lnTo>
                    <a:pt x="2890509" y="2119470"/>
                  </a:lnTo>
                  <a:lnTo>
                    <a:pt x="2872522" y="2159057"/>
                  </a:lnTo>
                  <a:lnTo>
                    <a:pt x="2853772" y="2198276"/>
                  </a:lnTo>
                  <a:lnTo>
                    <a:pt x="2834276" y="2237122"/>
                  </a:lnTo>
                  <a:lnTo>
                    <a:pt x="2814053" y="2275588"/>
                  </a:lnTo>
                  <a:lnTo>
                    <a:pt x="2793121" y="2313670"/>
                  </a:lnTo>
                  <a:lnTo>
                    <a:pt x="2771500" y="2351362"/>
                  </a:lnTo>
                  <a:lnTo>
                    <a:pt x="2749208" y="2388659"/>
                  </a:lnTo>
                  <a:lnTo>
                    <a:pt x="2726264" y="2425555"/>
                  </a:lnTo>
                  <a:lnTo>
                    <a:pt x="2702685" y="2462045"/>
                  </a:lnTo>
                  <a:lnTo>
                    <a:pt x="2678492" y="2498123"/>
                  </a:lnTo>
                  <a:lnTo>
                    <a:pt x="2653703" y="2533784"/>
                  </a:lnTo>
                  <a:lnTo>
                    <a:pt x="2628335" y="2569023"/>
                  </a:lnTo>
                  <a:lnTo>
                    <a:pt x="2602409" y="2603834"/>
                  </a:lnTo>
                  <a:lnTo>
                    <a:pt x="2575942" y="2638211"/>
                  </a:lnTo>
                  <a:lnTo>
                    <a:pt x="2548953" y="2672150"/>
                  </a:lnTo>
                  <a:lnTo>
                    <a:pt x="2521461" y="2705645"/>
                  </a:lnTo>
                  <a:lnTo>
                    <a:pt x="2493485" y="2738691"/>
                  </a:lnTo>
                  <a:lnTo>
                    <a:pt x="2465043" y="2771282"/>
                  </a:lnTo>
                  <a:lnTo>
                    <a:pt x="2436154" y="2803412"/>
                  </a:lnTo>
                  <a:lnTo>
                    <a:pt x="2406836" y="2835076"/>
                  </a:lnTo>
                  <a:lnTo>
                    <a:pt x="2377108" y="2866270"/>
                  </a:lnTo>
                  <a:lnTo>
                    <a:pt x="2346989" y="2896987"/>
                  </a:lnTo>
                  <a:lnTo>
                    <a:pt x="2316498" y="2927221"/>
                  </a:lnTo>
                  <a:lnTo>
                    <a:pt x="2285652" y="2956969"/>
                  </a:lnTo>
                  <a:lnTo>
                    <a:pt x="2254472" y="2986223"/>
                  </a:lnTo>
                  <a:lnTo>
                    <a:pt x="2222974" y="3014980"/>
                  </a:lnTo>
                  <a:lnTo>
                    <a:pt x="2191179" y="3043232"/>
                  </a:lnTo>
                  <a:lnTo>
                    <a:pt x="2159104" y="3070976"/>
                  </a:lnTo>
                  <a:lnTo>
                    <a:pt x="2126769" y="3098205"/>
                  </a:lnTo>
                  <a:lnTo>
                    <a:pt x="2094192" y="3124915"/>
                  </a:lnTo>
                  <a:lnTo>
                    <a:pt x="2061391" y="3151099"/>
                  </a:lnTo>
                  <a:lnTo>
                    <a:pt x="2028386" y="3176752"/>
                  </a:lnTo>
                  <a:lnTo>
                    <a:pt x="1995195" y="3201869"/>
                  </a:lnTo>
                  <a:lnTo>
                    <a:pt x="1961836" y="3226444"/>
                  </a:lnTo>
                  <a:lnTo>
                    <a:pt x="1928328" y="3250473"/>
                  </a:lnTo>
                  <a:lnTo>
                    <a:pt x="1894691" y="3273949"/>
                  </a:lnTo>
                  <a:lnTo>
                    <a:pt x="1860942" y="3296867"/>
                  </a:lnTo>
                  <a:lnTo>
                    <a:pt x="1827100" y="3319223"/>
                  </a:lnTo>
                  <a:lnTo>
                    <a:pt x="1793184" y="3341009"/>
                  </a:lnTo>
                  <a:lnTo>
                    <a:pt x="1759212" y="3362222"/>
                  </a:lnTo>
                  <a:lnTo>
                    <a:pt x="1725204" y="3382854"/>
                  </a:lnTo>
                  <a:lnTo>
                    <a:pt x="1691177" y="3402903"/>
                  </a:lnTo>
                  <a:lnTo>
                    <a:pt x="1657151" y="3422360"/>
                  </a:lnTo>
                  <a:lnTo>
                    <a:pt x="1623144" y="3441222"/>
                  </a:lnTo>
                  <a:lnTo>
                    <a:pt x="1589175" y="3459483"/>
                  </a:lnTo>
                  <a:lnTo>
                    <a:pt x="1555262" y="3477138"/>
                  </a:lnTo>
                  <a:lnTo>
                    <a:pt x="1487681" y="3510605"/>
                  </a:lnTo>
                  <a:lnTo>
                    <a:pt x="1420548" y="3541581"/>
                  </a:lnTo>
                  <a:lnTo>
                    <a:pt x="1354015" y="3570023"/>
                  </a:lnTo>
                  <a:lnTo>
                    <a:pt x="1288230" y="3595887"/>
                  </a:lnTo>
                  <a:lnTo>
                    <a:pt x="1223341" y="3619129"/>
                  </a:lnTo>
                  <a:lnTo>
                    <a:pt x="1159499" y="3639708"/>
                  </a:lnTo>
                  <a:lnTo>
                    <a:pt x="1096853" y="3657578"/>
                  </a:lnTo>
                  <a:lnTo>
                    <a:pt x="1035551" y="3672697"/>
                  </a:lnTo>
                  <a:lnTo>
                    <a:pt x="975744" y="3685022"/>
                  </a:lnTo>
                  <a:lnTo>
                    <a:pt x="917579" y="3694508"/>
                  </a:lnTo>
                  <a:lnTo>
                    <a:pt x="861207" y="3701114"/>
                  </a:lnTo>
                  <a:lnTo>
                    <a:pt x="806777" y="3704795"/>
                  </a:lnTo>
                  <a:lnTo>
                    <a:pt x="780337" y="3705526"/>
                  </a:lnTo>
                  <a:lnTo>
                    <a:pt x="754438" y="3705509"/>
                  </a:lnTo>
                  <a:lnTo>
                    <a:pt x="729099" y="3704739"/>
                  </a:lnTo>
                  <a:lnTo>
                    <a:pt x="0" y="37047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E474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27" name="object 27"/>
            <p:cNvSpPr/>
            <p:nvPr/>
          </p:nvSpPr>
          <p:spPr>
            <a:xfrm>
              <a:off x="0" y="1864258"/>
              <a:ext cx="3935095" cy="6160135"/>
            </a:xfrm>
            <a:custGeom>
              <a:avLst/>
              <a:gdLst/>
              <a:ahLst/>
              <a:cxnLst/>
              <a:rect l="l" t="t" r="r" b="b"/>
              <a:pathLst>
                <a:path w="3935095" h="6160134">
                  <a:moveTo>
                    <a:pt x="977" y="69176"/>
                  </a:moveTo>
                  <a:lnTo>
                    <a:pt x="0" y="69164"/>
                  </a:lnTo>
                  <a:lnTo>
                    <a:pt x="0" y="119621"/>
                  </a:lnTo>
                  <a:lnTo>
                    <a:pt x="977" y="69176"/>
                  </a:lnTo>
                  <a:close/>
                </a:path>
                <a:path w="3935095" h="6160134">
                  <a:moveTo>
                    <a:pt x="3533825" y="4771669"/>
                  </a:moveTo>
                  <a:lnTo>
                    <a:pt x="3106585" y="4771669"/>
                  </a:lnTo>
                  <a:lnTo>
                    <a:pt x="3106585" y="4094188"/>
                  </a:lnTo>
                  <a:lnTo>
                    <a:pt x="3091853" y="4086580"/>
                  </a:lnTo>
                  <a:lnTo>
                    <a:pt x="3091853" y="4086441"/>
                  </a:lnTo>
                  <a:lnTo>
                    <a:pt x="3091269" y="4086148"/>
                  </a:lnTo>
                  <a:lnTo>
                    <a:pt x="3077121" y="4078300"/>
                  </a:lnTo>
                  <a:lnTo>
                    <a:pt x="3077121" y="4771669"/>
                  </a:lnTo>
                  <a:lnTo>
                    <a:pt x="3077121" y="4800854"/>
                  </a:lnTo>
                  <a:lnTo>
                    <a:pt x="3077121" y="5644705"/>
                  </a:lnTo>
                  <a:lnTo>
                    <a:pt x="2237448" y="5644705"/>
                  </a:lnTo>
                  <a:lnTo>
                    <a:pt x="2247849" y="4800854"/>
                  </a:lnTo>
                  <a:lnTo>
                    <a:pt x="3077121" y="4800854"/>
                  </a:lnTo>
                  <a:lnTo>
                    <a:pt x="3077121" y="4771669"/>
                  </a:lnTo>
                  <a:lnTo>
                    <a:pt x="2248204" y="4771669"/>
                  </a:lnTo>
                  <a:lnTo>
                    <a:pt x="2258110" y="3967670"/>
                  </a:lnTo>
                  <a:lnTo>
                    <a:pt x="2944330" y="3967670"/>
                  </a:lnTo>
                  <a:lnTo>
                    <a:pt x="2938500" y="3960520"/>
                  </a:lnTo>
                  <a:lnTo>
                    <a:pt x="2932760" y="3953218"/>
                  </a:lnTo>
                  <a:lnTo>
                    <a:pt x="2927108" y="3945788"/>
                  </a:lnTo>
                  <a:lnTo>
                    <a:pt x="2921546" y="3938257"/>
                  </a:lnTo>
                  <a:lnTo>
                    <a:pt x="2258479" y="3938257"/>
                  </a:lnTo>
                  <a:lnTo>
                    <a:pt x="2266912" y="3253016"/>
                  </a:lnTo>
                  <a:lnTo>
                    <a:pt x="2971838" y="3250184"/>
                  </a:lnTo>
                  <a:lnTo>
                    <a:pt x="2980131" y="3242589"/>
                  </a:lnTo>
                  <a:lnTo>
                    <a:pt x="2988132" y="3235477"/>
                  </a:lnTo>
                  <a:lnTo>
                    <a:pt x="2988538" y="3235109"/>
                  </a:lnTo>
                  <a:lnTo>
                    <a:pt x="2997085" y="3227768"/>
                  </a:lnTo>
                  <a:lnTo>
                    <a:pt x="3005823" y="3220555"/>
                  </a:lnTo>
                  <a:lnTo>
                    <a:pt x="2267280" y="3223526"/>
                  </a:lnTo>
                  <a:lnTo>
                    <a:pt x="2276449" y="2479179"/>
                  </a:lnTo>
                  <a:lnTo>
                    <a:pt x="3077121" y="2497429"/>
                  </a:lnTo>
                  <a:lnTo>
                    <a:pt x="3077121" y="3155924"/>
                  </a:lnTo>
                  <a:lnTo>
                    <a:pt x="3082747" y="3133483"/>
                  </a:lnTo>
                  <a:lnTo>
                    <a:pt x="3089503" y="3111385"/>
                  </a:lnTo>
                  <a:lnTo>
                    <a:pt x="3097428" y="3089681"/>
                  </a:lnTo>
                  <a:lnTo>
                    <a:pt x="3106585" y="3068447"/>
                  </a:lnTo>
                  <a:lnTo>
                    <a:pt x="3106585" y="2498102"/>
                  </a:lnTo>
                  <a:lnTo>
                    <a:pt x="3470668" y="2506395"/>
                  </a:lnTo>
                  <a:lnTo>
                    <a:pt x="3467722" y="2499029"/>
                  </a:lnTo>
                  <a:lnTo>
                    <a:pt x="3464953" y="2491613"/>
                  </a:lnTo>
                  <a:lnTo>
                    <a:pt x="3462350" y="2484170"/>
                  </a:lnTo>
                  <a:lnTo>
                    <a:pt x="3459962" y="2476677"/>
                  </a:lnTo>
                  <a:lnTo>
                    <a:pt x="3106585" y="2468626"/>
                  </a:lnTo>
                  <a:lnTo>
                    <a:pt x="3106585" y="1669872"/>
                  </a:lnTo>
                  <a:lnTo>
                    <a:pt x="3106585" y="1259217"/>
                  </a:lnTo>
                  <a:lnTo>
                    <a:pt x="3099397" y="1267409"/>
                  </a:lnTo>
                  <a:lnTo>
                    <a:pt x="3084703" y="1283474"/>
                  </a:lnTo>
                  <a:lnTo>
                    <a:pt x="3077121" y="1291285"/>
                  </a:lnTo>
                  <a:lnTo>
                    <a:pt x="3077121" y="1669592"/>
                  </a:lnTo>
                  <a:lnTo>
                    <a:pt x="3077121" y="2467965"/>
                  </a:lnTo>
                  <a:lnTo>
                    <a:pt x="2276818" y="2449728"/>
                  </a:lnTo>
                  <a:lnTo>
                    <a:pt x="2286533" y="1662125"/>
                  </a:lnTo>
                  <a:lnTo>
                    <a:pt x="2291600" y="1252245"/>
                  </a:lnTo>
                  <a:lnTo>
                    <a:pt x="2283993" y="1243126"/>
                  </a:lnTo>
                  <a:lnTo>
                    <a:pt x="2276627" y="1233855"/>
                  </a:lnTo>
                  <a:lnTo>
                    <a:pt x="2269515" y="1224445"/>
                  </a:lnTo>
                  <a:lnTo>
                    <a:pt x="2262619" y="1214882"/>
                  </a:lnTo>
                  <a:lnTo>
                    <a:pt x="2257094" y="1661845"/>
                  </a:lnTo>
                  <a:lnTo>
                    <a:pt x="2247366" y="2449055"/>
                  </a:lnTo>
                  <a:lnTo>
                    <a:pt x="2246998" y="2449055"/>
                  </a:lnTo>
                  <a:lnTo>
                    <a:pt x="2246998" y="2478506"/>
                  </a:lnTo>
                  <a:lnTo>
                    <a:pt x="2237816" y="3223653"/>
                  </a:lnTo>
                  <a:lnTo>
                    <a:pt x="2237448" y="3223666"/>
                  </a:lnTo>
                  <a:lnTo>
                    <a:pt x="2237448" y="3253130"/>
                  </a:lnTo>
                  <a:lnTo>
                    <a:pt x="2229002" y="3938257"/>
                  </a:lnTo>
                  <a:lnTo>
                    <a:pt x="2228646" y="3938257"/>
                  </a:lnTo>
                  <a:lnTo>
                    <a:pt x="2228646" y="3967670"/>
                  </a:lnTo>
                  <a:lnTo>
                    <a:pt x="2218728" y="4771669"/>
                  </a:lnTo>
                  <a:lnTo>
                    <a:pt x="2039835" y="4771669"/>
                  </a:lnTo>
                  <a:lnTo>
                    <a:pt x="2039835" y="4779276"/>
                  </a:lnTo>
                  <a:lnTo>
                    <a:pt x="2039061" y="4779276"/>
                  </a:lnTo>
                  <a:lnTo>
                    <a:pt x="2039061" y="4800854"/>
                  </a:lnTo>
                  <a:lnTo>
                    <a:pt x="2218372" y="4800854"/>
                  </a:lnTo>
                  <a:lnTo>
                    <a:pt x="2207971" y="5644705"/>
                  </a:lnTo>
                  <a:lnTo>
                    <a:pt x="1548993" y="5644705"/>
                  </a:lnTo>
                  <a:lnTo>
                    <a:pt x="1555076" y="5305374"/>
                  </a:lnTo>
                  <a:lnTo>
                    <a:pt x="1540408" y="5306326"/>
                  </a:lnTo>
                  <a:lnTo>
                    <a:pt x="1525524" y="5306746"/>
                  </a:lnTo>
                  <a:lnTo>
                    <a:pt x="1519491" y="5644705"/>
                  </a:lnTo>
                  <a:lnTo>
                    <a:pt x="670267" y="5644705"/>
                  </a:lnTo>
                  <a:lnTo>
                    <a:pt x="690638" y="4800854"/>
                  </a:lnTo>
                  <a:lnTo>
                    <a:pt x="979538" y="4800854"/>
                  </a:lnTo>
                  <a:lnTo>
                    <a:pt x="979538" y="4791964"/>
                  </a:lnTo>
                  <a:lnTo>
                    <a:pt x="979487" y="4786896"/>
                  </a:lnTo>
                  <a:lnTo>
                    <a:pt x="979639" y="4786896"/>
                  </a:lnTo>
                  <a:lnTo>
                    <a:pt x="979639" y="4781816"/>
                  </a:lnTo>
                  <a:lnTo>
                    <a:pt x="979881" y="4781816"/>
                  </a:lnTo>
                  <a:lnTo>
                    <a:pt x="979881" y="4776736"/>
                  </a:lnTo>
                  <a:lnTo>
                    <a:pt x="980135" y="4776736"/>
                  </a:lnTo>
                  <a:lnTo>
                    <a:pt x="980135" y="4771669"/>
                  </a:lnTo>
                  <a:lnTo>
                    <a:pt x="691311" y="4771669"/>
                  </a:lnTo>
                  <a:lnTo>
                    <a:pt x="710717" y="3967670"/>
                  </a:lnTo>
                  <a:lnTo>
                    <a:pt x="1549514" y="3967670"/>
                  </a:lnTo>
                  <a:lnTo>
                    <a:pt x="1544472" y="4249826"/>
                  </a:lnTo>
                  <a:lnTo>
                    <a:pt x="1551838" y="4250461"/>
                  </a:lnTo>
                  <a:lnTo>
                    <a:pt x="1573936" y="4252861"/>
                  </a:lnTo>
                  <a:lnTo>
                    <a:pt x="1579029" y="3967670"/>
                  </a:lnTo>
                  <a:lnTo>
                    <a:pt x="2228646" y="3967670"/>
                  </a:lnTo>
                  <a:lnTo>
                    <a:pt x="2228646" y="3938257"/>
                  </a:lnTo>
                  <a:lnTo>
                    <a:pt x="1579549" y="3938257"/>
                  </a:lnTo>
                  <a:lnTo>
                    <a:pt x="1591741" y="3255721"/>
                  </a:lnTo>
                  <a:lnTo>
                    <a:pt x="2237448" y="3253130"/>
                  </a:lnTo>
                  <a:lnTo>
                    <a:pt x="2237448" y="3223666"/>
                  </a:lnTo>
                  <a:lnTo>
                    <a:pt x="1592275" y="3226244"/>
                  </a:lnTo>
                  <a:lnTo>
                    <a:pt x="1605889" y="2463901"/>
                  </a:lnTo>
                  <a:lnTo>
                    <a:pt x="2246998" y="2478506"/>
                  </a:lnTo>
                  <a:lnTo>
                    <a:pt x="2246998" y="2449055"/>
                  </a:lnTo>
                  <a:lnTo>
                    <a:pt x="1606423" y="2434450"/>
                  </a:lnTo>
                  <a:lnTo>
                    <a:pt x="1620342" y="1655838"/>
                  </a:lnTo>
                  <a:lnTo>
                    <a:pt x="1632496" y="975855"/>
                  </a:lnTo>
                  <a:lnTo>
                    <a:pt x="2177770" y="975855"/>
                  </a:lnTo>
                  <a:lnTo>
                    <a:pt x="2177770" y="969518"/>
                  </a:lnTo>
                  <a:lnTo>
                    <a:pt x="2177097" y="969518"/>
                  </a:lnTo>
                  <a:lnTo>
                    <a:pt x="2177097" y="961898"/>
                  </a:lnTo>
                  <a:lnTo>
                    <a:pt x="2176462" y="961898"/>
                  </a:lnTo>
                  <a:lnTo>
                    <a:pt x="2176462" y="954290"/>
                  </a:lnTo>
                  <a:lnTo>
                    <a:pt x="2175929" y="954290"/>
                  </a:lnTo>
                  <a:lnTo>
                    <a:pt x="2175929" y="946670"/>
                  </a:lnTo>
                  <a:lnTo>
                    <a:pt x="1632991" y="946670"/>
                  </a:lnTo>
                  <a:lnTo>
                    <a:pt x="1641703" y="461784"/>
                  </a:lnTo>
                  <a:lnTo>
                    <a:pt x="1612239" y="461302"/>
                  </a:lnTo>
                  <a:lnTo>
                    <a:pt x="1603514" y="946670"/>
                  </a:lnTo>
                  <a:lnTo>
                    <a:pt x="1603019" y="946670"/>
                  </a:lnTo>
                  <a:lnTo>
                    <a:pt x="1603019" y="975855"/>
                  </a:lnTo>
                  <a:lnTo>
                    <a:pt x="1590852" y="1655559"/>
                  </a:lnTo>
                  <a:lnTo>
                    <a:pt x="1576933" y="2433777"/>
                  </a:lnTo>
                  <a:lnTo>
                    <a:pt x="1576400" y="2433777"/>
                  </a:lnTo>
                  <a:lnTo>
                    <a:pt x="1576400" y="2463228"/>
                  </a:lnTo>
                  <a:lnTo>
                    <a:pt x="1562760" y="3226371"/>
                  </a:lnTo>
                  <a:lnTo>
                    <a:pt x="1562227" y="3226384"/>
                  </a:lnTo>
                  <a:lnTo>
                    <a:pt x="1562227" y="3255835"/>
                  </a:lnTo>
                  <a:lnTo>
                    <a:pt x="1550035" y="3938257"/>
                  </a:lnTo>
                  <a:lnTo>
                    <a:pt x="711428" y="3938257"/>
                  </a:lnTo>
                  <a:lnTo>
                    <a:pt x="727824" y="3259188"/>
                  </a:lnTo>
                  <a:lnTo>
                    <a:pt x="1562227" y="3255835"/>
                  </a:lnTo>
                  <a:lnTo>
                    <a:pt x="1562227" y="3226384"/>
                  </a:lnTo>
                  <a:lnTo>
                    <a:pt x="728522" y="3229724"/>
                  </a:lnTo>
                  <a:lnTo>
                    <a:pt x="747483" y="2444331"/>
                  </a:lnTo>
                  <a:lnTo>
                    <a:pt x="1576400" y="2463228"/>
                  </a:lnTo>
                  <a:lnTo>
                    <a:pt x="1576400" y="2433777"/>
                  </a:lnTo>
                  <a:lnTo>
                    <a:pt x="748182" y="2414892"/>
                  </a:lnTo>
                  <a:lnTo>
                    <a:pt x="766711" y="1647774"/>
                  </a:lnTo>
                  <a:lnTo>
                    <a:pt x="782942" y="975855"/>
                  </a:lnTo>
                  <a:lnTo>
                    <a:pt x="1603019" y="975855"/>
                  </a:lnTo>
                  <a:lnTo>
                    <a:pt x="1603019" y="946670"/>
                  </a:lnTo>
                  <a:lnTo>
                    <a:pt x="783628" y="946670"/>
                  </a:lnTo>
                  <a:lnTo>
                    <a:pt x="806526" y="711"/>
                  </a:lnTo>
                  <a:lnTo>
                    <a:pt x="777074" y="0"/>
                  </a:lnTo>
                  <a:lnTo>
                    <a:pt x="754164" y="946670"/>
                  </a:lnTo>
                  <a:lnTo>
                    <a:pt x="0" y="946670"/>
                  </a:lnTo>
                  <a:lnTo>
                    <a:pt x="0" y="954290"/>
                  </a:lnTo>
                  <a:lnTo>
                    <a:pt x="0" y="961898"/>
                  </a:lnTo>
                  <a:lnTo>
                    <a:pt x="0" y="969518"/>
                  </a:lnTo>
                  <a:lnTo>
                    <a:pt x="0" y="975855"/>
                  </a:lnTo>
                  <a:lnTo>
                    <a:pt x="753478" y="975855"/>
                  </a:lnTo>
                  <a:lnTo>
                    <a:pt x="737247" y="1647507"/>
                  </a:lnTo>
                  <a:lnTo>
                    <a:pt x="718731" y="2414219"/>
                  </a:lnTo>
                  <a:lnTo>
                    <a:pt x="0" y="2397836"/>
                  </a:lnTo>
                  <a:lnTo>
                    <a:pt x="0" y="2412542"/>
                  </a:lnTo>
                  <a:lnTo>
                    <a:pt x="0" y="2413343"/>
                  </a:lnTo>
                  <a:lnTo>
                    <a:pt x="0" y="2427287"/>
                  </a:lnTo>
                  <a:lnTo>
                    <a:pt x="718032" y="2443657"/>
                  </a:lnTo>
                  <a:lnTo>
                    <a:pt x="699046" y="3229838"/>
                  </a:lnTo>
                  <a:lnTo>
                    <a:pt x="0" y="3232645"/>
                  </a:lnTo>
                  <a:lnTo>
                    <a:pt x="0" y="3246323"/>
                  </a:lnTo>
                  <a:lnTo>
                    <a:pt x="0" y="3247440"/>
                  </a:lnTo>
                  <a:lnTo>
                    <a:pt x="0" y="3262096"/>
                  </a:lnTo>
                  <a:lnTo>
                    <a:pt x="698347" y="3259302"/>
                  </a:lnTo>
                  <a:lnTo>
                    <a:pt x="681951" y="3938257"/>
                  </a:lnTo>
                  <a:lnTo>
                    <a:pt x="0" y="3938257"/>
                  </a:lnTo>
                  <a:lnTo>
                    <a:pt x="0" y="3967670"/>
                  </a:lnTo>
                  <a:lnTo>
                    <a:pt x="681240" y="3967670"/>
                  </a:lnTo>
                  <a:lnTo>
                    <a:pt x="661835" y="4771669"/>
                  </a:lnTo>
                  <a:lnTo>
                    <a:pt x="0" y="4771669"/>
                  </a:lnTo>
                  <a:lnTo>
                    <a:pt x="0" y="4776736"/>
                  </a:lnTo>
                  <a:lnTo>
                    <a:pt x="0" y="4781816"/>
                  </a:lnTo>
                  <a:lnTo>
                    <a:pt x="0" y="4786896"/>
                  </a:lnTo>
                  <a:lnTo>
                    <a:pt x="0" y="4791964"/>
                  </a:lnTo>
                  <a:lnTo>
                    <a:pt x="0" y="4800854"/>
                  </a:lnTo>
                  <a:lnTo>
                    <a:pt x="661174" y="4800854"/>
                  </a:lnTo>
                  <a:lnTo>
                    <a:pt x="640803" y="5644705"/>
                  </a:lnTo>
                  <a:lnTo>
                    <a:pt x="0" y="5644705"/>
                  </a:lnTo>
                  <a:lnTo>
                    <a:pt x="0" y="5674131"/>
                  </a:lnTo>
                  <a:lnTo>
                    <a:pt x="640092" y="5674131"/>
                  </a:lnTo>
                  <a:lnTo>
                    <a:pt x="629577" y="6109830"/>
                  </a:lnTo>
                  <a:lnTo>
                    <a:pt x="659028" y="6110541"/>
                  </a:lnTo>
                  <a:lnTo>
                    <a:pt x="669556" y="5674131"/>
                  </a:lnTo>
                  <a:lnTo>
                    <a:pt x="1518958" y="5674131"/>
                  </a:lnTo>
                  <a:lnTo>
                    <a:pt x="1511185" y="6110262"/>
                  </a:lnTo>
                  <a:lnTo>
                    <a:pt x="1525993" y="6110516"/>
                  </a:lnTo>
                  <a:lnTo>
                    <a:pt x="1540649" y="6110744"/>
                  </a:lnTo>
                  <a:lnTo>
                    <a:pt x="1548460" y="5674131"/>
                  </a:lnTo>
                  <a:lnTo>
                    <a:pt x="2207615" y="5674131"/>
                  </a:lnTo>
                  <a:lnTo>
                    <a:pt x="2201634" y="6159385"/>
                  </a:lnTo>
                  <a:lnTo>
                    <a:pt x="2231098" y="6159779"/>
                  </a:lnTo>
                  <a:lnTo>
                    <a:pt x="2237079" y="5674131"/>
                  </a:lnTo>
                  <a:lnTo>
                    <a:pt x="3077121" y="5674131"/>
                  </a:lnTo>
                  <a:lnTo>
                    <a:pt x="3077121" y="6159589"/>
                  </a:lnTo>
                  <a:lnTo>
                    <a:pt x="3091853" y="6159589"/>
                  </a:lnTo>
                  <a:lnTo>
                    <a:pt x="3106585" y="6159589"/>
                  </a:lnTo>
                  <a:lnTo>
                    <a:pt x="3106585" y="5674131"/>
                  </a:lnTo>
                  <a:lnTo>
                    <a:pt x="3483241" y="5674131"/>
                  </a:lnTo>
                  <a:lnTo>
                    <a:pt x="3483241" y="5644705"/>
                  </a:lnTo>
                  <a:lnTo>
                    <a:pt x="3106585" y="5644705"/>
                  </a:lnTo>
                  <a:lnTo>
                    <a:pt x="3106585" y="4800854"/>
                  </a:lnTo>
                  <a:lnTo>
                    <a:pt x="3533825" y="4800854"/>
                  </a:lnTo>
                  <a:lnTo>
                    <a:pt x="3533825" y="4779276"/>
                  </a:lnTo>
                  <a:lnTo>
                    <a:pt x="3533825" y="4771669"/>
                  </a:lnTo>
                  <a:close/>
                </a:path>
                <a:path w="3935095" h="6160134">
                  <a:moveTo>
                    <a:pt x="3935031" y="947051"/>
                  </a:moveTo>
                  <a:lnTo>
                    <a:pt x="3425291" y="947051"/>
                  </a:lnTo>
                  <a:lnTo>
                    <a:pt x="3418802" y="958748"/>
                  </a:lnTo>
                  <a:lnTo>
                    <a:pt x="3411944" y="970292"/>
                  </a:lnTo>
                  <a:lnTo>
                    <a:pt x="3407905" y="976464"/>
                  </a:lnTo>
                  <a:lnTo>
                    <a:pt x="3935031" y="976464"/>
                  </a:lnTo>
                  <a:lnTo>
                    <a:pt x="3935031" y="947051"/>
                  </a:lnTo>
                  <a:close/>
                </a:path>
              </a:pathLst>
            </a:custGeom>
            <a:solidFill>
              <a:srgbClr val="D8AB00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3069898" y="0"/>
            <a:ext cx="8437457" cy="2256367"/>
            <a:chOff x="4604847" y="0"/>
            <a:chExt cx="12656185" cy="3384550"/>
          </a:xfrm>
        </p:grpSpPr>
        <p:sp>
          <p:nvSpPr>
            <p:cNvPr id="29" name="object 29"/>
            <p:cNvSpPr/>
            <p:nvPr/>
          </p:nvSpPr>
          <p:spPr>
            <a:xfrm>
              <a:off x="4604847" y="0"/>
              <a:ext cx="11242675" cy="2773045"/>
            </a:xfrm>
            <a:custGeom>
              <a:avLst/>
              <a:gdLst/>
              <a:ahLst/>
              <a:cxnLst/>
              <a:rect l="l" t="t" r="r" b="b"/>
              <a:pathLst>
                <a:path w="11242675" h="2773045">
                  <a:moveTo>
                    <a:pt x="0" y="0"/>
                  </a:moveTo>
                  <a:lnTo>
                    <a:pt x="11242143" y="0"/>
                  </a:lnTo>
                  <a:lnTo>
                    <a:pt x="11234773" y="16121"/>
                  </a:lnTo>
                  <a:lnTo>
                    <a:pt x="11215378" y="56468"/>
                  </a:lnTo>
                  <a:lnTo>
                    <a:pt x="11195057" y="96670"/>
                  </a:lnTo>
                  <a:lnTo>
                    <a:pt x="11173788" y="136685"/>
                  </a:lnTo>
                  <a:lnTo>
                    <a:pt x="11151550" y="176468"/>
                  </a:lnTo>
                  <a:lnTo>
                    <a:pt x="11128321" y="215977"/>
                  </a:lnTo>
                  <a:lnTo>
                    <a:pt x="11104078" y="255166"/>
                  </a:lnTo>
                  <a:lnTo>
                    <a:pt x="11078802" y="293992"/>
                  </a:lnTo>
                  <a:lnTo>
                    <a:pt x="11052469" y="332411"/>
                  </a:lnTo>
                  <a:lnTo>
                    <a:pt x="11025059" y="370379"/>
                  </a:lnTo>
                  <a:lnTo>
                    <a:pt x="10996549" y="407853"/>
                  </a:lnTo>
                  <a:lnTo>
                    <a:pt x="10966919" y="444787"/>
                  </a:lnTo>
                  <a:lnTo>
                    <a:pt x="10936146" y="481140"/>
                  </a:lnTo>
                  <a:lnTo>
                    <a:pt x="10904210" y="516866"/>
                  </a:lnTo>
                  <a:lnTo>
                    <a:pt x="10871088" y="551921"/>
                  </a:lnTo>
                  <a:lnTo>
                    <a:pt x="10836759" y="586263"/>
                  </a:lnTo>
                  <a:lnTo>
                    <a:pt x="10801201" y="619846"/>
                  </a:lnTo>
                  <a:lnTo>
                    <a:pt x="10764393" y="652628"/>
                  </a:lnTo>
                  <a:lnTo>
                    <a:pt x="10726312" y="684563"/>
                  </a:lnTo>
                  <a:lnTo>
                    <a:pt x="10686938" y="715609"/>
                  </a:lnTo>
                  <a:lnTo>
                    <a:pt x="10646250" y="745722"/>
                  </a:lnTo>
                  <a:lnTo>
                    <a:pt x="10604224" y="774856"/>
                  </a:lnTo>
                  <a:lnTo>
                    <a:pt x="10560840" y="802970"/>
                  </a:lnTo>
                  <a:lnTo>
                    <a:pt x="10516076" y="830018"/>
                  </a:lnTo>
                  <a:lnTo>
                    <a:pt x="10469910" y="855956"/>
                  </a:lnTo>
                  <a:lnTo>
                    <a:pt x="10422322" y="880742"/>
                  </a:lnTo>
                  <a:lnTo>
                    <a:pt x="10373288" y="904331"/>
                  </a:lnTo>
                  <a:lnTo>
                    <a:pt x="10322789" y="926679"/>
                  </a:lnTo>
                  <a:lnTo>
                    <a:pt x="10270801" y="947742"/>
                  </a:lnTo>
                  <a:lnTo>
                    <a:pt x="10217304" y="967477"/>
                  </a:lnTo>
                  <a:lnTo>
                    <a:pt x="10162276" y="985839"/>
                  </a:lnTo>
                  <a:lnTo>
                    <a:pt x="10105695" y="1002784"/>
                  </a:lnTo>
                  <a:lnTo>
                    <a:pt x="10047539" y="1018270"/>
                  </a:lnTo>
                  <a:lnTo>
                    <a:pt x="9987788" y="1032251"/>
                  </a:lnTo>
                  <a:lnTo>
                    <a:pt x="9926419" y="1044684"/>
                  </a:lnTo>
                  <a:lnTo>
                    <a:pt x="9863412" y="1055525"/>
                  </a:lnTo>
                  <a:lnTo>
                    <a:pt x="9798743" y="1064730"/>
                  </a:lnTo>
                  <a:lnTo>
                    <a:pt x="9732392" y="1072256"/>
                  </a:lnTo>
                  <a:lnTo>
                    <a:pt x="9664337" y="1078058"/>
                  </a:lnTo>
                  <a:lnTo>
                    <a:pt x="9594557" y="1082092"/>
                  </a:lnTo>
                  <a:lnTo>
                    <a:pt x="9551264" y="1083779"/>
                  </a:lnTo>
                  <a:lnTo>
                    <a:pt x="9508498" y="1084982"/>
                  </a:lnTo>
                  <a:lnTo>
                    <a:pt x="9466250" y="1085715"/>
                  </a:lnTo>
                  <a:lnTo>
                    <a:pt x="9424512" y="1085993"/>
                  </a:lnTo>
                  <a:lnTo>
                    <a:pt x="9383275" y="1085830"/>
                  </a:lnTo>
                  <a:lnTo>
                    <a:pt x="9342531" y="1085239"/>
                  </a:lnTo>
                  <a:lnTo>
                    <a:pt x="9302271" y="1084235"/>
                  </a:lnTo>
                  <a:lnTo>
                    <a:pt x="9262487" y="1082831"/>
                  </a:lnTo>
                  <a:lnTo>
                    <a:pt x="9223172" y="1081042"/>
                  </a:lnTo>
                  <a:lnTo>
                    <a:pt x="9184315" y="1078883"/>
                  </a:lnTo>
                  <a:lnTo>
                    <a:pt x="9145910" y="1076366"/>
                  </a:lnTo>
                  <a:lnTo>
                    <a:pt x="9070418" y="1070318"/>
                  </a:lnTo>
                  <a:lnTo>
                    <a:pt x="8996629" y="1063011"/>
                  </a:lnTo>
                  <a:lnTo>
                    <a:pt x="8924476" y="1054558"/>
                  </a:lnTo>
                  <a:lnTo>
                    <a:pt x="8853892" y="1045071"/>
                  </a:lnTo>
                  <a:lnTo>
                    <a:pt x="8784808" y="1034664"/>
                  </a:lnTo>
                  <a:lnTo>
                    <a:pt x="8717159" y="1023448"/>
                  </a:lnTo>
                  <a:lnTo>
                    <a:pt x="8650877" y="1011537"/>
                  </a:lnTo>
                  <a:lnTo>
                    <a:pt x="8585895" y="999042"/>
                  </a:lnTo>
                  <a:lnTo>
                    <a:pt x="8522145" y="986078"/>
                  </a:lnTo>
                  <a:lnTo>
                    <a:pt x="8459560" y="972756"/>
                  </a:lnTo>
                  <a:lnTo>
                    <a:pt x="8367722" y="952349"/>
                  </a:lnTo>
                  <a:lnTo>
                    <a:pt x="8104763" y="891627"/>
                  </a:lnTo>
                  <a:lnTo>
                    <a:pt x="8020540" y="872819"/>
                  </a:lnTo>
                  <a:lnTo>
                    <a:pt x="7965148" y="861007"/>
                  </a:lnTo>
                  <a:lnTo>
                    <a:pt x="7910284" y="849908"/>
                  </a:lnTo>
                  <a:lnTo>
                    <a:pt x="7855878" y="839635"/>
                  </a:lnTo>
                  <a:lnTo>
                    <a:pt x="7801866" y="830300"/>
                  </a:lnTo>
                  <a:lnTo>
                    <a:pt x="7748179" y="822016"/>
                  </a:lnTo>
                  <a:lnTo>
                    <a:pt x="7694750" y="814895"/>
                  </a:lnTo>
                  <a:lnTo>
                    <a:pt x="7641512" y="809051"/>
                  </a:lnTo>
                  <a:lnTo>
                    <a:pt x="7588398" y="804595"/>
                  </a:lnTo>
                  <a:lnTo>
                    <a:pt x="7535341" y="801642"/>
                  </a:lnTo>
                  <a:lnTo>
                    <a:pt x="7482273" y="800302"/>
                  </a:lnTo>
                  <a:lnTo>
                    <a:pt x="7455715" y="800273"/>
                  </a:lnTo>
                  <a:lnTo>
                    <a:pt x="7429128" y="800689"/>
                  </a:lnTo>
                  <a:lnTo>
                    <a:pt x="7375837" y="802916"/>
                  </a:lnTo>
                  <a:lnTo>
                    <a:pt x="7322335" y="807095"/>
                  </a:lnTo>
                  <a:lnTo>
                    <a:pt x="7268553" y="813339"/>
                  </a:lnTo>
                  <a:lnTo>
                    <a:pt x="7214424" y="821761"/>
                  </a:lnTo>
                  <a:lnTo>
                    <a:pt x="7159882" y="832473"/>
                  </a:lnTo>
                  <a:lnTo>
                    <a:pt x="7104859" y="845588"/>
                  </a:lnTo>
                  <a:lnTo>
                    <a:pt x="7049288" y="861218"/>
                  </a:lnTo>
                  <a:lnTo>
                    <a:pt x="6993101" y="879477"/>
                  </a:lnTo>
                  <a:lnTo>
                    <a:pt x="6936232" y="900477"/>
                  </a:lnTo>
                  <a:lnTo>
                    <a:pt x="6878613" y="924330"/>
                  </a:lnTo>
                  <a:lnTo>
                    <a:pt x="6820177" y="951150"/>
                  </a:lnTo>
                  <a:lnTo>
                    <a:pt x="6760858" y="981049"/>
                  </a:lnTo>
                  <a:lnTo>
                    <a:pt x="6700587" y="1014139"/>
                  </a:lnTo>
                  <a:lnTo>
                    <a:pt x="6639297" y="1050534"/>
                  </a:lnTo>
                  <a:lnTo>
                    <a:pt x="6576922" y="1090346"/>
                  </a:lnTo>
                  <a:lnTo>
                    <a:pt x="6513394" y="1133687"/>
                  </a:lnTo>
                  <a:lnTo>
                    <a:pt x="6481177" y="1156717"/>
                  </a:lnTo>
                  <a:lnTo>
                    <a:pt x="6448646" y="1180671"/>
                  </a:lnTo>
                  <a:lnTo>
                    <a:pt x="6415793" y="1205564"/>
                  </a:lnTo>
                  <a:lnTo>
                    <a:pt x="6382611" y="1231410"/>
                  </a:lnTo>
                  <a:lnTo>
                    <a:pt x="6349089" y="1258222"/>
                  </a:lnTo>
                  <a:lnTo>
                    <a:pt x="6315221" y="1286016"/>
                  </a:lnTo>
                  <a:lnTo>
                    <a:pt x="6280997" y="1314805"/>
                  </a:lnTo>
                  <a:lnTo>
                    <a:pt x="6246409" y="1344603"/>
                  </a:lnTo>
                  <a:lnTo>
                    <a:pt x="6211449" y="1375424"/>
                  </a:lnTo>
                  <a:lnTo>
                    <a:pt x="6176109" y="1407283"/>
                  </a:lnTo>
                  <a:lnTo>
                    <a:pt x="6140379" y="1440193"/>
                  </a:lnTo>
                  <a:lnTo>
                    <a:pt x="6104253" y="1474169"/>
                  </a:lnTo>
                  <a:lnTo>
                    <a:pt x="6067720" y="1509224"/>
                  </a:lnTo>
                  <a:lnTo>
                    <a:pt x="6030773" y="1545373"/>
                  </a:lnTo>
                  <a:lnTo>
                    <a:pt x="5993404" y="1582629"/>
                  </a:lnTo>
                  <a:lnTo>
                    <a:pt x="5955603" y="1621008"/>
                  </a:lnTo>
                  <a:lnTo>
                    <a:pt x="5917363" y="1660522"/>
                  </a:lnTo>
                  <a:lnTo>
                    <a:pt x="5878675" y="1701186"/>
                  </a:lnTo>
                  <a:lnTo>
                    <a:pt x="5839532" y="1743015"/>
                  </a:lnTo>
                  <a:lnTo>
                    <a:pt x="5799923" y="1786022"/>
                  </a:lnTo>
                  <a:lnTo>
                    <a:pt x="5759841" y="1830221"/>
                  </a:lnTo>
                  <a:lnTo>
                    <a:pt x="5719279" y="1875626"/>
                  </a:lnTo>
                  <a:lnTo>
                    <a:pt x="5678226" y="1922252"/>
                  </a:lnTo>
                  <a:lnTo>
                    <a:pt x="5636675" y="1970112"/>
                  </a:lnTo>
                  <a:lnTo>
                    <a:pt x="5594617" y="2019221"/>
                  </a:lnTo>
                  <a:lnTo>
                    <a:pt x="5552045" y="2069592"/>
                  </a:lnTo>
                  <a:lnTo>
                    <a:pt x="5508949" y="2121241"/>
                  </a:lnTo>
                  <a:lnTo>
                    <a:pt x="5465321" y="2174180"/>
                  </a:lnTo>
                  <a:lnTo>
                    <a:pt x="5421153" y="2228424"/>
                  </a:lnTo>
                  <a:lnTo>
                    <a:pt x="5376437" y="2283987"/>
                  </a:lnTo>
                  <a:lnTo>
                    <a:pt x="5331163" y="2340883"/>
                  </a:lnTo>
                  <a:lnTo>
                    <a:pt x="5285324" y="2399127"/>
                  </a:lnTo>
                  <a:lnTo>
                    <a:pt x="5238912" y="2458732"/>
                  </a:lnTo>
                  <a:lnTo>
                    <a:pt x="3201244" y="2772851"/>
                  </a:lnTo>
                  <a:lnTo>
                    <a:pt x="737085" y="8578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DA3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30" name="object 30"/>
            <p:cNvSpPr/>
            <p:nvPr/>
          </p:nvSpPr>
          <p:spPr>
            <a:xfrm>
              <a:off x="5767669" y="5811"/>
              <a:ext cx="11493500" cy="3378200"/>
            </a:xfrm>
            <a:custGeom>
              <a:avLst/>
              <a:gdLst/>
              <a:ahLst/>
              <a:cxnLst/>
              <a:rect l="l" t="t" r="r" b="b"/>
              <a:pathLst>
                <a:path w="11493500" h="3378200">
                  <a:moveTo>
                    <a:pt x="3886019" y="3365499"/>
                  </a:moveTo>
                  <a:lnTo>
                    <a:pt x="4292374" y="3365499"/>
                  </a:lnTo>
                  <a:lnTo>
                    <a:pt x="4246321" y="3378199"/>
                  </a:lnTo>
                  <a:lnTo>
                    <a:pt x="3922861" y="3378199"/>
                  </a:lnTo>
                  <a:lnTo>
                    <a:pt x="3886019" y="3365499"/>
                  </a:lnTo>
                  <a:close/>
                </a:path>
                <a:path w="11493500" h="3378200">
                  <a:moveTo>
                    <a:pt x="7106623" y="1206499"/>
                  </a:moveTo>
                  <a:lnTo>
                    <a:pt x="7629106" y="1206499"/>
                  </a:lnTo>
                  <a:lnTo>
                    <a:pt x="7722253" y="1231899"/>
                  </a:lnTo>
                  <a:lnTo>
                    <a:pt x="7198942" y="1231899"/>
                  </a:lnTo>
                  <a:lnTo>
                    <a:pt x="7166462" y="1244599"/>
                  </a:lnTo>
                  <a:lnTo>
                    <a:pt x="7133775" y="1244599"/>
                  </a:lnTo>
                  <a:lnTo>
                    <a:pt x="7100865" y="1257299"/>
                  </a:lnTo>
                  <a:lnTo>
                    <a:pt x="7067717" y="1257299"/>
                  </a:lnTo>
                  <a:lnTo>
                    <a:pt x="7000643" y="1282699"/>
                  </a:lnTo>
                  <a:lnTo>
                    <a:pt x="6966686" y="1282699"/>
                  </a:lnTo>
                  <a:lnTo>
                    <a:pt x="6827696" y="1333499"/>
                  </a:lnTo>
                  <a:lnTo>
                    <a:pt x="6792079" y="1358899"/>
                  </a:lnTo>
                  <a:lnTo>
                    <a:pt x="6719695" y="1384299"/>
                  </a:lnTo>
                  <a:lnTo>
                    <a:pt x="6682896" y="1409699"/>
                  </a:lnTo>
                  <a:lnTo>
                    <a:pt x="6645672" y="1422399"/>
                  </a:lnTo>
                  <a:lnTo>
                    <a:pt x="6608006" y="1447799"/>
                  </a:lnTo>
                  <a:lnTo>
                    <a:pt x="6531290" y="1498599"/>
                  </a:lnTo>
                  <a:lnTo>
                    <a:pt x="6452623" y="1549399"/>
                  </a:lnTo>
                  <a:lnTo>
                    <a:pt x="6371880" y="1600199"/>
                  </a:lnTo>
                  <a:lnTo>
                    <a:pt x="6330691" y="1638299"/>
                  </a:lnTo>
                  <a:lnTo>
                    <a:pt x="6288936" y="1663699"/>
                  </a:lnTo>
                  <a:lnTo>
                    <a:pt x="6246601" y="1701799"/>
                  </a:lnTo>
                  <a:lnTo>
                    <a:pt x="6203668" y="1739899"/>
                  </a:lnTo>
                  <a:lnTo>
                    <a:pt x="6160123" y="1765299"/>
                  </a:lnTo>
                  <a:lnTo>
                    <a:pt x="6115950" y="1803399"/>
                  </a:lnTo>
                  <a:lnTo>
                    <a:pt x="6071134" y="1854199"/>
                  </a:lnTo>
                  <a:lnTo>
                    <a:pt x="6025658" y="1892299"/>
                  </a:lnTo>
                  <a:lnTo>
                    <a:pt x="5979508" y="1930399"/>
                  </a:lnTo>
                  <a:lnTo>
                    <a:pt x="5932667" y="1981199"/>
                  </a:lnTo>
                  <a:lnTo>
                    <a:pt x="5885120" y="2019299"/>
                  </a:lnTo>
                  <a:lnTo>
                    <a:pt x="5836852" y="2070099"/>
                  </a:lnTo>
                  <a:lnTo>
                    <a:pt x="5787847" y="2120899"/>
                  </a:lnTo>
                  <a:lnTo>
                    <a:pt x="5738089" y="2171699"/>
                  </a:lnTo>
                  <a:lnTo>
                    <a:pt x="5687562" y="2222499"/>
                  </a:lnTo>
                  <a:lnTo>
                    <a:pt x="5636252" y="2273299"/>
                  </a:lnTo>
                  <a:lnTo>
                    <a:pt x="5584143" y="2336799"/>
                  </a:lnTo>
                  <a:lnTo>
                    <a:pt x="5531218" y="2387599"/>
                  </a:lnTo>
                  <a:lnTo>
                    <a:pt x="5477463" y="2451099"/>
                  </a:lnTo>
                  <a:lnTo>
                    <a:pt x="5422862" y="2514599"/>
                  </a:lnTo>
                  <a:lnTo>
                    <a:pt x="5367399" y="2578099"/>
                  </a:lnTo>
                  <a:lnTo>
                    <a:pt x="5311058" y="2641599"/>
                  </a:lnTo>
                  <a:lnTo>
                    <a:pt x="5253825" y="2705099"/>
                  </a:lnTo>
                  <a:lnTo>
                    <a:pt x="5195683" y="2781299"/>
                  </a:lnTo>
                  <a:lnTo>
                    <a:pt x="5136617" y="2844799"/>
                  </a:lnTo>
                  <a:lnTo>
                    <a:pt x="5101941" y="2895599"/>
                  </a:lnTo>
                  <a:lnTo>
                    <a:pt x="5066693" y="2933699"/>
                  </a:lnTo>
                  <a:lnTo>
                    <a:pt x="5030878" y="2971799"/>
                  </a:lnTo>
                  <a:lnTo>
                    <a:pt x="4994497" y="3009899"/>
                  </a:lnTo>
                  <a:lnTo>
                    <a:pt x="4957553" y="3035299"/>
                  </a:lnTo>
                  <a:lnTo>
                    <a:pt x="4920050" y="3073399"/>
                  </a:lnTo>
                  <a:lnTo>
                    <a:pt x="4881991" y="3098799"/>
                  </a:lnTo>
                  <a:lnTo>
                    <a:pt x="4843378" y="3136899"/>
                  </a:lnTo>
                  <a:lnTo>
                    <a:pt x="4764503" y="3187699"/>
                  </a:lnTo>
                  <a:lnTo>
                    <a:pt x="4683448" y="3238499"/>
                  </a:lnTo>
                  <a:lnTo>
                    <a:pt x="4642112" y="3251199"/>
                  </a:lnTo>
                  <a:lnTo>
                    <a:pt x="4600239" y="3276599"/>
                  </a:lnTo>
                  <a:lnTo>
                    <a:pt x="4557834" y="3289299"/>
                  </a:lnTo>
                  <a:lnTo>
                    <a:pt x="4514898" y="3314699"/>
                  </a:lnTo>
                  <a:lnTo>
                    <a:pt x="4337915" y="3365499"/>
                  </a:lnTo>
                  <a:lnTo>
                    <a:pt x="3848884" y="3365499"/>
                  </a:lnTo>
                  <a:lnTo>
                    <a:pt x="3811458" y="3352799"/>
                  </a:lnTo>
                  <a:lnTo>
                    <a:pt x="3773742" y="3352799"/>
                  </a:lnTo>
                  <a:lnTo>
                    <a:pt x="3735738" y="3340099"/>
                  </a:lnTo>
                  <a:lnTo>
                    <a:pt x="4204715" y="3340099"/>
                  </a:lnTo>
                  <a:lnTo>
                    <a:pt x="4251520" y="3327399"/>
                  </a:lnTo>
                  <a:lnTo>
                    <a:pt x="4297795" y="3327399"/>
                  </a:lnTo>
                  <a:lnTo>
                    <a:pt x="4521102" y="3263899"/>
                  </a:lnTo>
                  <a:lnTo>
                    <a:pt x="4564128" y="3251199"/>
                  </a:lnTo>
                  <a:lnTo>
                    <a:pt x="4606600" y="3225799"/>
                  </a:lnTo>
                  <a:lnTo>
                    <a:pt x="4648516" y="3213099"/>
                  </a:lnTo>
                  <a:lnTo>
                    <a:pt x="4730668" y="3162299"/>
                  </a:lnTo>
                  <a:lnTo>
                    <a:pt x="4810556" y="3111499"/>
                  </a:lnTo>
                  <a:lnTo>
                    <a:pt x="4849643" y="3073399"/>
                  </a:lnTo>
                  <a:lnTo>
                    <a:pt x="4888154" y="3047999"/>
                  </a:lnTo>
                  <a:lnTo>
                    <a:pt x="4926087" y="3009899"/>
                  </a:lnTo>
                  <a:lnTo>
                    <a:pt x="4963438" y="2984499"/>
                  </a:lnTo>
                  <a:lnTo>
                    <a:pt x="5000203" y="2946399"/>
                  </a:lnTo>
                  <a:lnTo>
                    <a:pt x="5036380" y="2908299"/>
                  </a:lnTo>
                  <a:lnTo>
                    <a:pt x="5071965" y="2870199"/>
                  </a:lnTo>
                  <a:lnTo>
                    <a:pt x="5106956" y="2819399"/>
                  </a:lnTo>
                  <a:lnTo>
                    <a:pt x="5153107" y="2768599"/>
                  </a:lnTo>
                  <a:lnTo>
                    <a:pt x="5198776" y="2717799"/>
                  </a:lnTo>
                  <a:lnTo>
                    <a:pt x="5243972" y="2654299"/>
                  </a:lnTo>
                  <a:lnTo>
                    <a:pt x="5288701" y="2603499"/>
                  </a:lnTo>
                  <a:lnTo>
                    <a:pt x="5332970" y="2552699"/>
                  </a:lnTo>
                  <a:lnTo>
                    <a:pt x="5376786" y="2501899"/>
                  </a:lnTo>
                  <a:lnTo>
                    <a:pt x="5420158" y="2451099"/>
                  </a:lnTo>
                  <a:lnTo>
                    <a:pt x="5463091" y="2400299"/>
                  </a:lnTo>
                  <a:lnTo>
                    <a:pt x="5505595" y="2362199"/>
                  </a:lnTo>
                  <a:lnTo>
                    <a:pt x="5547675" y="2311399"/>
                  </a:lnTo>
                  <a:lnTo>
                    <a:pt x="5589339" y="2273299"/>
                  </a:lnTo>
                  <a:lnTo>
                    <a:pt x="5630594" y="2222499"/>
                  </a:lnTo>
                  <a:lnTo>
                    <a:pt x="5671448" y="2184399"/>
                  </a:lnTo>
                  <a:lnTo>
                    <a:pt x="5711908" y="2133599"/>
                  </a:lnTo>
                  <a:lnTo>
                    <a:pt x="5791675" y="2057399"/>
                  </a:lnTo>
                  <a:lnTo>
                    <a:pt x="5869953" y="1981199"/>
                  </a:lnTo>
                  <a:lnTo>
                    <a:pt x="5946800" y="1904999"/>
                  </a:lnTo>
                  <a:lnTo>
                    <a:pt x="5984706" y="1866899"/>
                  </a:lnTo>
                  <a:lnTo>
                    <a:pt x="6022275" y="1841499"/>
                  </a:lnTo>
                  <a:lnTo>
                    <a:pt x="6096436" y="1765299"/>
                  </a:lnTo>
                  <a:lnTo>
                    <a:pt x="6169341" y="1714499"/>
                  </a:lnTo>
                  <a:lnTo>
                    <a:pt x="6205341" y="1676399"/>
                  </a:lnTo>
                  <a:lnTo>
                    <a:pt x="6311617" y="1600199"/>
                  </a:lnTo>
                  <a:lnTo>
                    <a:pt x="6415461" y="1523999"/>
                  </a:lnTo>
                  <a:lnTo>
                    <a:pt x="6483436" y="1473199"/>
                  </a:lnTo>
                  <a:lnTo>
                    <a:pt x="6517069" y="1460499"/>
                  </a:lnTo>
                  <a:lnTo>
                    <a:pt x="6583663" y="1409699"/>
                  </a:lnTo>
                  <a:lnTo>
                    <a:pt x="6616638" y="1396999"/>
                  </a:lnTo>
                  <a:lnTo>
                    <a:pt x="6649409" y="1371599"/>
                  </a:lnTo>
                  <a:lnTo>
                    <a:pt x="6746565" y="1333499"/>
                  </a:lnTo>
                  <a:lnTo>
                    <a:pt x="6778590" y="1308099"/>
                  </a:lnTo>
                  <a:lnTo>
                    <a:pt x="6873683" y="1269999"/>
                  </a:lnTo>
                  <a:lnTo>
                    <a:pt x="6905079" y="1269999"/>
                  </a:lnTo>
                  <a:lnTo>
                    <a:pt x="6956342" y="1244599"/>
                  </a:lnTo>
                  <a:lnTo>
                    <a:pt x="7106623" y="1206499"/>
                  </a:lnTo>
                  <a:close/>
                </a:path>
                <a:path w="11493500" h="3378200">
                  <a:moveTo>
                    <a:pt x="0" y="0"/>
                  </a:moveTo>
                  <a:lnTo>
                    <a:pt x="50203" y="0"/>
                  </a:lnTo>
                  <a:lnTo>
                    <a:pt x="83251" y="50799"/>
                  </a:lnTo>
                  <a:lnTo>
                    <a:pt x="118849" y="88899"/>
                  </a:lnTo>
                  <a:lnTo>
                    <a:pt x="189837" y="190499"/>
                  </a:lnTo>
                  <a:lnTo>
                    <a:pt x="225227" y="228599"/>
                  </a:lnTo>
                  <a:lnTo>
                    <a:pt x="295795" y="330199"/>
                  </a:lnTo>
                  <a:lnTo>
                    <a:pt x="330972" y="368299"/>
                  </a:lnTo>
                  <a:lnTo>
                    <a:pt x="366077" y="419099"/>
                  </a:lnTo>
                  <a:lnTo>
                    <a:pt x="401110" y="457199"/>
                  </a:lnTo>
                  <a:lnTo>
                    <a:pt x="436070" y="507999"/>
                  </a:lnTo>
                  <a:lnTo>
                    <a:pt x="470956" y="546099"/>
                  </a:lnTo>
                  <a:lnTo>
                    <a:pt x="505767" y="596899"/>
                  </a:lnTo>
                  <a:lnTo>
                    <a:pt x="575166" y="673099"/>
                  </a:lnTo>
                  <a:lnTo>
                    <a:pt x="609752" y="723899"/>
                  </a:lnTo>
                  <a:lnTo>
                    <a:pt x="678694" y="800099"/>
                  </a:lnTo>
                  <a:lnTo>
                    <a:pt x="713049" y="850899"/>
                  </a:lnTo>
                  <a:lnTo>
                    <a:pt x="815644" y="965199"/>
                  </a:lnTo>
                  <a:lnTo>
                    <a:pt x="849683" y="1015999"/>
                  </a:lnTo>
                  <a:lnTo>
                    <a:pt x="883643" y="1054099"/>
                  </a:lnTo>
                  <a:lnTo>
                    <a:pt x="1119066" y="1320799"/>
                  </a:lnTo>
                  <a:lnTo>
                    <a:pt x="1317563" y="1549399"/>
                  </a:lnTo>
                  <a:lnTo>
                    <a:pt x="1350341" y="1574799"/>
                  </a:lnTo>
                  <a:lnTo>
                    <a:pt x="1448143" y="1689099"/>
                  </a:lnTo>
                  <a:lnTo>
                    <a:pt x="1480565" y="1714499"/>
                  </a:lnTo>
                  <a:lnTo>
                    <a:pt x="1545134" y="1790699"/>
                  </a:lnTo>
                  <a:lnTo>
                    <a:pt x="1577282" y="1816099"/>
                  </a:lnTo>
                  <a:lnTo>
                    <a:pt x="1609337" y="1854199"/>
                  </a:lnTo>
                  <a:lnTo>
                    <a:pt x="1641299" y="1879599"/>
                  </a:lnTo>
                  <a:lnTo>
                    <a:pt x="1673168" y="1917699"/>
                  </a:lnTo>
                  <a:lnTo>
                    <a:pt x="1704943" y="1943099"/>
                  </a:lnTo>
                  <a:lnTo>
                    <a:pt x="1736623" y="1981199"/>
                  </a:lnTo>
                  <a:lnTo>
                    <a:pt x="1768208" y="2006599"/>
                  </a:lnTo>
                  <a:lnTo>
                    <a:pt x="1799698" y="2044699"/>
                  </a:lnTo>
                  <a:lnTo>
                    <a:pt x="1862388" y="2095499"/>
                  </a:lnTo>
                  <a:lnTo>
                    <a:pt x="1893587" y="2133599"/>
                  </a:lnTo>
                  <a:lnTo>
                    <a:pt x="1955692" y="2184399"/>
                  </a:lnTo>
                  <a:lnTo>
                    <a:pt x="1986597" y="2222499"/>
                  </a:lnTo>
                  <a:lnTo>
                    <a:pt x="2017401" y="2247899"/>
                  </a:lnTo>
                  <a:lnTo>
                    <a:pt x="2066682" y="2285999"/>
                  </a:lnTo>
                  <a:lnTo>
                    <a:pt x="2115705" y="2336799"/>
                  </a:lnTo>
                  <a:lnTo>
                    <a:pt x="2212973" y="2412999"/>
                  </a:lnTo>
                  <a:lnTo>
                    <a:pt x="2261215" y="2463799"/>
                  </a:lnTo>
                  <a:lnTo>
                    <a:pt x="2356912" y="2539999"/>
                  </a:lnTo>
                  <a:lnTo>
                    <a:pt x="2545119" y="2692399"/>
                  </a:lnTo>
                  <a:lnTo>
                    <a:pt x="2591499" y="2717799"/>
                  </a:lnTo>
                  <a:lnTo>
                    <a:pt x="2637609" y="2755899"/>
                  </a:lnTo>
                  <a:lnTo>
                    <a:pt x="2683446" y="2781299"/>
                  </a:lnTo>
                  <a:lnTo>
                    <a:pt x="2729010" y="2819399"/>
                  </a:lnTo>
                  <a:lnTo>
                    <a:pt x="2774300" y="2844799"/>
                  </a:lnTo>
                  <a:lnTo>
                    <a:pt x="2819314" y="2882899"/>
                  </a:lnTo>
                  <a:lnTo>
                    <a:pt x="2996588" y="2984499"/>
                  </a:lnTo>
                  <a:lnTo>
                    <a:pt x="3211831" y="3111499"/>
                  </a:lnTo>
                  <a:lnTo>
                    <a:pt x="3254021" y="3124199"/>
                  </a:lnTo>
                  <a:lnTo>
                    <a:pt x="3295922" y="3149599"/>
                  </a:lnTo>
                  <a:lnTo>
                    <a:pt x="3337533" y="3162299"/>
                  </a:lnTo>
                  <a:lnTo>
                    <a:pt x="3378853" y="3187699"/>
                  </a:lnTo>
                  <a:lnTo>
                    <a:pt x="3501050" y="3225799"/>
                  </a:lnTo>
                  <a:lnTo>
                    <a:pt x="3541191" y="3251199"/>
                  </a:lnTo>
                  <a:lnTo>
                    <a:pt x="3620581" y="3276599"/>
                  </a:lnTo>
                  <a:lnTo>
                    <a:pt x="3659826" y="3276599"/>
                  </a:lnTo>
                  <a:lnTo>
                    <a:pt x="3775751" y="3314699"/>
                  </a:lnTo>
                  <a:lnTo>
                    <a:pt x="3813784" y="3314699"/>
                  </a:lnTo>
                  <a:lnTo>
                    <a:pt x="3851512" y="3327399"/>
                  </a:lnTo>
                  <a:lnTo>
                    <a:pt x="3888933" y="3327399"/>
                  </a:lnTo>
                  <a:lnTo>
                    <a:pt x="3926045" y="3340099"/>
                  </a:lnTo>
                  <a:lnTo>
                    <a:pt x="3697445" y="3340099"/>
                  </a:lnTo>
                  <a:lnTo>
                    <a:pt x="3421431" y="3251199"/>
                  </a:lnTo>
                  <a:lnTo>
                    <a:pt x="3380876" y="3225799"/>
                  </a:lnTo>
                  <a:lnTo>
                    <a:pt x="3340043" y="3213099"/>
                  </a:lnTo>
                  <a:lnTo>
                    <a:pt x="3298934" y="3187699"/>
                  </a:lnTo>
                  <a:lnTo>
                    <a:pt x="3257550" y="3174999"/>
                  </a:lnTo>
                  <a:lnTo>
                    <a:pt x="3215891" y="3149599"/>
                  </a:lnTo>
                  <a:lnTo>
                    <a:pt x="3173960" y="3136899"/>
                  </a:lnTo>
                  <a:lnTo>
                    <a:pt x="2960243" y="3009899"/>
                  </a:lnTo>
                  <a:lnTo>
                    <a:pt x="2784469" y="2908299"/>
                  </a:lnTo>
                  <a:lnTo>
                    <a:pt x="2739868" y="2870199"/>
                  </a:lnTo>
                  <a:lnTo>
                    <a:pt x="2649885" y="2819399"/>
                  </a:lnTo>
                  <a:lnTo>
                    <a:pt x="2558869" y="2743199"/>
                  </a:lnTo>
                  <a:lnTo>
                    <a:pt x="2512976" y="2717799"/>
                  </a:lnTo>
                  <a:lnTo>
                    <a:pt x="2326865" y="2565399"/>
                  </a:lnTo>
                  <a:lnTo>
                    <a:pt x="2136746" y="2412999"/>
                  </a:lnTo>
                  <a:lnTo>
                    <a:pt x="2088599" y="2362199"/>
                  </a:lnTo>
                  <a:lnTo>
                    <a:pt x="2040207" y="2324099"/>
                  </a:lnTo>
                  <a:lnTo>
                    <a:pt x="1991571" y="2273299"/>
                  </a:lnTo>
                  <a:lnTo>
                    <a:pt x="1898570" y="2197099"/>
                  </a:lnTo>
                  <a:lnTo>
                    <a:pt x="1867372" y="2158999"/>
                  </a:lnTo>
                  <a:lnTo>
                    <a:pt x="1804685" y="2108199"/>
                  </a:lnTo>
                  <a:lnTo>
                    <a:pt x="1773196" y="2070099"/>
                  </a:lnTo>
                  <a:lnTo>
                    <a:pt x="1741612" y="2044699"/>
                  </a:lnTo>
                  <a:lnTo>
                    <a:pt x="1709931" y="2006599"/>
                  </a:lnTo>
                  <a:lnTo>
                    <a:pt x="1678156" y="1981199"/>
                  </a:lnTo>
                  <a:lnTo>
                    <a:pt x="1646287" y="1943099"/>
                  </a:lnTo>
                  <a:lnTo>
                    <a:pt x="1614324" y="1917699"/>
                  </a:lnTo>
                  <a:lnTo>
                    <a:pt x="1582268" y="1879599"/>
                  </a:lnTo>
                  <a:lnTo>
                    <a:pt x="1550119" y="1854199"/>
                  </a:lnTo>
                  <a:lnTo>
                    <a:pt x="1485545" y="1777999"/>
                  </a:lnTo>
                  <a:lnTo>
                    <a:pt x="1453121" y="1752599"/>
                  </a:lnTo>
                  <a:lnTo>
                    <a:pt x="1388003" y="1676399"/>
                  </a:lnTo>
                  <a:lnTo>
                    <a:pt x="1355309" y="1650999"/>
                  </a:lnTo>
                  <a:lnTo>
                    <a:pt x="1157304" y="1422399"/>
                  </a:lnTo>
                  <a:lnTo>
                    <a:pt x="1124000" y="1396999"/>
                  </a:lnTo>
                  <a:lnTo>
                    <a:pt x="1023583" y="1282699"/>
                  </a:lnTo>
                  <a:lnTo>
                    <a:pt x="989943" y="1231899"/>
                  </a:lnTo>
                  <a:lnTo>
                    <a:pt x="786387" y="1003299"/>
                  </a:lnTo>
                  <a:lnTo>
                    <a:pt x="752180" y="952499"/>
                  </a:lnTo>
                  <a:lnTo>
                    <a:pt x="649088" y="838199"/>
                  </a:lnTo>
                  <a:lnTo>
                    <a:pt x="614569" y="787399"/>
                  </a:lnTo>
                  <a:lnTo>
                    <a:pt x="545301" y="711199"/>
                  </a:lnTo>
                  <a:lnTo>
                    <a:pt x="510553" y="660399"/>
                  </a:lnTo>
                  <a:lnTo>
                    <a:pt x="475731" y="622299"/>
                  </a:lnTo>
                  <a:lnTo>
                    <a:pt x="440834" y="571499"/>
                  </a:lnTo>
                  <a:lnTo>
                    <a:pt x="405863" y="533399"/>
                  </a:lnTo>
                  <a:lnTo>
                    <a:pt x="370819" y="482599"/>
                  </a:lnTo>
                  <a:lnTo>
                    <a:pt x="335702" y="444499"/>
                  </a:lnTo>
                  <a:lnTo>
                    <a:pt x="300513" y="393699"/>
                  </a:lnTo>
                  <a:lnTo>
                    <a:pt x="265253" y="355599"/>
                  </a:lnTo>
                  <a:lnTo>
                    <a:pt x="194519" y="253999"/>
                  </a:lnTo>
                  <a:lnTo>
                    <a:pt x="159046" y="215899"/>
                  </a:lnTo>
                  <a:lnTo>
                    <a:pt x="87894" y="114299"/>
                  </a:lnTo>
                  <a:lnTo>
                    <a:pt x="52215" y="76199"/>
                  </a:lnTo>
                  <a:lnTo>
                    <a:pt x="4740" y="12699"/>
                  </a:lnTo>
                  <a:lnTo>
                    <a:pt x="0" y="0"/>
                  </a:lnTo>
                  <a:close/>
                </a:path>
                <a:path w="11493500" h="3378200">
                  <a:moveTo>
                    <a:pt x="9430903" y="1638299"/>
                  </a:moveTo>
                  <a:lnTo>
                    <a:pt x="9712808" y="1638299"/>
                  </a:lnTo>
                  <a:lnTo>
                    <a:pt x="9659205" y="1650999"/>
                  </a:lnTo>
                  <a:lnTo>
                    <a:pt x="9489970" y="1650999"/>
                  </a:lnTo>
                  <a:lnTo>
                    <a:pt x="9430903" y="1638299"/>
                  </a:lnTo>
                  <a:close/>
                </a:path>
                <a:path w="11493500" h="3378200">
                  <a:moveTo>
                    <a:pt x="9204862" y="1625599"/>
                  </a:moveTo>
                  <a:lnTo>
                    <a:pt x="9869784" y="1625599"/>
                  </a:lnTo>
                  <a:lnTo>
                    <a:pt x="9818102" y="1638299"/>
                  </a:lnTo>
                  <a:lnTo>
                    <a:pt x="9259890" y="1638299"/>
                  </a:lnTo>
                  <a:lnTo>
                    <a:pt x="9204862" y="1625599"/>
                  </a:lnTo>
                  <a:close/>
                </a:path>
                <a:path w="11493500" h="3378200">
                  <a:moveTo>
                    <a:pt x="11454188" y="0"/>
                  </a:moveTo>
                  <a:lnTo>
                    <a:pt x="11493013" y="0"/>
                  </a:lnTo>
                  <a:lnTo>
                    <a:pt x="11478993" y="50799"/>
                  </a:lnTo>
                  <a:lnTo>
                    <a:pt x="11461952" y="114299"/>
                  </a:lnTo>
                  <a:lnTo>
                    <a:pt x="11443493" y="165099"/>
                  </a:lnTo>
                  <a:lnTo>
                    <a:pt x="11423561" y="228599"/>
                  </a:lnTo>
                  <a:lnTo>
                    <a:pt x="11402097" y="292099"/>
                  </a:lnTo>
                  <a:lnTo>
                    <a:pt x="11379048" y="355599"/>
                  </a:lnTo>
                  <a:lnTo>
                    <a:pt x="11354355" y="419099"/>
                  </a:lnTo>
                  <a:lnTo>
                    <a:pt x="11327962" y="469899"/>
                  </a:lnTo>
                  <a:lnTo>
                    <a:pt x="11299814" y="533399"/>
                  </a:lnTo>
                  <a:lnTo>
                    <a:pt x="11275980" y="584199"/>
                  </a:lnTo>
                  <a:lnTo>
                    <a:pt x="11251392" y="634999"/>
                  </a:lnTo>
                  <a:lnTo>
                    <a:pt x="11226051" y="673099"/>
                  </a:lnTo>
                  <a:lnTo>
                    <a:pt x="11199964" y="723899"/>
                  </a:lnTo>
                  <a:lnTo>
                    <a:pt x="11173134" y="774699"/>
                  </a:lnTo>
                  <a:lnTo>
                    <a:pt x="11145567" y="812799"/>
                  </a:lnTo>
                  <a:lnTo>
                    <a:pt x="11117265" y="850899"/>
                  </a:lnTo>
                  <a:lnTo>
                    <a:pt x="11088235" y="901699"/>
                  </a:lnTo>
                  <a:lnTo>
                    <a:pt x="11058479" y="939799"/>
                  </a:lnTo>
                  <a:lnTo>
                    <a:pt x="11028003" y="977899"/>
                  </a:lnTo>
                  <a:lnTo>
                    <a:pt x="10996811" y="1015999"/>
                  </a:lnTo>
                  <a:lnTo>
                    <a:pt x="10964908" y="1054099"/>
                  </a:lnTo>
                  <a:lnTo>
                    <a:pt x="10932297" y="1092199"/>
                  </a:lnTo>
                  <a:lnTo>
                    <a:pt x="10898984" y="1117599"/>
                  </a:lnTo>
                  <a:lnTo>
                    <a:pt x="10864972" y="1155699"/>
                  </a:lnTo>
                  <a:lnTo>
                    <a:pt x="10830267" y="1193799"/>
                  </a:lnTo>
                  <a:lnTo>
                    <a:pt x="10794872" y="1219199"/>
                  </a:lnTo>
                  <a:lnTo>
                    <a:pt x="10758792" y="1244599"/>
                  </a:lnTo>
                  <a:lnTo>
                    <a:pt x="10722031" y="1282699"/>
                  </a:lnTo>
                  <a:lnTo>
                    <a:pt x="10684594" y="1308099"/>
                  </a:lnTo>
                  <a:lnTo>
                    <a:pt x="10645299" y="1333499"/>
                  </a:lnTo>
                  <a:lnTo>
                    <a:pt x="10605277" y="1358899"/>
                  </a:lnTo>
                  <a:lnTo>
                    <a:pt x="10564533" y="1384299"/>
                  </a:lnTo>
                  <a:lnTo>
                    <a:pt x="10523071" y="1409699"/>
                  </a:lnTo>
                  <a:lnTo>
                    <a:pt x="10438011" y="1460499"/>
                  </a:lnTo>
                  <a:lnTo>
                    <a:pt x="10394423" y="1473199"/>
                  </a:lnTo>
                  <a:lnTo>
                    <a:pt x="10350135" y="1498599"/>
                  </a:lnTo>
                  <a:lnTo>
                    <a:pt x="10305152" y="1511299"/>
                  </a:lnTo>
                  <a:lnTo>
                    <a:pt x="10259479" y="1536699"/>
                  </a:lnTo>
                  <a:lnTo>
                    <a:pt x="10166079" y="1562099"/>
                  </a:lnTo>
                  <a:lnTo>
                    <a:pt x="9920817" y="1625599"/>
                  </a:lnTo>
                  <a:lnTo>
                    <a:pt x="9150780" y="1625599"/>
                  </a:lnTo>
                  <a:lnTo>
                    <a:pt x="9097618" y="1612899"/>
                  </a:lnTo>
                  <a:lnTo>
                    <a:pt x="9045351" y="1612899"/>
                  </a:lnTo>
                  <a:lnTo>
                    <a:pt x="8993952" y="1600199"/>
                  </a:lnTo>
                  <a:lnTo>
                    <a:pt x="9742023" y="1600199"/>
                  </a:lnTo>
                  <a:lnTo>
                    <a:pt x="9803034" y="1587499"/>
                  </a:lnTo>
                  <a:lnTo>
                    <a:pt x="9862674" y="1587499"/>
                  </a:lnTo>
                  <a:lnTo>
                    <a:pt x="9977899" y="1562099"/>
                  </a:lnTo>
                  <a:lnTo>
                    <a:pt x="10033516" y="1562099"/>
                  </a:lnTo>
                  <a:lnTo>
                    <a:pt x="10087824" y="1549399"/>
                  </a:lnTo>
                  <a:lnTo>
                    <a:pt x="10140838" y="1523999"/>
                  </a:lnTo>
                  <a:lnTo>
                    <a:pt x="10243046" y="1498599"/>
                  </a:lnTo>
                  <a:lnTo>
                    <a:pt x="10292272" y="1473199"/>
                  </a:lnTo>
                  <a:lnTo>
                    <a:pt x="10340266" y="1460499"/>
                  </a:lnTo>
                  <a:lnTo>
                    <a:pt x="10387044" y="1435099"/>
                  </a:lnTo>
                  <a:lnTo>
                    <a:pt x="10432622" y="1422399"/>
                  </a:lnTo>
                  <a:lnTo>
                    <a:pt x="10477015" y="1396999"/>
                  </a:lnTo>
                  <a:lnTo>
                    <a:pt x="10520239" y="1371599"/>
                  </a:lnTo>
                  <a:lnTo>
                    <a:pt x="10562309" y="1346199"/>
                  </a:lnTo>
                  <a:lnTo>
                    <a:pt x="10603242" y="1320799"/>
                  </a:lnTo>
                  <a:lnTo>
                    <a:pt x="10643052" y="1295399"/>
                  </a:lnTo>
                  <a:lnTo>
                    <a:pt x="10681755" y="1257299"/>
                  </a:lnTo>
                  <a:lnTo>
                    <a:pt x="10719368" y="1231899"/>
                  </a:lnTo>
                  <a:lnTo>
                    <a:pt x="10755904" y="1206499"/>
                  </a:lnTo>
                  <a:lnTo>
                    <a:pt x="10791381" y="1168399"/>
                  </a:lnTo>
                  <a:lnTo>
                    <a:pt x="10825813" y="1142999"/>
                  </a:lnTo>
                  <a:lnTo>
                    <a:pt x="10859217" y="1104899"/>
                  </a:lnTo>
                  <a:lnTo>
                    <a:pt x="10891607" y="1079499"/>
                  </a:lnTo>
                  <a:lnTo>
                    <a:pt x="10923000" y="1041399"/>
                  </a:lnTo>
                  <a:lnTo>
                    <a:pt x="10953411" y="1003299"/>
                  </a:lnTo>
                  <a:lnTo>
                    <a:pt x="10982855" y="977899"/>
                  </a:lnTo>
                  <a:lnTo>
                    <a:pt x="11011349" y="939799"/>
                  </a:lnTo>
                  <a:lnTo>
                    <a:pt x="11038908" y="901699"/>
                  </a:lnTo>
                  <a:lnTo>
                    <a:pt x="11065547" y="863599"/>
                  </a:lnTo>
                  <a:lnTo>
                    <a:pt x="11091282" y="825499"/>
                  </a:lnTo>
                  <a:lnTo>
                    <a:pt x="11116128" y="787399"/>
                  </a:lnTo>
                  <a:lnTo>
                    <a:pt x="11140102" y="749299"/>
                  </a:lnTo>
                  <a:lnTo>
                    <a:pt x="11163218" y="711199"/>
                  </a:lnTo>
                  <a:lnTo>
                    <a:pt x="11185493" y="673099"/>
                  </a:lnTo>
                  <a:lnTo>
                    <a:pt x="11206942" y="634999"/>
                  </a:lnTo>
                  <a:lnTo>
                    <a:pt x="11227581" y="596899"/>
                  </a:lnTo>
                  <a:lnTo>
                    <a:pt x="11247425" y="558799"/>
                  </a:lnTo>
                  <a:lnTo>
                    <a:pt x="11266489" y="520699"/>
                  </a:lnTo>
                  <a:lnTo>
                    <a:pt x="11284790" y="482599"/>
                  </a:lnTo>
                  <a:lnTo>
                    <a:pt x="11302343" y="444499"/>
                  </a:lnTo>
                  <a:lnTo>
                    <a:pt x="11319164" y="406399"/>
                  </a:lnTo>
                  <a:lnTo>
                    <a:pt x="11335267" y="368299"/>
                  </a:lnTo>
                  <a:lnTo>
                    <a:pt x="11350670" y="317499"/>
                  </a:lnTo>
                  <a:lnTo>
                    <a:pt x="11365387" y="279399"/>
                  </a:lnTo>
                  <a:lnTo>
                    <a:pt x="11379433" y="241299"/>
                  </a:lnTo>
                  <a:lnTo>
                    <a:pt x="11392826" y="203199"/>
                  </a:lnTo>
                  <a:lnTo>
                    <a:pt x="11405579" y="165099"/>
                  </a:lnTo>
                  <a:lnTo>
                    <a:pt x="11417709" y="126999"/>
                  </a:lnTo>
                  <a:lnTo>
                    <a:pt x="11429232" y="88899"/>
                  </a:lnTo>
                  <a:lnTo>
                    <a:pt x="11440163" y="50799"/>
                  </a:lnTo>
                  <a:lnTo>
                    <a:pt x="11450517" y="12699"/>
                  </a:lnTo>
                  <a:lnTo>
                    <a:pt x="11454188" y="0"/>
                  </a:lnTo>
                  <a:close/>
                </a:path>
                <a:path w="11493500" h="3378200">
                  <a:moveTo>
                    <a:pt x="8943396" y="1587499"/>
                  </a:moveTo>
                  <a:lnTo>
                    <a:pt x="9252869" y="1587499"/>
                  </a:lnTo>
                  <a:lnTo>
                    <a:pt x="9310261" y="1600199"/>
                  </a:lnTo>
                  <a:lnTo>
                    <a:pt x="8993952" y="1600199"/>
                  </a:lnTo>
                  <a:lnTo>
                    <a:pt x="8943396" y="1587499"/>
                  </a:lnTo>
                  <a:close/>
                </a:path>
                <a:path w="11493500" h="3378200">
                  <a:moveTo>
                    <a:pt x="7515771" y="1231899"/>
                  </a:moveTo>
                  <a:lnTo>
                    <a:pt x="7768913" y="1231899"/>
                  </a:lnTo>
                  <a:lnTo>
                    <a:pt x="8052784" y="1308099"/>
                  </a:lnTo>
                  <a:lnTo>
                    <a:pt x="8101148" y="1333499"/>
                  </a:lnTo>
                  <a:lnTo>
                    <a:pt x="8149926" y="1346199"/>
                  </a:lnTo>
                  <a:lnTo>
                    <a:pt x="8240543" y="1371599"/>
                  </a:lnTo>
                  <a:lnTo>
                    <a:pt x="8282358" y="1384299"/>
                  </a:lnTo>
                  <a:lnTo>
                    <a:pt x="8498921" y="1447799"/>
                  </a:lnTo>
                  <a:lnTo>
                    <a:pt x="8730528" y="1511299"/>
                  </a:lnTo>
                  <a:lnTo>
                    <a:pt x="8778963" y="1511299"/>
                  </a:lnTo>
                  <a:lnTo>
                    <a:pt x="8928996" y="1549399"/>
                  </a:lnTo>
                  <a:lnTo>
                    <a:pt x="8980678" y="1549399"/>
                  </a:lnTo>
                  <a:lnTo>
                    <a:pt x="9086713" y="1574799"/>
                  </a:lnTo>
                  <a:lnTo>
                    <a:pt x="9141124" y="1574799"/>
                  </a:lnTo>
                  <a:lnTo>
                    <a:pt x="9196500" y="1587499"/>
                  </a:lnTo>
                  <a:lnTo>
                    <a:pt x="8893658" y="1587499"/>
                  </a:lnTo>
                  <a:lnTo>
                    <a:pt x="8702364" y="1536699"/>
                  </a:lnTo>
                  <a:lnTo>
                    <a:pt x="8656328" y="1536699"/>
                  </a:lnTo>
                  <a:lnTo>
                    <a:pt x="8435582" y="1473199"/>
                  </a:lnTo>
                  <a:lnTo>
                    <a:pt x="8228214" y="1409699"/>
                  </a:lnTo>
                  <a:lnTo>
                    <a:pt x="8154277" y="1384299"/>
                  </a:lnTo>
                  <a:lnTo>
                    <a:pt x="8120767" y="1371599"/>
                  </a:lnTo>
                  <a:lnTo>
                    <a:pt x="8087517" y="1371599"/>
                  </a:lnTo>
                  <a:lnTo>
                    <a:pt x="7989175" y="1333499"/>
                  </a:lnTo>
                  <a:lnTo>
                    <a:pt x="7956810" y="1333499"/>
                  </a:lnTo>
                  <a:lnTo>
                    <a:pt x="7860750" y="1295399"/>
                  </a:lnTo>
                  <a:lnTo>
                    <a:pt x="7829022" y="1295399"/>
                  </a:lnTo>
                  <a:lnTo>
                    <a:pt x="7797414" y="1282699"/>
                  </a:lnTo>
                  <a:lnTo>
                    <a:pt x="7765910" y="1282699"/>
                  </a:lnTo>
                  <a:lnTo>
                    <a:pt x="7734495" y="1269999"/>
                  </a:lnTo>
                  <a:lnTo>
                    <a:pt x="7703154" y="1269999"/>
                  </a:lnTo>
                  <a:lnTo>
                    <a:pt x="7671870" y="1257299"/>
                  </a:lnTo>
                  <a:lnTo>
                    <a:pt x="7640628" y="1257299"/>
                  </a:lnTo>
                  <a:lnTo>
                    <a:pt x="7609413" y="1244599"/>
                  </a:lnTo>
                  <a:lnTo>
                    <a:pt x="7547000" y="1244599"/>
                  </a:lnTo>
                  <a:lnTo>
                    <a:pt x="7515771" y="1231899"/>
                  </a:lnTo>
                  <a:close/>
                </a:path>
                <a:path w="11493500" h="3378200">
                  <a:moveTo>
                    <a:pt x="7204315" y="1193799"/>
                  </a:moveTo>
                  <a:lnTo>
                    <a:pt x="7535904" y="1193799"/>
                  </a:lnTo>
                  <a:lnTo>
                    <a:pt x="7582533" y="1206499"/>
                  </a:lnTo>
                  <a:lnTo>
                    <a:pt x="7155690" y="1206499"/>
                  </a:lnTo>
                  <a:lnTo>
                    <a:pt x="7204315" y="1193799"/>
                  </a:lnTo>
                  <a:close/>
                </a:path>
                <a:path w="11493500" h="3378200">
                  <a:moveTo>
                    <a:pt x="7300408" y="1181099"/>
                  </a:moveTo>
                  <a:lnTo>
                    <a:pt x="7395247" y="1181099"/>
                  </a:lnTo>
                  <a:lnTo>
                    <a:pt x="7442304" y="1193799"/>
                  </a:lnTo>
                  <a:lnTo>
                    <a:pt x="7252540" y="1193799"/>
                  </a:lnTo>
                  <a:lnTo>
                    <a:pt x="7300408" y="1181099"/>
                  </a:lnTo>
                  <a:close/>
                </a:path>
              </a:pathLst>
            </a:custGeom>
            <a:solidFill>
              <a:srgbClr val="D8AB00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  <p:pic>
        <p:nvPicPr>
          <p:cNvPr id="31" name="object 31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2251849" y="3338467"/>
            <a:ext cx="3935513" cy="3519532"/>
          </a:xfrm>
          <a:prstGeom prst="rect">
            <a:avLst/>
          </a:prstGeom>
        </p:spPr>
      </p:pic>
      <p:sp>
        <p:nvSpPr>
          <p:cNvPr id="32" name="Текстовое поле 31"/>
          <p:cNvSpPr txBox="1"/>
          <p:nvPr/>
        </p:nvSpPr>
        <p:spPr>
          <a:xfrm>
            <a:off x="3915410" y="1939290"/>
            <a:ext cx="6185535" cy="7581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800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Lesson </a:t>
            </a:r>
            <a:r>
              <a:rPr lang="ru-RU" altLang="en-US" sz="800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51</a:t>
            </a:r>
            <a:endParaRPr lang="ru-RU" altLang="en-US" sz="8000">
              <a:ln w="6600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3" name="Текстовое поле 32"/>
          <p:cNvSpPr txBox="1"/>
          <p:nvPr/>
        </p:nvSpPr>
        <p:spPr>
          <a:xfrm>
            <a:off x="5972175" y="3231515"/>
            <a:ext cx="4064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sz="3200">
                <a:solidFill>
                  <a:srgbClr val="FF0000"/>
                </a:solidFill>
              </a:rPr>
              <a:t>Writing letters</a:t>
            </a:r>
            <a:endParaRPr lang="en-US" altLang="ru-RU" sz="32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942975" y="394335"/>
            <a:ext cx="2771140" cy="791845"/>
          </a:xfrm>
        </p:spPr>
        <p:txBody>
          <a:bodyPr wrap="square">
            <a:normAutofit/>
          </a:bodyPr>
          <a:lstStyle/>
          <a:p>
            <a:r>
              <a:rPr lang="en-US" b="1" spc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Tenses Revision</a:t>
            </a:r>
            <a:endParaRPr lang="en-US" b="1" spc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对角圆角矩形 2"/>
          <p:cNvSpPr/>
          <p:nvPr>
            <p:custDataLst>
              <p:tags r:id="rId2"/>
            </p:custDataLst>
          </p:nvPr>
        </p:nvSpPr>
        <p:spPr>
          <a:xfrm>
            <a:off x="695960" y="1364175"/>
            <a:ext cx="3115310" cy="4417634"/>
          </a:xfrm>
          <a:prstGeom prst="round2DiagRect">
            <a:avLst>
              <a:gd name="adj1" fmla="val 17346"/>
              <a:gd name="adj2" fmla="val 0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29" name="图片 2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 l="23508" r="23508"/>
          <a:stretch>
            <a:fillRect/>
          </a:stretch>
        </p:blipFill>
        <p:spPr>
          <a:xfrm>
            <a:off x="942975" y="1565178"/>
            <a:ext cx="3138805" cy="4442997"/>
          </a:xfrm>
          <a:prstGeom prst="round2DiagRect">
            <a:avLst>
              <a:gd name="adj1" fmla="val 15840"/>
              <a:gd name="adj2" fmla="val 0"/>
            </a:avLst>
          </a:prstGeom>
          <a:ln w="9525" cap="flat" cmpd="sng" algn="ctr">
            <a:solidFill>
              <a:schemeClr val="tx1">
                <a:lumMod val="100000"/>
                <a:alpha val="2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52400" dist="38100" dir="2700000" algn="tl" rotWithShape="0">
              <a:schemeClr val="tx1">
                <a:alpha val="20000"/>
              </a:schemeClr>
            </a:outerShdw>
          </a:effectLst>
        </p:spPr>
      </p:pic>
      <p:pic>
        <p:nvPicPr>
          <p:cNvPr id="2" name="Изображение 1" descr="Упражнение на смешанные времена для изучающих английский язык"/>
          <p:cNvPicPr>
            <a:picLocks noChangeAspect="1"/>
          </p:cNvPicPr>
          <p:nvPr/>
        </p:nvPicPr>
        <p:blipFill>
          <a:blip r:embed="rId5"/>
          <a:srcRect b="29796"/>
          <a:stretch>
            <a:fillRect/>
          </a:stretch>
        </p:blipFill>
        <p:spPr>
          <a:xfrm>
            <a:off x="4695825" y="496570"/>
            <a:ext cx="5903595" cy="5864860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圆角矩形 21"/>
          <p:cNvSpPr/>
          <p:nvPr>
            <p:custDataLst>
              <p:tags r:id="rId1"/>
            </p:custDataLst>
          </p:nvPr>
        </p:nvSpPr>
        <p:spPr>
          <a:xfrm>
            <a:off x="4453255" y="371475"/>
            <a:ext cx="7211695" cy="5926455"/>
          </a:xfrm>
          <a:prstGeom prst="roundRect">
            <a:avLst>
              <a:gd name="adj" fmla="val 10263"/>
            </a:avLst>
          </a:prstGeom>
          <a:solidFill>
            <a:schemeClr val="accent1">
              <a:lumMod val="40000"/>
              <a:lumOff val="60000"/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</a:defRPr>
            </a:lvl9pPr>
          </a:lstStyle>
          <a:p>
            <a:pPr algn="ctr"/>
            <a:endParaRPr lang="en-US" sz="1400">
              <a:latin typeface="+mj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-917575" y="394335"/>
            <a:ext cx="6014720" cy="791845"/>
          </a:xfrm>
        </p:spPr>
        <p:txBody>
          <a:bodyPr wrap="square">
            <a:normAutofit/>
          </a:bodyPr>
          <a:lstStyle/>
          <a:p>
            <a:r>
              <a:rPr lang="en-US" altLang="en-US" b="1" i="1" spc="0">
                <a:highlight>
                  <a:srgbClr val="FFFF00"/>
                </a:highlight>
              </a:rPr>
              <a:t>Writing letters</a:t>
            </a:r>
            <a:endParaRPr lang="en-US" altLang="en-US" b="1" i="1" spc="0">
              <a:highlight>
                <a:srgbClr val="FFFF00"/>
              </a:highlight>
            </a:endParaRPr>
          </a:p>
        </p:txBody>
      </p:sp>
      <p:sp>
        <p:nvSpPr>
          <p:cNvPr id="3" name="对角圆角矩形 2"/>
          <p:cNvSpPr/>
          <p:nvPr>
            <p:custDataLst>
              <p:tags r:id="rId3"/>
            </p:custDataLst>
          </p:nvPr>
        </p:nvSpPr>
        <p:spPr>
          <a:xfrm>
            <a:off x="695960" y="1364175"/>
            <a:ext cx="3115310" cy="4417634"/>
          </a:xfrm>
          <a:prstGeom prst="round2DiagRect">
            <a:avLst>
              <a:gd name="adj1" fmla="val 17346"/>
              <a:gd name="adj2" fmla="val 0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29" name="图片 28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rcRect l="23508" r="23508"/>
          <a:stretch>
            <a:fillRect/>
          </a:stretch>
        </p:blipFill>
        <p:spPr>
          <a:xfrm>
            <a:off x="520065" y="1318798"/>
            <a:ext cx="3138805" cy="4442997"/>
          </a:xfrm>
          <a:prstGeom prst="round2DiagRect">
            <a:avLst>
              <a:gd name="adj1" fmla="val 15840"/>
              <a:gd name="adj2" fmla="val 0"/>
            </a:avLst>
          </a:prstGeom>
          <a:ln w="9525" cap="flat" cmpd="sng" algn="ctr">
            <a:solidFill>
              <a:schemeClr val="tx1">
                <a:lumMod val="100000"/>
                <a:alpha val="2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52400" dist="38100" dir="2700000" algn="tl" rotWithShape="0">
              <a:schemeClr val="tx1">
                <a:alpha val="20000"/>
              </a:schemeClr>
            </a:outerShdw>
          </a:effectLst>
        </p:spPr>
      </p:pic>
      <p:sp>
        <p:nvSpPr>
          <p:cNvPr id="12" name="椭圆 11"/>
          <p:cNvSpPr/>
          <p:nvPr>
            <p:custDataLst>
              <p:tags r:id="rId6"/>
            </p:custDataLst>
          </p:nvPr>
        </p:nvSpPr>
        <p:spPr>
          <a:xfrm>
            <a:off x="3658891" y="394335"/>
            <a:ext cx="677481" cy="677481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190500" dist="1270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lt1">
                    <a:lumMod val="100000"/>
                  </a:schemeClr>
                </a:solidFill>
                <a:latin typeface="+mn-lt"/>
                <a:sym typeface="+mn-lt"/>
              </a:rPr>
              <a:t>01</a:t>
            </a:r>
            <a:endParaRPr lang="en-US" sz="2000" b="1" dirty="0">
              <a:solidFill>
                <a:schemeClr val="lt1">
                  <a:lumMod val="100000"/>
                </a:schemeClr>
              </a:solidFill>
              <a:latin typeface="+mn-ea"/>
              <a:sym typeface="+mn-ea"/>
            </a:endParaRPr>
          </a:p>
        </p:txBody>
      </p:sp>
      <p:sp>
        <p:nvSpPr>
          <p:cNvPr id="16" name="矩形 15"/>
          <p:cNvSpPr/>
          <p:nvPr>
            <p:custDataLst>
              <p:tags r:id="rId7"/>
            </p:custDataLst>
          </p:nvPr>
        </p:nvSpPr>
        <p:spPr>
          <a:xfrm>
            <a:off x="4798996" y="724091"/>
            <a:ext cx="5901002" cy="455641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ru-RU" sz="4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ru-RU" sz="1700" b="1" dirty="0">
                <a:solidFill>
                  <a:srgbClr val="FF0000"/>
                </a:solidFill>
                <a:latin typeface="+mn-lt"/>
                <a:sym typeface="+mn-ea"/>
              </a:rPr>
              <a:t>for     from     of     soon     things     to (x2)     wishes</a:t>
            </a:r>
            <a:endParaRPr lang="en-US" altLang="ru-RU" sz="1700" b="1" dirty="0">
              <a:solidFill>
                <a:srgbClr val="FF0000"/>
              </a:solidFill>
              <a:latin typeface="+mn-lt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ru-RU" sz="6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sym typeface="+mn-ea"/>
              </a:rPr>
              <a:t>1) Give love ____________ your parents.</a:t>
            </a:r>
            <a:endParaRPr lang="en-US" alt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sym typeface="+mn-ea"/>
              </a:rPr>
              <a:t>2) Thanks ____________ your email.</a:t>
            </a:r>
            <a:endParaRPr lang="en-US" alt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sym typeface="+mn-ea"/>
              </a:rPr>
              <a:t>3) That’s all ____________ me.</a:t>
            </a:r>
            <a:endParaRPr lang="en-US" alt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sym typeface="+mn-ea"/>
              </a:rPr>
              <a:t>4) Best ____________,</a:t>
            </a:r>
            <a:endParaRPr lang="en-US" alt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sym typeface="+mn-ea"/>
              </a:rPr>
              <a:t>5) How are ____________?</a:t>
            </a:r>
            <a:endParaRPr lang="en-US" alt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sym typeface="+mn-ea"/>
              </a:rPr>
              <a:t>6) Lots ____________ love,</a:t>
            </a:r>
            <a:endParaRPr lang="en-US" alt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sym typeface="+mn-ea"/>
              </a:rPr>
              <a:t>7) Say ‘Hi’ ____________ your sister.</a:t>
            </a:r>
            <a:endParaRPr lang="en-US" alt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sym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sym typeface="+mn-ea"/>
              </a:rPr>
              <a:t>8) I hope to see you ____________</a:t>
            </a:r>
            <a:endParaRPr lang="en-US" alt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sym typeface="+mn-ea"/>
            </a:endParaRPr>
          </a:p>
        </p:txBody>
      </p:sp>
      <p:sp>
        <p:nvSpPr>
          <p:cNvPr id="17" name="矩形 16"/>
          <p:cNvSpPr/>
          <p:nvPr>
            <p:custDataLst>
              <p:tags r:id="rId8"/>
            </p:custDataLst>
          </p:nvPr>
        </p:nvSpPr>
        <p:spPr>
          <a:xfrm>
            <a:off x="5800164" y="1130392"/>
            <a:ext cx="4900221" cy="379441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solidFill>
                <a:schemeClr val="tx1">
                  <a:lumMod val="100000"/>
                </a:schemeClr>
              </a:solidFill>
              <a:latin typeface="+mj-lt"/>
              <a:sym typeface="+mn-ea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8450580" y="5511800"/>
            <a:ext cx="2945765" cy="583565"/>
          </a:xfrm>
          <a:prstGeom prst="rect">
            <a:avLst/>
          </a:prstGeom>
          <a:gradFill>
            <a:gsLst>
              <a:gs pos="50000">
                <a:schemeClr val="accent1"/>
              </a:gs>
              <a:gs pos="0">
                <a:schemeClr val="accent1">
                  <a:lumMod val="25000"/>
                  <a:lumOff val="75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p>
            <a:r>
              <a:rPr lang="en-US" altLang="ru-RU" sz="3200">
                <a:latin typeface="Gabriola" panose="04040605051002020D02" charset="0"/>
                <a:cs typeface="Gabriola" panose="04040605051002020D02" charset="0"/>
              </a:rPr>
              <a:t>       social phrases</a:t>
            </a:r>
            <a:endParaRPr lang="en-US" altLang="ru-RU" sz="3200">
              <a:latin typeface="Gabriola" panose="04040605051002020D02" charset="0"/>
              <a:cs typeface="Gabriola" panose="04040605051002020D02" charset="0"/>
            </a:endParaRPr>
          </a:p>
        </p:txBody>
      </p:sp>
    </p:spTree>
    <p:custDataLst>
      <p:tags r:id="rId9"/>
    </p:custData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对角圆角矩形 2"/>
          <p:cNvSpPr/>
          <p:nvPr>
            <p:custDataLst>
              <p:tags r:id="rId1"/>
            </p:custDataLst>
          </p:nvPr>
        </p:nvSpPr>
        <p:spPr>
          <a:xfrm>
            <a:off x="695960" y="1364175"/>
            <a:ext cx="3115310" cy="4417634"/>
          </a:xfrm>
          <a:prstGeom prst="round2DiagRect">
            <a:avLst>
              <a:gd name="adj1" fmla="val 17346"/>
              <a:gd name="adj2" fmla="val 0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29" name="图片 2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 l="23508" r="23508"/>
          <a:stretch>
            <a:fillRect/>
          </a:stretch>
        </p:blipFill>
        <p:spPr>
          <a:xfrm>
            <a:off x="527050" y="1207673"/>
            <a:ext cx="3138805" cy="4442997"/>
          </a:xfrm>
          <a:prstGeom prst="round2DiagRect">
            <a:avLst>
              <a:gd name="adj1" fmla="val 15840"/>
              <a:gd name="adj2" fmla="val 0"/>
            </a:avLst>
          </a:prstGeom>
          <a:ln w="9525" cap="flat" cmpd="sng" algn="ctr">
            <a:solidFill>
              <a:schemeClr val="tx1">
                <a:lumMod val="100000"/>
                <a:alpha val="2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52400" dist="38100" dir="2700000" algn="tl" rotWithShape="0">
              <a:schemeClr val="tx1">
                <a:alpha val="20000"/>
              </a:schemeClr>
            </a:outerShdw>
          </a:effectLst>
        </p:spPr>
      </p:pic>
      <p:sp>
        <p:nvSpPr>
          <p:cNvPr id="17" name="矩形 16"/>
          <p:cNvSpPr/>
          <p:nvPr>
            <p:custDataLst>
              <p:tags r:id="rId4"/>
            </p:custDataLst>
          </p:nvPr>
        </p:nvSpPr>
        <p:spPr>
          <a:xfrm>
            <a:off x="6485652" y="1727325"/>
            <a:ext cx="4748129" cy="367664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solidFill>
                <a:schemeClr val="tx1">
                  <a:lumMod val="100000"/>
                </a:schemeClr>
              </a:solidFill>
              <a:latin typeface="+mj-lt"/>
              <a:sym typeface="+mn-ea"/>
            </a:endParaRPr>
          </a:p>
        </p:txBody>
      </p:sp>
      <p:sp>
        <p:nvSpPr>
          <p:cNvPr id="19" name="椭圆 18"/>
          <p:cNvSpPr/>
          <p:nvPr>
            <p:custDataLst>
              <p:tags r:id="rId5"/>
            </p:custDataLst>
          </p:nvPr>
        </p:nvSpPr>
        <p:spPr>
          <a:xfrm>
            <a:off x="3311525" y="901550"/>
            <a:ext cx="656453" cy="65645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190500" dist="127000" dir="2700000" algn="tl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lt1">
                    <a:lumMod val="100000"/>
                  </a:schemeClr>
                </a:solidFill>
                <a:latin typeface="+mn-lt"/>
                <a:sym typeface="+mn-lt"/>
              </a:rPr>
              <a:t>02</a:t>
            </a:r>
            <a:endParaRPr lang="en-US" sz="2000" b="1" dirty="0">
              <a:solidFill>
                <a:schemeClr val="lt1">
                  <a:lumMod val="100000"/>
                </a:schemeClr>
              </a:solidFill>
              <a:latin typeface="+mn-ea"/>
              <a:sym typeface="+mn-ea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4064000" y="463550"/>
            <a:ext cx="7502525" cy="59080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>
                <a:solidFill>
                  <a:srgbClr val="FF0000"/>
                </a:solidFill>
                <a:sym typeface="+mn-ea"/>
              </a:rPr>
              <a:t>From: holly13@mail.ru</a:t>
            </a:r>
            <a:endParaRPr lang="en-US" altLang="ru-RU">
              <a:solidFill>
                <a:srgbClr val="FF0000"/>
              </a:solidFill>
            </a:endParaRPr>
          </a:p>
          <a:p>
            <a:r>
              <a:rPr lang="en-US" altLang="ru-RU">
                <a:solidFill>
                  <a:srgbClr val="FF0000"/>
                </a:solidFill>
              </a:rPr>
              <a:t>To: james@email.com</a:t>
            </a:r>
            <a:endParaRPr lang="en-US" altLang="ru-RU">
              <a:solidFill>
                <a:srgbClr val="FF0000"/>
              </a:solidFill>
            </a:endParaRPr>
          </a:p>
          <a:p>
            <a:endParaRPr lang="en-US" altLang="ru-RU"/>
          </a:p>
          <a:p>
            <a:r>
              <a:rPr lang="en-US" altLang="ru-RU"/>
              <a:t>Hi James,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1) _____ </a:t>
            </a:r>
            <a:r>
              <a:rPr lang="en-US" altLang="ru-RU">
                <a:highlight>
                  <a:srgbClr val="FFFF00"/>
                </a:highlight>
              </a:rPr>
              <a:t>I hope</a:t>
            </a:r>
            <a:r>
              <a:rPr lang="en-US" altLang="ru-RU"/>
              <a:t> you and your family are well. What are you doing at the moment? I’m trying to finish homework, but it’s taking a long time!</a:t>
            </a:r>
            <a:endParaRPr lang="en-US" altLang="ru-RU"/>
          </a:p>
          <a:p>
            <a:endParaRPr lang="en-US" altLang="ru-RU"/>
          </a:p>
          <a:p>
            <a:r>
              <a:rPr lang="en-US" altLang="ru-RU">
                <a:highlight>
                  <a:srgbClr val="FFFF00"/>
                </a:highlight>
              </a:rPr>
              <a:t>How about</a:t>
            </a:r>
            <a:r>
              <a:rPr lang="en-US" altLang="ru-RU"/>
              <a:t> meeting in town one day soon? I want to try the new caf</a:t>
            </a:r>
            <a:r>
              <a:rPr lang="en-US" altLang="en-US"/>
              <a:t>é</a:t>
            </a:r>
            <a:r>
              <a:rPr lang="en-US" altLang="ru-RU"/>
              <a:t> on Market Street because mum says it’s very good. We can go there after school  or meet for lunch one Saturday.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I’m going to Ava’s barbecue next Saturday. Are you going too? It’s at her house. I’m helping her with the preparations so I’m arriving early. </a:t>
            </a:r>
            <a:r>
              <a:rPr lang="en-US" altLang="ru-RU">
                <a:highlight>
                  <a:srgbClr val="FFFF00"/>
                </a:highlight>
              </a:rPr>
              <a:t>I hope</a:t>
            </a:r>
            <a:r>
              <a:rPr lang="en-US" altLang="ru-RU"/>
              <a:t> I see you there!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2) _____ I have to get things ready for tomorrow morning. Please write soon!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3) _____</a:t>
            </a:r>
            <a:endParaRPr lang="en-US" altLang="ru-RU"/>
          </a:p>
          <a:p>
            <a:endParaRPr lang="en-US" altLang="ru-RU"/>
          </a:p>
          <a:p>
            <a:r>
              <a:rPr lang="en-US" altLang="ru-RU"/>
              <a:t>Holly</a:t>
            </a:r>
            <a:endParaRPr lang="ru-RU" altLang="en-US"/>
          </a:p>
        </p:txBody>
      </p:sp>
      <p:sp>
        <p:nvSpPr>
          <p:cNvPr id="8" name="标题 5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-917575" y="394335"/>
            <a:ext cx="6014720" cy="791845"/>
          </a:xfrm>
        </p:spPr>
        <p:txBody>
          <a:bodyPr wrap="square">
            <a:normAutofit/>
          </a:bodyPr>
          <a:lstStyle/>
          <a:p>
            <a:r>
              <a:rPr lang="en-US" altLang="en-US" b="1" i="1" spc="0">
                <a:highlight>
                  <a:srgbClr val="FFFF00"/>
                </a:highlight>
              </a:rPr>
              <a:t>Writing letters</a:t>
            </a:r>
            <a:endParaRPr lang="en-US" altLang="en-US" b="1" i="1" spc="0">
              <a:highlight>
                <a:srgbClr val="FFFF00"/>
              </a:highlight>
            </a:endParaRPr>
          </a:p>
        </p:txBody>
      </p:sp>
    </p:spTree>
    <p:custDataLst>
      <p:tags r:id="rId7"/>
    </p:custData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171315" y="394335"/>
            <a:ext cx="7324725" cy="791845"/>
          </a:xfrm>
        </p:spPr>
        <p:txBody>
          <a:bodyPr wrap="square">
            <a:normAutofit/>
          </a:bodyPr>
          <a:lstStyle/>
          <a:p>
            <a:r>
              <a:rPr lang="en-US" altLang="en-US" sz="4800" b="1" spc="0">
                <a:solidFill>
                  <a:srgbClr val="FF0000"/>
                </a:solidFill>
              </a:rPr>
              <a:t>Homework</a:t>
            </a:r>
            <a:endParaRPr lang="en-US" altLang="en-US" sz="4800" b="1" spc="0">
              <a:solidFill>
                <a:srgbClr val="FF0000"/>
              </a:solidFill>
            </a:endParaRPr>
          </a:p>
        </p:txBody>
      </p:sp>
      <p:sp>
        <p:nvSpPr>
          <p:cNvPr id="3" name="对角圆角矩形 2"/>
          <p:cNvSpPr/>
          <p:nvPr>
            <p:custDataLst>
              <p:tags r:id="rId2"/>
            </p:custDataLst>
          </p:nvPr>
        </p:nvSpPr>
        <p:spPr>
          <a:xfrm>
            <a:off x="695960" y="1364175"/>
            <a:ext cx="3115310" cy="4417634"/>
          </a:xfrm>
          <a:prstGeom prst="round2DiagRect">
            <a:avLst>
              <a:gd name="adj1" fmla="val 17346"/>
              <a:gd name="adj2" fmla="val 0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pic>
        <p:nvPicPr>
          <p:cNvPr id="29" name="图片 2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rcRect l="23508" r="23508"/>
          <a:stretch>
            <a:fillRect/>
          </a:stretch>
        </p:blipFill>
        <p:spPr>
          <a:xfrm>
            <a:off x="583565" y="901603"/>
            <a:ext cx="3138805" cy="4442997"/>
          </a:xfrm>
          <a:prstGeom prst="round2DiagRect">
            <a:avLst>
              <a:gd name="adj1" fmla="val 15840"/>
              <a:gd name="adj2" fmla="val 0"/>
            </a:avLst>
          </a:prstGeom>
          <a:ln w="9525" cap="flat" cmpd="sng" algn="ctr">
            <a:solidFill>
              <a:schemeClr val="tx1">
                <a:lumMod val="100000"/>
                <a:alpha val="2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52400" dist="38100" dir="2700000" algn="tl" rotWithShape="0">
              <a:schemeClr val="tx1">
                <a:alpha val="20000"/>
              </a:schemeClr>
            </a:outerShdw>
          </a:effectLst>
        </p:spPr>
      </p:pic>
      <p:sp>
        <p:nvSpPr>
          <p:cNvPr id="2" name="Текстовое поле 1"/>
          <p:cNvSpPr txBox="1"/>
          <p:nvPr/>
        </p:nvSpPr>
        <p:spPr>
          <a:xfrm>
            <a:off x="4490085" y="1469390"/>
            <a:ext cx="6566535" cy="42240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2400"/>
              <a:t>1. </a:t>
            </a:r>
            <a:r>
              <a:rPr lang="en-US" altLang="ru-RU" sz="2400"/>
              <a:t>Copy the e-mail from Slide 5 inserting the missing words and translate it</a:t>
            </a:r>
            <a:r>
              <a:rPr lang="ru-RU" altLang="en-US" sz="2400"/>
              <a:t>.</a:t>
            </a:r>
            <a:endParaRPr lang="ru-RU" altLang="en-US" sz="2400"/>
          </a:p>
          <a:p>
            <a:endParaRPr lang="ru-RU" altLang="en-US" sz="2400"/>
          </a:p>
          <a:p>
            <a:r>
              <a:rPr lang="ru-RU" altLang="en-US" sz="2400"/>
              <a:t>2. </a:t>
            </a:r>
            <a:r>
              <a:rPr lang="en-US" altLang="en-US" sz="2400"/>
              <a:t>Write out the</a:t>
            </a:r>
            <a:r>
              <a:rPr lang="en-US" altLang="en-US" sz="2400">
                <a:highlight>
                  <a:srgbClr val="FFFF00"/>
                </a:highlight>
              </a:rPr>
              <a:t> social phrases</a:t>
            </a:r>
            <a:r>
              <a:rPr lang="en-US" altLang="en-US" sz="2400"/>
              <a:t> from Slide 3 to your Vocabularies.</a:t>
            </a:r>
            <a:endParaRPr lang="en-US" altLang="en-US" sz="2400"/>
          </a:p>
          <a:p>
            <a:endParaRPr lang="en-US" altLang="en-US" sz="2400"/>
          </a:p>
          <a:p>
            <a:pPr algn="l"/>
            <a:r>
              <a:rPr lang="en-US" altLang="en-US" sz="2400"/>
              <a:t>3. </a:t>
            </a:r>
            <a:r>
              <a:rPr lang="ru-RU" altLang="en-US" sz="2400"/>
              <a:t> </a:t>
            </a:r>
            <a:r>
              <a:rPr lang="en-US" altLang="ru-RU" sz="2400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reach - reached - reached </a:t>
            </a:r>
            <a:r>
              <a:rPr lang="ru-RU" altLang="ru-RU" sz="2400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- </a:t>
            </a:r>
            <a:r>
              <a:rPr lang="ru-RU" altLang="ru-RU" sz="2400" b="1">
                <a:solidFill>
                  <a:srgbClr val="00206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достигать</a:t>
            </a:r>
            <a:endParaRPr lang="en-US" altLang="ru-RU" sz="2400" b="1">
              <a:solidFill>
                <a:srgbClr val="002060"/>
              </a:solidFill>
              <a:latin typeface="Comic Sans MS" panose="030F0702030302020204" charset="0"/>
              <a:cs typeface="Comic Sans MS" panose="030F0702030302020204" charset="0"/>
            </a:endParaRPr>
          </a:p>
          <a:p>
            <a:pPr algn="l"/>
            <a:r>
              <a:rPr lang="en-US" altLang="ru-RU" sz="2400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  raise - raised - raised</a:t>
            </a:r>
            <a:r>
              <a:rPr lang="ru-RU" altLang="en-US" sz="2400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 - </a:t>
            </a:r>
            <a:r>
              <a:rPr lang="ru-RU" altLang="en-US" sz="2400" b="1">
                <a:solidFill>
                  <a:srgbClr val="002060"/>
                </a:solidFill>
                <a:latin typeface="Comic Sans MS" panose="030F0702030302020204" charset="0"/>
                <a:cs typeface="Comic Sans MS" panose="030F0702030302020204" charset="0"/>
                <a:sym typeface="+mn-ea"/>
              </a:rPr>
              <a:t>поднимать</a:t>
            </a:r>
            <a:endParaRPr lang="ru-RU" altLang="en-US" sz="2400" b="1">
              <a:solidFill>
                <a:srgbClr val="002060"/>
              </a:solidFill>
              <a:latin typeface="Comic Sans MS" panose="030F0702030302020204" charset="0"/>
              <a:cs typeface="Comic Sans MS" panose="030F0702030302020204" charset="0"/>
              <a:sym typeface="+mn-ea"/>
            </a:endParaRPr>
          </a:p>
          <a:p>
            <a:pPr algn="l"/>
            <a:r>
              <a:rPr lang="ru-RU" altLang="en-US" sz="2400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</a:rPr>
              <a:t>   </a:t>
            </a:r>
            <a:r>
              <a:rPr lang="en-US" altLang="ru-RU" sz="2400" b="1">
                <a:solidFill>
                  <a:srgbClr val="FF0000"/>
                </a:solidFill>
                <a:latin typeface="Comic Sans MS" panose="030F0702030302020204" charset="0"/>
                <a:cs typeface="Comic Sans MS" panose="030F0702030302020204" charset="0"/>
              </a:rPr>
              <a:t>sell - sold - sold</a:t>
            </a:r>
            <a:r>
              <a:rPr lang="en-US" altLang="ru-RU" sz="2400" b="1">
                <a:solidFill>
                  <a:srgbClr val="002060"/>
                </a:solidFill>
                <a:latin typeface="Comic Sans MS" panose="030F0702030302020204" charset="0"/>
                <a:cs typeface="Comic Sans MS" panose="030F0702030302020204" charset="0"/>
              </a:rPr>
              <a:t> - </a:t>
            </a:r>
            <a:r>
              <a:rPr lang="ru-RU" altLang="ru-RU" sz="2400" b="1">
                <a:solidFill>
                  <a:srgbClr val="002060"/>
                </a:solidFill>
                <a:latin typeface="Comic Sans MS" panose="030F0702030302020204" charset="0"/>
                <a:cs typeface="Comic Sans MS" panose="030F0702030302020204" charset="0"/>
              </a:rPr>
              <a:t>продавать</a:t>
            </a:r>
            <a:endParaRPr lang="ru-RU" altLang="en-US" sz="2400" b="1">
              <a:solidFill>
                <a:srgbClr val="002060"/>
              </a:solidFill>
              <a:latin typeface="Comic Sans MS" panose="030F0702030302020204" charset="0"/>
              <a:cs typeface="Comic Sans MS" panose="030F0702030302020204" charset="0"/>
            </a:endParaRPr>
          </a:p>
          <a:p>
            <a:endParaRPr lang="en-US" altLang="en-US" sz="2400"/>
          </a:p>
        </p:txBody>
      </p:sp>
      <p:grpSp>
        <p:nvGrpSpPr>
          <p:cNvPr id="5" name="object 22"/>
          <p:cNvGrpSpPr/>
          <p:nvPr/>
        </p:nvGrpSpPr>
        <p:grpSpPr>
          <a:xfrm>
            <a:off x="5401308" y="4120787"/>
            <a:ext cx="6755553" cy="2831253"/>
            <a:chOff x="8101962" y="6040211"/>
            <a:chExt cx="10133330" cy="4246880"/>
          </a:xfrm>
        </p:grpSpPr>
        <p:sp>
          <p:nvSpPr>
            <p:cNvPr id="7" name="object 23"/>
            <p:cNvSpPr/>
            <p:nvPr/>
          </p:nvSpPr>
          <p:spPr>
            <a:xfrm>
              <a:off x="10689547" y="6040211"/>
              <a:ext cx="7546340" cy="4246880"/>
            </a:xfrm>
            <a:custGeom>
              <a:avLst/>
              <a:gdLst/>
              <a:ahLst/>
              <a:cxnLst/>
              <a:rect l="l" t="t" r="r" b="b"/>
              <a:pathLst>
                <a:path w="7546340" h="4246880">
                  <a:moveTo>
                    <a:pt x="7545714" y="0"/>
                  </a:moveTo>
                  <a:lnTo>
                    <a:pt x="7545714" y="4246788"/>
                  </a:lnTo>
                  <a:lnTo>
                    <a:pt x="538193" y="4246788"/>
                  </a:lnTo>
                  <a:lnTo>
                    <a:pt x="498761" y="4203802"/>
                  </a:lnTo>
                  <a:lnTo>
                    <a:pt x="472853" y="4174255"/>
                  </a:lnTo>
                  <a:lnTo>
                    <a:pt x="447500" y="4144323"/>
                  </a:lnTo>
                  <a:lnTo>
                    <a:pt x="422715" y="4114014"/>
                  </a:lnTo>
                  <a:lnTo>
                    <a:pt x="398509" y="4083334"/>
                  </a:lnTo>
                  <a:lnTo>
                    <a:pt x="374893" y="4052293"/>
                  </a:lnTo>
                  <a:lnTo>
                    <a:pt x="351881" y="4020896"/>
                  </a:lnTo>
                  <a:lnTo>
                    <a:pt x="329483" y="3989152"/>
                  </a:lnTo>
                  <a:lnTo>
                    <a:pt x="307711" y="3957069"/>
                  </a:lnTo>
                  <a:lnTo>
                    <a:pt x="286578" y="3924654"/>
                  </a:lnTo>
                  <a:lnTo>
                    <a:pt x="266095" y="3891915"/>
                  </a:lnTo>
                  <a:lnTo>
                    <a:pt x="246274" y="3858859"/>
                  </a:lnTo>
                  <a:lnTo>
                    <a:pt x="227127" y="3825494"/>
                  </a:lnTo>
                  <a:lnTo>
                    <a:pt x="208666" y="3791827"/>
                  </a:lnTo>
                  <a:lnTo>
                    <a:pt x="190902" y="3757867"/>
                  </a:lnTo>
                  <a:lnTo>
                    <a:pt x="173847" y="3723621"/>
                  </a:lnTo>
                  <a:lnTo>
                    <a:pt x="157515" y="3689096"/>
                  </a:lnTo>
                  <a:lnTo>
                    <a:pt x="141915" y="3654300"/>
                  </a:lnTo>
                  <a:lnTo>
                    <a:pt x="112962" y="3583926"/>
                  </a:lnTo>
                  <a:lnTo>
                    <a:pt x="87084" y="3512560"/>
                  </a:lnTo>
                  <a:lnTo>
                    <a:pt x="64376" y="3440262"/>
                  </a:lnTo>
                  <a:lnTo>
                    <a:pt x="44932" y="3367094"/>
                  </a:lnTo>
                  <a:lnTo>
                    <a:pt x="28848" y="3293116"/>
                  </a:lnTo>
                  <a:lnTo>
                    <a:pt x="16217" y="3218390"/>
                  </a:lnTo>
                  <a:lnTo>
                    <a:pt x="7136" y="3142976"/>
                  </a:lnTo>
                  <a:lnTo>
                    <a:pt x="1698" y="3066936"/>
                  </a:lnTo>
                  <a:lnTo>
                    <a:pt x="376" y="3028699"/>
                  </a:lnTo>
                  <a:lnTo>
                    <a:pt x="0" y="2990329"/>
                  </a:lnTo>
                  <a:lnTo>
                    <a:pt x="582" y="2951833"/>
                  </a:lnTo>
                  <a:lnTo>
                    <a:pt x="2134" y="2913218"/>
                  </a:lnTo>
                  <a:lnTo>
                    <a:pt x="4668" y="2874493"/>
                  </a:lnTo>
                  <a:lnTo>
                    <a:pt x="8197" y="2835664"/>
                  </a:lnTo>
                  <a:lnTo>
                    <a:pt x="12731" y="2796739"/>
                  </a:lnTo>
                  <a:lnTo>
                    <a:pt x="18283" y="2757726"/>
                  </a:lnTo>
                  <a:lnTo>
                    <a:pt x="24864" y="2718633"/>
                  </a:lnTo>
                  <a:lnTo>
                    <a:pt x="32486" y="2679466"/>
                  </a:lnTo>
                  <a:lnTo>
                    <a:pt x="41162" y="2640235"/>
                  </a:lnTo>
                  <a:lnTo>
                    <a:pt x="50903" y="2600946"/>
                  </a:lnTo>
                  <a:lnTo>
                    <a:pt x="61720" y="2561607"/>
                  </a:lnTo>
                  <a:lnTo>
                    <a:pt x="73627" y="2522225"/>
                  </a:lnTo>
                  <a:lnTo>
                    <a:pt x="86634" y="2482809"/>
                  </a:lnTo>
                  <a:lnTo>
                    <a:pt x="100753" y="2443365"/>
                  </a:lnTo>
                  <a:lnTo>
                    <a:pt x="115997" y="2403902"/>
                  </a:lnTo>
                  <a:lnTo>
                    <a:pt x="132377" y="2364427"/>
                  </a:lnTo>
                  <a:lnTo>
                    <a:pt x="149904" y="2324948"/>
                  </a:lnTo>
                  <a:lnTo>
                    <a:pt x="168592" y="2285472"/>
                  </a:lnTo>
                  <a:lnTo>
                    <a:pt x="188452" y="2246007"/>
                  </a:lnTo>
                  <a:lnTo>
                    <a:pt x="209495" y="2206561"/>
                  </a:lnTo>
                  <a:lnTo>
                    <a:pt x="231733" y="2167141"/>
                  </a:lnTo>
                  <a:lnTo>
                    <a:pt x="255179" y="2127754"/>
                  </a:lnTo>
                  <a:lnTo>
                    <a:pt x="279843" y="2088409"/>
                  </a:lnTo>
                  <a:lnTo>
                    <a:pt x="305739" y="2049113"/>
                  </a:lnTo>
                  <a:lnTo>
                    <a:pt x="332878" y="2009874"/>
                  </a:lnTo>
                  <a:lnTo>
                    <a:pt x="361271" y="1970698"/>
                  </a:lnTo>
                  <a:lnTo>
                    <a:pt x="390931" y="1931595"/>
                  </a:lnTo>
                  <a:lnTo>
                    <a:pt x="421869" y="1892571"/>
                  </a:lnTo>
                  <a:lnTo>
                    <a:pt x="454097" y="1853635"/>
                  </a:lnTo>
                  <a:lnTo>
                    <a:pt x="486670" y="1815902"/>
                  </a:lnTo>
                  <a:lnTo>
                    <a:pt x="5162025" y="1815902"/>
                  </a:lnTo>
                  <a:lnTo>
                    <a:pt x="5194966" y="1815337"/>
                  </a:lnTo>
                  <a:lnTo>
                    <a:pt x="5260407" y="1812354"/>
                  </a:lnTo>
                  <a:lnTo>
                    <a:pt x="5325242" y="1806810"/>
                  </a:lnTo>
                  <a:lnTo>
                    <a:pt x="5389450" y="1798598"/>
                  </a:lnTo>
                  <a:lnTo>
                    <a:pt x="5453008" y="1787611"/>
                  </a:lnTo>
                  <a:lnTo>
                    <a:pt x="5515894" y="1773741"/>
                  </a:lnTo>
                  <a:lnTo>
                    <a:pt x="5578088" y="1756881"/>
                  </a:lnTo>
                  <a:lnTo>
                    <a:pt x="5639566" y="1736923"/>
                  </a:lnTo>
                  <a:lnTo>
                    <a:pt x="5700308" y="1713761"/>
                  </a:lnTo>
                  <a:lnTo>
                    <a:pt x="5760291" y="1687287"/>
                  </a:lnTo>
                  <a:lnTo>
                    <a:pt x="5819494" y="1657393"/>
                  </a:lnTo>
                  <a:lnTo>
                    <a:pt x="5877895" y="1623973"/>
                  </a:lnTo>
                  <a:lnTo>
                    <a:pt x="5935471" y="1586919"/>
                  </a:lnTo>
                  <a:lnTo>
                    <a:pt x="5992201" y="1546123"/>
                  </a:lnTo>
                  <a:lnTo>
                    <a:pt x="6048064" y="1501478"/>
                  </a:lnTo>
                  <a:lnTo>
                    <a:pt x="6103037" y="1452878"/>
                  </a:lnTo>
                  <a:lnTo>
                    <a:pt x="6157098" y="1400214"/>
                  </a:lnTo>
                  <a:lnTo>
                    <a:pt x="6183780" y="1372325"/>
                  </a:lnTo>
                  <a:lnTo>
                    <a:pt x="6210226" y="1343379"/>
                  </a:lnTo>
                  <a:lnTo>
                    <a:pt x="6236433" y="1313364"/>
                  </a:lnTo>
                  <a:lnTo>
                    <a:pt x="6262399" y="1282267"/>
                  </a:lnTo>
                  <a:lnTo>
                    <a:pt x="6288121" y="1250072"/>
                  </a:lnTo>
                  <a:lnTo>
                    <a:pt x="6313595" y="1216768"/>
                  </a:lnTo>
                  <a:lnTo>
                    <a:pt x="6338820" y="1182341"/>
                  </a:lnTo>
                  <a:lnTo>
                    <a:pt x="6363793" y="1146778"/>
                  </a:lnTo>
                  <a:lnTo>
                    <a:pt x="7309391" y="119070"/>
                  </a:lnTo>
                  <a:lnTo>
                    <a:pt x="7545714" y="0"/>
                  </a:lnTo>
                  <a:close/>
                </a:path>
                <a:path w="7546340" h="4246880">
                  <a:moveTo>
                    <a:pt x="1977121" y="1039714"/>
                  </a:moveTo>
                  <a:lnTo>
                    <a:pt x="2047227" y="1040869"/>
                  </a:lnTo>
                  <a:lnTo>
                    <a:pt x="2117709" y="1044294"/>
                  </a:lnTo>
                  <a:lnTo>
                    <a:pt x="2188547" y="1049881"/>
                  </a:lnTo>
                  <a:lnTo>
                    <a:pt x="2259718" y="1057523"/>
                  </a:lnTo>
                  <a:lnTo>
                    <a:pt x="2331199" y="1067112"/>
                  </a:lnTo>
                  <a:lnTo>
                    <a:pt x="2402970" y="1078541"/>
                  </a:lnTo>
                  <a:lnTo>
                    <a:pt x="2475009" y="1091703"/>
                  </a:lnTo>
                  <a:lnTo>
                    <a:pt x="2547293" y="1106491"/>
                  </a:lnTo>
                  <a:lnTo>
                    <a:pt x="2619801" y="1122796"/>
                  </a:lnTo>
                  <a:lnTo>
                    <a:pt x="2692511" y="1140512"/>
                  </a:lnTo>
                  <a:lnTo>
                    <a:pt x="2765401" y="1159532"/>
                  </a:lnTo>
                  <a:lnTo>
                    <a:pt x="2838449" y="1179747"/>
                  </a:lnTo>
                  <a:lnTo>
                    <a:pt x="2911634" y="1201051"/>
                  </a:lnTo>
                  <a:lnTo>
                    <a:pt x="3021619" y="1234814"/>
                  </a:lnTo>
                  <a:lnTo>
                    <a:pt x="3131789" y="1270423"/>
                  </a:lnTo>
                  <a:lnTo>
                    <a:pt x="3278841" y="1320147"/>
                  </a:lnTo>
                  <a:lnTo>
                    <a:pt x="3938325" y="1553520"/>
                  </a:lnTo>
                  <a:lnTo>
                    <a:pt x="4119450" y="1614194"/>
                  </a:lnTo>
                  <a:lnTo>
                    <a:pt x="4227410" y="1648338"/>
                  </a:lnTo>
                  <a:lnTo>
                    <a:pt x="4334743" y="1680342"/>
                  </a:lnTo>
                  <a:lnTo>
                    <a:pt x="4405915" y="1700311"/>
                  </a:lnTo>
                  <a:lnTo>
                    <a:pt x="4476753" y="1719061"/>
                  </a:lnTo>
                  <a:lnTo>
                    <a:pt x="4547237" y="1736485"/>
                  </a:lnTo>
                  <a:lnTo>
                    <a:pt x="4617344" y="1752475"/>
                  </a:lnTo>
                  <a:lnTo>
                    <a:pt x="4687053" y="1766924"/>
                  </a:lnTo>
                  <a:lnTo>
                    <a:pt x="4756342" y="1779724"/>
                  </a:lnTo>
                  <a:lnTo>
                    <a:pt x="4825188" y="1790769"/>
                  </a:lnTo>
                  <a:lnTo>
                    <a:pt x="4893571" y="1799951"/>
                  </a:lnTo>
                  <a:lnTo>
                    <a:pt x="4961468" y="1807163"/>
                  </a:lnTo>
                  <a:lnTo>
                    <a:pt x="5028857" y="1812297"/>
                  </a:lnTo>
                  <a:lnTo>
                    <a:pt x="5095717" y="1815246"/>
                  </a:lnTo>
                  <a:lnTo>
                    <a:pt x="5162025" y="1815902"/>
                  </a:lnTo>
                  <a:lnTo>
                    <a:pt x="486670" y="1815902"/>
                  </a:lnTo>
                  <a:lnTo>
                    <a:pt x="522472" y="1776053"/>
                  </a:lnTo>
                  <a:lnTo>
                    <a:pt x="558642" y="1737424"/>
                  </a:lnTo>
                  <a:lnTo>
                    <a:pt x="596150" y="1698912"/>
                  </a:lnTo>
                  <a:lnTo>
                    <a:pt x="635007" y="1660525"/>
                  </a:lnTo>
                  <a:lnTo>
                    <a:pt x="675226" y="1622271"/>
                  </a:lnTo>
                  <a:lnTo>
                    <a:pt x="716818" y="1584157"/>
                  </a:lnTo>
                  <a:lnTo>
                    <a:pt x="759876" y="1546123"/>
                  </a:lnTo>
                  <a:lnTo>
                    <a:pt x="804169" y="1508382"/>
                  </a:lnTo>
                  <a:lnTo>
                    <a:pt x="849951" y="1470735"/>
                  </a:lnTo>
                  <a:lnTo>
                    <a:pt x="897154" y="1433260"/>
                  </a:lnTo>
                  <a:lnTo>
                    <a:pt x="945790" y="1395963"/>
                  </a:lnTo>
                  <a:lnTo>
                    <a:pt x="995870" y="1358852"/>
                  </a:lnTo>
                  <a:lnTo>
                    <a:pt x="1047406" y="1321934"/>
                  </a:lnTo>
                  <a:lnTo>
                    <a:pt x="1109947" y="1280048"/>
                  </a:lnTo>
                  <a:lnTo>
                    <a:pt x="1173171" y="1241933"/>
                  </a:lnTo>
                  <a:lnTo>
                    <a:pt x="1237054" y="1207484"/>
                  </a:lnTo>
                  <a:lnTo>
                    <a:pt x="1301577" y="1176591"/>
                  </a:lnTo>
                  <a:lnTo>
                    <a:pt x="1366716" y="1149149"/>
                  </a:lnTo>
                  <a:lnTo>
                    <a:pt x="1432450" y="1125050"/>
                  </a:lnTo>
                  <a:lnTo>
                    <a:pt x="1498757" y="1104186"/>
                  </a:lnTo>
                  <a:lnTo>
                    <a:pt x="1565615" y="1086450"/>
                  </a:lnTo>
                  <a:lnTo>
                    <a:pt x="1633003" y="1071735"/>
                  </a:lnTo>
                  <a:lnTo>
                    <a:pt x="1700899" y="1059933"/>
                  </a:lnTo>
                  <a:lnTo>
                    <a:pt x="1769280" y="1050937"/>
                  </a:lnTo>
                  <a:lnTo>
                    <a:pt x="1838125" y="1044641"/>
                  </a:lnTo>
                  <a:lnTo>
                    <a:pt x="1907413" y="1040935"/>
                  </a:lnTo>
                  <a:lnTo>
                    <a:pt x="1942215" y="1040021"/>
                  </a:lnTo>
                  <a:lnTo>
                    <a:pt x="1977121" y="1039714"/>
                  </a:lnTo>
                  <a:close/>
                </a:path>
              </a:pathLst>
            </a:custGeom>
            <a:solidFill>
              <a:srgbClr val="E7DF8F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  <p:sp>
          <p:nvSpPr>
            <p:cNvPr id="8" name="object 24"/>
            <p:cNvSpPr/>
            <p:nvPr/>
          </p:nvSpPr>
          <p:spPr>
            <a:xfrm>
              <a:off x="8101962" y="8966199"/>
              <a:ext cx="6658609" cy="1320800"/>
            </a:xfrm>
            <a:custGeom>
              <a:avLst/>
              <a:gdLst/>
              <a:ahLst/>
              <a:cxnLst/>
              <a:rect l="l" t="t" r="r" b="b"/>
              <a:pathLst>
                <a:path w="6658609" h="1320800">
                  <a:moveTo>
                    <a:pt x="5443526" y="12699"/>
                  </a:moveTo>
                  <a:lnTo>
                    <a:pt x="5858002" y="12699"/>
                  </a:lnTo>
                  <a:lnTo>
                    <a:pt x="5949909" y="38099"/>
                  </a:lnTo>
                  <a:lnTo>
                    <a:pt x="5994040" y="63499"/>
                  </a:lnTo>
                  <a:lnTo>
                    <a:pt x="6036940" y="76199"/>
                  </a:lnTo>
                  <a:lnTo>
                    <a:pt x="6078598" y="101599"/>
                  </a:lnTo>
                  <a:lnTo>
                    <a:pt x="6119002" y="114299"/>
                  </a:lnTo>
                  <a:lnTo>
                    <a:pt x="6158139" y="139699"/>
                  </a:lnTo>
                  <a:lnTo>
                    <a:pt x="6194920" y="177799"/>
                  </a:lnTo>
                  <a:lnTo>
                    <a:pt x="6230338" y="203199"/>
                  </a:lnTo>
                  <a:lnTo>
                    <a:pt x="6264391" y="228599"/>
                  </a:lnTo>
                  <a:lnTo>
                    <a:pt x="6297078" y="266699"/>
                  </a:lnTo>
                  <a:lnTo>
                    <a:pt x="6328398" y="304799"/>
                  </a:lnTo>
                  <a:lnTo>
                    <a:pt x="6358349" y="342899"/>
                  </a:lnTo>
                  <a:lnTo>
                    <a:pt x="6386931" y="380999"/>
                  </a:lnTo>
                  <a:lnTo>
                    <a:pt x="6414142" y="419099"/>
                  </a:lnTo>
                  <a:lnTo>
                    <a:pt x="6439981" y="469899"/>
                  </a:lnTo>
                  <a:lnTo>
                    <a:pt x="6464446" y="507999"/>
                  </a:lnTo>
                  <a:lnTo>
                    <a:pt x="6487536" y="558799"/>
                  </a:lnTo>
                  <a:lnTo>
                    <a:pt x="6509250" y="609599"/>
                  </a:lnTo>
                  <a:lnTo>
                    <a:pt x="6529587" y="660399"/>
                  </a:lnTo>
                  <a:lnTo>
                    <a:pt x="6548545" y="711199"/>
                  </a:lnTo>
                  <a:lnTo>
                    <a:pt x="6561202" y="749299"/>
                  </a:lnTo>
                  <a:lnTo>
                    <a:pt x="6573156" y="800099"/>
                  </a:lnTo>
                  <a:lnTo>
                    <a:pt x="6584406" y="838199"/>
                  </a:lnTo>
                  <a:lnTo>
                    <a:pt x="6594953" y="876299"/>
                  </a:lnTo>
                  <a:lnTo>
                    <a:pt x="6604796" y="927099"/>
                  </a:lnTo>
                  <a:lnTo>
                    <a:pt x="6613934" y="965199"/>
                  </a:lnTo>
                  <a:lnTo>
                    <a:pt x="6622367" y="1015999"/>
                  </a:lnTo>
                  <a:lnTo>
                    <a:pt x="6630094" y="1066799"/>
                  </a:lnTo>
                  <a:lnTo>
                    <a:pt x="6637116" y="1117599"/>
                  </a:lnTo>
                  <a:lnTo>
                    <a:pt x="6643433" y="1168399"/>
                  </a:lnTo>
                  <a:lnTo>
                    <a:pt x="6649042" y="1219199"/>
                  </a:lnTo>
                  <a:lnTo>
                    <a:pt x="6653945" y="1269999"/>
                  </a:lnTo>
                  <a:lnTo>
                    <a:pt x="6658141" y="1320799"/>
                  </a:lnTo>
                  <a:lnTo>
                    <a:pt x="6372307" y="1320799"/>
                  </a:lnTo>
                  <a:lnTo>
                    <a:pt x="6370340" y="1295399"/>
                  </a:lnTo>
                  <a:lnTo>
                    <a:pt x="6365557" y="1244599"/>
                  </a:lnTo>
                  <a:lnTo>
                    <a:pt x="6359889" y="1193799"/>
                  </a:lnTo>
                  <a:lnTo>
                    <a:pt x="6353290" y="1142999"/>
                  </a:lnTo>
                  <a:lnTo>
                    <a:pt x="6345712" y="1092199"/>
                  </a:lnTo>
                  <a:lnTo>
                    <a:pt x="6337109" y="1041399"/>
                  </a:lnTo>
                  <a:lnTo>
                    <a:pt x="6327434" y="990599"/>
                  </a:lnTo>
                  <a:lnTo>
                    <a:pt x="6316640" y="939799"/>
                  </a:lnTo>
                  <a:lnTo>
                    <a:pt x="6304680" y="901699"/>
                  </a:lnTo>
                  <a:lnTo>
                    <a:pt x="6291509" y="850899"/>
                  </a:lnTo>
                  <a:lnTo>
                    <a:pt x="6277078" y="800099"/>
                  </a:lnTo>
                  <a:lnTo>
                    <a:pt x="6258390" y="749299"/>
                  </a:lnTo>
                  <a:lnTo>
                    <a:pt x="6237811" y="698499"/>
                  </a:lnTo>
                  <a:lnTo>
                    <a:pt x="6215264" y="647699"/>
                  </a:lnTo>
                  <a:lnTo>
                    <a:pt x="6190672" y="596899"/>
                  </a:lnTo>
                  <a:lnTo>
                    <a:pt x="6163958" y="558799"/>
                  </a:lnTo>
                  <a:lnTo>
                    <a:pt x="6135047" y="520699"/>
                  </a:lnTo>
                  <a:lnTo>
                    <a:pt x="6103861" y="482599"/>
                  </a:lnTo>
                  <a:lnTo>
                    <a:pt x="6070323" y="444499"/>
                  </a:lnTo>
                  <a:lnTo>
                    <a:pt x="6034358" y="406399"/>
                  </a:lnTo>
                  <a:lnTo>
                    <a:pt x="5995888" y="380999"/>
                  </a:lnTo>
                  <a:lnTo>
                    <a:pt x="5959408" y="355599"/>
                  </a:lnTo>
                  <a:lnTo>
                    <a:pt x="5921191" y="342899"/>
                  </a:lnTo>
                  <a:lnTo>
                    <a:pt x="5881196" y="317499"/>
                  </a:lnTo>
                  <a:lnTo>
                    <a:pt x="5839379" y="304799"/>
                  </a:lnTo>
                  <a:lnTo>
                    <a:pt x="5795700" y="292099"/>
                  </a:lnTo>
                  <a:lnTo>
                    <a:pt x="5750115" y="292099"/>
                  </a:lnTo>
                  <a:lnTo>
                    <a:pt x="5702583" y="279399"/>
                  </a:lnTo>
                  <a:lnTo>
                    <a:pt x="4751809" y="279399"/>
                  </a:lnTo>
                  <a:lnTo>
                    <a:pt x="4873383" y="215899"/>
                  </a:lnTo>
                  <a:lnTo>
                    <a:pt x="4967919" y="165099"/>
                  </a:lnTo>
                  <a:lnTo>
                    <a:pt x="5014284" y="152399"/>
                  </a:lnTo>
                  <a:lnTo>
                    <a:pt x="5060040" y="126999"/>
                  </a:lnTo>
                  <a:lnTo>
                    <a:pt x="5149701" y="101599"/>
                  </a:lnTo>
                  <a:lnTo>
                    <a:pt x="5193596" y="76199"/>
                  </a:lnTo>
                  <a:lnTo>
                    <a:pt x="5279488" y="50799"/>
                  </a:lnTo>
                  <a:lnTo>
                    <a:pt x="5321474" y="50799"/>
                  </a:lnTo>
                  <a:lnTo>
                    <a:pt x="5443526" y="12699"/>
                  </a:lnTo>
                  <a:close/>
                </a:path>
                <a:path w="6658609" h="1320800">
                  <a:moveTo>
                    <a:pt x="4751809" y="279399"/>
                  </a:moveTo>
                  <a:lnTo>
                    <a:pt x="5653062" y="279399"/>
                  </a:lnTo>
                  <a:lnTo>
                    <a:pt x="5601509" y="292099"/>
                  </a:lnTo>
                  <a:lnTo>
                    <a:pt x="5547884" y="292099"/>
                  </a:lnTo>
                  <a:lnTo>
                    <a:pt x="5492142" y="304799"/>
                  </a:lnTo>
                  <a:lnTo>
                    <a:pt x="5453687" y="304799"/>
                  </a:lnTo>
                  <a:lnTo>
                    <a:pt x="5414403" y="317499"/>
                  </a:lnTo>
                  <a:lnTo>
                    <a:pt x="5291642" y="355599"/>
                  </a:lnTo>
                  <a:lnTo>
                    <a:pt x="5161655" y="393699"/>
                  </a:lnTo>
                  <a:lnTo>
                    <a:pt x="5116751" y="419099"/>
                  </a:lnTo>
                  <a:lnTo>
                    <a:pt x="5071069" y="431799"/>
                  </a:lnTo>
                  <a:lnTo>
                    <a:pt x="5024617" y="457199"/>
                  </a:lnTo>
                  <a:lnTo>
                    <a:pt x="4929428" y="507999"/>
                  </a:lnTo>
                  <a:lnTo>
                    <a:pt x="4831234" y="558799"/>
                  </a:lnTo>
                  <a:lnTo>
                    <a:pt x="4730088" y="609599"/>
                  </a:lnTo>
                  <a:lnTo>
                    <a:pt x="4678424" y="647699"/>
                  </a:lnTo>
                  <a:lnTo>
                    <a:pt x="4626041" y="673099"/>
                  </a:lnTo>
                  <a:lnTo>
                    <a:pt x="4572947" y="711199"/>
                  </a:lnTo>
                  <a:lnTo>
                    <a:pt x="4513519" y="749299"/>
                  </a:lnTo>
                  <a:lnTo>
                    <a:pt x="4397001" y="825499"/>
                  </a:lnTo>
                  <a:lnTo>
                    <a:pt x="4339894" y="850899"/>
                  </a:lnTo>
                  <a:lnTo>
                    <a:pt x="4227948" y="927099"/>
                  </a:lnTo>
                  <a:lnTo>
                    <a:pt x="4118974" y="977899"/>
                  </a:lnTo>
                  <a:lnTo>
                    <a:pt x="4065583" y="1015999"/>
                  </a:lnTo>
                  <a:lnTo>
                    <a:pt x="3960952" y="1066799"/>
                  </a:lnTo>
                  <a:lnTo>
                    <a:pt x="3909698" y="1104899"/>
                  </a:lnTo>
                  <a:lnTo>
                    <a:pt x="3859141" y="1130299"/>
                  </a:lnTo>
                  <a:lnTo>
                    <a:pt x="3760089" y="1181099"/>
                  </a:lnTo>
                  <a:lnTo>
                    <a:pt x="3711578" y="1193799"/>
                  </a:lnTo>
                  <a:lnTo>
                    <a:pt x="3663734" y="1219199"/>
                  </a:lnTo>
                  <a:lnTo>
                    <a:pt x="3570015" y="1269999"/>
                  </a:lnTo>
                  <a:lnTo>
                    <a:pt x="3524125" y="1282699"/>
                  </a:lnTo>
                  <a:lnTo>
                    <a:pt x="3478872" y="1308099"/>
                  </a:lnTo>
                  <a:lnTo>
                    <a:pt x="3434247" y="1320799"/>
                  </a:lnTo>
                  <a:lnTo>
                    <a:pt x="2034875" y="1320799"/>
                  </a:lnTo>
                  <a:lnTo>
                    <a:pt x="1995863" y="1295399"/>
                  </a:lnTo>
                  <a:lnTo>
                    <a:pt x="1957976" y="1269999"/>
                  </a:lnTo>
                  <a:lnTo>
                    <a:pt x="1921102" y="1244599"/>
                  </a:lnTo>
                  <a:lnTo>
                    <a:pt x="1885127" y="1219199"/>
                  </a:lnTo>
                  <a:lnTo>
                    <a:pt x="1867533" y="1206499"/>
                  </a:lnTo>
                  <a:lnTo>
                    <a:pt x="2819239" y="1206499"/>
                  </a:lnTo>
                  <a:lnTo>
                    <a:pt x="2854231" y="1193799"/>
                  </a:lnTo>
                  <a:lnTo>
                    <a:pt x="2889916" y="1193799"/>
                  </a:lnTo>
                  <a:lnTo>
                    <a:pt x="2963382" y="1168399"/>
                  </a:lnTo>
                  <a:lnTo>
                    <a:pt x="3001169" y="1168399"/>
                  </a:lnTo>
                  <a:lnTo>
                    <a:pt x="3118791" y="1130299"/>
                  </a:lnTo>
                  <a:lnTo>
                    <a:pt x="3242878" y="1092199"/>
                  </a:lnTo>
                  <a:lnTo>
                    <a:pt x="3285694" y="1066799"/>
                  </a:lnTo>
                  <a:lnTo>
                    <a:pt x="3373526" y="1041399"/>
                  </a:lnTo>
                  <a:lnTo>
                    <a:pt x="3418550" y="1015999"/>
                  </a:lnTo>
                  <a:lnTo>
                    <a:pt x="3464317" y="1003299"/>
                  </a:lnTo>
                  <a:lnTo>
                    <a:pt x="3558095" y="952499"/>
                  </a:lnTo>
                  <a:lnTo>
                    <a:pt x="3606112" y="927099"/>
                  </a:lnTo>
                  <a:lnTo>
                    <a:pt x="3654887" y="914399"/>
                  </a:lnTo>
                  <a:lnTo>
                    <a:pt x="3754723" y="863599"/>
                  </a:lnTo>
                  <a:lnTo>
                    <a:pt x="3805792" y="825499"/>
                  </a:lnTo>
                  <a:lnTo>
                    <a:pt x="3910246" y="774699"/>
                  </a:lnTo>
                  <a:lnTo>
                    <a:pt x="3963639" y="749299"/>
                  </a:lnTo>
                  <a:lnTo>
                    <a:pt x="4017815" y="711199"/>
                  </a:lnTo>
                  <a:lnTo>
                    <a:pt x="4072776" y="685799"/>
                  </a:lnTo>
                  <a:lnTo>
                    <a:pt x="4185069" y="609599"/>
                  </a:lnTo>
                  <a:lnTo>
                    <a:pt x="4242409" y="584199"/>
                  </a:lnTo>
                  <a:lnTo>
                    <a:pt x="4359491" y="507999"/>
                  </a:lnTo>
                  <a:lnTo>
                    <a:pt x="4419240" y="469899"/>
                  </a:lnTo>
                  <a:lnTo>
                    <a:pt x="4471950" y="431799"/>
                  </a:lnTo>
                  <a:lnTo>
                    <a:pt x="4524110" y="406399"/>
                  </a:lnTo>
                  <a:lnTo>
                    <a:pt x="4575714" y="368299"/>
                  </a:lnTo>
                  <a:lnTo>
                    <a:pt x="4727144" y="292099"/>
                  </a:lnTo>
                  <a:lnTo>
                    <a:pt x="4751809" y="279399"/>
                  </a:lnTo>
                  <a:close/>
                </a:path>
                <a:path w="6658609" h="1320800">
                  <a:moveTo>
                    <a:pt x="320552" y="850899"/>
                  </a:moveTo>
                  <a:lnTo>
                    <a:pt x="1042458" y="850899"/>
                  </a:lnTo>
                  <a:lnTo>
                    <a:pt x="981287" y="863599"/>
                  </a:lnTo>
                  <a:lnTo>
                    <a:pt x="916789" y="863599"/>
                  </a:lnTo>
                  <a:lnTo>
                    <a:pt x="822147" y="888999"/>
                  </a:lnTo>
                  <a:lnTo>
                    <a:pt x="733543" y="914399"/>
                  </a:lnTo>
                  <a:lnTo>
                    <a:pt x="691439" y="939799"/>
                  </a:lnTo>
                  <a:lnTo>
                    <a:pt x="650767" y="952499"/>
                  </a:lnTo>
                  <a:lnTo>
                    <a:pt x="611499" y="977899"/>
                  </a:lnTo>
                  <a:lnTo>
                    <a:pt x="573608" y="1003299"/>
                  </a:lnTo>
                  <a:lnTo>
                    <a:pt x="537070" y="1041399"/>
                  </a:lnTo>
                  <a:lnTo>
                    <a:pt x="501858" y="1066799"/>
                  </a:lnTo>
                  <a:lnTo>
                    <a:pt x="467944" y="1104899"/>
                  </a:lnTo>
                  <a:lnTo>
                    <a:pt x="435304" y="1142999"/>
                  </a:lnTo>
                  <a:lnTo>
                    <a:pt x="403910" y="1181099"/>
                  </a:lnTo>
                  <a:lnTo>
                    <a:pt x="373016" y="1231899"/>
                  </a:lnTo>
                  <a:lnTo>
                    <a:pt x="343944" y="1282699"/>
                  </a:lnTo>
                  <a:lnTo>
                    <a:pt x="316646" y="1320799"/>
                  </a:lnTo>
                  <a:lnTo>
                    <a:pt x="0" y="1320799"/>
                  </a:lnTo>
                  <a:lnTo>
                    <a:pt x="13509" y="1295399"/>
                  </a:lnTo>
                  <a:lnTo>
                    <a:pt x="31233" y="1257299"/>
                  </a:lnTo>
                  <a:lnTo>
                    <a:pt x="49597" y="1219199"/>
                  </a:lnTo>
                  <a:lnTo>
                    <a:pt x="68601" y="1181099"/>
                  </a:lnTo>
                  <a:lnTo>
                    <a:pt x="88245" y="1142999"/>
                  </a:lnTo>
                  <a:lnTo>
                    <a:pt x="108527" y="1117599"/>
                  </a:lnTo>
                  <a:lnTo>
                    <a:pt x="129448" y="1079499"/>
                  </a:lnTo>
                  <a:lnTo>
                    <a:pt x="151007" y="1054099"/>
                  </a:lnTo>
                  <a:lnTo>
                    <a:pt x="173203" y="1015999"/>
                  </a:lnTo>
                  <a:lnTo>
                    <a:pt x="205206" y="977899"/>
                  </a:lnTo>
                  <a:lnTo>
                    <a:pt x="238397" y="939799"/>
                  </a:lnTo>
                  <a:lnTo>
                    <a:pt x="272770" y="901699"/>
                  </a:lnTo>
                  <a:lnTo>
                    <a:pt x="308315" y="863599"/>
                  </a:lnTo>
                  <a:lnTo>
                    <a:pt x="320552" y="850899"/>
                  </a:lnTo>
                  <a:close/>
                </a:path>
                <a:path w="6658609" h="1320800">
                  <a:moveTo>
                    <a:pt x="939689" y="571499"/>
                  </a:moveTo>
                  <a:lnTo>
                    <a:pt x="1234663" y="571499"/>
                  </a:lnTo>
                  <a:lnTo>
                    <a:pt x="1337579" y="596899"/>
                  </a:lnTo>
                  <a:lnTo>
                    <a:pt x="1386187" y="596899"/>
                  </a:lnTo>
                  <a:lnTo>
                    <a:pt x="1433021" y="609599"/>
                  </a:lnTo>
                  <a:lnTo>
                    <a:pt x="1478175" y="634999"/>
                  </a:lnTo>
                  <a:lnTo>
                    <a:pt x="1521746" y="647699"/>
                  </a:lnTo>
                  <a:lnTo>
                    <a:pt x="1563826" y="660399"/>
                  </a:lnTo>
                  <a:lnTo>
                    <a:pt x="1604512" y="685799"/>
                  </a:lnTo>
                  <a:lnTo>
                    <a:pt x="1643898" y="711199"/>
                  </a:lnTo>
                  <a:lnTo>
                    <a:pt x="1682078" y="723899"/>
                  </a:lnTo>
                  <a:lnTo>
                    <a:pt x="1719148" y="749299"/>
                  </a:lnTo>
                  <a:lnTo>
                    <a:pt x="1755203" y="774699"/>
                  </a:lnTo>
                  <a:lnTo>
                    <a:pt x="1790337" y="800099"/>
                  </a:lnTo>
                  <a:lnTo>
                    <a:pt x="1824645" y="825499"/>
                  </a:lnTo>
                  <a:lnTo>
                    <a:pt x="1858221" y="838199"/>
                  </a:lnTo>
                  <a:lnTo>
                    <a:pt x="1891162" y="863599"/>
                  </a:lnTo>
                  <a:lnTo>
                    <a:pt x="1923561" y="888999"/>
                  </a:lnTo>
                  <a:lnTo>
                    <a:pt x="1995285" y="952499"/>
                  </a:lnTo>
                  <a:lnTo>
                    <a:pt x="2113082" y="1028699"/>
                  </a:lnTo>
                  <a:lnTo>
                    <a:pt x="2152707" y="1066799"/>
                  </a:lnTo>
                  <a:lnTo>
                    <a:pt x="2192945" y="1092199"/>
                  </a:lnTo>
                  <a:lnTo>
                    <a:pt x="2234054" y="1104899"/>
                  </a:lnTo>
                  <a:lnTo>
                    <a:pt x="2276296" y="1130299"/>
                  </a:lnTo>
                  <a:lnTo>
                    <a:pt x="2319929" y="1155699"/>
                  </a:lnTo>
                  <a:lnTo>
                    <a:pt x="2365213" y="1168399"/>
                  </a:lnTo>
                  <a:lnTo>
                    <a:pt x="2412408" y="1181099"/>
                  </a:lnTo>
                  <a:lnTo>
                    <a:pt x="2461774" y="1193799"/>
                  </a:lnTo>
                  <a:lnTo>
                    <a:pt x="2513570" y="1206499"/>
                  </a:lnTo>
                  <a:lnTo>
                    <a:pt x="1867533" y="1206499"/>
                  </a:lnTo>
                  <a:lnTo>
                    <a:pt x="1849939" y="1193799"/>
                  </a:lnTo>
                  <a:lnTo>
                    <a:pt x="1815427" y="1168399"/>
                  </a:lnTo>
                  <a:lnTo>
                    <a:pt x="1743995" y="1117599"/>
                  </a:lnTo>
                  <a:lnTo>
                    <a:pt x="1706841" y="1092199"/>
                  </a:lnTo>
                  <a:lnTo>
                    <a:pt x="1669796" y="1054099"/>
                  </a:lnTo>
                  <a:lnTo>
                    <a:pt x="1595180" y="1003299"/>
                  </a:lnTo>
                  <a:lnTo>
                    <a:pt x="1557178" y="977899"/>
                  </a:lnTo>
                  <a:lnTo>
                    <a:pt x="1518428" y="965199"/>
                  </a:lnTo>
                  <a:lnTo>
                    <a:pt x="1478713" y="939799"/>
                  </a:lnTo>
                  <a:lnTo>
                    <a:pt x="1437820" y="927099"/>
                  </a:lnTo>
                  <a:lnTo>
                    <a:pt x="1395533" y="901699"/>
                  </a:lnTo>
                  <a:lnTo>
                    <a:pt x="1351638" y="888999"/>
                  </a:lnTo>
                  <a:lnTo>
                    <a:pt x="1305920" y="876299"/>
                  </a:lnTo>
                  <a:lnTo>
                    <a:pt x="1258163" y="863599"/>
                  </a:lnTo>
                  <a:lnTo>
                    <a:pt x="1208153" y="863599"/>
                  </a:lnTo>
                  <a:lnTo>
                    <a:pt x="1155676" y="850899"/>
                  </a:lnTo>
                  <a:lnTo>
                    <a:pt x="320552" y="850899"/>
                  </a:lnTo>
                  <a:lnTo>
                    <a:pt x="345026" y="825499"/>
                  </a:lnTo>
                  <a:lnTo>
                    <a:pt x="382893" y="800099"/>
                  </a:lnTo>
                  <a:lnTo>
                    <a:pt x="421908" y="761999"/>
                  </a:lnTo>
                  <a:lnTo>
                    <a:pt x="462065" y="736599"/>
                  </a:lnTo>
                  <a:lnTo>
                    <a:pt x="503354" y="711199"/>
                  </a:lnTo>
                  <a:lnTo>
                    <a:pt x="545767" y="685799"/>
                  </a:lnTo>
                  <a:lnTo>
                    <a:pt x="589297" y="673099"/>
                  </a:lnTo>
                  <a:lnTo>
                    <a:pt x="633936" y="647699"/>
                  </a:lnTo>
                  <a:lnTo>
                    <a:pt x="774423" y="609599"/>
                  </a:lnTo>
                  <a:lnTo>
                    <a:pt x="873477" y="584199"/>
                  </a:lnTo>
                  <a:lnTo>
                    <a:pt x="939689" y="571499"/>
                  </a:lnTo>
                  <a:close/>
                </a:path>
                <a:path w="6658609" h="1320800">
                  <a:moveTo>
                    <a:pt x="5553982" y="0"/>
                  </a:moveTo>
                  <a:lnTo>
                    <a:pt x="5761315" y="0"/>
                  </a:lnTo>
                  <a:lnTo>
                    <a:pt x="5810250" y="12699"/>
                  </a:lnTo>
                  <a:lnTo>
                    <a:pt x="5499310" y="12699"/>
                  </a:lnTo>
                  <a:lnTo>
                    <a:pt x="5553982" y="0"/>
                  </a:lnTo>
                  <a:close/>
                </a:path>
              </a:pathLst>
            </a:custGeom>
            <a:solidFill>
              <a:srgbClr val="D8AB00"/>
            </a:solidFill>
          </p:spPr>
          <p:txBody>
            <a:bodyPr wrap="square" lIns="0" tIns="0" rIns="0" bIns="0" rtlCol="0"/>
            <a:lstStyle/>
            <a:p>
              <a:endParaRPr sz="1200"/>
            </a:p>
          </p:txBody>
        </p:sp>
      </p:grpSp>
    </p:spTree>
    <p:custDataLst>
      <p:tags r:id="rId5"/>
    </p:custDataLst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1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TEMPLATE_CATEGORY" val="custom"/>
  <p:tag name="KSO_WM_UNIT_LAYERLEVEL" val="1"/>
  <p:tag name="KSO_WM_TAG_VERSION" val="3.0"/>
  <p:tag name="KSO_WM_BEAUTIFY_FLAG" val="#wm#"/>
  <p:tag name="KSO_WM_UNIT_TEXT_FILL_FORE_SCHEMECOLOR_INDEX" val="13"/>
  <p:tag name="KSO_WM_UNIT_TEXT_FILL_TYPE" val="1"/>
  <p:tag name="KSO_WM_UNIT_USESOURCEFORMAT_APPLY" val="1"/>
  <p:tag name="KSO_WM_UNIT_VALUE" val="29"/>
  <p:tag name="KSO_WM_TEMPLATE_INDEX" val="20238249"/>
  <p:tag name="KSO_WM_UNIT_ID" val="custom20238249_1*a*1"/>
  <p:tag name="KSO_WM_UNIT_PRESET_TEXT" val="Your title here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8249_1*i*1"/>
  <p:tag name="KSO_WM_TEMPLATE_CATEGORY" val="custom"/>
  <p:tag name="KSO_WM_TEMPLATE_INDEX" val="20238249"/>
  <p:tag name="KSO_WM_UNIT_LAYERLEVEL" val="1"/>
  <p:tag name="KSO_WM_TAG_VERSION" val="3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2.xml><?xml version="1.0" encoding="utf-8"?>
<p:tagLst xmlns:p="http://schemas.openxmlformats.org/presentationml/2006/main">
  <p:tag name="KSO_WM_UNIT_VALUE" val="1233*871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d"/>
  <p:tag name="KSO_WM_UNIT_INDEX" val="1"/>
  <p:tag name="KSO_WM_UNIT_ID" val="custom20238249_1*d*1"/>
  <p:tag name="KSO_WM_TEMPLATE_CATEGORY" val="custom"/>
  <p:tag name="KSO_WM_TEMPLATE_INDEX" val="20238249"/>
  <p:tag name="KSO_WM_UNIT_LAYERLEVEL" val="1"/>
  <p:tag name="KSO_WM_TAG_VERSION" val="3.0"/>
  <p:tag name="KSO_WM_BEAUTIFY_FLAG" val="#wm#"/>
  <p:tag name="KSO_WM_UNIT_LINE_FORE_SCHEMECOLOR_INDEX" val="13"/>
  <p:tag name="KSO_WM_UNIT_LINE_FILL_TYPE" val="2"/>
  <p:tag name="KSO_WM_UNIT_SHADOW_SCHEMECOLOR_INDEX" val="13"/>
  <p:tag name="KSO_WM_UNIT_USESOURCEFORMAT_APPLY" val="1"/>
</p:tagLst>
</file>

<file path=ppt/tags/tag13.xml><?xml version="1.0" encoding="utf-8"?>
<p:tagLst xmlns:p="http://schemas.openxmlformats.org/presentationml/2006/main">
  <p:tag name="KSO_WM_UNIT_TEXT_FILL_FORE_SCHEMECOLOR_INDEX_BRIGHTNESS" val="0.15"/>
  <p:tag name="KSO_WM_DIAGRAM_MAX_ITEMCNT" val="4"/>
  <p:tag name="KSO_WM_DIAGRAM_MIN_ITEMCNT" val="2"/>
  <p:tag name="KSO_WM_DIAGRAM_VIRTUALLY_FRAME" val="{&quot;height&quot;:466.65,&quot;left&quot;:187.89971513487407,&quot;top&quot;:29.25,&quot;width&quot;:730.6002848651259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brightness&quot;:0,&quot;colorType&quot;:1,&quot;foreColorIndex&quot;:5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1"/>
  <p:tag name="KSO_WM_UNIT_ID" val="diagram20237924_2*l_h_i*1_1_1"/>
  <p:tag name="KSO_WM_TEMPLATE_CATEGORY" val="diagram"/>
  <p:tag name="KSO_WM_TEMPLATE_INDEX" val="20237924"/>
  <p:tag name="KSO_WM_UNIT_LAYERLEVEL" val="1_1_1"/>
  <p:tag name="KSO_WM_TAG_VERSION" val="3.0"/>
  <p:tag name="KSO_WM_BEAUTIFY_FLAG" val="#wm#"/>
  <p:tag name="KSO_WM_UNIT_FILL_TYPE" val="1"/>
  <p:tag name="KSO_WM_UNIT_FILL_FORE_SCHEMECOLOR_INDEX" val="5"/>
  <p:tag name="KSO_WM_UNIT_FILL_FORE_SCHEMECOLOR_INDEX_BRIGHTNESS" val="0"/>
  <p:tag name="KSO_WM_UNIT_TEXT_FILL_FORE_SCHEMECOLOR_INDEX" val="1"/>
  <p:tag name="KSO_WM_UNIT_TEXT_FILL_TYPE" val="1"/>
  <p:tag name="KSO_WM_UNIT_PRESET_TEXT" val="01"/>
  <p:tag name="KSO_WM_UNIT_SHADOW_SCHEMECOLOR_INDEX" val="5"/>
  <p:tag name="KSO_WM_UNIT_USESOURCEFORMAT_APPLY" val="1"/>
</p:tagLst>
</file>

<file path=ppt/tags/tag14.xml><?xml version="1.0" encoding="utf-8"?>
<p:tagLst xmlns:p="http://schemas.openxmlformats.org/presentationml/2006/main">
  <p:tag name="KSO_WM_UNIT_TEXT_FILL_FORE_SCHEMECOLOR_INDEX_BRIGHTNESS" val="0.15"/>
  <p:tag name="KSO_WM_DIAGRAM_MAX_ITEMCNT" val="4"/>
  <p:tag name="KSO_WM_DIAGRAM_MIN_ITEMCNT" val="2"/>
  <p:tag name="KSO_WM_DIAGRAM_VIRTUALLY_FRAME" val="{&quot;height&quot;:466.65,&quot;left&quot;:187.89971513487407,&quot;top&quot;:29.25,&quot;width&quot;:730.6002848651259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37924_2*l_h_f*1_1_1"/>
  <p:tag name="KSO_WM_TEMPLATE_CATEGORY" val="diagram"/>
  <p:tag name="KSO_WM_TEMPLATE_INDEX" val="20237924"/>
  <p:tag name="KSO_WM_UNIT_LAYERLEVEL" val="1_1_1"/>
  <p:tag name="KSO_WM_TAG_VERSION" val="3.0"/>
  <p:tag name="KSO_WM_BEAUTIFY_FLAG" val="#wm#"/>
  <p:tag name="KSO_WM_UNIT_TEXT_FILL_FORE_SCHEMECOLOR_INDEX" val="1"/>
  <p:tag name="KSO_WM_UNIT_TEXT_FILL_TYPE" val="1"/>
  <p:tag name="KSO_WM_UNIT_PRESET_TEXT" val="Presentations are communication tools that can be used as demonstrations."/>
  <p:tag name="KSO_WM_UNIT_USESOURCEFORMAT_APPLY" val="1"/>
</p:tagLst>
</file>

<file path=ppt/tags/tag15.xml><?xml version="1.0" encoding="utf-8"?>
<p:tagLst xmlns:p="http://schemas.openxmlformats.org/presentationml/2006/main">
  <p:tag name="KSO_WM_UNIT_TEXT_FILL_FORE_SCHEMECOLOR_INDEX_BRIGHTNESS" val="0.15"/>
  <p:tag name="KSO_WM_DIAGRAM_MAX_ITEMCNT" val="4"/>
  <p:tag name="KSO_WM_DIAGRAM_MIN_ITEMCNT" val="2"/>
  <p:tag name="KSO_WM_DIAGRAM_VIRTUALLY_FRAME" val="{&quot;height&quot;:466.65,&quot;left&quot;:187.89971513487407,&quot;top&quot;:29.25,&quot;width&quot;:730.6002848651259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237924_2*l_h_a*1_1_1"/>
  <p:tag name="KSO_WM_TEMPLATE_CATEGORY" val="diagram"/>
  <p:tag name="KSO_WM_TEMPLATE_INDEX" val="20237924"/>
  <p:tag name="KSO_WM_UNIT_LAYERLEVEL" val="1_1_1"/>
  <p:tag name="KSO_WM_TAG_VERSION" val="3.0"/>
  <p:tag name="KSO_WM_BEAUTIFY_FLAG" val="#wm#"/>
  <p:tag name="KSO_WM_UNIT_TEXT_FILL_FORE_SCHEMECOLOR_INDEX" val="1"/>
  <p:tag name="KSO_WM_UNIT_TEXT_FILL_TYPE" val="1"/>
  <p:tag name="KSO_WM_UNIT_PRESET_TEXT" val="Title"/>
  <p:tag name="KSO_WM_UNIT_USESOURCEFORMAT_APPLY" val="1"/>
</p:tagLst>
</file>

<file path=ppt/tags/tag16.xml><?xml version="1.0" encoding="utf-8"?>
<p:tagLst xmlns:p="http://schemas.openxmlformats.org/presentationml/2006/main">
  <p:tag name="KSO_WM_TEMPLATE_MASTER_TYPE" val="0"/>
  <p:tag name="KSO_WM_TEMPLATE_COLOR_TYPE" val="0"/>
  <p:tag name="KSO_WM_BEAUTIFY_FLAG" val="#wm#"/>
  <p:tag name="KSO_WM_TEMPLATE_CATEGORY" val="custom"/>
  <p:tag name="KSO_WM_SLIDE_TYPE" val="text"/>
  <p:tag name="KSO_WM_SLIDE_SUBTYPE" val="picTxt"/>
  <p:tag name="KSO_WM_SLIDE_SIZE" val="558.4*365.65"/>
  <p:tag name="KSO_WM_SLIDE_POSITION" val="346.8*107.375"/>
  <p:tag name="KSO_WM_SLIDE_LAYOUT" val="a_d_l"/>
  <p:tag name="KSO_WM_SLIDE_LAYOUT_CNT" val="1_1_1"/>
  <p:tag name="KSO_WM_SPECIAL_SOURCE" val="bdnull"/>
  <p:tag name="KSO_WM_DIAGRAM_GROUP_CODE" val="l1-1"/>
  <p:tag name="KSO_WM_SLIDE_DIAGTYPE" val="l"/>
  <p:tag name="KSO_WM_TEMPLATE_INDEX" val="20238249"/>
  <p:tag name="KSO_WM_TEMPLATE_SUBCATEGORY" val="0"/>
  <p:tag name="KSO_WM_SLIDE_INDEX" val="1"/>
  <p:tag name="KSO_WM_TAG_VERSION" val="3.0"/>
  <p:tag name="KSO_WM_SLIDE_ID" val="custom20238249_1"/>
  <p:tag name="KSO_WM_SLIDE_ITEM_CNT" val="3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8249_1*i*1"/>
  <p:tag name="KSO_WM_TEMPLATE_CATEGORY" val="custom"/>
  <p:tag name="KSO_WM_TEMPLATE_INDEX" val="20238249"/>
  <p:tag name="KSO_WM_UNIT_LAYERLEVEL" val="1"/>
  <p:tag name="KSO_WM_TAG_VERSION" val="3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8.xml><?xml version="1.0" encoding="utf-8"?>
<p:tagLst xmlns:p="http://schemas.openxmlformats.org/presentationml/2006/main">
  <p:tag name="KSO_WM_UNIT_VALUE" val="1233*871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d"/>
  <p:tag name="KSO_WM_UNIT_INDEX" val="1"/>
  <p:tag name="KSO_WM_UNIT_ID" val="custom20238249_1*d*1"/>
  <p:tag name="KSO_WM_TEMPLATE_CATEGORY" val="custom"/>
  <p:tag name="KSO_WM_TEMPLATE_INDEX" val="20238249"/>
  <p:tag name="KSO_WM_UNIT_LAYERLEVEL" val="1"/>
  <p:tag name="KSO_WM_TAG_VERSION" val="3.0"/>
  <p:tag name="KSO_WM_BEAUTIFY_FLAG" val="#wm#"/>
  <p:tag name="KSO_WM_UNIT_LINE_FORE_SCHEMECOLOR_INDEX" val="13"/>
  <p:tag name="KSO_WM_UNIT_LINE_FILL_TYPE" val="2"/>
  <p:tag name="KSO_WM_UNIT_SHADOW_SCHEMECOLOR_INDEX" val="13"/>
  <p:tag name="KSO_WM_UNIT_USESOURCEFORMAT_APPLY" val="1"/>
</p:tagLst>
</file>

<file path=ppt/tags/tag19.xml><?xml version="1.0" encoding="utf-8"?>
<p:tagLst xmlns:p="http://schemas.openxmlformats.org/presentationml/2006/main">
  <p:tag name="KSO_WM_UNIT_TEXT_FILL_FORE_SCHEMECOLOR_INDEX_BRIGHTNESS" val="0.15"/>
  <p:tag name="KSO_WM_DIAGRAM_MAX_ITEMCNT" val="4"/>
  <p:tag name="KSO_WM_DIAGRAM_MIN_ITEMCNT" val="2"/>
  <p:tag name="KSO_WM_DIAGRAM_VIRTUALLY_FRAME" val="{&quot;height&quot;:512.2978157829604,&quot;left&quot;:15.1,&quot;top&quot;:19.288208297586703,&quot;width&quot;:890.1000122070312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0237924_2*l_h_a*1_1_1"/>
  <p:tag name="KSO_WM_TEMPLATE_CATEGORY" val="diagram"/>
  <p:tag name="KSO_WM_TEMPLATE_INDEX" val="20237924"/>
  <p:tag name="KSO_WM_UNIT_LAYERLEVEL" val="1_1_1"/>
  <p:tag name="KSO_WM_TAG_VERSION" val="3.0"/>
  <p:tag name="KSO_WM_BEAUTIFY_FLAG" val="#wm#"/>
  <p:tag name="KSO_WM_UNIT_TEXT_FILL_FORE_SCHEMECOLOR_INDEX" val="1"/>
  <p:tag name="KSO_WM_UNIT_TEXT_FILL_TYPE" val="1"/>
  <p:tag name="KSO_WM_UNIT_PRESET_TEXT" val="Title"/>
  <p:tag name="KSO_WM_UNIT_USESOURCEFORMAT_APPLY" val="1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0.xml><?xml version="1.0" encoding="utf-8"?>
<p:tagLst xmlns:p="http://schemas.openxmlformats.org/presentationml/2006/main">
  <p:tag name="KSO_WM_UNIT_TEXT_FILL_FORE_SCHEMECOLOR_INDEX_BRIGHTNESS" val="0.15"/>
  <p:tag name="KSO_WM_DIAGRAM_MAX_ITEMCNT" val="4"/>
  <p:tag name="KSO_WM_DIAGRAM_MIN_ITEMCNT" val="2"/>
  <p:tag name="KSO_WM_DIAGRAM_VIRTUALLY_FRAME" val="{&quot;height&quot;:512.2978157829604,&quot;left&quot;:15.1,&quot;top&quot;:19.288208297586703,&quot;width&quot;:890.1000122070312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brightness&quot;:0,&quot;colorType&quot;:1,&quot;foreColorIndex&quot;:5,&quot;transparency&quot;:0.600000023841857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1"/>
  <p:tag name="KSO_WM_UNIT_ID" val="diagram20237924_2*l_h_i*1_2_1"/>
  <p:tag name="KSO_WM_TEMPLATE_CATEGORY" val="diagram"/>
  <p:tag name="KSO_WM_TEMPLATE_INDEX" val="20237924"/>
  <p:tag name="KSO_WM_UNIT_LAYERLEVEL" val="1_1_1"/>
  <p:tag name="KSO_WM_TAG_VERSION" val="3.0"/>
  <p:tag name="KSO_WM_BEAUTIFY_FLAG" val="#wm#"/>
  <p:tag name="KSO_WM_UNIT_FILL_TYPE" val="1"/>
  <p:tag name="KSO_WM_UNIT_FILL_FORE_SCHEMECOLOR_INDEX" val="5"/>
  <p:tag name="KSO_WM_UNIT_FILL_FORE_SCHEMECOLOR_INDEX_BRIGHTNESS" val="0"/>
  <p:tag name="KSO_WM_UNIT_TEXT_FILL_FORE_SCHEMECOLOR_INDEX" val="1"/>
  <p:tag name="KSO_WM_UNIT_TEXT_FILL_TYPE" val="1"/>
  <p:tag name="KSO_WM_UNIT_PRESET_TEXT" val="02"/>
  <p:tag name="KSO_WM_UNIT_SHADOW_SCHEMECOLOR_INDEX" val="5"/>
  <p:tag name="KSO_WM_UNIT_USESOURCEFORMAT_APPLY" val="1"/>
</p:tagLst>
</file>

<file path=ppt/tags/tag2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TEMPLATE_CATEGORY" val="custom"/>
  <p:tag name="KSO_WM_UNIT_LAYERLEVEL" val="1"/>
  <p:tag name="KSO_WM_TAG_VERSION" val="3.0"/>
  <p:tag name="KSO_WM_BEAUTIFY_FLAG" val="#wm#"/>
  <p:tag name="KSO_WM_UNIT_TEXT_FILL_FORE_SCHEMECOLOR_INDEX" val="13"/>
  <p:tag name="KSO_WM_UNIT_TEXT_FILL_TYPE" val="1"/>
  <p:tag name="KSO_WM_UNIT_USESOURCEFORMAT_APPLY" val="1"/>
  <p:tag name="KSO_WM_UNIT_VALUE" val="29"/>
  <p:tag name="KSO_WM_TEMPLATE_INDEX" val="20238249"/>
  <p:tag name="KSO_WM_UNIT_ID" val="custom20238249_1*a*1"/>
  <p:tag name="KSO_WM_UNIT_PRESET_TEXT" val="Your title here"/>
</p:tagLst>
</file>

<file path=ppt/tags/tag22.xml><?xml version="1.0" encoding="utf-8"?>
<p:tagLst xmlns:p="http://schemas.openxmlformats.org/presentationml/2006/main">
  <p:tag name="KSO_WM_TEMPLATE_MASTER_TYPE" val="0"/>
  <p:tag name="KSO_WM_TEMPLATE_COLOR_TYPE" val="0"/>
  <p:tag name="KSO_WM_BEAUTIFY_FLAG" val="#wm#"/>
  <p:tag name="KSO_WM_TEMPLATE_CATEGORY" val="custom"/>
  <p:tag name="KSO_WM_SLIDE_TYPE" val="text"/>
  <p:tag name="KSO_WM_SLIDE_SUBTYPE" val="picTxt"/>
  <p:tag name="KSO_WM_SLIDE_SIZE" val="558.4*365.65"/>
  <p:tag name="KSO_WM_SLIDE_POSITION" val="346.8*107.375"/>
  <p:tag name="KSO_WM_SLIDE_LAYOUT" val="a_d_l"/>
  <p:tag name="KSO_WM_SLIDE_LAYOUT_CNT" val="1_1_1"/>
  <p:tag name="KSO_WM_SPECIAL_SOURCE" val="bdnull"/>
  <p:tag name="KSO_WM_DIAGRAM_GROUP_CODE" val="l1-1"/>
  <p:tag name="KSO_WM_SLIDE_DIAGTYPE" val="l"/>
  <p:tag name="KSO_WM_TEMPLATE_INDEX" val="20238249"/>
  <p:tag name="KSO_WM_TEMPLATE_SUBCATEGORY" val="0"/>
  <p:tag name="KSO_WM_SLIDE_INDEX" val="1"/>
  <p:tag name="KSO_WM_TAG_VERSION" val="3.0"/>
  <p:tag name="KSO_WM_SLIDE_ID" val="custom20238249_1"/>
  <p:tag name="KSO_WM_SLIDE_ITEM_CNT" val="3"/>
</p:tagLst>
</file>

<file path=ppt/tags/tag2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TEMPLATE_CATEGORY" val="custom"/>
  <p:tag name="KSO_WM_UNIT_LAYERLEVEL" val="1"/>
  <p:tag name="KSO_WM_TAG_VERSION" val="3.0"/>
  <p:tag name="KSO_WM_BEAUTIFY_FLAG" val="#wm#"/>
  <p:tag name="KSO_WM_UNIT_TEXT_FILL_FORE_SCHEMECOLOR_INDEX" val="13"/>
  <p:tag name="KSO_WM_UNIT_TEXT_FILL_TYPE" val="1"/>
  <p:tag name="KSO_WM_UNIT_USESOURCEFORMAT_APPLY" val="1"/>
  <p:tag name="KSO_WM_UNIT_VALUE" val="29"/>
  <p:tag name="KSO_WM_TEMPLATE_INDEX" val="20238249"/>
  <p:tag name="KSO_WM_UNIT_ID" val="custom20238249_1*a*1"/>
  <p:tag name="KSO_WM_UNIT_PRESET_TEXT" val="Your title here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8249_1*i*1"/>
  <p:tag name="KSO_WM_TEMPLATE_CATEGORY" val="custom"/>
  <p:tag name="KSO_WM_TEMPLATE_INDEX" val="20238249"/>
  <p:tag name="KSO_WM_UNIT_LAYERLEVEL" val="1"/>
  <p:tag name="KSO_WM_TAG_VERSION" val="3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25.xml><?xml version="1.0" encoding="utf-8"?>
<p:tagLst xmlns:p="http://schemas.openxmlformats.org/presentationml/2006/main">
  <p:tag name="KSO_WM_UNIT_VALUE" val="1233*871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d"/>
  <p:tag name="KSO_WM_UNIT_INDEX" val="1"/>
  <p:tag name="KSO_WM_UNIT_ID" val="custom20238249_1*d*1"/>
  <p:tag name="KSO_WM_TEMPLATE_CATEGORY" val="custom"/>
  <p:tag name="KSO_WM_TEMPLATE_INDEX" val="20238249"/>
  <p:tag name="KSO_WM_UNIT_LAYERLEVEL" val="1"/>
  <p:tag name="KSO_WM_TAG_VERSION" val="3.0"/>
  <p:tag name="KSO_WM_BEAUTIFY_FLAG" val="#wm#"/>
  <p:tag name="KSO_WM_UNIT_LINE_FORE_SCHEMECOLOR_INDEX" val="13"/>
  <p:tag name="KSO_WM_UNIT_LINE_FILL_TYPE" val="2"/>
  <p:tag name="KSO_WM_UNIT_SHADOW_SCHEMECOLOR_INDEX" val="13"/>
  <p:tag name="KSO_WM_UNIT_USESOURCEFORMAT_APPLY" val="1"/>
</p:tagLst>
</file>

<file path=ppt/tags/tag26.xml><?xml version="1.0" encoding="utf-8"?>
<p:tagLst xmlns:p="http://schemas.openxmlformats.org/presentationml/2006/main">
  <p:tag name="KSO_WM_TEMPLATE_MASTER_TYPE" val="0"/>
  <p:tag name="KSO_WM_TEMPLATE_COLOR_TYPE" val="0"/>
  <p:tag name="KSO_WM_BEAUTIFY_FLAG" val="#wm#"/>
  <p:tag name="KSO_WM_TEMPLATE_CATEGORY" val="custom"/>
  <p:tag name="KSO_WM_SLIDE_TYPE" val="text"/>
  <p:tag name="KSO_WM_SLIDE_SUBTYPE" val="picTxt"/>
  <p:tag name="KSO_WM_SLIDE_SIZE" val="558.4*365.65"/>
  <p:tag name="KSO_WM_SLIDE_POSITION" val="346.8*107.375"/>
  <p:tag name="KSO_WM_SLIDE_LAYOUT" val="a_d_l"/>
  <p:tag name="KSO_WM_SLIDE_LAYOUT_CNT" val="1_1_1"/>
  <p:tag name="KSO_WM_SPECIAL_SOURCE" val="bdnull"/>
  <p:tag name="KSO_WM_DIAGRAM_GROUP_CODE" val="l1-1"/>
  <p:tag name="KSO_WM_SLIDE_DIAGTYPE" val="l"/>
  <p:tag name="KSO_WM_TEMPLATE_INDEX" val="20238249"/>
  <p:tag name="KSO_WM_TEMPLATE_SUBCATEGORY" val="0"/>
  <p:tag name="KSO_WM_SLIDE_INDEX" val="1"/>
  <p:tag name="KSO_WM_TAG_VERSION" val="3.0"/>
  <p:tag name="KSO_WM_SLIDE_ID" val="custom20238249_1"/>
  <p:tag name="KSO_WM_SLIDE_ITEM_CNT" val="3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TEMPLATE_CATEGORY" val="custom"/>
  <p:tag name="KSO_WM_UNIT_LAYERLEVEL" val="1"/>
  <p:tag name="KSO_WM_TAG_VERSION" val="3.0"/>
  <p:tag name="KSO_WM_BEAUTIFY_FLAG" val="#wm#"/>
  <p:tag name="KSO_WM_UNIT_TEXT_FILL_FORE_SCHEMECOLOR_INDEX" val="13"/>
  <p:tag name="KSO_WM_UNIT_TEXT_FILL_TYPE" val="1"/>
  <p:tag name="KSO_WM_UNIT_USESOURCEFORMAT_APPLY" val="1"/>
  <p:tag name="KSO_WM_UNIT_VALUE" val="29"/>
  <p:tag name="KSO_WM_TEMPLATE_INDEX" val="20238249"/>
  <p:tag name="KSO_WM_UNIT_ID" val="custom20238249_1*a*1"/>
  <p:tag name="KSO_WM_UNIT_PRESET_TEXT" val="Your title here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8249_1*i*1"/>
  <p:tag name="KSO_WM_TEMPLATE_CATEGORY" val="custom"/>
  <p:tag name="KSO_WM_TEMPLATE_INDEX" val="20238249"/>
  <p:tag name="KSO_WM_UNIT_LAYERLEVEL" val="1"/>
  <p:tag name="KSO_WM_TAG_VERSION" val="3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7.xml><?xml version="1.0" encoding="utf-8"?>
<p:tagLst xmlns:p="http://schemas.openxmlformats.org/presentationml/2006/main">
  <p:tag name="KSO_WM_UNIT_VALUE" val="1233*871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d"/>
  <p:tag name="KSO_WM_UNIT_INDEX" val="1"/>
  <p:tag name="KSO_WM_UNIT_ID" val="custom20238249_1*d*1"/>
  <p:tag name="KSO_WM_TEMPLATE_CATEGORY" val="custom"/>
  <p:tag name="KSO_WM_TEMPLATE_INDEX" val="20238249"/>
  <p:tag name="KSO_WM_UNIT_LAYERLEVEL" val="1"/>
  <p:tag name="KSO_WM_TAG_VERSION" val="3.0"/>
  <p:tag name="KSO_WM_BEAUTIFY_FLAG" val="#wm#"/>
  <p:tag name="KSO_WM_UNIT_LINE_FORE_SCHEMECOLOR_INDEX" val="13"/>
  <p:tag name="KSO_WM_UNIT_LINE_FILL_TYPE" val="2"/>
  <p:tag name="KSO_WM_UNIT_SHADOW_SCHEMECOLOR_INDEX" val="13"/>
  <p:tag name="KSO_WM_UNIT_USESOURCEFORMAT_APPLY" val="1"/>
</p:tagLst>
</file>

<file path=ppt/tags/tag8.xml><?xml version="1.0" encoding="utf-8"?>
<p:tagLst xmlns:p="http://schemas.openxmlformats.org/presentationml/2006/main">
  <p:tag name="KSO_WM_TEMPLATE_MASTER_TYPE" val="0"/>
  <p:tag name="KSO_WM_TEMPLATE_COLOR_TYPE" val="0"/>
  <p:tag name="KSO_WM_BEAUTIFY_FLAG" val="#wm#"/>
  <p:tag name="KSO_WM_TEMPLATE_CATEGORY" val="custom"/>
  <p:tag name="KSO_WM_SLIDE_TYPE" val="text"/>
  <p:tag name="KSO_WM_SLIDE_SUBTYPE" val="picTxt"/>
  <p:tag name="KSO_WM_SLIDE_SIZE" val="558.4*365.65"/>
  <p:tag name="KSO_WM_SLIDE_POSITION" val="346.8*107.375"/>
  <p:tag name="KSO_WM_SLIDE_LAYOUT" val="a_d_l"/>
  <p:tag name="KSO_WM_SLIDE_LAYOUT_CNT" val="1_1_1"/>
  <p:tag name="KSO_WM_SPECIAL_SOURCE" val="bdnull"/>
  <p:tag name="KSO_WM_DIAGRAM_GROUP_CODE" val="l1-1"/>
  <p:tag name="KSO_WM_SLIDE_DIAGTYPE" val="l"/>
  <p:tag name="KSO_WM_TEMPLATE_INDEX" val="20238249"/>
  <p:tag name="KSO_WM_TEMPLATE_SUBCATEGORY" val="0"/>
  <p:tag name="KSO_WM_SLIDE_INDEX" val="1"/>
  <p:tag name="KSO_WM_TAG_VERSION" val="3.0"/>
  <p:tag name="KSO_WM_SLIDE_ID" val="custom20238249_1"/>
  <p:tag name="KSO_WM_SLIDE_ITEM_CNT" val="3"/>
</p:tagLst>
</file>

<file path=ppt/tags/tag9.xml><?xml version="1.0" encoding="utf-8"?>
<p:tagLst xmlns:p="http://schemas.openxmlformats.org/presentationml/2006/main">
  <p:tag name="KSO_WM_DIAGRAM_MAX_ITEMCNT" val="4"/>
  <p:tag name="KSO_WM_DIAGRAM_MIN_ITEMCNT" val="2"/>
  <p:tag name="KSO_WM_DIAGRAM_VIRTUALLY_FRAME" val="{&quot;height&quot;:466.65,&quot;left&quot;:187.89971513487407,&quot;top&quot;:29.25,&quot;width&quot;:730.6002848651259}"/>
  <p:tag name="KSO_WM_DIAGRAM_COLOR_MATCH_VALUE" val="{&quot;shape&quot;:{&quot;fill&quot;:{&quot;solid&quot;:{&quot;brightness&quot;:0.6000000238418579,&quot;colorType&quot;:1,&quot;foreColorIndex&quot;:5,&quot;transparency&quot;:0.80000001192092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VERSION" val="3"/>
  <p:tag name="KSO_WM_DIAGRAM_COLOR_TRICK" val="1"/>
  <p:tag name="KSO_WM_DIAGRAM_COLOR_TEXT_CAN_REMOVE" val="n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237924_2*l_h_i*1_3_2"/>
  <p:tag name="KSO_WM_TEMPLATE_CATEGORY" val="diagram"/>
  <p:tag name="KSO_WM_TEMPLATE_INDEX" val="20237924"/>
  <p:tag name="KSO_WM_UNIT_LAYERLEVEL" val="1_1_1"/>
  <p:tag name="KSO_WM_TAG_VERSION" val="3.0"/>
  <p:tag name="KSO_WM_BEAUTIFY_FLAG" val="#wm#"/>
  <p:tag name="KSO_WM_UNIT_FILL_TYPE" val="1"/>
  <p:tag name="KSO_WM_UNIT_FILL_FORE_SCHEMECOLOR_INDEX" val="5"/>
  <p:tag name="KSO_WM_UNIT_FILL_FORE_SCHEMECOLOR_INDEX_BRIGHTNESS" val="0.6"/>
  <p:tag name="KSO_WM_UNIT_TEXT_FILL_FORE_SCHEMECOLOR_INDEX" val="2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1284</Words>
  <Application>WPS Presentation</Application>
  <PresentationFormat>宽屏</PresentationFormat>
  <Paragraphs>62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Arial</vt:lpstr>
      <vt:lpstr>SimSun</vt:lpstr>
      <vt:lpstr>Wingdings</vt:lpstr>
      <vt:lpstr>Calibri Light</vt:lpstr>
      <vt:lpstr>Gabriola</vt:lpstr>
      <vt:lpstr>Comic Sans MS</vt:lpstr>
      <vt:lpstr>Calibri</vt:lpstr>
      <vt:lpstr>Microsoft YaHei</vt:lpstr>
      <vt:lpstr>Arial Unicode MS</vt:lpstr>
      <vt:lpstr>Office Theme</vt:lpstr>
      <vt:lpstr>PowerPoint 演示文稿</vt:lpstr>
      <vt:lpstr>Tenses Revision</vt:lpstr>
      <vt:lpstr>Writing letters</vt:lpstr>
      <vt:lpstr>Writing letters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Елизавета Крест�</cp:lastModifiedBy>
  <cp:revision>6</cp:revision>
  <dcterms:created xsi:type="dcterms:W3CDTF">2025-07-23T00:59:00Z</dcterms:created>
  <dcterms:modified xsi:type="dcterms:W3CDTF">2026-03-13T07:27:10Z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1049-12.2.0.23196</vt:lpwstr>
  </property>
  <property fmtid="{D5CDD505-2E9C-101B-9397-08002B2CF9AE}" pid="3" name="ICV">
    <vt:lpwstr>3749F58C1FA04FEB9C87F0C04E83AA69_11</vt:lpwstr>
  </property>
</Properties>
</file>