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7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FF4E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" name="object 3"/>
          <p:cNvSpPr/>
          <p:nvPr/>
        </p:nvSpPr>
        <p:spPr>
          <a:xfrm>
            <a:off x="7246668" y="1"/>
            <a:ext cx="21167" cy="3547533"/>
          </a:xfrm>
          <a:custGeom>
            <a:avLst/>
            <a:gdLst/>
            <a:ahLst/>
            <a:cxnLst/>
            <a:rect l="l" t="t" r="r" b="b"/>
            <a:pathLst>
              <a:path w="31750" h="5321300">
                <a:moveTo>
                  <a:pt x="31498" y="5320748"/>
                </a:moveTo>
                <a:lnTo>
                  <a:pt x="0" y="5320748"/>
                </a:lnTo>
                <a:lnTo>
                  <a:pt x="0" y="0"/>
                </a:lnTo>
                <a:lnTo>
                  <a:pt x="31498" y="0"/>
                </a:lnTo>
                <a:lnTo>
                  <a:pt x="31498" y="532074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7790045" y="8"/>
            <a:ext cx="74083" cy="3717713"/>
          </a:xfrm>
          <a:custGeom>
            <a:avLst/>
            <a:gdLst/>
            <a:ahLst/>
            <a:cxnLst/>
            <a:rect l="l" t="t" r="r" b="b"/>
            <a:pathLst>
              <a:path w="111125" h="5576570">
                <a:moveTo>
                  <a:pt x="110693" y="5575643"/>
                </a:moveTo>
                <a:lnTo>
                  <a:pt x="31508" y="0"/>
                </a:lnTo>
                <a:lnTo>
                  <a:pt x="15621" y="0"/>
                </a:lnTo>
                <a:lnTo>
                  <a:pt x="0" y="0"/>
                </a:lnTo>
                <a:lnTo>
                  <a:pt x="79197" y="5576087"/>
                </a:lnTo>
                <a:lnTo>
                  <a:pt x="94576" y="5575871"/>
                </a:lnTo>
                <a:lnTo>
                  <a:pt x="110693" y="5575643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8493074" y="8"/>
            <a:ext cx="98637" cy="3997537"/>
          </a:xfrm>
          <a:custGeom>
            <a:avLst/>
            <a:gdLst/>
            <a:ahLst/>
            <a:cxnLst/>
            <a:rect l="l" t="t" r="r" b="b"/>
            <a:pathLst>
              <a:path w="147954" h="5996305">
                <a:moveTo>
                  <a:pt x="147853" y="5995238"/>
                </a:moveTo>
                <a:lnTo>
                  <a:pt x="31508" y="0"/>
                </a:lnTo>
                <a:lnTo>
                  <a:pt x="15900" y="0"/>
                </a:lnTo>
                <a:lnTo>
                  <a:pt x="0" y="0"/>
                </a:lnTo>
                <a:lnTo>
                  <a:pt x="116357" y="5995848"/>
                </a:lnTo>
                <a:lnTo>
                  <a:pt x="131953" y="5995555"/>
                </a:lnTo>
                <a:lnTo>
                  <a:pt x="147853" y="599523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9047031" y="8"/>
            <a:ext cx="118957" cy="4046643"/>
          </a:xfrm>
          <a:custGeom>
            <a:avLst/>
            <a:gdLst/>
            <a:ahLst/>
            <a:cxnLst/>
            <a:rect l="l" t="t" r="r" b="b"/>
            <a:pathLst>
              <a:path w="178434" h="6069965">
                <a:moveTo>
                  <a:pt x="177825" y="6068911"/>
                </a:moveTo>
                <a:lnTo>
                  <a:pt x="31496" y="0"/>
                </a:lnTo>
                <a:lnTo>
                  <a:pt x="15824" y="0"/>
                </a:lnTo>
                <a:lnTo>
                  <a:pt x="0" y="0"/>
                </a:lnTo>
                <a:lnTo>
                  <a:pt x="146329" y="6069660"/>
                </a:lnTo>
                <a:lnTo>
                  <a:pt x="161963" y="6069292"/>
                </a:lnTo>
                <a:lnTo>
                  <a:pt x="177825" y="6068911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9702113" y="1036156"/>
            <a:ext cx="48260" cy="2681817"/>
          </a:xfrm>
          <a:custGeom>
            <a:avLst/>
            <a:gdLst/>
            <a:ahLst/>
            <a:cxnLst/>
            <a:rect l="l" t="t" r="r" b="b"/>
            <a:pathLst>
              <a:path w="72390" h="4022725">
                <a:moveTo>
                  <a:pt x="71815" y="4022249"/>
                </a:moveTo>
                <a:lnTo>
                  <a:pt x="0" y="0"/>
                </a:lnTo>
                <a:lnTo>
                  <a:pt x="9817" y="357326"/>
                </a:lnTo>
                <a:lnTo>
                  <a:pt x="19096" y="765129"/>
                </a:lnTo>
                <a:lnTo>
                  <a:pt x="30076" y="1375988"/>
                </a:lnTo>
                <a:lnTo>
                  <a:pt x="55956" y="3206893"/>
                </a:lnTo>
                <a:lnTo>
                  <a:pt x="65152" y="3716248"/>
                </a:lnTo>
                <a:lnTo>
                  <a:pt x="71815" y="4022249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9673049" y="8"/>
            <a:ext cx="25823" cy="261197"/>
          </a:xfrm>
          <a:custGeom>
            <a:avLst/>
            <a:gdLst/>
            <a:ahLst/>
            <a:cxnLst/>
            <a:rect l="l" t="t" r="r" b="b"/>
            <a:pathLst>
              <a:path w="38734" h="391795">
                <a:moveTo>
                  <a:pt x="38557" y="391452"/>
                </a:moveTo>
                <a:lnTo>
                  <a:pt x="31546" y="0"/>
                </a:lnTo>
                <a:lnTo>
                  <a:pt x="15748" y="0"/>
                </a:lnTo>
                <a:lnTo>
                  <a:pt x="13703" y="0"/>
                </a:lnTo>
                <a:lnTo>
                  <a:pt x="0" y="0"/>
                </a:lnTo>
                <a:lnTo>
                  <a:pt x="6946" y="389991"/>
                </a:lnTo>
                <a:lnTo>
                  <a:pt x="14947" y="390144"/>
                </a:lnTo>
                <a:lnTo>
                  <a:pt x="22872" y="390448"/>
                </a:lnTo>
                <a:lnTo>
                  <a:pt x="30734" y="390893"/>
                </a:lnTo>
                <a:lnTo>
                  <a:pt x="38557" y="391452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9691193" y="1012081"/>
            <a:ext cx="69426" cy="2705947"/>
          </a:xfrm>
          <a:custGeom>
            <a:avLst/>
            <a:gdLst/>
            <a:ahLst/>
            <a:cxnLst/>
            <a:rect l="l" t="t" r="r" b="b"/>
            <a:pathLst>
              <a:path w="104140" h="4058920">
                <a:moveTo>
                  <a:pt x="72445" y="4058678"/>
                </a:moveTo>
                <a:lnTo>
                  <a:pt x="0" y="3254"/>
                </a:lnTo>
                <a:lnTo>
                  <a:pt x="7874" y="2568"/>
                </a:lnTo>
                <a:lnTo>
                  <a:pt x="31498" y="0"/>
                </a:lnTo>
                <a:lnTo>
                  <a:pt x="103943" y="4058152"/>
                </a:lnTo>
                <a:lnTo>
                  <a:pt x="72445" y="405867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10163751" y="8"/>
            <a:ext cx="60113" cy="3180080"/>
          </a:xfrm>
          <a:custGeom>
            <a:avLst/>
            <a:gdLst/>
            <a:ahLst/>
            <a:cxnLst/>
            <a:rect l="l" t="t" r="r" b="b"/>
            <a:pathLst>
              <a:path w="90169" h="4770120">
                <a:moveTo>
                  <a:pt x="89738" y="4730115"/>
                </a:moveTo>
                <a:lnTo>
                  <a:pt x="31508" y="0"/>
                </a:lnTo>
                <a:lnTo>
                  <a:pt x="15748" y="0"/>
                </a:lnTo>
                <a:lnTo>
                  <a:pt x="0" y="0"/>
                </a:lnTo>
                <a:lnTo>
                  <a:pt x="58762" y="4770120"/>
                </a:lnTo>
                <a:lnTo>
                  <a:pt x="66192" y="4759871"/>
                </a:lnTo>
                <a:lnTo>
                  <a:pt x="73812" y="4749762"/>
                </a:lnTo>
                <a:lnTo>
                  <a:pt x="81661" y="4739843"/>
                </a:lnTo>
                <a:lnTo>
                  <a:pt x="89738" y="4730115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10793203" y="1927867"/>
            <a:ext cx="847" cy="1209040"/>
          </a:xfrm>
          <a:custGeom>
            <a:avLst/>
            <a:gdLst/>
            <a:ahLst/>
            <a:cxnLst/>
            <a:rect l="l" t="t" r="r" b="b"/>
            <a:pathLst>
              <a:path w="1269" h="1813560">
                <a:moveTo>
                  <a:pt x="1049" y="1813129"/>
                </a:moveTo>
                <a:lnTo>
                  <a:pt x="0" y="1812080"/>
                </a:lnTo>
                <a:lnTo>
                  <a:pt x="1049" y="0"/>
                </a:lnTo>
                <a:lnTo>
                  <a:pt x="1049" y="1813129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10783401" y="8"/>
            <a:ext cx="21167" cy="1136650"/>
          </a:xfrm>
          <a:custGeom>
            <a:avLst/>
            <a:gdLst/>
            <a:ahLst/>
            <a:cxnLst/>
            <a:rect l="l" t="t" r="r" b="b"/>
            <a:pathLst>
              <a:path w="31750" h="1704975">
                <a:moveTo>
                  <a:pt x="31496" y="0"/>
                </a:moveTo>
                <a:lnTo>
                  <a:pt x="0" y="0"/>
                </a:lnTo>
                <a:lnTo>
                  <a:pt x="0" y="1704975"/>
                </a:lnTo>
                <a:lnTo>
                  <a:pt x="7797" y="1700542"/>
                </a:lnTo>
                <a:lnTo>
                  <a:pt x="14986" y="1696567"/>
                </a:lnTo>
                <a:lnTo>
                  <a:pt x="14986" y="1696720"/>
                </a:lnTo>
                <a:lnTo>
                  <a:pt x="15748" y="1696720"/>
                </a:lnTo>
                <a:lnTo>
                  <a:pt x="15748" y="1696148"/>
                </a:lnTo>
                <a:lnTo>
                  <a:pt x="23520" y="1692008"/>
                </a:lnTo>
                <a:lnTo>
                  <a:pt x="31496" y="1687969"/>
                </a:lnTo>
                <a:lnTo>
                  <a:pt x="31496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10783403" y="1794891"/>
            <a:ext cx="21167" cy="1353820"/>
          </a:xfrm>
          <a:custGeom>
            <a:avLst/>
            <a:gdLst/>
            <a:ahLst/>
            <a:cxnLst/>
            <a:rect l="l" t="t" r="r" b="b"/>
            <a:pathLst>
              <a:path w="31750" h="2030729">
                <a:moveTo>
                  <a:pt x="31498" y="2030335"/>
                </a:moveTo>
                <a:lnTo>
                  <a:pt x="23860" y="2021561"/>
                </a:lnTo>
                <a:lnTo>
                  <a:pt x="8111" y="2004368"/>
                </a:lnTo>
                <a:lnTo>
                  <a:pt x="0" y="1996007"/>
                </a:lnTo>
                <a:lnTo>
                  <a:pt x="0" y="0"/>
                </a:lnTo>
                <a:lnTo>
                  <a:pt x="6014" y="24021"/>
                </a:lnTo>
                <a:lnTo>
                  <a:pt x="13229" y="47687"/>
                </a:lnTo>
                <a:lnTo>
                  <a:pt x="21704" y="70921"/>
                </a:lnTo>
                <a:lnTo>
                  <a:pt x="31498" y="93643"/>
                </a:lnTo>
                <a:lnTo>
                  <a:pt x="31498" y="2030335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6761179" y="1"/>
            <a:ext cx="4312073" cy="19050"/>
          </a:xfrm>
          <a:custGeom>
            <a:avLst/>
            <a:gdLst/>
            <a:ahLst/>
            <a:cxnLst/>
            <a:rect l="l" t="t" r="r" b="b"/>
            <a:pathLst>
              <a:path w="6468109" h="28575">
                <a:moveTo>
                  <a:pt x="6467590" y="28226"/>
                </a:moveTo>
                <a:lnTo>
                  <a:pt x="0" y="28226"/>
                </a:lnTo>
                <a:lnTo>
                  <a:pt x="0" y="0"/>
                </a:lnTo>
                <a:lnTo>
                  <a:pt x="6467590" y="0"/>
                </a:lnTo>
                <a:lnTo>
                  <a:pt x="6467590" y="28226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10043130" y="620711"/>
            <a:ext cx="1065953" cy="21167"/>
          </a:xfrm>
          <a:custGeom>
            <a:avLst/>
            <a:gdLst/>
            <a:ahLst/>
            <a:cxnLst/>
            <a:rect l="l" t="t" r="r" b="b"/>
            <a:pathLst>
              <a:path w="1598930" h="31750">
                <a:moveTo>
                  <a:pt x="1598628" y="31494"/>
                </a:moveTo>
                <a:lnTo>
                  <a:pt x="1679" y="31494"/>
                </a:lnTo>
                <a:lnTo>
                  <a:pt x="1387" y="23620"/>
                </a:lnTo>
                <a:lnTo>
                  <a:pt x="0" y="0"/>
                </a:lnTo>
                <a:lnTo>
                  <a:pt x="1598628" y="0"/>
                </a:lnTo>
                <a:lnTo>
                  <a:pt x="1598628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572191" y="620640"/>
            <a:ext cx="2716953" cy="21167"/>
          </a:xfrm>
          <a:custGeom>
            <a:avLst/>
            <a:gdLst/>
            <a:ahLst/>
            <a:cxnLst/>
            <a:rect l="l" t="t" r="r" b="b"/>
            <a:pathLst>
              <a:path w="4075430" h="31750">
                <a:moveTo>
                  <a:pt x="4075023" y="21590"/>
                </a:moveTo>
                <a:lnTo>
                  <a:pt x="4074630" y="21590"/>
                </a:lnTo>
                <a:lnTo>
                  <a:pt x="4074630" y="15240"/>
                </a:lnTo>
                <a:lnTo>
                  <a:pt x="4074515" y="10160"/>
                </a:lnTo>
                <a:lnTo>
                  <a:pt x="4074579" y="0"/>
                </a:lnTo>
                <a:lnTo>
                  <a:pt x="0" y="0"/>
                </a:lnTo>
                <a:lnTo>
                  <a:pt x="0" y="10160"/>
                </a:lnTo>
                <a:lnTo>
                  <a:pt x="0" y="15240"/>
                </a:lnTo>
                <a:lnTo>
                  <a:pt x="0" y="21590"/>
                </a:lnTo>
                <a:lnTo>
                  <a:pt x="0" y="31750"/>
                </a:lnTo>
                <a:lnTo>
                  <a:pt x="4075023" y="31750"/>
                </a:lnTo>
                <a:lnTo>
                  <a:pt x="4075023" y="2159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6306207" y="1215604"/>
            <a:ext cx="4382770" cy="21167"/>
          </a:xfrm>
          <a:custGeom>
            <a:avLst/>
            <a:gdLst/>
            <a:ahLst/>
            <a:cxnLst/>
            <a:rect l="l" t="t" r="r" b="b"/>
            <a:pathLst>
              <a:path w="6574155" h="31750">
                <a:moveTo>
                  <a:pt x="6549591" y="31494"/>
                </a:moveTo>
                <a:lnTo>
                  <a:pt x="0" y="31494"/>
                </a:lnTo>
                <a:lnTo>
                  <a:pt x="0" y="0"/>
                </a:lnTo>
                <a:lnTo>
                  <a:pt x="6573948" y="0"/>
                </a:lnTo>
                <a:lnTo>
                  <a:pt x="6561572" y="15471"/>
                </a:lnTo>
                <a:lnTo>
                  <a:pt x="6549591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6213179" y="1709580"/>
            <a:ext cx="4519506" cy="39370"/>
          </a:xfrm>
          <a:custGeom>
            <a:avLst/>
            <a:gdLst/>
            <a:ahLst/>
            <a:cxnLst/>
            <a:rect l="l" t="t" r="r" b="b"/>
            <a:pathLst>
              <a:path w="6779259" h="59055">
                <a:moveTo>
                  <a:pt x="6779107" y="58788"/>
                </a:moveTo>
                <a:lnTo>
                  <a:pt x="6760667" y="43205"/>
                </a:lnTo>
                <a:lnTo>
                  <a:pt x="6760362" y="42938"/>
                </a:lnTo>
                <a:lnTo>
                  <a:pt x="6760235" y="42824"/>
                </a:lnTo>
                <a:lnTo>
                  <a:pt x="6742785" y="27089"/>
                </a:lnTo>
                <a:lnTo>
                  <a:pt x="101" y="0"/>
                </a:lnTo>
                <a:lnTo>
                  <a:pt x="0" y="31496"/>
                </a:lnTo>
                <a:lnTo>
                  <a:pt x="6779107" y="5878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5850949" y="2258423"/>
            <a:ext cx="5212927" cy="140123"/>
          </a:xfrm>
          <a:custGeom>
            <a:avLst/>
            <a:gdLst/>
            <a:ahLst/>
            <a:cxnLst/>
            <a:rect l="l" t="t" r="r" b="b"/>
            <a:pathLst>
              <a:path w="7819390" h="210185">
                <a:moveTo>
                  <a:pt x="7819390" y="0"/>
                </a:moveTo>
                <a:lnTo>
                  <a:pt x="0" y="178460"/>
                </a:lnTo>
                <a:lnTo>
                  <a:pt x="736" y="209956"/>
                </a:lnTo>
                <a:lnTo>
                  <a:pt x="7807934" y="31800"/>
                </a:lnTo>
                <a:lnTo>
                  <a:pt x="7813345" y="15824"/>
                </a:lnTo>
                <a:lnTo>
                  <a:pt x="7819390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5473116" y="2867312"/>
            <a:ext cx="5922010" cy="21167"/>
          </a:xfrm>
          <a:custGeom>
            <a:avLst/>
            <a:gdLst/>
            <a:ahLst/>
            <a:cxnLst/>
            <a:rect l="l" t="t" r="r" b="b"/>
            <a:pathLst>
              <a:path w="8883015" h="31750">
                <a:moveTo>
                  <a:pt x="8882863" y="0"/>
                </a:moveTo>
                <a:lnTo>
                  <a:pt x="6106287" y="0"/>
                </a:lnTo>
                <a:lnTo>
                  <a:pt x="0" y="0"/>
                </a:lnTo>
                <a:lnTo>
                  <a:pt x="0" y="31496"/>
                </a:lnTo>
                <a:lnTo>
                  <a:pt x="2775216" y="31496"/>
                </a:lnTo>
                <a:lnTo>
                  <a:pt x="8882863" y="31496"/>
                </a:lnTo>
                <a:lnTo>
                  <a:pt x="8882863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11019219" y="3350221"/>
            <a:ext cx="375920" cy="21167"/>
          </a:xfrm>
          <a:custGeom>
            <a:avLst/>
            <a:gdLst/>
            <a:ahLst/>
            <a:cxnLst/>
            <a:rect l="l" t="t" r="r" b="b"/>
            <a:pathLst>
              <a:path w="563880" h="31750">
                <a:moveTo>
                  <a:pt x="563499" y="31494"/>
                </a:moveTo>
                <a:lnTo>
                  <a:pt x="18583" y="31494"/>
                </a:lnTo>
                <a:lnTo>
                  <a:pt x="11641" y="18975"/>
                </a:lnTo>
                <a:lnTo>
                  <a:pt x="4304" y="6613"/>
                </a:lnTo>
                <a:lnTo>
                  <a:pt x="0" y="0"/>
                </a:lnTo>
                <a:lnTo>
                  <a:pt x="563499" y="0"/>
                </a:lnTo>
                <a:lnTo>
                  <a:pt x="563499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grpSp>
        <p:nvGrpSpPr>
          <p:cNvPr id="22" name="object 22"/>
          <p:cNvGrpSpPr/>
          <p:nvPr/>
        </p:nvGrpSpPr>
        <p:grpSpPr>
          <a:xfrm>
            <a:off x="0" y="1"/>
            <a:ext cx="10204027" cy="6858000"/>
            <a:chOff x="0" y="1"/>
            <a:chExt cx="15306040" cy="10287000"/>
          </a:xfrm>
        </p:grpSpPr>
        <p:sp>
          <p:nvSpPr>
            <p:cNvPr id="23" name="object 23"/>
            <p:cNvSpPr/>
            <p:nvPr/>
          </p:nvSpPr>
          <p:spPr>
            <a:xfrm>
              <a:off x="6918464" y="5025211"/>
              <a:ext cx="8295640" cy="31750"/>
            </a:xfrm>
            <a:custGeom>
              <a:avLst/>
              <a:gdLst/>
              <a:ahLst/>
              <a:cxnLst/>
              <a:rect l="l" t="t" r="r" b="b"/>
              <a:pathLst>
                <a:path w="8295640" h="31750">
                  <a:moveTo>
                    <a:pt x="8295272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31750"/>
                  </a:lnTo>
                  <a:lnTo>
                    <a:pt x="8293951" y="31750"/>
                  </a:lnTo>
                  <a:lnTo>
                    <a:pt x="8293951" y="7620"/>
                  </a:lnTo>
                  <a:lnTo>
                    <a:pt x="8295272" y="7620"/>
                  </a:lnTo>
                  <a:lnTo>
                    <a:pt x="8295272" y="0"/>
                  </a:lnTo>
                  <a:close/>
                </a:path>
              </a:pathLst>
            </a:custGeom>
            <a:solidFill>
              <a:srgbClr val="BE8759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4" name="object 24"/>
            <p:cNvSpPr/>
            <p:nvPr/>
          </p:nvSpPr>
          <p:spPr>
            <a:xfrm>
              <a:off x="3426223" y="1"/>
              <a:ext cx="11880215" cy="10287000"/>
            </a:xfrm>
            <a:custGeom>
              <a:avLst/>
              <a:gdLst/>
              <a:ahLst/>
              <a:cxnLst/>
              <a:rect l="l" t="t" r="r" b="b"/>
              <a:pathLst>
                <a:path w="11880215" h="10287000">
                  <a:moveTo>
                    <a:pt x="10718077" y="10287000"/>
                  </a:moveTo>
                  <a:lnTo>
                    <a:pt x="315713" y="10287000"/>
                  </a:lnTo>
                  <a:lnTo>
                    <a:pt x="311290" y="10252668"/>
                  </a:lnTo>
                  <a:lnTo>
                    <a:pt x="303917" y="10189414"/>
                  </a:lnTo>
                  <a:lnTo>
                    <a:pt x="297189" y="10125103"/>
                  </a:lnTo>
                  <a:lnTo>
                    <a:pt x="291111" y="10059727"/>
                  </a:lnTo>
                  <a:lnTo>
                    <a:pt x="285687" y="9993278"/>
                  </a:lnTo>
                  <a:lnTo>
                    <a:pt x="280922" y="9925749"/>
                  </a:lnTo>
                  <a:lnTo>
                    <a:pt x="88465" y="8409809"/>
                  </a:lnTo>
                  <a:lnTo>
                    <a:pt x="0" y="4994296"/>
                  </a:lnTo>
                  <a:lnTo>
                    <a:pt x="748889" y="1377673"/>
                  </a:lnTo>
                  <a:lnTo>
                    <a:pt x="2256793" y="0"/>
                  </a:lnTo>
                  <a:lnTo>
                    <a:pt x="7812315" y="0"/>
                  </a:lnTo>
                  <a:lnTo>
                    <a:pt x="7933468" y="285430"/>
                  </a:lnTo>
                  <a:lnTo>
                    <a:pt x="8235488" y="882675"/>
                  </a:lnTo>
                  <a:lnTo>
                    <a:pt x="9018836" y="2276136"/>
                  </a:lnTo>
                  <a:lnTo>
                    <a:pt x="10099448" y="3868406"/>
                  </a:lnTo>
                  <a:lnTo>
                    <a:pt x="11293255" y="5062075"/>
                  </a:lnTo>
                  <a:lnTo>
                    <a:pt x="11316780" y="5078344"/>
                  </a:lnTo>
                  <a:lnTo>
                    <a:pt x="11339796" y="5095337"/>
                  </a:lnTo>
                  <a:lnTo>
                    <a:pt x="11384303" y="5131463"/>
                  </a:lnTo>
                  <a:lnTo>
                    <a:pt x="11426792" y="5170386"/>
                  </a:lnTo>
                  <a:lnTo>
                    <a:pt x="11467275" y="5212041"/>
                  </a:lnTo>
                  <a:lnTo>
                    <a:pt x="11505768" y="5256361"/>
                  </a:lnTo>
                  <a:lnTo>
                    <a:pt x="11542284" y="5303280"/>
                  </a:lnTo>
                  <a:lnTo>
                    <a:pt x="11576839" y="5352733"/>
                  </a:lnTo>
                  <a:lnTo>
                    <a:pt x="11609445" y="5404654"/>
                  </a:lnTo>
                  <a:lnTo>
                    <a:pt x="11640116" y="5458977"/>
                  </a:lnTo>
                  <a:lnTo>
                    <a:pt x="11668869" y="5515635"/>
                  </a:lnTo>
                  <a:lnTo>
                    <a:pt x="11695715" y="5574564"/>
                  </a:lnTo>
                  <a:lnTo>
                    <a:pt x="11720670" y="5635697"/>
                  </a:lnTo>
                  <a:lnTo>
                    <a:pt x="11743748" y="5698969"/>
                  </a:lnTo>
                  <a:lnTo>
                    <a:pt x="11764963" y="5764313"/>
                  </a:lnTo>
                  <a:lnTo>
                    <a:pt x="11784329" y="5831663"/>
                  </a:lnTo>
                  <a:lnTo>
                    <a:pt x="11801860" y="5900954"/>
                  </a:lnTo>
                  <a:lnTo>
                    <a:pt x="11817570" y="5972120"/>
                  </a:lnTo>
                  <a:lnTo>
                    <a:pt x="11831474" y="6045095"/>
                  </a:lnTo>
                  <a:lnTo>
                    <a:pt x="11843586" y="6119813"/>
                  </a:lnTo>
                  <a:lnTo>
                    <a:pt x="11848974" y="6157804"/>
                  </a:lnTo>
                  <a:lnTo>
                    <a:pt x="11853919" y="6196208"/>
                  </a:lnTo>
                  <a:lnTo>
                    <a:pt x="11858424" y="6235013"/>
                  </a:lnTo>
                  <a:lnTo>
                    <a:pt x="11862489" y="6274214"/>
                  </a:lnTo>
                  <a:lnTo>
                    <a:pt x="11866117" y="6313800"/>
                  </a:lnTo>
                  <a:lnTo>
                    <a:pt x="11869309" y="6353765"/>
                  </a:lnTo>
                  <a:lnTo>
                    <a:pt x="11872068" y="6394100"/>
                  </a:lnTo>
                  <a:lnTo>
                    <a:pt x="11874394" y="6434796"/>
                  </a:lnTo>
                  <a:lnTo>
                    <a:pt x="11876290" y="6475846"/>
                  </a:lnTo>
                  <a:lnTo>
                    <a:pt x="11877757" y="6517241"/>
                  </a:lnTo>
                  <a:lnTo>
                    <a:pt x="11878798" y="6558973"/>
                  </a:lnTo>
                  <a:lnTo>
                    <a:pt x="11879413" y="6601033"/>
                  </a:lnTo>
                  <a:lnTo>
                    <a:pt x="11879605" y="6643414"/>
                  </a:lnTo>
                  <a:lnTo>
                    <a:pt x="11879376" y="6686108"/>
                  </a:lnTo>
                  <a:lnTo>
                    <a:pt x="11878727" y="6729105"/>
                  </a:lnTo>
                  <a:lnTo>
                    <a:pt x="11877660" y="6772398"/>
                  </a:lnTo>
                  <a:lnTo>
                    <a:pt x="11876177" y="6815978"/>
                  </a:lnTo>
                  <a:lnTo>
                    <a:pt x="11874280" y="6859838"/>
                  </a:lnTo>
                  <a:lnTo>
                    <a:pt x="11871970" y="6903969"/>
                  </a:lnTo>
                  <a:lnTo>
                    <a:pt x="11869249" y="6948362"/>
                  </a:lnTo>
                  <a:lnTo>
                    <a:pt x="11866119" y="6993010"/>
                  </a:lnTo>
                  <a:lnTo>
                    <a:pt x="11862581" y="7037905"/>
                  </a:lnTo>
                  <a:lnTo>
                    <a:pt x="11858639" y="7083037"/>
                  </a:lnTo>
                  <a:lnTo>
                    <a:pt x="11854292" y="7128400"/>
                  </a:lnTo>
                  <a:lnTo>
                    <a:pt x="11849543" y="7173984"/>
                  </a:lnTo>
                  <a:lnTo>
                    <a:pt x="11844394" y="7219781"/>
                  </a:lnTo>
                  <a:lnTo>
                    <a:pt x="11838847" y="7265784"/>
                  </a:lnTo>
                  <a:lnTo>
                    <a:pt x="11832903" y="7311983"/>
                  </a:lnTo>
                  <a:lnTo>
                    <a:pt x="11826564" y="7358371"/>
                  </a:lnTo>
                  <a:lnTo>
                    <a:pt x="11819832" y="7404940"/>
                  </a:lnTo>
                  <a:lnTo>
                    <a:pt x="11812709" y="7451681"/>
                  </a:lnTo>
                  <a:lnTo>
                    <a:pt x="11805196" y="7498586"/>
                  </a:lnTo>
                  <a:lnTo>
                    <a:pt x="11797295" y="7545646"/>
                  </a:lnTo>
                  <a:lnTo>
                    <a:pt x="11789008" y="7592854"/>
                  </a:lnTo>
                  <a:lnTo>
                    <a:pt x="11780337" y="7640202"/>
                  </a:lnTo>
                  <a:lnTo>
                    <a:pt x="11771284" y="7687680"/>
                  </a:lnTo>
                  <a:lnTo>
                    <a:pt x="11761849" y="7735281"/>
                  </a:lnTo>
                  <a:lnTo>
                    <a:pt x="11752036" y="7782997"/>
                  </a:lnTo>
                  <a:lnTo>
                    <a:pt x="11741845" y="7830819"/>
                  </a:lnTo>
                  <a:lnTo>
                    <a:pt x="11731280" y="7878739"/>
                  </a:lnTo>
                  <a:lnTo>
                    <a:pt x="11720340" y="7926749"/>
                  </a:lnTo>
                  <a:lnTo>
                    <a:pt x="11709029" y="7974841"/>
                  </a:lnTo>
                  <a:lnTo>
                    <a:pt x="11697347" y="8023006"/>
                  </a:lnTo>
                  <a:lnTo>
                    <a:pt x="11685297" y="8071236"/>
                  </a:lnTo>
                  <a:lnTo>
                    <a:pt x="11672881" y="8119523"/>
                  </a:lnTo>
                  <a:lnTo>
                    <a:pt x="11660100" y="8167859"/>
                  </a:lnTo>
                  <a:lnTo>
                    <a:pt x="11646955" y="8216235"/>
                  </a:lnTo>
                  <a:lnTo>
                    <a:pt x="11633450" y="8264643"/>
                  </a:lnTo>
                  <a:lnTo>
                    <a:pt x="11619585" y="8313076"/>
                  </a:lnTo>
                  <a:lnTo>
                    <a:pt x="11605362" y="8361524"/>
                  </a:lnTo>
                  <a:lnTo>
                    <a:pt x="11590784" y="8409979"/>
                  </a:lnTo>
                  <a:lnTo>
                    <a:pt x="11575851" y="8458434"/>
                  </a:lnTo>
                  <a:lnTo>
                    <a:pt x="11560566" y="8506880"/>
                  </a:lnTo>
                  <a:lnTo>
                    <a:pt x="11544930" y="8555309"/>
                  </a:lnTo>
                  <a:lnTo>
                    <a:pt x="11528946" y="8603712"/>
                  </a:lnTo>
                  <a:lnTo>
                    <a:pt x="11512614" y="8652081"/>
                  </a:lnTo>
                  <a:lnTo>
                    <a:pt x="11495937" y="8700409"/>
                  </a:lnTo>
                  <a:lnTo>
                    <a:pt x="11478917" y="8748686"/>
                  </a:lnTo>
                  <a:lnTo>
                    <a:pt x="11461555" y="8796905"/>
                  </a:lnTo>
                  <a:lnTo>
                    <a:pt x="11443852" y="8845058"/>
                  </a:lnTo>
                  <a:lnTo>
                    <a:pt x="11425812" y="8893135"/>
                  </a:lnTo>
                  <a:lnTo>
                    <a:pt x="11407435" y="8941130"/>
                  </a:lnTo>
                  <a:lnTo>
                    <a:pt x="11388724" y="8989033"/>
                  </a:lnTo>
                  <a:lnTo>
                    <a:pt x="11369679" y="9036836"/>
                  </a:lnTo>
                  <a:lnTo>
                    <a:pt x="11350304" y="9084532"/>
                  </a:lnTo>
                  <a:lnTo>
                    <a:pt x="11330599" y="9132112"/>
                  </a:lnTo>
                  <a:lnTo>
                    <a:pt x="11310567" y="9179567"/>
                  </a:lnTo>
                  <a:lnTo>
                    <a:pt x="11290208" y="9226890"/>
                  </a:lnTo>
                  <a:lnTo>
                    <a:pt x="11269526" y="9274072"/>
                  </a:lnTo>
                  <a:lnTo>
                    <a:pt x="11248521" y="9321106"/>
                  </a:lnTo>
                  <a:lnTo>
                    <a:pt x="11227196" y="9367982"/>
                  </a:lnTo>
                  <a:lnTo>
                    <a:pt x="11205553" y="9414692"/>
                  </a:lnTo>
                  <a:lnTo>
                    <a:pt x="11183592" y="9461229"/>
                  </a:lnTo>
                  <a:lnTo>
                    <a:pt x="11161316" y="9507584"/>
                  </a:lnTo>
                  <a:lnTo>
                    <a:pt x="11138727" y="9553748"/>
                  </a:lnTo>
                  <a:lnTo>
                    <a:pt x="11115826" y="9599715"/>
                  </a:lnTo>
                  <a:lnTo>
                    <a:pt x="11092615" y="9645475"/>
                  </a:lnTo>
                  <a:lnTo>
                    <a:pt x="11069096" y="9691019"/>
                  </a:lnTo>
                  <a:lnTo>
                    <a:pt x="11045271" y="9736341"/>
                  </a:lnTo>
                  <a:lnTo>
                    <a:pt x="11021141" y="9781431"/>
                  </a:lnTo>
                  <a:lnTo>
                    <a:pt x="10996709" y="9826282"/>
                  </a:lnTo>
                  <a:lnTo>
                    <a:pt x="10971975" y="9870885"/>
                  </a:lnTo>
                  <a:lnTo>
                    <a:pt x="10946943" y="9915232"/>
                  </a:lnTo>
                  <a:lnTo>
                    <a:pt x="10921612" y="9959315"/>
                  </a:lnTo>
                  <a:lnTo>
                    <a:pt x="10895986" y="10003125"/>
                  </a:lnTo>
                  <a:lnTo>
                    <a:pt x="10870067" y="10046654"/>
                  </a:lnTo>
                  <a:lnTo>
                    <a:pt x="10843855" y="10089895"/>
                  </a:lnTo>
                  <a:lnTo>
                    <a:pt x="10817352" y="10132838"/>
                  </a:lnTo>
                  <a:lnTo>
                    <a:pt x="10790561" y="10175476"/>
                  </a:lnTo>
                  <a:lnTo>
                    <a:pt x="10763484" y="10217800"/>
                  </a:lnTo>
                  <a:lnTo>
                    <a:pt x="10736121" y="10259802"/>
                  </a:lnTo>
                  <a:lnTo>
                    <a:pt x="10718077" y="10287000"/>
                  </a:lnTo>
                  <a:close/>
                </a:path>
              </a:pathLst>
            </a:custGeom>
            <a:solidFill>
              <a:srgbClr val="E6B993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5" name="object 25"/>
            <p:cNvSpPr/>
            <p:nvPr/>
          </p:nvSpPr>
          <p:spPr>
            <a:xfrm>
              <a:off x="0" y="1"/>
              <a:ext cx="6670040" cy="2910205"/>
            </a:xfrm>
            <a:custGeom>
              <a:avLst/>
              <a:gdLst/>
              <a:ahLst/>
              <a:cxnLst/>
              <a:rect l="l" t="t" r="r" b="b"/>
              <a:pathLst>
                <a:path w="6670040" h="2910205">
                  <a:moveTo>
                    <a:pt x="1002097" y="2909960"/>
                  </a:moveTo>
                  <a:lnTo>
                    <a:pt x="0" y="2637423"/>
                  </a:lnTo>
                  <a:lnTo>
                    <a:pt x="0" y="0"/>
                  </a:lnTo>
                  <a:lnTo>
                    <a:pt x="6669985" y="0"/>
                  </a:lnTo>
                  <a:lnTo>
                    <a:pt x="6414504" y="1240759"/>
                  </a:lnTo>
                  <a:lnTo>
                    <a:pt x="3712238" y="2824335"/>
                  </a:lnTo>
                  <a:lnTo>
                    <a:pt x="1002097" y="2909960"/>
                  </a:lnTo>
                  <a:close/>
                </a:path>
              </a:pathLst>
            </a:custGeom>
            <a:solidFill>
              <a:srgbClr val="D0A27B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6" name="object 26"/>
            <p:cNvSpPr/>
            <p:nvPr/>
          </p:nvSpPr>
          <p:spPr>
            <a:xfrm>
              <a:off x="12513044" y="5825553"/>
              <a:ext cx="2463165" cy="4459605"/>
            </a:xfrm>
            <a:custGeom>
              <a:avLst/>
              <a:gdLst/>
              <a:ahLst/>
              <a:cxnLst/>
              <a:rect l="l" t="t" r="r" b="b"/>
              <a:pathLst>
                <a:path w="2463165" h="4459605">
                  <a:moveTo>
                    <a:pt x="2462644" y="4459122"/>
                  </a:moveTo>
                  <a:lnTo>
                    <a:pt x="2458897" y="4446422"/>
                  </a:lnTo>
                  <a:lnTo>
                    <a:pt x="2435072" y="4395622"/>
                  </a:lnTo>
                  <a:lnTo>
                    <a:pt x="2410980" y="4357522"/>
                  </a:lnTo>
                  <a:lnTo>
                    <a:pt x="2386609" y="4306722"/>
                  </a:lnTo>
                  <a:lnTo>
                    <a:pt x="2361946" y="4268622"/>
                  </a:lnTo>
                  <a:lnTo>
                    <a:pt x="2337003" y="4217822"/>
                  </a:lnTo>
                  <a:lnTo>
                    <a:pt x="2311755" y="4167022"/>
                  </a:lnTo>
                  <a:lnTo>
                    <a:pt x="2286203" y="4128922"/>
                  </a:lnTo>
                  <a:lnTo>
                    <a:pt x="2279739" y="4116222"/>
                  </a:lnTo>
                  <a:lnTo>
                    <a:pt x="2267610" y="4092397"/>
                  </a:lnTo>
                  <a:lnTo>
                    <a:pt x="2263000" y="4052722"/>
                  </a:lnTo>
                  <a:lnTo>
                    <a:pt x="2256637" y="4001922"/>
                  </a:lnTo>
                  <a:lnTo>
                    <a:pt x="2249843" y="3951122"/>
                  </a:lnTo>
                  <a:lnTo>
                    <a:pt x="2242642" y="3900322"/>
                  </a:lnTo>
                  <a:lnTo>
                    <a:pt x="2235060" y="3849522"/>
                  </a:lnTo>
                  <a:lnTo>
                    <a:pt x="2227135" y="3798722"/>
                  </a:lnTo>
                  <a:lnTo>
                    <a:pt x="2218906" y="3747922"/>
                  </a:lnTo>
                  <a:lnTo>
                    <a:pt x="2210384" y="3709822"/>
                  </a:lnTo>
                  <a:lnTo>
                    <a:pt x="2201608" y="3659022"/>
                  </a:lnTo>
                  <a:lnTo>
                    <a:pt x="2192604" y="3608222"/>
                  </a:lnTo>
                  <a:lnTo>
                    <a:pt x="2189353" y="3590264"/>
                  </a:lnTo>
                  <a:lnTo>
                    <a:pt x="2189353" y="3899204"/>
                  </a:lnTo>
                  <a:lnTo>
                    <a:pt x="2188133" y="3896245"/>
                  </a:lnTo>
                  <a:lnTo>
                    <a:pt x="2166734" y="3846334"/>
                  </a:lnTo>
                  <a:lnTo>
                    <a:pt x="2145004" y="3796601"/>
                  </a:lnTo>
                  <a:lnTo>
                    <a:pt x="2125256" y="3751923"/>
                  </a:lnTo>
                  <a:lnTo>
                    <a:pt x="2105266" y="3707346"/>
                  </a:lnTo>
                  <a:lnTo>
                    <a:pt x="2099513" y="3694684"/>
                  </a:lnTo>
                  <a:lnTo>
                    <a:pt x="2099513" y="3813772"/>
                  </a:lnTo>
                  <a:lnTo>
                    <a:pt x="2098230" y="3811422"/>
                  </a:lnTo>
                  <a:lnTo>
                    <a:pt x="2069985" y="3773322"/>
                  </a:lnTo>
                  <a:lnTo>
                    <a:pt x="2041385" y="3722522"/>
                  </a:lnTo>
                  <a:lnTo>
                    <a:pt x="2012403" y="3684422"/>
                  </a:lnTo>
                  <a:lnTo>
                    <a:pt x="1984184" y="3646322"/>
                  </a:lnTo>
                  <a:lnTo>
                    <a:pt x="1955660" y="3608222"/>
                  </a:lnTo>
                  <a:lnTo>
                    <a:pt x="1926805" y="3557422"/>
                  </a:lnTo>
                  <a:lnTo>
                    <a:pt x="1897646" y="3519322"/>
                  </a:lnTo>
                  <a:lnTo>
                    <a:pt x="1868170" y="3481222"/>
                  </a:lnTo>
                  <a:lnTo>
                    <a:pt x="1838401" y="3443122"/>
                  </a:lnTo>
                  <a:lnTo>
                    <a:pt x="1808327" y="3405022"/>
                  </a:lnTo>
                  <a:lnTo>
                    <a:pt x="1777949" y="3354222"/>
                  </a:lnTo>
                  <a:lnTo>
                    <a:pt x="1747291" y="3316122"/>
                  </a:lnTo>
                  <a:lnTo>
                    <a:pt x="1716341" y="3278022"/>
                  </a:lnTo>
                  <a:lnTo>
                    <a:pt x="1685112" y="3239922"/>
                  </a:lnTo>
                  <a:lnTo>
                    <a:pt x="1653616" y="3201822"/>
                  </a:lnTo>
                  <a:lnTo>
                    <a:pt x="1621828" y="3163722"/>
                  </a:lnTo>
                  <a:lnTo>
                    <a:pt x="1557477" y="3087522"/>
                  </a:lnTo>
                  <a:lnTo>
                    <a:pt x="1492072" y="3011322"/>
                  </a:lnTo>
                  <a:lnTo>
                    <a:pt x="1425663" y="2935122"/>
                  </a:lnTo>
                  <a:lnTo>
                    <a:pt x="1358252" y="2858922"/>
                  </a:lnTo>
                  <a:lnTo>
                    <a:pt x="1291450" y="2782722"/>
                  </a:lnTo>
                  <a:lnTo>
                    <a:pt x="1225740" y="2706522"/>
                  </a:lnTo>
                  <a:lnTo>
                    <a:pt x="1161021" y="2630322"/>
                  </a:lnTo>
                  <a:lnTo>
                    <a:pt x="1097216" y="2554122"/>
                  </a:lnTo>
                  <a:lnTo>
                    <a:pt x="1034224" y="2477922"/>
                  </a:lnTo>
                  <a:lnTo>
                    <a:pt x="971943" y="2401722"/>
                  </a:lnTo>
                  <a:lnTo>
                    <a:pt x="941044" y="2350922"/>
                  </a:lnTo>
                  <a:lnTo>
                    <a:pt x="881075" y="2274722"/>
                  </a:lnTo>
                  <a:lnTo>
                    <a:pt x="821715" y="2198522"/>
                  </a:lnTo>
                  <a:lnTo>
                    <a:pt x="763130" y="2122322"/>
                  </a:lnTo>
                  <a:lnTo>
                    <a:pt x="734174" y="2084222"/>
                  </a:lnTo>
                  <a:lnTo>
                    <a:pt x="705472" y="2033422"/>
                  </a:lnTo>
                  <a:lnTo>
                    <a:pt x="677037" y="1995322"/>
                  </a:lnTo>
                  <a:lnTo>
                    <a:pt x="648881" y="1957222"/>
                  </a:lnTo>
                  <a:lnTo>
                    <a:pt x="621042" y="1919122"/>
                  </a:lnTo>
                  <a:lnTo>
                    <a:pt x="593521" y="1881022"/>
                  </a:lnTo>
                  <a:lnTo>
                    <a:pt x="566343" y="1830222"/>
                  </a:lnTo>
                  <a:lnTo>
                    <a:pt x="539521" y="1792122"/>
                  </a:lnTo>
                  <a:lnTo>
                    <a:pt x="513092" y="1754022"/>
                  </a:lnTo>
                  <a:lnTo>
                    <a:pt x="487057" y="1715922"/>
                  </a:lnTo>
                  <a:lnTo>
                    <a:pt x="460413" y="1665122"/>
                  </a:lnTo>
                  <a:lnTo>
                    <a:pt x="434352" y="1627022"/>
                  </a:lnTo>
                  <a:lnTo>
                    <a:pt x="409092" y="1576222"/>
                  </a:lnTo>
                  <a:lnTo>
                    <a:pt x="384835" y="1525422"/>
                  </a:lnTo>
                  <a:lnTo>
                    <a:pt x="361797" y="1487322"/>
                  </a:lnTo>
                  <a:lnTo>
                    <a:pt x="340169" y="1436522"/>
                  </a:lnTo>
                  <a:lnTo>
                    <a:pt x="320573" y="1398422"/>
                  </a:lnTo>
                  <a:lnTo>
                    <a:pt x="302171" y="1347622"/>
                  </a:lnTo>
                  <a:lnTo>
                    <a:pt x="284886" y="1296822"/>
                  </a:lnTo>
                  <a:lnTo>
                    <a:pt x="268617" y="1246022"/>
                  </a:lnTo>
                  <a:lnTo>
                    <a:pt x="253276" y="1207922"/>
                  </a:lnTo>
                  <a:lnTo>
                    <a:pt x="238772" y="1157122"/>
                  </a:lnTo>
                  <a:lnTo>
                    <a:pt x="224993" y="1106322"/>
                  </a:lnTo>
                  <a:lnTo>
                    <a:pt x="211874" y="1055522"/>
                  </a:lnTo>
                  <a:lnTo>
                    <a:pt x="198958" y="1004722"/>
                  </a:lnTo>
                  <a:lnTo>
                    <a:pt x="186550" y="966622"/>
                  </a:lnTo>
                  <a:lnTo>
                    <a:pt x="174675" y="915822"/>
                  </a:lnTo>
                  <a:lnTo>
                    <a:pt x="163309" y="865022"/>
                  </a:lnTo>
                  <a:lnTo>
                    <a:pt x="152463" y="814222"/>
                  </a:lnTo>
                  <a:lnTo>
                    <a:pt x="142125" y="763422"/>
                  </a:lnTo>
                  <a:lnTo>
                    <a:pt x="132321" y="712622"/>
                  </a:lnTo>
                  <a:lnTo>
                    <a:pt x="123037" y="661822"/>
                  </a:lnTo>
                  <a:lnTo>
                    <a:pt x="114287" y="611022"/>
                  </a:lnTo>
                  <a:lnTo>
                    <a:pt x="106045" y="560222"/>
                  </a:lnTo>
                  <a:lnTo>
                    <a:pt x="98336" y="509422"/>
                  </a:lnTo>
                  <a:lnTo>
                    <a:pt x="91160" y="458622"/>
                  </a:lnTo>
                  <a:lnTo>
                    <a:pt x="84505" y="407822"/>
                  </a:lnTo>
                  <a:lnTo>
                    <a:pt x="78384" y="357022"/>
                  </a:lnTo>
                  <a:lnTo>
                    <a:pt x="72783" y="306222"/>
                  </a:lnTo>
                  <a:lnTo>
                    <a:pt x="67729" y="255422"/>
                  </a:lnTo>
                  <a:lnTo>
                    <a:pt x="63195" y="204622"/>
                  </a:lnTo>
                  <a:lnTo>
                    <a:pt x="59702" y="153822"/>
                  </a:lnTo>
                  <a:lnTo>
                    <a:pt x="56769" y="115722"/>
                  </a:lnTo>
                  <a:lnTo>
                    <a:pt x="55600" y="90462"/>
                  </a:lnTo>
                  <a:lnTo>
                    <a:pt x="68199" y="105130"/>
                  </a:lnTo>
                  <a:lnTo>
                    <a:pt x="94030" y="139395"/>
                  </a:lnTo>
                  <a:lnTo>
                    <a:pt x="119265" y="176009"/>
                  </a:lnTo>
                  <a:lnTo>
                    <a:pt x="149225" y="222605"/>
                  </a:lnTo>
                  <a:lnTo>
                    <a:pt x="177685" y="270141"/>
                  </a:lnTo>
                  <a:lnTo>
                    <a:pt x="204851" y="318439"/>
                  </a:lnTo>
                  <a:lnTo>
                    <a:pt x="230974" y="367284"/>
                  </a:lnTo>
                  <a:lnTo>
                    <a:pt x="254254" y="412369"/>
                  </a:lnTo>
                  <a:lnTo>
                    <a:pt x="276974" y="457746"/>
                  </a:lnTo>
                  <a:lnTo>
                    <a:pt x="299199" y="503364"/>
                  </a:lnTo>
                  <a:lnTo>
                    <a:pt x="320992" y="549198"/>
                  </a:lnTo>
                  <a:lnTo>
                    <a:pt x="342392" y="595236"/>
                  </a:lnTo>
                  <a:lnTo>
                    <a:pt x="363448" y="641426"/>
                  </a:lnTo>
                  <a:lnTo>
                    <a:pt x="384225" y="687743"/>
                  </a:lnTo>
                  <a:lnTo>
                    <a:pt x="425145" y="780669"/>
                  </a:lnTo>
                  <a:lnTo>
                    <a:pt x="466674" y="876668"/>
                  </a:lnTo>
                  <a:lnTo>
                    <a:pt x="530212" y="1025334"/>
                  </a:lnTo>
                  <a:lnTo>
                    <a:pt x="551688" y="1074750"/>
                  </a:lnTo>
                  <a:lnTo>
                    <a:pt x="573532" y="1124000"/>
                  </a:lnTo>
                  <a:lnTo>
                    <a:pt x="595871" y="1173010"/>
                  </a:lnTo>
                  <a:lnTo>
                    <a:pt x="618820" y="1221727"/>
                  </a:lnTo>
                  <a:lnTo>
                    <a:pt x="641908" y="1267777"/>
                  </a:lnTo>
                  <a:lnTo>
                    <a:pt x="666394" y="1312951"/>
                  </a:lnTo>
                  <a:lnTo>
                    <a:pt x="692162" y="1357299"/>
                  </a:lnTo>
                  <a:lnTo>
                    <a:pt x="719074" y="1400911"/>
                  </a:lnTo>
                  <a:lnTo>
                    <a:pt x="746988" y="1443875"/>
                  </a:lnTo>
                  <a:lnTo>
                    <a:pt x="775804" y="1486281"/>
                  </a:lnTo>
                  <a:lnTo>
                    <a:pt x="805370" y="1528178"/>
                  </a:lnTo>
                  <a:lnTo>
                    <a:pt x="835558" y="1569681"/>
                  </a:lnTo>
                  <a:lnTo>
                    <a:pt x="866241" y="1610842"/>
                  </a:lnTo>
                  <a:lnTo>
                    <a:pt x="897280" y="1651762"/>
                  </a:lnTo>
                  <a:lnTo>
                    <a:pt x="989850" y="1772208"/>
                  </a:lnTo>
                  <a:lnTo>
                    <a:pt x="1019403" y="1811413"/>
                  </a:lnTo>
                  <a:lnTo>
                    <a:pt x="1048562" y="1850834"/>
                  </a:lnTo>
                  <a:lnTo>
                    <a:pt x="1077290" y="1890534"/>
                  </a:lnTo>
                  <a:lnTo>
                    <a:pt x="1105547" y="1930539"/>
                  </a:lnTo>
                  <a:lnTo>
                    <a:pt x="1133297" y="1970913"/>
                  </a:lnTo>
                  <a:lnTo>
                    <a:pt x="1160500" y="2011680"/>
                  </a:lnTo>
                  <a:lnTo>
                    <a:pt x="1187107" y="2052916"/>
                  </a:lnTo>
                  <a:lnTo>
                    <a:pt x="1213091" y="2094636"/>
                  </a:lnTo>
                  <a:lnTo>
                    <a:pt x="1238707" y="2136914"/>
                  </a:lnTo>
                  <a:lnTo>
                    <a:pt x="1264031" y="2179370"/>
                  </a:lnTo>
                  <a:lnTo>
                    <a:pt x="1289062" y="2222017"/>
                  </a:lnTo>
                  <a:lnTo>
                    <a:pt x="1313827" y="2264803"/>
                  </a:lnTo>
                  <a:lnTo>
                    <a:pt x="1338364" y="2307729"/>
                  </a:lnTo>
                  <a:lnTo>
                    <a:pt x="1386814" y="2393886"/>
                  </a:lnTo>
                  <a:lnTo>
                    <a:pt x="1436509" y="2483777"/>
                  </a:lnTo>
                  <a:lnTo>
                    <a:pt x="1487487" y="2577427"/>
                  </a:lnTo>
                  <a:lnTo>
                    <a:pt x="1537906" y="2671394"/>
                  </a:lnTo>
                  <a:lnTo>
                    <a:pt x="1587779" y="2765653"/>
                  </a:lnTo>
                  <a:lnTo>
                    <a:pt x="1637157" y="2860167"/>
                  </a:lnTo>
                  <a:lnTo>
                    <a:pt x="1682750" y="2948394"/>
                  </a:lnTo>
                  <a:lnTo>
                    <a:pt x="1727936" y="3036849"/>
                  </a:lnTo>
                  <a:lnTo>
                    <a:pt x="1772691" y="3125520"/>
                  </a:lnTo>
                  <a:lnTo>
                    <a:pt x="1817014" y="3214408"/>
                  </a:lnTo>
                  <a:lnTo>
                    <a:pt x="1860892" y="3303498"/>
                  </a:lnTo>
                  <a:lnTo>
                    <a:pt x="1905266" y="3394722"/>
                  </a:lnTo>
                  <a:lnTo>
                    <a:pt x="1949132" y="3486188"/>
                  </a:lnTo>
                  <a:lnTo>
                    <a:pt x="1992401" y="3577933"/>
                  </a:lnTo>
                  <a:lnTo>
                    <a:pt x="2034971" y="3670008"/>
                  </a:lnTo>
                  <a:lnTo>
                    <a:pt x="2055977" y="3716185"/>
                  </a:lnTo>
                  <a:lnTo>
                    <a:pt x="2076996" y="3762933"/>
                  </a:lnTo>
                  <a:lnTo>
                    <a:pt x="2097786" y="3809796"/>
                  </a:lnTo>
                  <a:lnTo>
                    <a:pt x="2099513" y="3813772"/>
                  </a:lnTo>
                  <a:lnTo>
                    <a:pt x="2099513" y="3694684"/>
                  </a:lnTo>
                  <a:lnTo>
                    <a:pt x="2044065" y="3574148"/>
                  </a:lnTo>
                  <a:lnTo>
                    <a:pt x="2002409" y="3485718"/>
                  </a:lnTo>
                  <a:lnTo>
                    <a:pt x="1960219" y="3397567"/>
                  </a:lnTo>
                  <a:lnTo>
                    <a:pt x="1916836" y="3308185"/>
                  </a:lnTo>
                  <a:lnTo>
                    <a:pt x="1872983" y="3219031"/>
                  </a:lnTo>
                  <a:lnTo>
                    <a:pt x="1828698" y="3130105"/>
                  </a:lnTo>
                  <a:lnTo>
                    <a:pt x="1783994" y="3041396"/>
                  </a:lnTo>
                  <a:lnTo>
                    <a:pt x="1738896" y="2952864"/>
                  </a:lnTo>
                  <a:lnTo>
                    <a:pt x="1694040" y="2865844"/>
                  </a:lnTo>
                  <a:lnTo>
                    <a:pt x="1648790" y="2779014"/>
                  </a:lnTo>
                  <a:lnTo>
                    <a:pt x="1603133" y="2692412"/>
                  </a:lnTo>
                  <a:lnTo>
                    <a:pt x="1557058" y="2606040"/>
                  </a:lnTo>
                  <a:lnTo>
                    <a:pt x="1510538" y="2519921"/>
                  </a:lnTo>
                  <a:lnTo>
                    <a:pt x="1459001" y="2425903"/>
                  </a:lnTo>
                  <a:lnTo>
                    <a:pt x="1433004" y="2379040"/>
                  </a:lnTo>
                  <a:lnTo>
                    <a:pt x="1406817" y="2332266"/>
                  </a:lnTo>
                  <a:lnTo>
                    <a:pt x="1380413" y="2285619"/>
                  </a:lnTo>
                  <a:lnTo>
                    <a:pt x="1353781" y="2239099"/>
                  </a:lnTo>
                  <a:lnTo>
                    <a:pt x="1326883" y="2192718"/>
                  </a:lnTo>
                  <a:lnTo>
                    <a:pt x="1299705" y="2146503"/>
                  </a:lnTo>
                  <a:lnTo>
                    <a:pt x="1272514" y="2101062"/>
                  </a:lnTo>
                  <a:lnTo>
                    <a:pt x="1244879" y="2055939"/>
                  </a:lnTo>
                  <a:lnTo>
                    <a:pt x="1216723" y="2011172"/>
                  </a:lnTo>
                  <a:lnTo>
                    <a:pt x="1187970" y="1966785"/>
                  </a:lnTo>
                  <a:lnTo>
                    <a:pt x="1158532" y="1922830"/>
                  </a:lnTo>
                  <a:lnTo>
                    <a:pt x="1128331" y="1879358"/>
                  </a:lnTo>
                  <a:lnTo>
                    <a:pt x="1097280" y="1836394"/>
                  </a:lnTo>
                  <a:lnTo>
                    <a:pt x="1066927" y="1795716"/>
                  </a:lnTo>
                  <a:lnTo>
                    <a:pt x="1036193" y="1755292"/>
                  </a:lnTo>
                  <a:lnTo>
                    <a:pt x="943114" y="1634566"/>
                  </a:lnTo>
                  <a:lnTo>
                    <a:pt x="912266" y="1594192"/>
                  </a:lnTo>
                  <a:lnTo>
                    <a:pt x="881735" y="1553591"/>
                  </a:lnTo>
                  <a:lnTo>
                    <a:pt x="851687" y="1512671"/>
                  </a:lnTo>
                  <a:lnTo>
                    <a:pt x="822236" y="1471345"/>
                  </a:lnTo>
                  <a:lnTo>
                    <a:pt x="793534" y="1429512"/>
                  </a:lnTo>
                  <a:lnTo>
                    <a:pt x="765721" y="1387068"/>
                  </a:lnTo>
                  <a:lnTo>
                    <a:pt x="738936" y="1343952"/>
                  </a:lnTo>
                  <a:lnTo>
                    <a:pt x="713320" y="1300035"/>
                  </a:lnTo>
                  <a:lnTo>
                    <a:pt x="688022" y="1253375"/>
                  </a:lnTo>
                  <a:lnTo>
                    <a:pt x="664095" y="1205915"/>
                  </a:lnTo>
                  <a:lnTo>
                    <a:pt x="641299" y="1157820"/>
                  </a:lnTo>
                  <a:lnTo>
                    <a:pt x="619391" y="1109256"/>
                  </a:lnTo>
                  <a:lnTo>
                    <a:pt x="598119" y="1060399"/>
                  </a:lnTo>
                  <a:lnTo>
                    <a:pt x="535774" y="913599"/>
                  </a:lnTo>
                  <a:lnTo>
                    <a:pt x="475208" y="773366"/>
                  </a:lnTo>
                  <a:lnTo>
                    <a:pt x="454774" y="726719"/>
                  </a:lnTo>
                  <a:lnTo>
                    <a:pt x="434149" y="680161"/>
                  </a:lnTo>
                  <a:lnTo>
                    <a:pt x="413296" y="633717"/>
                  </a:lnTo>
                  <a:lnTo>
                    <a:pt x="392150" y="587400"/>
                  </a:lnTo>
                  <a:lnTo>
                    <a:pt x="370700" y="541235"/>
                  </a:lnTo>
                  <a:lnTo>
                    <a:pt x="348869" y="495261"/>
                  </a:lnTo>
                  <a:lnTo>
                    <a:pt x="326631" y="449478"/>
                  </a:lnTo>
                  <a:lnTo>
                    <a:pt x="304901" y="405587"/>
                  </a:lnTo>
                  <a:lnTo>
                    <a:pt x="282702" y="361594"/>
                  </a:lnTo>
                  <a:lnTo>
                    <a:pt x="259854" y="317728"/>
                  </a:lnTo>
                  <a:lnTo>
                    <a:pt x="236181" y="274218"/>
                  </a:lnTo>
                  <a:lnTo>
                    <a:pt x="211505" y="231267"/>
                  </a:lnTo>
                  <a:lnTo>
                    <a:pt x="188048" y="193001"/>
                  </a:lnTo>
                  <a:lnTo>
                    <a:pt x="199275" y="204622"/>
                  </a:lnTo>
                  <a:lnTo>
                    <a:pt x="271678" y="280822"/>
                  </a:lnTo>
                  <a:lnTo>
                    <a:pt x="307403" y="306222"/>
                  </a:lnTo>
                  <a:lnTo>
                    <a:pt x="518109" y="534822"/>
                  </a:lnTo>
                  <a:lnTo>
                    <a:pt x="553021" y="560222"/>
                  </a:lnTo>
                  <a:lnTo>
                    <a:pt x="658355" y="674522"/>
                  </a:lnTo>
                  <a:lnTo>
                    <a:pt x="729488" y="750722"/>
                  </a:lnTo>
                  <a:lnTo>
                    <a:pt x="765276" y="776122"/>
                  </a:lnTo>
                  <a:lnTo>
                    <a:pt x="801535" y="814222"/>
                  </a:lnTo>
                  <a:lnTo>
                    <a:pt x="838212" y="852322"/>
                  </a:lnTo>
                  <a:lnTo>
                    <a:pt x="875258" y="877722"/>
                  </a:lnTo>
                  <a:lnTo>
                    <a:pt x="912609" y="915822"/>
                  </a:lnTo>
                  <a:lnTo>
                    <a:pt x="950214" y="941222"/>
                  </a:lnTo>
                  <a:lnTo>
                    <a:pt x="988021" y="979322"/>
                  </a:lnTo>
                  <a:lnTo>
                    <a:pt x="1025982" y="1004722"/>
                  </a:lnTo>
                  <a:lnTo>
                    <a:pt x="1064031" y="1042822"/>
                  </a:lnTo>
                  <a:lnTo>
                    <a:pt x="1102106" y="1068222"/>
                  </a:lnTo>
                  <a:lnTo>
                    <a:pt x="1180236" y="1144422"/>
                  </a:lnTo>
                  <a:lnTo>
                    <a:pt x="1218590" y="1169822"/>
                  </a:lnTo>
                  <a:lnTo>
                    <a:pt x="1256258" y="1207922"/>
                  </a:lnTo>
                  <a:lnTo>
                    <a:pt x="1293126" y="1246022"/>
                  </a:lnTo>
                  <a:lnTo>
                    <a:pt x="1329029" y="1284122"/>
                  </a:lnTo>
                  <a:lnTo>
                    <a:pt x="1363827" y="1322222"/>
                  </a:lnTo>
                  <a:lnTo>
                    <a:pt x="1397381" y="1360322"/>
                  </a:lnTo>
                  <a:lnTo>
                    <a:pt x="1429537" y="1398422"/>
                  </a:lnTo>
                  <a:lnTo>
                    <a:pt x="1460169" y="1449222"/>
                  </a:lnTo>
                  <a:lnTo>
                    <a:pt x="1489113" y="1487322"/>
                  </a:lnTo>
                  <a:lnTo>
                    <a:pt x="1515389" y="1525422"/>
                  </a:lnTo>
                  <a:lnTo>
                    <a:pt x="1540027" y="1576222"/>
                  </a:lnTo>
                  <a:lnTo>
                    <a:pt x="1563306" y="1614322"/>
                  </a:lnTo>
                  <a:lnTo>
                    <a:pt x="1585480" y="1665122"/>
                  </a:lnTo>
                  <a:lnTo>
                    <a:pt x="1606842" y="1715922"/>
                  </a:lnTo>
                  <a:lnTo>
                    <a:pt x="1627657" y="1754022"/>
                  </a:lnTo>
                  <a:lnTo>
                    <a:pt x="1648180" y="1804822"/>
                  </a:lnTo>
                  <a:lnTo>
                    <a:pt x="1669796" y="1855622"/>
                  </a:lnTo>
                  <a:lnTo>
                    <a:pt x="1691093" y="1893722"/>
                  </a:lnTo>
                  <a:lnTo>
                    <a:pt x="1712074" y="1944522"/>
                  </a:lnTo>
                  <a:lnTo>
                    <a:pt x="1732737" y="1995322"/>
                  </a:lnTo>
                  <a:lnTo>
                    <a:pt x="1753082" y="2046122"/>
                  </a:lnTo>
                  <a:lnTo>
                    <a:pt x="1773097" y="2096922"/>
                  </a:lnTo>
                  <a:lnTo>
                    <a:pt x="1792808" y="2147722"/>
                  </a:lnTo>
                  <a:lnTo>
                    <a:pt x="1812175" y="2198522"/>
                  </a:lnTo>
                  <a:lnTo>
                    <a:pt x="1829943" y="2236622"/>
                  </a:lnTo>
                  <a:lnTo>
                    <a:pt x="1847456" y="2287422"/>
                  </a:lnTo>
                  <a:lnTo>
                    <a:pt x="1864639" y="2338222"/>
                  </a:lnTo>
                  <a:lnTo>
                    <a:pt x="1881352" y="2376322"/>
                  </a:lnTo>
                  <a:lnTo>
                    <a:pt x="1897494" y="2427122"/>
                  </a:lnTo>
                  <a:lnTo>
                    <a:pt x="1912950" y="2477922"/>
                  </a:lnTo>
                  <a:lnTo>
                    <a:pt x="1927593" y="2528722"/>
                  </a:lnTo>
                  <a:lnTo>
                    <a:pt x="1941322" y="2566822"/>
                  </a:lnTo>
                  <a:lnTo>
                    <a:pt x="1953323" y="2617622"/>
                  </a:lnTo>
                  <a:lnTo>
                    <a:pt x="1963788" y="2668422"/>
                  </a:lnTo>
                  <a:lnTo>
                    <a:pt x="1973072" y="2706522"/>
                  </a:lnTo>
                  <a:lnTo>
                    <a:pt x="1981504" y="2757322"/>
                  </a:lnTo>
                  <a:lnTo>
                    <a:pt x="1989442" y="2808122"/>
                  </a:lnTo>
                  <a:lnTo>
                    <a:pt x="1997214" y="2858922"/>
                  </a:lnTo>
                  <a:lnTo>
                    <a:pt x="2005177" y="2909722"/>
                  </a:lnTo>
                  <a:lnTo>
                    <a:pt x="2013661" y="2947822"/>
                  </a:lnTo>
                  <a:lnTo>
                    <a:pt x="2022919" y="2998622"/>
                  </a:lnTo>
                  <a:lnTo>
                    <a:pt x="2032304" y="3049422"/>
                  </a:lnTo>
                  <a:lnTo>
                    <a:pt x="2041791" y="3100222"/>
                  </a:lnTo>
                  <a:lnTo>
                    <a:pt x="2051367" y="3151022"/>
                  </a:lnTo>
                  <a:lnTo>
                    <a:pt x="2060994" y="3201822"/>
                  </a:lnTo>
                  <a:lnTo>
                    <a:pt x="2089975" y="3341522"/>
                  </a:lnTo>
                  <a:lnTo>
                    <a:pt x="2099576" y="3392322"/>
                  </a:lnTo>
                  <a:lnTo>
                    <a:pt x="2109114" y="3443122"/>
                  </a:lnTo>
                  <a:lnTo>
                    <a:pt x="2118563" y="3493922"/>
                  </a:lnTo>
                  <a:lnTo>
                    <a:pt x="2127885" y="3544722"/>
                  </a:lnTo>
                  <a:lnTo>
                    <a:pt x="2137054" y="3595522"/>
                  </a:lnTo>
                  <a:lnTo>
                    <a:pt x="2146058" y="3633622"/>
                  </a:lnTo>
                  <a:lnTo>
                    <a:pt x="2154872" y="3684422"/>
                  </a:lnTo>
                  <a:lnTo>
                    <a:pt x="2163457" y="3735222"/>
                  </a:lnTo>
                  <a:lnTo>
                    <a:pt x="2171814" y="3786022"/>
                  </a:lnTo>
                  <a:lnTo>
                    <a:pt x="2179878" y="3836822"/>
                  </a:lnTo>
                  <a:lnTo>
                    <a:pt x="2187664" y="3887622"/>
                  </a:lnTo>
                  <a:lnTo>
                    <a:pt x="2189353" y="3899204"/>
                  </a:lnTo>
                  <a:lnTo>
                    <a:pt x="2189353" y="3590264"/>
                  </a:lnTo>
                  <a:lnTo>
                    <a:pt x="2174049" y="3506622"/>
                  </a:lnTo>
                  <a:lnTo>
                    <a:pt x="2164562" y="3455822"/>
                  </a:lnTo>
                  <a:lnTo>
                    <a:pt x="2154974" y="3405022"/>
                  </a:lnTo>
                  <a:lnTo>
                    <a:pt x="2145309" y="3354222"/>
                  </a:lnTo>
                  <a:lnTo>
                    <a:pt x="2116175" y="3214522"/>
                  </a:lnTo>
                  <a:lnTo>
                    <a:pt x="2106523" y="3163722"/>
                  </a:lnTo>
                  <a:lnTo>
                    <a:pt x="2096935" y="3112922"/>
                  </a:lnTo>
                  <a:lnTo>
                    <a:pt x="2077986" y="3011322"/>
                  </a:lnTo>
                  <a:lnTo>
                    <a:pt x="2068601" y="2960522"/>
                  </a:lnTo>
                  <a:lnTo>
                    <a:pt x="2059343" y="2922422"/>
                  </a:lnTo>
                  <a:lnTo>
                    <a:pt x="2050249" y="2871622"/>
                  </a:lnTo>
                  <a:lnTo>
                    <a:pt x="2041385" y="2820822"/>
                  </a:lnTo>
                  <a:lnTo>
                    <a:pt x="2033854" y="2770022"/>
                  </a:lnTo>
                  <a:lnTo>
                    <a:pt x="2026602" y="2731922"/>
                  </a:lnTo>
                  <a:lnTo>
                    <a:pt x="2018766" y="2681122"/>
                  </a:lnTo>
                  <a:lnTo>
                    <a:pt x="2009457" y="2630322"/>
                  </a:lnTo>
                  <a:lnTo>
                    <a:pt x="1996973" y="2579522"/>
                  </a:lnTo>
                  <a:lnTo>
                    <a:pt x="1983003" y="2528722"/>
                  </a:lnTo>
                  <a:lnTo>
                    <a:pt x="1967750" y="2477922"/>
                  </a:lnTo>
                  <a:lnTo>
                    <a:pt x="1951482" y="2439822"/>
                  </a:lnTo>
                  <a:lnTo>
                    <a:pt x="1934425" y="2389022"/>
                  </a:lnTo>
                  <a:lnTo>
                    <a:pt x="1916823" y="2338222"/>
                  </a:lnTo>
                  <a:lnTo>
                    <a:pt x="1898904" y="2287422"/>
                  </a:lnTo>
                  <a:lnTo>
                    <a:pt x="1881682" y="2236622"/>
                  </a:lnTo>
                  <a:lnTo>
                    <a:pt x="1864233" y="2198522"/>
                  </a:lnTo>
                  <a:lnTo>
                    <a:pt x="1846554" y="2147722"/>
                  </a:lnTo>
                  <a:lnTo>
                    <a:pt x="1828622" y="2096922"/>
                  </a:lnTo>
                  <a:lnTo>
                    <a:pt x="1810397" y="2058822"/>
                  </a:lnTo>
                  <a:lnTo>
                    <a:pt x="1791855" y="2008022"/>
                  </a:lnTo>
                  <a:lnTo>
                    <a:pt x="1772983" y="1957222"/>
                  </a:lnTo>
                  <a:lnTo>
                    <a:pt x="1753755" y="1919122"/>
                  </a:lnTo>
                  <a:lnTo>
                    <a:pt x="1734134" y="1868322"/>
                  </a:lnTo>
                  <a:lnTo>
                    <a:pt x="1714106" y="1830222"/>
                  </a:lnTo>
                  <a:lnTo>
                    <a:pt x="1693646" y="1779422"/>
                  </a:lnTo>
                  <a:lnTo>
                    <a:pt x="1672742" y="1728622"/>
                  </a:lnTo>
                  <a:lnTo>
                    <a:pt x="1651342" y="1690522"/>
                  </a:lnTo>
                  <a:lnTo>
                    <a:pt x="1629448" y="1639722"/>
                  </a:lnTo>
                  <a:lnTo>
                    <a:pt x="1607007" y="1601622"/>
                  </a:lnTo>
                  <a:lnTo>
                    <a:pt x="1584032" y="1550822"/>
                  </a:lnTo>
                  <a:lnTo>
                    <a:pt x="1558099" y="1512722"/>
                  </a:lnTo>
                  <a:lnTo>
                    <a:pt x="1530299" y="1461922"/>
                  </a:lnTo>
                  <a:lnTo>
                    <a:pt x="1500733" y="1423822"/>
                  </a:lnTo>
                  <a:lnTo>
                    <a:pt x="1469529" y="1373022"/>
                  </a:lnTo>
                  <a:lnTo>
                    <a:pt x="1436827" y="1334922"/>
                  </a:lnTo>
                  <a:lnTo>
                    <a:pt x="1402740" y="1296822"/>
                  </a:lnTo>
                  <a:lnTo>
                    <a:pt x="1367383" y="1258722"/>
                  </a:lnTo>
                  <a:lnTo>
                    <a:pt x="1330883" y="1220622"/>
                  </a:lnTo>
                  <a:lnTo>
                    <a:pt x="1293380" y="1182522"/>
                  </a:lnTo>
                  <a:lnTo>
                    <a:pt x="1254975" y="1144422"/>
                  </a:lnTo>
                  <a:lnTo>
                    <a:pt x="1216190" y="1106322"/>
                  </a:lnTo>
                  <a:lnTo>
                    <a:pt x="1176769" y="1080922"/>
                  </a:lnTo>
                  <a:lnTo>
                    <a:pt x="1096683" y="1004722"/>
                  </a:lnTo>
                  <a:lnTo>
                    <a:pt x="1016025" y="941222"/>
                  </a:lnTo>
                  <a:lnTo>
                    <a:pt x="975880" y="903122"/>
                  </a:lnTo>
                  <a:lnTo>
                    <a:pt x="936066" y="877722"/>
                  </a:lnTo>
                  <a:lnTo>
                    <a:pt x="896759" y="839622"/>
                  </a:lnTo>
                  <a:lnTo>
                    <a:pt x="858100" y="801522"/>
                  </a:lnTo>
                  <a:lnTo>
                    <a:pt x="820559" y="763422"/>
                  </a:lnTo>
                  <a:lnTo>
                    <a:pt x="783386" y="738022"/>
                  </a:lnTo>
                  <a:lnTo>
                    <a:pt x="746531" y="699922"/>
                  </a:lnTo>
                  <a:lnTo>
                    <a:pt x="673646" y="623722"/>
                  </a:lnTo>
                  <a:lnTo>
                    <a:pt x="422160" y="357022"/>
                  </a:lnTo>
                  <a:lnTo>
                    <a:pt x="386080" y="331622"/>
                  </a:lnTo>
                  <a:lnTo>
                    <a:pt x="349834" y="293522"/>
                  </a:lnTo>
                  <a:lnTo>
                    <a:pt x="276644" y="217322"/>
                  </a:lnTo>
                  <a:lnTo>
                    <a:pt x="202222" y="141122"/>
                  </a:lnTo>
                  <a:lnTo>
                    <a:pt x="164426" y="103022"/>
                  </a:lnTo>
                  <a:lnTo>
                    <a:pt x="126199" y="77622"/>
                  </a:lnTo>
                  <a:lnTo>
                    <a:pt x="105460" y="52222"/>
                  </a:lnTo>
                  <a:lnTo>
                    <a:pt x="84543" y="39522"/>
                  </a:lnTo>
                  <a:lnTo>
                    <a:pt x="73977" y="26822"/>
                  </a:lnTo>
                  <a:lnTo>
                    <a:pt x="63411" y="14122"/>
                  </a:lnTo>
                  <a:lnTo>
                    <a:pt x="42100" y="1422"/>
                  </a:lnTo>
                  <a:lnTo>
                    <a:pt x="28219" y="1422"/>
                  </a:lnTo>
                  <a:lnTo>
                    <a:pt x="23469" y="0"/>
                  </a:lnTo>
                  <a:lnTo>
                    <a:pt x="13449" y="723"/>
                  </a:lnTo>
                  <a:lnTo>
                    <a:pt x="12319" y="1422"/>
                  </a:lnTo>
                  <a:lnTo>
                    <a:pt x="3860" y="1422"/>
                  </a:lnTo>
                  <a:lnTo>
                    <a:pt x="101" y="14122"/>
                  </a:lnTo>
                  <a:lnTo>
                    <a:pt x="127" y="15113"/>
                  </a:lnTo>
                  <a:lnTo>
                    <a:pt x="0" y="15379"/>
                  </a:lnTo>
                  <a:lnTo>
                    <a:pt x="254" y="25590"/>
                  </a:lnTo>
                  <a:lnTo>
                    <a:pt x="546" y="26314"/>
                  </a:lnTo>
                  <a:lnTo>
                    <a:pt x="1955" y="64922"/>
                  </a:lnTo>
                  <a:lnTo>
                    <a:pt x="4495" y="115722"/>
                  </a:lnTo>
                  <a:lnTo>
                    <a:pt x="7708" y="166522"/>
                  </a:lnTo>
                  <a:lnTo>
                    <a:pt x="11569" y="217322"/>
                  </a:lnTo>
                  <a:lnTo>
                    <a:pt x="16065" y="268122"/>
                  </a:lnTo>
                  <a:lnTo>
                    <a:pt x="21158" y="318922"/>
                  </a:lnTo>
                  <a:lnTo>
                    <a:pt x="26847" y="369722"/>
                  </a:lnTo>
                  <a:lnTo>
                    <a:pt x="33108" y="420522"/>
                  </a:lnTo>
                  <a:lnTo>
                    <a:pt x="39903" y="471322"/>
                  </a:lnTo>
                  <a:lnTo>
                    <a:pt x="47244" y="509422"/>
                  </a:lnTo>
                  <a:lnTo>
                    <a:pt x="55079" y="560222"/>
                  </a:lnTo>
                  <a:lnTo>
                    <a:pt x="63398" y="611022"/>
                  </a:lnTo>
                  <a:lnTo>
                    <a:pt x="72186" y="661822"/>
                  </a:lnTo>
                  <a:lnTo>
                    <a:pt x="81432" y="712622"/>
                  </a:lnTo>
                  <a:lnTo>
                    <a:pt x="91084" y="763422"/>
                  </a:lnTo>
                  <a:lnTo>
                    <a:pt x="101155" y="814222"/>
                  </a:lnTo>
                  <a:lnTo>
                    <a:pt x="111607" y="852322"/>
                  </a:lnTo>
                  <a:lnTo>
                    <a:pt x="122643" y="903122"/>
                  </a:lnTo>
                  <a:lnTo>
                    <a:pt x="134162" y="953922"/>
                  </a:lnTo>
                  <a:lnTo>
                    <a:pt x="146202" y="1004722"/>
                  </a:lnTo>
                  <a:lnTo>
                    <a:pt x="158838" y="1055522"/>
                  </a:lnTo>
                  <a:lnTo>
                    <a:pt x="172148" y="1106322"/>
                  </a:lnTo>
                  <a:lnTo>
                    <a:pt x="186194" y="1157122"/>
                  </a:lnTo>
                  <a:lnTo>
                    <a:pt x="201028" y="1207922"/>
                  </a:lnTo>
                  <a:lnTo>
                    <a:pt x="216738" y="1246022"/>
                  </a:lnTo>
                  <a:lnTo>
                    <a:pt x="233387" y="1296822"/>
                  </a:lnTo>
                  <a:lnTo>
                    <a:pt x="251028" y="1347622"/>
                  </a:lnTo>
                  <a:lnTo>
                    <a:pt x="269748" y="1398422"/>
                  </a:lnTo>
                  <a:lnTo>
                    <a:pt x="289598" y="1436522"/>
                  </a:lnTo>
                  <a:lnTo>
                    <a:pt x="310654" y="1487322"/>
                  </a:lnTo>
                  <a:lnTo>
                    <a:pt x="332994" y="1538122"/>
                  </a:lnTo>
                  <a:lnTo>
                    <a:pt x="356654" y="1576222"/>
                  </a:lnTo>
                  <a:lnTo>
                    <a:pt x="380898" y="1627022"/>
                  </a:lnTo>
                  <a:lnTo>
                    <a:pt x="405777" y="1665122"/>
                  </a:lnTo>
                  <a:lnTo>
                    <a:pt x="431266" y="1703222"/>
                  </a:lnTo>
                  <a:lnTo>
                    <a:pt x="457288" y="1754022"/>
                  </a:lnTo>
                  <a:lnTo>
                    <a:pt x="483844" y="1792122"/>
                  </a:lnTo>
                  <a:lnTo>
                    <a:pt x="510882" y="1842922"/>
                  </a:lnTo>
                  <a:lnTo>
                    <a:pt x="538353" y="1881022"/>
                  </a:lnTo>
                  <a:lnTo>
                    <a:pt x="566229" y="1919122"/>
                  </a:lnTo>
                  <a:lnTo>
                    <a:pt x="594474" y="1957222"/>
                  </a:lnTo>
                  <a:lnTo>
                    <a:pt x="623049" y="2008022"/>
                  </a:lnTo>
                  <a:lnTo>
                    <a:pt x="651916" y="2046122"/>
                  </a:lnTo>
                  <a:lnTo>
                    <a:pt x="710349" y="2122322"/>
                  </a:lnTo>
                  <a:lnTo>
                    <a:pt x="739851" y="2160422"/>
                  </a:lnTo>
                  <a:lnTo>
                    <a:pt x="769493" y="2211222"/>
                  </a:lnTo>
                  <a:lnTo>
                    <a:pt x="831113" y="2287422"/>
                  </a:lnTo>
                  <a:lnTo>
                    <a:pt x="862215" y="2325522"/>
                  </a:lnTo>
                  <a:lnTo>
                    <a:pt x="893508" y="2376322"/>
                  </a:lnTo>
                  <a:lnTo>
                    <a:pt x="956716" y="2452522"/>
                  </a:lnTo>
                  <a:lnTo>
                    <a:pt x="1020711" y="2528722"/>
                  </a:lnTo>
                  <a:lnTo>
                    <a:pt x="1053020" y="2579522"/>
                  </a:lnTo>
                  <a:lnTo>
                    <a:pt x="1118247" y="2655722"/>
                  </a:lnTo>
                  <a:lnTo>
                    <a:pt x="1184300" y="2731922"/>
                  </a:lnTo>
                  <a:lnTo>
                    <a:pt x="1251204" y="2808122"/>
                  </a:lnTo>
                  <a:lnTo>
                    <a:pt x="1282966" y="2846222"/>
                  </a:lnTo>
                  <a:lnTo>
                    <a:pt x="1347279" y="2922422"/>
                  </a:lnTo>
                  <a:lnTo>
                    <a:pt x="1411973" y="2985922"/>
                  </a:lnTo>
                  <a:lnTo>
                    <a:pt x="1476209" y="3062122"/>
                  </a:lnTo>
                  <a:lnTo>
                    <a:pt x="1507909" y="3100222"/>
                  </a:lnTo>
                  <a:lnTo>
                    <a:pt x="1540802" y="3138322"/>
                  </a:lnTo>
                  <a:lnTo>
                    <a:pt x="1573390" y="3176422"/>
                  </a:lnTo>
                  <a:lnTo>
                    <a:pt x="1605673" y="3214522"/>
                  </a:lnTo>
                  <a:lnTo>
                    <a:pt x="1637652" y="3252622"/>
                  </a:lnTo>
                  <a:lnTo>
                    <a:pt x="1669326" y="3290722"/>
                  </a:lnTo>
                  <a:lnTo>
                    <a:pt x="1700695" y="3341522"/>
                  </a:lnTo>
                  <a:lnTo>
                    <a:pt x="1731759" y="3379622"/>
                  </a:lnTo>
                  <a:lnTo>
                    <a:pt x="1762506" y="3417722"/>
                  </a:lnTo>
                  <a:lnTo>
                    <a:pt x="1792960" y="3455822"/>
                  </a:lnTo>
                  <a:lnTo>
                    <a:pt x="1823097" y="3493922"/>
                  </a:lnTo>
                  <a:lnTo>
                    <a:pt x="1853501" y="3544722"/>
                  </a:lnTo>
                  <a:lnTo>
                    <a:pt x="1883549" y="3582822"/>
                  </a:lnTo>
                  <a:lnTo>
                    <a:pt x="1913267" y="3620922"/>
                  </a:lnTo>
                  <a:lnTo>
                    <a:pt x="1942655" y="3671722"/>
                  </a:lnTo>
                  <a:lnTo>
                    <a:pt x="1971687" y="3709822"/>
                  </a:lnTo>
                  <a:lnTo>
                    <a:pt x="2000389" y="3747922"/>
                  </a:lnTo>
                  <a:lnTo>
                    <a:pt x="2028748" y="3798722"/>
                  </a:lnTo>
                  <a:lnTo>
                    <a:pt x="2056777" y="3836822"/>
                  </a:lnTo>
                  <a:lnTo>
                    <a:pt x="2084476" y="3887622"/>
                  </a:lnTo>
                  <a:lnTo>
                    <a:pt x="2111832" y="3925722"/>
                  </a:lnTo>
                  <a:lnTo>
                    <a:pt x="2138857" y="3963822"/>
                  </a:lnTo>
                  <a:lnTo>
                    <a:pt x="2165540" y="4014622"/>
                  </a:lnTo>
                  <a:lnTo>
                    <a:pt x="2191905" y="4052722"/>
                  </a:lnTo>
                  <a:lnTo>
                    <a:pt x="2212390" y="4092740"/>
                  </a:lnTo>
                  <a:lnTo>
                    <a:pt x="2217978" y="4108500"/>
                  </a:lnTo>
                  <a:lnTo>
                    <a:pt x="2231733" y="4124756"/>
                  </a:lnTo>
                  <a:lnTo>
                    <a:pt x="2232329" y="4124871"/>
                  </a:lnTo>
                  <a:lnTo>
                    <a:pt x="2243632" y="4141622"/>
                  </a:lnTo>
                  <a:lnTo>
                    <a:pt x="2268994" y="4192422"/>
                  </a:lnTo>
                  <a:lnTo>
                    <a:pt x="2294039" y="4243222"/>
                  </a:lnTo>
                  <a:lnTo>
                    <a:pt x="2318753" y="4281322"/>
                  </a:lnTo>
                  <a:lnTo>
                    <a:pt x="2343124" y="4332122"/>
                  </a:lnTo>
                  <a:lnTo>
                    <a:pt x="2366683" y="4370222"/>
                  </a:lnTo>
                  <a:lnTo>
                    <a:pt x="2389975" y="4421022"/>
                  </a:lnTo>
                  <a:lnTo>
                    <a:pt x="2409012" y="4459122"/>
                  </a:lnTo>
                  <a:lnTo>
                    <a:pt x="2462644" y="4459122"/>
                  </a:lnTo>
                  <a:close/>
                </a:path>
              </a:pathLst>
            </a:custGeom>
            <a:solidFill>
              <a:srgbClr val="6A4A2E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sp>
        <p:nvSpPr>
          <p:cNvPr id="27" name="object 27"/>
          <p:cNvSpPr/>
          <p:nvPr/>
        </p:nvSpPr>
        <p:spPr>
          <a:xfrm>
            <a:off x="11204982" y="6100461"/>
            <a:ext cx="599440" cy="757767"/>
          </a:xfrm>
          <a:custGeom>
            <a:avLst/>
            <a:gdLst/>
            <a:ahLst/>
            <a:cxnLst/>
            <a:rect l="l" t="t" r="r" b="b"/>
            <a:pathLst>
              <a:path w="899159" h="1136650">
                <a:moveTo>
                  <a:pt x="898829" y="166954"/>
                </a:moveTo>
                <a:lnTo>
                  <a:pt x="898740" y="119354"/>
                </a:lnTo>
                <a:lnTo>
                  <a:pt x="895184" y="73558"/>
                </a:lnTo>
                <a:lnTo>
                  <a:pt x="887933" y="28232"/>
                </a:lnTo>
                <a:lnTo>
                  <a:pt x="886269" y="24523"/>
                </a:lnTo>
                <a:lnTo>
                  <a:pt x="886256" y="21209"/>
                </a:lnTo>
                <a:lnTo>
                  <a:pt x="883437" y="18173"/>
                </a:lnTo>
                <a:lnTo>
                  <a:pt x="882281" y="15557"/>
                </a:lnTo>
                <a:lnTo>
                  <a:pt x="871893" y="5181"/>
                </a:lnTo>
                <a:lnTo>
                  <a:pt x="858786" y="0"/>
                </a:lnTo>
                <a:lnTo>
                  <a:pt x="853897" y="1041"/>
                </a:lnTo>
                <a:lnTo>
                  <a:pt x="852309" y="622"/>
                </a:lnTo>
                <a:lnTo>
                  <a:pt x="850836" y="1689"/>
                </a:lnTo>
                <a:lnTo>
                  <a:pt x="844994" y="2921"/>
                </a:lnTo>
                <a:lnTo>
                  <a:pt x="803160" y="28790"/>
                </a:lnTo>
                <a:lnTo>
                  <a:pt x="762457" y="56261"/>
                </a:lnTo>
                <a:lnTo>
                  <a:pt x="722884" y="85229"/>
                </a:lnTo>
                <a:lnTo>
                  <a:pt x="684403" y="115620"/>
                </a:lnTo>
                <a:lnTo>
                  <a:pt x="647001" y="147345"/>
                </a:lnTo>
                <a:lnTo>
                  <a:pt x="610654" y="180314"/>
                </a:lnTo>
                <a:lnTo>
                  <a:pt x="575335" y="214426"/>
                </a:lnTo>
                <a:lnTo>
                  <a:pt x="541032" y="249605"/>
                </a:lnTo>
                <a:lnTo>
                  <a:pt x="507733" y="285750"/>
                </a:lnTo>
                <a:lnTo>
                  <a:pt x="475386" y="322783"/>
                </a:lnTo>
                <a:lnTo>
                  <a:pt x="443992" y="360616"/>
                </a:lnTo>
                <a:lnTo>
                  <a:pt x="413524" y="399148"/>
                </a:lnTo>
                <a:lnTo>
                  <a:pt x="383971" y="438289"/>
                </a:lnTo>
                <a:lnTo>
                  <a:pt x="355295" y="477964"/>
                </a:lnTo>
                <a:lnTo>
                  <a:pt x="325958" y="520319"/>
                </a:lnTo>
                <a:lnTo>
                  <a:pt x="297434" y="563219"/>
                </a:lnTo>
                <a:lnTo>
                  <a:pt x="269709" y="606615"/>
                </a:lnTo>
                <a:lnTo>
                  <a:pt x="242747" y="650506"/>
                </a:lnTo>
                <a:lnTo>
                  <a:pt x="216547" y="694855"/>
                </a:lnTo>
                <a:lnTo>
                  <a:pt x="191071" y="739635"/>
                </a:lnTo>
                <a:lnTo>
                  <a:pt x="166293" y="784821"/>
                </a:lnTo>
                <a:lnTo>
                  <a:pt x="142214" y="830376"/>
                </a:lnTo>
                <a:lnTo>
                  <a:pt x="118795" y="876287"/>
                </a:lnTo>
                <a:lnTo>
                  <a:pt x="96024" y="922528"/>
                </a:lnTo>
                <a:lnTo>
                  <a:pt x="73875" y="969060"/>
                </a:lnTo>
                <a:lnTo>
                  <a:pt x="52336" y="1015860"/>
                </a:lnTo>
                <a:lnTo>
                  <a:pt x="31369" y="1062901"/>
                </a:lnTo>
                <a:lnTo>
                  <a:pt x="10947" y="1110170"/>
                </a:lnTo>
                <a:lnTo>
                  <a:pt x="0" y="1136307"/>
                </a:lnTo>
                <a:lnTo>
                  <a:pt x="61671" y="1136307"/>
                </a:lnTo>
                <a:lnTo>
                  <a:pt x="80060" y="1093571"/>
                </a:lnTo>
                <a:lnTo>
                  <a:pt x="100977" y="1046480"/>
                </a:lnTo>
                <a:lnTo>
                  <a:pt x="122491" y="999655"/>
                </a:lnTo>
                <a:lnTo>
                  <a:pt x="144602" y="953096"/>
                </a:lnTo>
                <a:lnTo>
                  <a:pt x="167347" y="906856"/>
                </a:lnTo>
                <a:lnTo>
                  <a:pt x="190741" y="860945"/>
                </a:lnTo>
                <a:lnTo>
                  <a:pt x="214807" y="815403"/>
                </a:lnTo>
                <a:lnTo>
                  <a:pt x="239572" y="770255"/>
                </a:lnTo>
                <a:lnTo>
                  <a:pt x="265061" y="725512"/>
                </a:lnTo>
                <a:lnTo>
                  <a:pt x="291287" y="681215"/>
                </a:lnTo>
                <a:lnTo>
                  <a:pt x="318287" y="637400"/>
                </a:lnTo>
                <a:lnTo>
                  <a:pt x="346062" y="594080"/>
                </a:lnTo>
                <a:lnTo>
                  <a:pt x="373240" y="553313"/>
                </a:lnTo>
                <a:lnTo>
                  <a:pt x="401243" y="512927"/>
                </a:lnTo>
                <a:lnTo>
                  <a:pt x="430098" y="473024"/>
                </a:lnTo>
                <a:lnTo>
                  <a:pt x="459828" y="433679"/>
                </a:lnTo>
                <a:lnTo>
                  <a:pt x="490474" y="394995"/>
                </a:lnTo>
                <a:lnTo>
                  <a:pt x="522058" y="357073"/>
                </a:lnTo>
                <a:lnTo>
                  <a:pt x="554609" y="320001"/>
                </a:lnTo>
                <a:lnTo>
                  <a:pt x="588149" y="283857"/>
                </a:lnTo>
                <a:lnTo>
                  <a:pt x="622706" y="248754"/>
                </a:lnTo>
                <a:lnTo>
                  <a:pt x="658317" y="214782"/>
                </a:lnTo>
                <a:lnTo>
                  <a:pt x="695007" y="182029"/>
                </a:lnTo>
                <a:lnTo>
                  <a:pt x="732802" y="150596"/>
                </a:lnTo>
                <a:lnTo>
                  <a:pt x="771728" y="120573"/>
                </a:lnTo>
                <a:lnTo>
                  <a:pt x="787463" y="109372"/>
                </a:lnTo>
                <a:lnTo>
                  <a:pt x="765594" y="153301"/>
                </a:lnTo>
                <a:lnTo>
                  <a:pt x="742251" y="200469"/>
                </a:lnTo>
                <a:lnTo>
                  <a:pt x="719048" y="247713"/>
                </a:lnTo>
                <a:lnTo>
                  <a:pt x="695972" y="295008"/>
                </a:lnTo>
                <a:lnTo>
                  <a:pt x="673023" y="342379"/>
                </a:lnTo>
                <a:lnTo>
                  <a:pt x="650214" y="389801"/>
                </a:lnTo>
                <a:lnTo>
                  <a:pt x="627532" y="437286"/>
                </a:lnTo>
                <a:lnTo>
                  <a:pt x="604977" y="484835"/>
                </a:lnTo>
                <a:lnTo>
                  <a:pt x="582549" y="532460"/>
                </a:lnTo>
                <a:lnTo>
                  <a:pt x="560260" y="580136"/>
                </a:lnTo>
                <a:lnTo>
                  <a:pt x="496646" y="717486"/>
                </a:lnTo>
                <a:lnTo>
                  <a:pt x="475983" y="762381"/>
                </a:lnTo>
                <a:lnTo>
                  <a:pt x="455422" y="807364"/>
                </a:lnTo>
                <a:lnTo>
                  <a:pt x="435000" y="852436"/>
                </a:lnTo>
                <a:lnTo>
                  <a:pt x="414756" y="897597"/>
                </a:lnTo>
                <a:lnTo>
                  <a:pt x="394754" y="942860"/>
                </a:lnTo>
                <a:lnTo>
                  <a:pt x="375018" y="988250"/>
                </a:lnTo>
                <a:lnTo>
                  <a:pt x="355600" y="1033754"/>
                </a:lnTo>
                <a:lnTo>
                  <a:pt x="336550" y="1079385"/>
                </a:lnTo>
                <a:lnTo>
                  <a:pt x="317893" y="1125169"/>
                </a:lnTo>
                <a:lnTo>
                  <a:pt x="313474" y="1136307"/>
                </a:lnTo>
                <a:lnTo>
                  <a:pt x="376364" y="1136307"/>
                </a:lnTo>
                <a:lnTo>
                  <a:pt x="390169" y="1103312"/>
                </a:lnTo>
                <a:lnTo>
                  <a:pt x="409587" y="1057465"/>
                </a:lnTo>
                <a:lnTo>
                  <a:pt x="429094" y="1011745"/>
                </a:lnTo>
                <a:lnTo>
                  <a:pt x="448818" y="966127"/>
                </a:lnTo>
                <a:lnTo>
                  <a:pt x="468744" y="920584"/>
                </a:lnTo>
                <a:lnTo>
                  <a:pt x="488848" y="875118"/>
                </a:lnTo>
                <a:lnTo>
                  <a:pt x="509143" y="829729"/>
                </a:lnTo>
                <a:lnTo>
                  <a:pt x="529577" y="784415"/>
                </a:lnTo>
                <a:lnTo>
                  <a:pt x="550164" y="739165"/>
                </a:lnTo>
                <a:lnTo>
                  <a:pt x="570953" y="693788"/>
                </a:lnTo>
                <a:lnTo>
                  <a:pt x="591858" y="648474"/>
                </a:lnTo>
                <a:lnTo>
                  <a:pt x="612889" y="603224"/>
                </a:lnTo>
                <a:lnTo>
                  <a:pt x="634047" y="558038"/>
                </a:lnTo>
                <a:lnTo>
                  <a:pt x="655320" y="512889"/>
                </a:lnTo>
                <a:lnTo>
                  <a:pt x="676706" y="467817"/>
                </a:lnTo>
                <a:lnTo>
                  <a:pt x="698220" y="422783"/>
                </a:lnTo>
                <a:lnTo>
                  <a:pt x="719848" y="377812"/>
                </a:lnTo>
                <a:lnTo>
                  <a:pt x="741591" y="332905"/>
                </a:lnTo>
                <a:lnTo>
                  <a:pt x="763460" y="288048"/>
                </a:lnTo>
                <a:lnTo>
                  <a:pt x="785431" y="243243"/>
                </a:lnTo>
                <a:lnTo>
                  <a:pt x="807516" y="198501"/>
                </a:lnTo>
                <a:lnTo>
                  <a:pt x="829716" y="153809"/>
                </a:lnTo>
                <a:lnTo>
                  <a:pt x="845096" y="123050"/>
                </a:lnTo>
                <a:lnTo>
                  <a:pt x="845502" y="131152"/>
                </a:lnTo>
                <a:lnTo>
                  <a:pt x="843648" y="184378"/>
                </a:lnTo>
                <a:lnTo>
                  <a:pt x="838009" y="237464"/>
                </a:lnTo>
                <a:lnTo>
                  <a:pt x="829271" y="290283"/>
                </a:lnTo>
                <a:lnTo>
                  <a:pt x="818134" y="342709"/>
                </a:lnTo>
                <a:lnTo>
                  <a:pt x="805307" y="394614"/>
                </a:lnTo>
                <a:lnTo>
                  <a:pt x="792848" y="441477"/>
                </a:lnTo>
                <a:lnTo>
                  <a:pt x="780186" y="488200"/>
                </a:lnTo>
                <a:lnTo>
                  <a:pt x="767575" y="534873"/>
                </a:lnTo>
                <a:lnTo>
                  <a:pt x="755307" y="581609"/>
                </a:lnTo>
                <a:lnTo>
                  <a:pt x="743673" y="628484"/>
                </a:lnTo>
                <a:lnTo>
                  <a:pt x="732942" y="675614"/>
                </a:lnTo>
                <a:lnTo>
                  <a:pt x="723392" y="723074"/>
                </a:lnTo>
                <a:lnTo>
                  <a:pt x="715327" y="770966"/>
                </a:lnTo>
                <a:lnTo>
                  <a:pt x="708621" y="818616"/>
                </a:lnTo>
                <a:lnTo>
                  <a:pt x="702716" y="866343"/>
                </a:lnTo>
                <a:lnTo>
                  <a:pt x="697471" y="914158"/>
                </a:lnTo>
                <a:lnTo>
                  <a:pt x="692759" y="962025"/>
                </a:lnTo>
                <a:lnTo>
                  <a:pt x="688441" y="1009942"/>
                </a:lnTo>
                <a:lnTo>
                  <a:pt x="684390" y="1057884"/>
                </a:lnTo>
                <a:lnTo>
                  <a:pt x="677964" y="1136307"/>
                </a:lnTo>
                <a:lnTo>
                  <a:pt x="732599" y="1136307"/>
                </a:lnTo>
                <a:lnTo>
                  <a:pt x="736930" y="1083373"/>
                </a:lnTo>
                <a:lnTo>
                  <a:pt x="740994" y="1035011"/>
                </a:lnTo>
                <a:lnTo>
                  <a:pt x="745299" y="986675"/>
                </a:lnTo>
                <a:lnTo>
                  <a:pt x="749998" y="938377"/>
                </a:lnTo>
                <a:lnTo>
                  <a:pt x="755218" y="890117"/>
                </a:lnTo>
                <a:lnTo>
                  <a:pt x="761555" y="837526"/>
                </a:lnTo>
                <a:lnTo>
                  <a:pt x="768832" y="785025"/>
                </a:lnTo>
                <a:lnTo>
                  <a:pt x="777379" y="732739"/>
                </a:lnTo>
                <a:lnTo>
                  <a:pt x="787552" y="680796"/>
                </a:lnTo>
                <a:lnTo>
                  <a:pt x="798537" y="633336"/>
                </a:lnTo>
                <a:lnTo>
                  <a:pt x="810704" y="586168"/>
                </a:lnTo>
                <a:lnTo>
                  <a:pt x="823582" y="539165"/>
                </a:lnTo>
                <a:lnTo>
                  <a:pt x="836701" y="492239"/>
                </a:lnTo>
                <a:lnTo>
                  <a:pt x="849287" y="446544"/>
                </a:lnTo>
                <a:lnTo>
                  <a:pt x="861364" y="400596"/>
                </a:lnTo>
                <a:lnTo>
                  <a:pt x="872477" y="354406"/>
                </a:lnTo>
                <a:lnTo>
                  <a:pt x="882205" y="307962"/>
                </a:lnTo>
                <a:lnTo>
                  <a:pt x="890130" y="261239"/>
                </a:lnTo>
                <a:lnTo>
                  <a:pt x="895807" y="214236"/>
                </a:lnTo>
                <a:lnTo>
                  <a:pt x="898829" y="166954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7810381" y="6023855"/>
            <a:ext cx="2063327" cy="834390"/>
          </a:xfrm>
          <a:custGeom>
            <a:avLst/>
            <a:gdLst/>
            <a:ahLst/>
            <a:cxnLst/>
            <a:rect l="l" t="t" r="r" b="b"/>
            <a:pathLst>
              <a:path w="3094990" h="1251584">
                <a:moveTo>
                  <a:pt x="2797645" y="1251216"/>
                </a:moveTo>
                <a:lnTo>
                  <a:pt x="1539849" y="700836"/>
                </a:lnTo>
                <a:lnTo>
                  <a:pt x="966914" y="466191"/>
                </a:lnTo>
                <a:lnTo>
                  <a:pt x="775169" y="384568"/>
                </a:lnTo>
                <a:lnTo>
                  <a:pt x="679475" y="342112"/>
                </a:lnTo>
                <a:lnTo>
                  <a:pt x="584327" y="298424"/>
                </a:lnTo>
                <a:lnTo>
                  <a:pt x="489851" y="253326"/>
                </a:lnTo>
                <a:lnTo>
                  <a:pt x="442899" y="230212"/>
                </a:lnTo>
                <a:lnTo>
                  <a:pt x="396151" y="206667"/>
                </a:lnTo>
                <a:lnTo>
                  <a:pt x="349618" y="182702"/>
                </a:lnTo>
                <a:lnTo>
                  <a:pt x="303326" y="158267"/>
                </a:lnTo>
                <a:lnTo>
                  <a:pt x="257276" y="133362"/>
                </a:lnTo>
                <a:lnTo>
                  <a:pt x="192862" y="97434"/>
                </a:lnTo>
                <a:lnTo>
                  <a:pt x="137261" y="65341"/>
                </a:lnTo>
                <a:lnTo>
                  <a:pt x="127939" y="61798"/>
                </a:lnTo>
                <a:lnTo>
                  <a:pt x="118135" y="61556"/>
                </a:lnTo>
                <a:lnTo>
                  <a:pt x="109308" y="65062"/>
                </a:lnTo>
                <a:lnTo>
                  <a:pt x="102933" y="72796"/>
                </a:lnTo>
                <a:lnTo>
                  <a:pt x="101092" y="83185"/>
                </a:lnTo>
                <a:lnTo>
                  <a:pt x="103479" y="91478"/>
                </a:lnTo>
                <a:lnTo>
                  <a:pt x="92125" y="77203"/>
                </a:lnTo>
                <a:lnTo>
                  <a:pt x="80479" y="61950"/>
                </a:lnTo>
                <a:lnTo>
                  <a:pt x="73647" y="52743"/>
                </a:lnTo>
                <a:lnTo>
                  <a:pt x="73380" y="52400"/>
                </a:lnTo>
                <a:lnTo>
                  <a:pt x="81394" y="52336"/>
                </a:lnTo>
                <a:lnTo>
                  <a:pt x="393636" y="52336"/>
                </a:lnTo>
                <a:lnTo>
                  <a:pt x="353072" y="41402"/>
                </a:lnTo>
                <a:lnTo>
                  <a:pt x="305689" y="30060"/>
                </a:lnTo>
                <a:lnTo>
                  <a:pt x="258013" y="20256"/>
                </a:lnTo>
                <a:lnTo>
                  <a:pt x="229082" y="15379"/>
                </a:lnTo>
                <a:lnTo>
                  <a:pt x="209994" y="12153"/>
                </a:lnTo>
                <a:lnTo>
                  <a:pt x="161632" y="5918"/>
                </a:lnTo>
                <a:lnTo>
                  <a:pt x="112903" y="1727"/>
                </a:lnTo>
                <a:lnTo>
                  <a:pt x="67411" y="12"/>
                </a:lnTo>
                <a:lnTo>
                  <a:pt x="44678" y="0"/>
                </a:lnTo>
                <a:lnTo>
                  <a:pt x="21983" y="571"/>
                </a:lnTo>
                <a:lnTo>
                  <a:pt x="8902" y="4368"/>
                </a:lnTo>
                <a:lnTo>
                  <a:pt x="1397" y="13271"/>
                </a:lnTo>
                <a:lnTo>
                  <a:pt x="0" y="25171"/>
                </a:lnTo>
                <a:lnTo>
                  <a:pt x="5295" y="37947"/>
                </a:lnTo>
                <a:lnTo>
                  <a:pt x="35293" y="79438"/>
                </a:lnTo>
                <a:lnTo>
                  <a:pt x="66522" y="119964"/>
                </a:lnTo>
                <a:lnTo>
                  <a:pt x="98920" y="159550"/>
                </a:lnTo>
                <a:lnTo>
                  <a:pt x="132410" y="198196"/>
                </a:lnTo>
                <a:lnTo>
                  <a:pt x="166839" y="235839"/>
                </a:lnTo>
                <a:lnTo>
                  <a:pt x="202438" y="272808"/>
                </a:lnTo>
                <a:lnTo>
                  <a:pt x="238836" y="308800"/>
                </a:lnTo>
                <a:lnTo>
                  <a:pt x="276072" y="343954"/>
                </a:lnTo>
                <a:lnTo>
                  <a:pt x="314096" y="378282"/>
                </a:lnTo>
                <a:lnTo>
                  <a:pt x="352818" y="411797"/>
                </a:lnTo>
                <a:lnTo>
                  <a:pt x="392188" y="444538"/>
                </a:lnTo>
                <a:lnTo>
                  <a:pt x="432142" y="476504"/>
                </a:lnTo>
                <a:lnTo>
                  <a:pt x="472617" y="507733"/>
                </a:lnTo>
                <a:lnTo>
                  <a:pt x="512635" y="537616"/>
                </a:lnTo>
                <a:lnTo>
                  <a:pt x="553085" y="566889"/>
                </a:lnTo>
                <a:lnTo>
                  <a:pt x="593940" y="595566"/>
                </a:lnTo>
                <a:lnTo>
                  <a:pt x="635190" y="623684"/>
                </a:lnTo>
                <a:lnTo>
                  <a:pt x="676795" y="651243"/>
                </a:lnTo>
                <a:lnTo>
                  <a:pt x="718769" y="678268"/>
                </a:lnTo>
                <a:lnTo>
                  <a:pt x="761060" y="704773"/>
                </a:lnTo>
                <a:lnTo>
                  <a:pt x="803668" y="730783"/>
                </a:lnTo>
                <a:lnTo>
                  <a:pt x="846569" y="756323"/>
                </a:lnTo>
                <a:lnTo>
                  <a:pt x="889736" y="781392"/>
                </a:lnTo>
                <a:lnTo>
                  <a:pt x="933170" y="806030"/>
                </a:lnTo>
                <a:lnTo>
                  <a:pt x="976833" y="830249"/>
                </a:lnTo>
                <a:lnTo>
                  <a:pt x="1020711" y="854049"/>
                </a:lnTo>
                <a:lnTo>
                  <a:pt x="1064780" y="877481"/>
                </a:lnTo>
                <a:lnTo>
                  <a:pt x="1110399" y="901242"/>
                </a:lnTo>
                <a:lnTo>
                  <a:pt x="1202207" y="947686"/>
                </a:lnTo>
                <a:lnTo>
                  <a:pt x="1294688" y="992784"/>
                </a:lnTo>
                <a:lnTo>
                  <a:pt x="1387741" y="1036688"/>
                </a:lnTo>
                <a:lnTo>
                  <a:pt x="1528203" y="1100670"/>
                </a:lnTo>
                <a:lnTo>
                  <a:pt x="1669440" y="1162824"/>
                </a:lnTo>
                <a:lnTo>
                  <a:pt x="1713738" y="1181849"/>
                </a:lnTo>
                <a:lnTo>
                  <a:pt x="1758175" y="1200467"/>
                </a:lnTo>
                <a:lnTo>
                  <a:pt x="1802765" y="1218653"/>
                </a:lnTo>
                <a:lnTo>
                  <a:pt x="1847532" y="1236332"/>
                </a:lnTo>
                <a:lnTo>
                  <a:pt x="1886597" y="1251216"/>
                </a:lnTo>
                <a:lnTo>
                  <a:pt x="2031961" y="1251216"/>
                </a:lnTo>
                <a:lnTo>
                  <a:pt x="1991271" y="1237767"/>
                </a:lnTo>
                <a:lnTo>
                  <a:pt x="1942807" y="1220978"/>
                </a:lnTo>
                <a:lnTo>
                  <a:pt x="1894674" y="1203515"/>
                </a:lnTo>
                <a:lnTo>
                  <a:pt x="1846668" y="1185291"/>
                </a:lnTo>
                <a:lnTo>
                  <a:pt x="1799005" y="1166342"/>
                </a:lnTo>
                <a:lnTo>
                  <a:pt x="1751647" y="1146657"/>
                </a:lnTo>
                <a:lnTo>
                  <a:pt x="1614208" y="1087310"/>
                </a:lnTo>
                <a:lnTo>
                  <a:pt x="1477505" y="1026236"/>
                </a:lnTo>
                <a:lnTo>
                  <a:pt x="1341767" y="963079"/>
                </a:lnTo>
                <a:lnTo>
                  <a:pt x="1251915" y="919657"/>
                </a:lnTo>
                <a:lnTo>
                  <a:pt x="1162634" y="875068"/>
                </a:lnTo>
                <a:lnTo>
                  <a:pt x="1075245" y="829818"/>
                </a:lnTo>
                <a:lnTo>
                  <a:pt x="1031798" y="806665"/>
                </a:lnTo>
                <a:lnTo>
                  <a:pt x="988555" y="783145"/>
                </a:lnTo>
                <a:lnTo>
                  <a:pt x="945527" y="759218"/>
                </a:lnTo>
                <a:lnTo>
                  <a:pt x="902741" y="734885"/>
                </a:lnTo>
                <a:lnTo>
                  <a:pt x="860196" y="710133"/>
                </a:lnTo>
                <a:lnTo>
                  <a:pt x="817930" y="684911"/>
                </a:lnTo>
                <a:lnTo>
                  <a:pt x="775944" y="659218"/>
                </a:lnTo>
                <a:lnTo>
                  <a:pt x="734263" y="633044"/>
                </a:lnTo>
                <a:lnTo>
                  <a:pt x="692912" y="606361"/>
                </a:lnTo>
                <a:lnTo>
                  <a:pt x="651903" y="579145"/>
                </a:lnTo>
                <a:lnTo>
                  <a:pt x="611263" y="551383"/>
                </a:lnTo>
                <a:lnTo>
                  <a:pt x="570992" y="523062"/>
                </a:lnTo>
                <a:lnTo>
                  <a:pt x="530237" y="493471"/>
                </a:lnTo>
                <a:lnTo>
                  <a:pt x="489877" y="463181"/>
                </a:lnTo>
                <a:lnTo>
                  <a:pt x="450011" y="432168"/>
                </a:lnTo>
                <a:lnTo>
                  <a:pt x="410679" y="400405"/>
                </a:lnTo>
                <a:lnTo>
                  <a:pt x="371970" y="367868"/>
                </a:lnTo>
                <a:lnTo>
                  <a:pt x="333921" y="334543"/>
                </a:lnTo>
                <a:lnTo>
                  <a:pt x="296621" y="300405"/>
                </a:lnTo>
                <a:lnTo>
                  <a:pt x="260134" y="265417"/>
                </a:lnTo>
                <a:lnTo>
                  <a:pt x="224523" y="229590"/>
                </a:lnTo>
                <a:lnTo>
                  <a:pt x="189839" y="192862"/>
                </a:lnTo>
                <a:lnTo>
                  <a:pt x="156171" y="155244"/>
                </a:lnTo>
                <a:lnTo>
                  <a:pt x="123583" y="116700"/>
                </a:lnTo>
                <a:lnTo>
                  <a:pt x="115430" y="106476"/>
                </a:lnTo>
                <a:lnTo>
                  <a:pt x="118478" y="108915"/>
                </a:lnTo>
                <a:lnTo>
                  <a:pt x="163931" y="135191"/>
                </a:lnTo>
                <a:lnTo>
                  <a:pt x="209664" y="160959"/>
                </a:lnTo>
                <a:lnTo>
                  <a:pt x="255676" y="186207"/>
                </a:lnTo>
                <a:lnTo>
                  <a:pt x="301942" y="210985"/>
                </a:lnTo>
                <a:lnTo>
                  <a:pt x="348449" y="235292"/>
                </a:lnTo>
                <a:lnTo>
                  <a:pt x="395185" y="259156"/>
                </a:lnTo>
                <a:lnTo>
                  <a:pt x="442137" y="282587"/>
                </a:lnTo>
                <a:lnTo>
                  <a:pt x="489280" y="305625"/>
                </a:lnTo>
                <a:lnTo>
                  <a:pt x="584123" y="350570"/>
                </a:lnTo>
                <a:lnTo>
                  <a:pt x="679602" y="394144"/>
                </a:lnTo>
                <a:lnTo>
                  <a:pt x="823937" y="457403"/>
                </a:lnTo>
                <a:lnTo>
                  <a:pt x="1585696" y="772210"/>
                </a:lnTo>
                <a:lnTo>
                  <a:pt x="2678963" y="1251216"/>
                </a:lnTo>
                <a:lnTo>
                  <a:pt x="2797645" y="1251216"/>
                </a:lnTo>
                <a:close/>
              </a:path>
              <a:path w="3094990" h="1251584">
                <a:moveTo>
                  <a:pt x="3094990" y="1251216"/>
                </a:moveTo>
                <a:lnTo>
                  <a:pt x="3052203" y="1219733"/>
                </a:lnTo>
                <a:lnTo>
                  <a:pt x="3009544" y="1189456"/>
                </a:lnTo>
                <a:lnTo>
                  <a:pt x="2966504" y="1159840"/>
                </a:lnTo>
                <a:lnTo>
                  <a:pt x="2923209" y="1130833"/>
                </a:lnTo>
                <a:lnTo>
                  <a:pt x="2879801" y="1102347"/>
                </a:lnTo>
                <a:lnTo>
                  <a:pt x="2835668" y="1073988"/>
                </a:lnTo>
                <a:lnTo>
                  <a:pt x="2791269" y="1046086"/>
                </a:lnTo>
                <a:lnTo>
                  <a:pt x="2746578" y="1018616"/>
                </a:lnTo>
                <a:lnTo>
                  <a:pt x="2701645" y="991565"/>
                </a:lnTo>
                <a:lnTo>
                  <a:pt x="2656459" y="964907"/>
                </a:lnTo>
                <a:lnTo>
                  <a:pt x="2611056" y="938631"/>
                </a:lnTo>
                <a:lnTo>
                  <a:pt x="2519629" y="887133"/>
                </a:lnTo>
                <a:lnTo>
                  <a:pt x="2427478" y="836942"/>
                </a:lnTo>
                <a:lnTo>
                  <a:pt x="2334717" y="787920"/>
                </a:lnTo>
                <a:lnTo>
                  <a:pt x="2197747" y="717550"/>
                </a:lnTo>
                <a:lnTo>
                  <a:pt x="2061286" y="649681"/>
                </a:lnTo>
                <a:lnTo>
                  <a:pt x="1969630" y="605790"/>
                </a:lnTo>
                <a:lnTo>
                  <a:pt x="1877326" y="563283"/>
                </a:lnTo>
                <a:lnTo>
                  <a:pt x="1830920" y="542645"/>
                </a:lnTo>
                <a:lnTo>
                  <a:pt x="1784324" y="522439"/>
                </a:lnTo>
                <a:lnTo>
                  <a:pt x="1737525" y="502704"/>
                </a:lnTo>
                <a:lnTo>
                  <a:pt x="1690522" y="483476"/>
                </a:lnTo>
                <a:lnTo>
                  <a:pt x="1643291" y="464794"/>
                </a:lnTo>
                <a:lnTo>
                  <a:pt x="1594154" y="446062"/>
                </a:lnTo>
                <a:lnTo>
                  <a:pt x="1544789" y="427964"/>
                </a:lnTo>
                <a:lnTo>
                  <a:pt x="1495209" y="410476"/>
                </a:lnTo>
                <a:lnTo>
                  <a:pt x="1445412" y="393623"/>
                </a:lnTo>
                <a:lnTo>
                  <a:pt x="1395425" y="377367"/>
                </a:lnTo>
                <a:lnTo>
                  <a:pt x="1345234" y="361721"/>
                </a:lnTo>
                <a:lnTo>
                  <a:pt x="1294866" y="346671"/>
                </a:lnTo>
                <a:lnTo>
                  <a:pt x="1244320" y="332206"/>
                </a:lnTo>
                <a:lnTo>
                  <a:pt x="1092073" y="292277"/>
                </a:lnTo>
                <a:lnTo>
                  <a:pt x="1041577" y="278142"/>
                </a:lnTo>
                <a:lnTo>
                  <a:pt x="995908" y="264172"/>
                </a:lnTo>
                <a:lnTo>
                  <a:pt x="950544" y="249326"/>
                </a:lnTo>
                <a:lnTo>
                  <a:pt x="905421" y="233768"/>
                </a:lnTo>
                <a:lnTo>
                  <a:pt x="860463" y="217678"/>
                </a:lnTo>
                <a:lnTo>
                  <a:pt x="586193" y="114973"/>
                </a:lnTo>
                <a:lnTo>
                  <a:pt x="540004" y="98577"/>
                </a:lnTo>
                <a:lnTo>
                  <a:pt x="493610" y="82854"/>
                </a:lnTo>
                <a:lnTo>
                  <a:pt x="447014" y="67970"/>
                </a:lnTo>
                <a:lnTo>
                  <a:pt x="400177" y="54089"/>
                </a:lnTo>
                <a:lnTo>
                  <a:pt x="81394" y="52336"/>
                </a:lnTo>
                <a:lnTo>
                  <a:pt x="132422" y="54711"/>
                </a:lnTo>
                <a:lnTo>
                  <a:pt x="183172" y="59639"/>
                </a:lnTo>
                <a:lnTo>
                  <a:pt x="233629" y="66916"/>
                </a:lnTo>
                <a:lnTo>
                  <a:pt x="283794" y="76301"/>
                </a:lnTo>
                <a:lnTo>
                  <a:pt x="333692" y="87566"/>
                </a:lnTo>
                <a:lnTo>
                  <a:pt x="383298" y="100482"/>
                </a:lnTo>
                <a:lnTo>
                  <a:pt x="432625" y="114808"/>
                </a:lnTo>
                <a:lnTo>
                  <a:pt x="481672" y="130340"/>
                </a:lnTo>
                <a:lnTo>
                  <a:pt x="530440" y="146837"/>
                </a:lnTo>
                <a:lnTo>
                  <a:pt x="578929" y="164071"/>
                </a:lnTo>
                <a:lnTo>
                  <a:pt x="815187" y="252539"/>
                </a:lnTo>
                <a:lnTo>
                  <a:pt x="860272" y="268833"/>
                </a:lnTo>
                <a:lnTo>
                  <a:pt x="905459" y="284632"/>
                </a:lnTo>
                <a:lnTo>
                  <a:pt x="950810" y="299885"/>
                </a:lnTo>
                <a:lnTo>
                  <a:pt x="996353" y="314515"/>
                </a:lnTo>
                <a:lnTo>
                  <a:pt x="1042136" y="328447"/>
                </a:lnTo>
                <a:lnTo>
                  <a:pt x="1088199" y="341604"/>
                </a:lnTo>
                <a:lnTo>
                  <a:pt x="1236675" y="381203"/>
                </a:lnTo>
                <a:lnTo>
                  <a:pt x="1287475" y="395681"/>
                </a:lnTo>
                <a:lnTo>
                  <a:pt x="1338110" y="410756"/>
                </a:lnTo>
                <a:lnTo>
                  <a:pt x="1388567" y="426440"/>
                </a:lnTo>
                <a:lnTo>
                  <a:pt x="1438821" y="442722"/>
                </a:lnTo>
                <a:lnTo>
                  <a:pt x="1488884" y="459638"/>
                </a:lnTo>
                <a:lnTo>
                  <a:pt x="1538719" y="477189"/>
                </a:lnTo>
                <a:lnTo>
                  <a:pt x="1587512" y="495109"/>
                </a:lnTo>
                <a:lnTo>
                  <a:pt x="1636039" y="513676"/>
                </a:lnTo>
                <a:lnTo>
                  <a:pt x="1684299" y="532853"/>
                </a:lnTo>
                <a:lnTo>
                  <a:pt x="1732318" y="552602"/>
                </a:lnTo>
                <a:lnTo>
                  <a:pt x="1780120" y="572884"/>
                </a:lnTo>
                <a:lnTo>
                  <a:pt x="1827695" y="593648"/>
                </a:lnTo>
                <a:lnTo>
                  <a:pt x="1875078" y="614883"/>
                </a:lnTo>
                <a:lnTo>
                  <a:pt x="1969300" y="658558"/>
                </a:lnTo>
                <a:lnTo>
                  <a:pt x="2062899" y="703618"/>
                </a:lnTo>
                <a:lnTo>
                  <a:pt x="2202383" y="773125"/>
                </a:lnTo>
                <a:lnTo>
                  <a:pt x="2339149" y="843622"/>
                </a:lnTo>
                <a:lnTo>
                  <a:pt x="2429713" y="891857"/>
                </a:lnTo>
                <a:lnTo>
                  <a:pt x="2519667" y="941235"/>
                </a:lnTo>
                <a:lnTo>
                  <a:pt x="2608897" y="991870"/>
                </a:lnTo>
                <a:lnTo>
                  <a:pt x="2653207" y="1017701"/>
                </a:lnTo>
                <a:lnTo>
                  <a:pt x="2697302" y="1043889"/>
                </a:lnTo>
                <a:lnTo>
                  <a:pt x="2741168" y="1070457"/>
                </a:lnTo>
                <a:lnTo>
                  <a:pt x="2784779" y="1097419"/>
                </a:lnTo>
                <a:lnTo>
                  <a:pt x="2825889" y="1123276"/>
                </a:lnTo>
                <a:lnTo>
                  <a:pt x="2866860" y="1149553"/>
                </a:lnTo>
                <a:lnTo>
                  <a:pt x="2907652" y="1176274"/>
                </a:lnTo>
                <a:lnTo>
                  <a:pt x="2948127" y="1203490"/>
                </a:lnTo>
                <a:lnTo>
                  <a:pt x="2988335" y="1231315"/>
                </a:lnTo>
                <a:lnTo>
                  <a:pt x="3016199" y="1251216"/>
                </a:lnTo>
                <a:lnTo>
                  <a:pt x="3094990" y="1251216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10124999" y="4914400"/>
            <a:ext cx="755227" cy="1943947"/>
          </a:xfrm>
          <a:custGeom>
            <a:avLst/>
            <a:gdLst/>
            <a:ahLst/>
            <a:cxnLst/>
            <a:rect l="l" t="t" r="r" b="b"/>
            <a:pathLst>
              <a:path w="1132840" h="2915920">
                <a:moveTo>
                  <a:pt x="1132738" y="694321"/>
                </a:moveTo>
                <a:lnTo>
                  <a:pt x="1132141" y="643483"/>
                </a:lnTo>
                <a:lnTo>
                  <a:pt x="1130896" y="592518"/>
                </a:lnTo>
                <a:lnTo>
                  <a:pt x="1128826" y="541502"/>
                </a:lnTo>
                <a:lnTo>
                  <a:pt x="1125753" y="490537"/>
                </a:lnTo>
                <a:lnTo>
                  <a:pt x="1121486" y="439686"/>
                </a:lnTo>
                <a:lnTo>
                  <a:pt x="1115885" y="389369"/>
                </a:lnTo>
                <a:lnTo>
                  <a:pt x="1108659" y="338696"/>
                </a:lnTo>
                <a:lnTo>
                  <a:pt x="1099756" y="288721"/>
                </a:lnTo>
                <a:lnTo>
                  <a:pt x="1088936" y="239204"/>
                </a:lnTo>
                <a:lnTo>
                  <a:pt x="1076032" y="190233"/>
                </a:lnTo>
                <a:lnTo>
                  <a:pt x="1060869" y="141884"/>
                </a:lnTo>
                <a:lnTo>
                  <a:pt x="1043254" y="94234"/>
                </a:lnTo>
                <a:lnTo>
                  <a:pt x="1027023" y="56591"/>
                </a:lnTo>
                <a:lnTo>
                  <a:pt x="1008913" y="19799"/>
                </a:lnTo>
                <a:lnTo>
                  <a:pt x="985697" y="0"/>
                </a:lnTo>
                <a:lnTo>
                  <a:pt x="971664" y="152"/>
                </a:lnTo>
                <a:lnTo>
                  <a:pt x="959573" y="10350"/>
                </a:lnTo>
                <a:lnTo>
                  <a:pt x="956322" y="15811"/>
                </a:lnTo>
                <a:lnTo>
                  <a:pt x="952004" y="18440"/>
                </a:lnTo>
                <a:lnTo>
                  <a:pt x="947115" y="27901"/>
                </a:lnTo>
                <a:lnTo>
                  <a:pt x="947267" y="31051"/>
                </a:lnTo>
                <a:lnTo>
                  <a:pt x="933335" y="54508"/>
                </a:lnTo>
                <a:lnTo>
                  <a:pt x="909942" y="99936"/>
                </a:lnTo>
                <a:lnTo>
                  <a:pt x="889025" y="146456"/>
                </a:lnTo>
                <a:lnTo>
                  <a:pt x="870242" y="193903"/>
                </a:lnTo>
                <a:lnTo>
                  <a:pt x="853274" y="242087"/>
                </a:lnTo>
                <a:lnTo>
                  <a:pt x="837768" y="290855"/>
                </a:lnTo>
                <a:lnTo>
                  <a:pt x="823379" y="340004"/>
                </a:lnTo>
                <a:lnTo>
                  <a:pt x="809866" y="389051"/>
                </a:lnTo>
                <a:lnTo>
                  <a:pt x="782040" y="493560"/>
                </a:lnTo>
                <a:lnTo>
                  <a:pt x="766965" y="548182"/>
                </a:lnTo>
                <a:lnTo>
                  <a:pt x="750887" y="602526"/>
                </a:lnTo>
                <a:lnTo>
                  <a:pt x="733310" y="656412"/>
                </a:lnTo>
                <a:lnTo>
                  <a:pt x="713790" y="708634"/>
                </a:lnTo>
                <a:lnTo>
                  <a:pt x="691883" y="759828"/>
                </a:lnTo>
                <a:lnTo>
                  <a:pt x="667778" y="810018"/>
                </a:lnTo>
                <a:lnTo>
                  <a:pt x="641642" y="859231"/>
                </a:lnTo>
                <a:lnTo>
                  <a:pt x="614908" y="905713"/>
                </a:lnTo>
                <a:lnTo>
                  <a:pt x="587044" y="951509"/>
                </a:lnTo>
                <a:lnTo>
                  <a:pt x="558406" y="996835"/>
                </a:lnTo>
                <a:lnTo>
                  <a:pt x="500278" y="1086954"/>
                </a:lnTo>
                <a:lnTo>
                  <a:pt x="471487" y="1132192"/>
                </a:lnTo>
                <a:lnTo>
                  <a:pt x="443357" y="1177810"/>
                </a:lnTo>
                <a:lnTo>
                  <a:pt x="416229" y="1224038"/>
                </a:lnTo>
                <a:lnTo>
                  <a:pt x="391045" y="1269365"/>
                </a:lnTo>
                <a:lnTo>
                  <a:pt x="366750" y="1315199"/>
                </a:lnTo>
                <a:lnTo>
                  <a:pt x="343281" y="1361516"/>
                </a:lnTo>
                <a:lnTo>
                  <a:pt x="320598" y="1408239"/>
                </a:lnTo>
                <a:lnTo>
                  <a:pt x="298640" y="1455305"/>
                </a:lnTo>
                <a:lnTo>
                  <a:pt x="277368" y="1502676"/>
                </a:lnTo>
                <a:lnTo>
                  <a:pt x="256730" y="1550289"/>
                </a:lnTo>
                <a:lnTo>
                  <a:pt x="236689" y="1598091"/>
                </a:lnTo>
                <a:lnTo>
                  <a:pt x="217881" y="1644484"/>
                </a:lnTo>
                <a:lnTo>
                  <a:pt x="199605" y="1691182"/>
                </a:lnTo>
                <a:lnTo>
                  <a:pt x="181914" y="1738160"/>
                </a:lnTo>
                <a:lnTo>
                  <a:pt x="164820" y="1785429"/>
                </a:lnTo>
                <a:lnTo>
                  <a:pt x="148374" y="1832952"/>
                </a:lnTo>
                <a:lnTo>
                  <a:pt x="132600" y="1880730"/>
                </a:lnTo>
                <a:lnTo>
                  <a:pt x="117525" y="1928736"/>
                </a:lnTo>
                <a:lnTo>
                  <a:pt x="103212" y="1976983"/>
                </a:lnTo>
                <a:lnTo>
                  <a:pt x="89662" y="2025446"/>
                </a:lnTo>
                <a:lnTo>
                  <a:pt x="76936" y="2074125"/>
                </a:lnTo>
                <a:lnTo>
                  <a:pt x="65049" y="2122982"/>
                </a:lnTo>
                <a:lnTo>
                  <a:pt x="54051" y="2172030"/>
                </a:lnTo>
                <a:lnTo>
                  <a:pt x="43967" y="2221242"/>
                </a:lnTo>
                <a:lnTo>
                  <a:pt x="34836" y="2270620"/>
                </a:lnTo>
                <a:lnTo>
                  <a:pt x="26682" y="2320137"/>
                </a:lnTo>
                <a:lnTo>
                  <a:pt x="19558" y="2369794"/>
                </a:lnTo>
                <a:lnTo>
                  <a:pt x="13538" y="2419032"/>
                </a:lnTo>
                <a:lnTo>
                  <a:pt x="8420" y="2470747"/>
                </a:lnTo>
                <a:lnTo>
                  <a:pt x="4584" y="2522042"/>
                </a:lnTo>
                <a:lnTo>
                  <a:pt x="1943" y="2573451"/>
                </a:lnTo>
                <a:lnTo>
                  <a:pt x="419" y="2624937"/>
                </a:lnTo>
                <a:lnTo>
                  <a:pt x="0" y="2676487"/>
                </a:lnTo>
                <a:lnTo>
                  <a:pt x="596" y="2727261"/>
                </a:lnTo>
                <a:lnTo>
                  <a:pt x="2209" y="2779649"/>
                </a:lnTo>
                <a:lnTo>
                  <a:pt x="4749" y="2831223"/>
                </a:lnTo>
                <a:lnTo>
                  <a:pt x="8178" y="2882773"/>
                </a:lnTo>
                <a:lnTo>
                  <a:pt x="10896" y="2915399"/>
                </a:lnTo>
                <a:lnTo>
                  <a:pt x="63322" y="2915399"/>
                </a:lnTo>
                <a:lnTo>
                  <a:pt x="60833" y="2884157"/>
                </a:lnTo>
                <a:lnTo>
                  <a:pt x="57581" y="2832595"/>
                </a:lnTo>
                <a:lnTo>
                  <a:pt x="55257" y="2781008"/>
                </a:lnTo>
                <a:lnTo>
                  <a:pt x="53873" y="2729407"/>
                </a:lnTo>
                <a:lnTo>
                  <a:pt x="53505" y="2679039"/>
                </a:lnTo>
                <a:lnTo>
                  <a:pt x="53505" y="2676487"/>
                </a:lnTo>
                <a:lnTo>
                  <a:pt x="54089" y="2630881"/>
                </a:lnTo>
                <a:lnTo>
                  <a:pt x="55880" y="2574747"/>
                </a:lnTo>
                <a:lnTo>
                  <a:pt x="58724" y="2523286"/>
                </a:lnTo>
                <a:lnTo>
                  <a:pt x="62598" y="2474137"/>
                </a:lnTo>
                <a:lnTo>
                  <a:pt x="67614" y="2425090"/>
                </a:lnTo>
                <a:lnTo>
                  <a:pt x="73748" y="2376157"/>
                </a:lnTo>
                <a:lnTo>
                  <a:pt x="80949" y="2327364"/>
                </a:lnTo>
                <a:lnTo>
                  <a:pt x="89179" y="2278710"/>
                </a:lnTo>
                <a:lnTo>
                  <a:pt x="98386" y="2230209"/>
                </a:lnTo>
                <a:lnTo>
                  <a:pt x="108559" y="2181872"/>
                </a:lnTo>
                <a:lnTo>
                  <a:pt x="119621" y="2133727"/>
                </a:lnTo>
                <a:lnTo>
                  <a:pt x="131559" y="2085759"/>
                </a:lnTo>
                <a:lnTo>
                  <a:pt x="144322" y="2037994"/>
                </a:lnTo>
                <a:lnTo>
                  <a:pt x="157861" y="1990445"/>
                </a:lnTo>
                <a:lnTo>
                  <a:pt x="172148" y="1943125"/>
                </a:lnTo>
                <a:lnTo>
                  <a:pt x="187134" y="1896046"/>
                </a:lnTo>
                <a:lnTo>
                  <a:pt x="202780" y="1849208"/>
                </a:lnTo>
                <a:lnTo>
                  <a:pt x="219049" y="1802638"/>
                </a:lnTo>
                <a:lnTo>
                  <a:pt x="235889" y="1756333"/>
                </a:lnTo>
                <a:lnTo>
                  <a:pt x="253276" y="1710321"/>
                </a:lnTo>
                <a:lnTo>
                  <a:pt x="272186" y="1662176"/>
                </a:lnTo>
                <a:lnTo>
                  <a:pt x="291731" y="1614297"/>
                </a:lnTo>
                <a:lnTo>
                  <a:pt x="311924" y="1566684"/>
                </a:lnTo>
                <a:lnTo>
                  <a:pt x="332752" y="1519351"/>
                </a:lnTo>
                <a:lnTo>
                  <a:pt x="354241" y="1472323"/>
                </a:lnTo>
                <a:lnTo>
                  <a:pt x="376389" y="1425600"/>
                </a:lnTo>
                <a:lnTo>
                  <a:pt x="399186" y="1379194"/>
                </a:lnTo>
                <a:lnTo>
                  <a:pt x="422630" y="1333119"/>
                </a:lnTo>
                <a:lnTo>
                  <a:pt x="447751" y="1286395"/>
                </a:lnTo>
                <a:lnTo>
                  <a:pt x="474027" y="1240434"/>
                </a:lnTo>
                <a:lnTo>
                  <a:pt x="501218" y="1195070"/>
                </a:lnTo>
                <a:lnTo>
                  <a:pt x="529082" y="1150137"/>
                </a:lnTo>
                <a:lnTo>
                  <a:pt x="557377" y="1105458"/>
                </a:lnTo>
                <a:lnTo>
                  <a:pt x="614273" y="1016177"/>
                </a:lnTo>
                <a:lnTo>
                  <a:pt x="642378" y="971245"/>
                </a:lnTo>
                <a:lnTo>
                  <a:pt x="670458" y="924699"/>
                </a:lnTo>
                <a:lnTo>
                  <a:pt x="697268" y="877392"/>
                </a:lnTo>
                <a:lnTo>
                  <a:pt x="722464" y="829233"/>
                </a:lnTo>
                <a:lnTo>
                  <a:pt x="745693" y="780084"/>
                </a:lnTo>
                <a:lnTo>
                  <a:pt x="767245" y="728154"/>
                </a:lnTo>
                <a:lnTo>
                  <a:pt x="786371" y="675335"/>
                </a:lnTo>
                <a:lnTo>
                  <a:pt x="803592" y="621842"/>
                </a:lnTo>
                <a:lnTo>
                  <a:pt x="819404" y="567905"/>
                </a:lnTo>
                <a:lnTo>
                  <a:pt x="832713" y="519379"/>
                </a:lnTo>
                <a:lnTo>
                  <a:pt x="858621" y="421906"/>
                </a:lnTo>
                <a:lnTo>
                  <a:pt x="871918" y="373240"/>
                </a:lnTo>
                <a:lnTo>
                  <a:pt x="885913" y="324802"/>
                </a:lnTo>
                <a:lnTo>
                  <a:pt x="900963" y="276745"/>
                </a:lnTo>
                <a:lnTo>
                  <a:pt x="917422" y="229184"/>
                </a:lnTo>
                <a:lnTo>
                  <a:pt x="935647" y="182257"/>
                </a:lnTo>
                <a:lnTo>
                  <a:pt x="956005" y="136118"/>
                </a:lnTo>
                <a:lnTo>
                  <a:pt x="976706" y="95211"/>
                </a:lnTo>
                <a:lnTo>
                  <a:pt x="979678" y="105587"/>
                </a:lnTo>
                <a:lnTo>
                  <a:pt x="989012" y="161480"/>
                </a:lnTo>
                <a:lnTo>
                  <a:pt x="992339" y="226580"/>
                </a:lnTo>
                <a:lnTo>
                  <a:pt x="992009" y="259156"/>
                </a:lnTo>
                <a:lnTo>
                  <a:pt x="990092" y="307822"/>
                </a:lnTo>
                <a:lnTo>
                  <a:pt x="986713" y="356438"/>
                </a:lnTo>
                <a:lnTo>
                  <a:pt x="982065" y="404977"/>
                </a:lnTo>
                <a:lnTo>
                  <a:pt x="976312" y="453428"/>
                </a:lnTo>
                <a:lnTo>
                  <a:pt x="969645" y="501751"/>
                </a:lnTo>
                <a:lnTo>
                  <a:pt x="962253" y="549922"/>
                </a:lnTo>
                <a:lnTo>
                  <a:pt x="954316" y="597941"/>
                </a:lnTo>
                <a:lnTo>
                  <a:pt x="945464" y="648258"/>
                </a:lnTo>
                <a:lnTo>
                  <a:pt x="936053" y="698449"/>
                </a:lnTo>
                <a:lnTo>
                  <a:pt x="926147" y="748538"/>
                </a:lnTo>
                <a:lnTo>
                  <a:pt x="915797" y="798512"/>
                </a:lnTo>
                <a:lnTo>
                  <a:pt x="905052" y="848410"/>
                </a:lnTo>
                <a:lnTo>
                  <a:pt x="893991" y="898232"/>
                </a:lnTo>
                <a:lnTo>
                  <a:pt x="882637" y="947991"/>
                </a:lnTo>
                <a:lnTo>
                  <a:pt x="871080" y="997712"/>
                </a:lnTo>
                <a:lnTo>
                  <a:pt x="859370" y="1047394"/>
                </a:lnTo>
                <a:lnTo>
                  <a:pt x="847547" y="1097051"/>
                </a:lnTo>
                <a:lnTo>
                  <a:pt x="823836" y="1196390"/>
                </a:lnTo>
                <a:lnTo>
                  <a:pt x="812050" y="1246085"/>
                </a:lnTo>
                <a:lnTo>
                  <a:pt x="800684" y="1294625"/>
                </a:lnTo>
                <a:lnTo>
                  <a:pt x="789381" y="1343190"/>
                </a:lnTo>
                <a:lnTo>
                  <a:pt x="778154" y="1391767"/>
                </a:lnTo>
                <a:lnTo>
                  <a:pt x="766965" y="1440357"/>
                </a:lnTo>
                <a:lnTo>
                  <a:pt x="733488" y="1586153"/>
                </a:lnTo>
                <a:lnTo>
                  <a:pt x="722299" y="1634744"/>
                </a:lnTo>
                <a:lnTo>
                  <a:pt x="711060" y="1683321"/>
                </a:lnTo>
                <a:lnTo>
                  <a:pt x="699770" y="1731886"/>
                </a:lnTo>
                <a:lnTo>
                  <a:pt x="688390" y="1780425"/>
                </a:lnTo>
                <a:lnTo>
                  <a:pt x="676922" y="1828939"/>
                </a:lnTo>
                <a:lnTo>
                  <a:pt x="664984" y="1878634"/>
                </a:lnTo>
                <a:lnTo>
                  <a:pt x="652818" y="1928266"/>
                </a:lnTo>
                <a:lnTo>
                  <a:pt x="640435" y="1977834"/>
                </a:lnTo>
                <a:lnTo>
                  <a:pt x="627875" y="2027351"/>
                </a:lnTo>
                <a:lnTo>
                  <a:pt x="615162" y="2076831"/>
                </a:lnTo>
                <a:lnTo>
                  <a:pt x="602335" y="2126284"/>
                </a:lnTo>
                <a:lnTo>
                  <a:pt x="589419" y="2175700"/>
                </a:lnTo>
                <a:lnTo>
                  <a:pt x="576440" y="2225116"/>
                </a:lnTo>
                <a:lnTo>
                  <a:pt x="550405" y="2323935"/>
                </a:lnTo>
                <a:lnTo>
                  <a:pt x="537883" y="2371839"/>
                </a:lnTo>
                <a:lnTo>
                  <a:pt x="525526" y="2419807"/>
                </a:lnTo>
                <a:lnTo>
                  <a:pt x="513359" y="2467826"/>
                </a:lnTo>
                <a:lnTo>
                  <a:pt x="501383" y="2515882"/>
                </a:lnTo>
                <a:lnTo>
                  <a:pt x="489623" y="2564003"/>
                </a:lnTo>
                <a:lnTo>
                  <a:pt x="478078" y="2612161"/>
                </a:lnTo>
                <a:lnTo>
                  <a:pt x="466775" y="2660383"/>
                </a:lnTo>
                <a:lnTo>
                  <a:pt x="455688" y="2708656"/>
                </a:lnTo>
                <a:lnTo>
                  <a:pt x="444868" y="2756992"/>
                </a:lnTo>
                <a:lnTo>
                  <a:pt x="434289" y="2805379"/>
                </a:lnTo>
                <a:lnTo>
                  <a:pt x="423989" y="2853817"/>
                </a:lnTo>
                <a:lnTo>
                  <a:pt x="413956" y="2902318"/>
                </a:lnTo>
                <a:lnTo>
                  <a:pt x="411340" y="2915399"/>
                </a:lnTo>
                <a:lnTo>
                  <a:pt x="467690" y="2915399"/>
                </a:lnTo>
                <a:lnTo>
                  <a:pt x="470623" y="2900921"/>
                </a:lnTo>
                <a:lnTo>
                  <a:pt x="481076" y="2850946"/>
                </a:lnTo>
                <a:lnTo>
                  <a:pt x="491820" y="2801048"/>
                </a:lnTo>
                <a:lnTo>
                  <a:pt x="502856" y="2751201"/>
                </a:lnTo>
                <a:lnTo>
                  <a:pt x="514146" y="2701417"/>
                </a:lnTo>
                <a:lnTo>
                  <a:pt x="525703" y="2651683"/>
                </a:lnTo>
                <a:lnTo>
                  <a:pt x="537514" y="2602026"/>
                </a:lnTo>
                <a:lnTo>
                  <a:pt x="549541" y="2552408"/>
                </a:lnTo>
                <a:lnTo>
                  <a:pt x="561809" y="2502865"/>
                </a:lnTo>
                <a:lnTo>
                  <a:pt x="574281" y="2453360"/>
                </a:lnTo>
                <a:lnTo>
                  <a:pt x="586943" y="2403932"/>
                </a:lnTo>
                <a:lnTo>
                  <a:pt x="600151" y="2353246"/>
                </a:lnTo>
                <a:lnTo>
                  <a:pt x="613473" y="2302599"/>
                </a:lnTo>
                <a:lnTo>
                  <a:pt x="640270" y="2201367"/>
                </a:lnTo>
                <a:lnTo>
                  <a:pt x="653618" y="2150732"/>
                </a:lnTo>
                <a:lnTo>
                  <a:pt x="666864" y="2100084"/>
                </a:lnTo>
                <a:lnTo>
                  <a:pt x="679945" y="2049386"/>
                </a:lnTo>
                <a:lnTo>
                  <a:pt x="692797" y="1998624"/>
                </a:lnTo>
                <a:lnTo>
                  <a:pt x="705383" y="1947786"/>
                </a:lnTo>
                <a:lnTo>
                  <a:pt x="717194" y="1899005"/>
                </a:lnTo>
                <a:lnTo>
                  <a:pt x="728865" y="1850186"/>
                </a:lnTo>
                <a:lnTo>
                  <a:pt x="740422" y="1801329"/>
                </a:lnTo>
                <a:lnTo>
                  <a:pt x="751878" y="1752460"/>
                </a:lnTo>
                <a:lnTo>
                  <a:pt x="763257" y="1703565"/>
                </a:lnTo>
                <a:lnTo>
                  <a:pt x="774560" y="1654644"/>
                </a:lnTo>
                <a:lnTo>
                  <a:pt x="785812" y="1605724"/>
                </a:lnTo>
                <a:lnTo>
                  <a:pt x="819505" y="1458912"/>
                </a:lnTo>
                <a:lnTo>
                  <a:pt x="830770" y="1409966"/>
                </a:lnTo>
                <a:lnTo>
                  <a:pt x="842086" y="1361046"/>
                </a:lnTo>
                <a:lnTo>
                  <a:pt x="853579" y="1311910"/>
                </a:lnTo>
                <a:lnTo>
                  <a:pt x="865212" y="1262811"/>
                </a:lnTo>
                <a:lnTo>
                  <a:pt x="876935" y="1213739"/>
                </a:lnTo>
                <a:lnTo>
                  <a:pt x="900455" y="1115593"/>
                </a:lnTo>
                <a:lnTo>
                  <a:pt x="912139" y="1066520"/>
                </a:lnTo>
                <a:lnTo>
                  <a:pt x="923709" y="1017409"/>
                </a:lnTo>
                <a:lnTo>
                  <a:pt x="935113" y="968273"/>
                </a:lnTo>
                <a:lnTo>
                  <a:pt x="946302" y="919086"/>
                </a:lnTo>
                <a:lnTo>
                  <a:pt x="957224" y="869848"/>
                </a:lnTo>
                <a:lnTo>
                  <a:pt x="967816" y="820534"/>
                </a:lnTo>
                <a:lnTo>
                  <a:pt x="978039" y="771131"/>
                </a:lnTo>
                <a:lnTo>
                  <a:pt x="987831" y="721639"/>
                </a:lnTo>
                <a:lnTo>
                  <a:pt x="997153" y="672058"/>
                </a:lnTo>
                <a:lnTo>
                  <a:pt x="1005992" y="622350"/>
                </a:lnTo>
                <a:lnTo>
                  <a:pt x="1014323" y="572503"/>
                </a:lnTo>
                <a:lnTo>
                  <a:pt x="1022007" y="522528"/>
                </a:lnTo>
                <a:lnTo>
                  <a:pt x="1028865" y="472427"/>
                </a:lnTo>
                <a:lnTo>
                  <a:pt x="1034783" y="422224"/>
                </a:lnTo>
                <a:lnTo>
                  <a:pt x="1039583" y="371919"/>
                </a:lnTo>
                <a:lnTo>
                  <a:pt x="1043139" y="321525"/>
                </a:lnTo>
                <a:lnTo>
                  <a:pt x="1045362" y="276542"/>
                </a:lnTo>
                <a:lnTo>
                  <a:pt x="1052372" y="311975"/>
                </a:lnTo>
                <a:lnTo>
                  <a:pt x="1060196" y="361302"/>
                </a:lnTo>
                <a:lnTo>
                  <a:pt x="1066368" y="410972"/>
                </a:lnTo>
                <a:lnTo>
                  <a:pt x="1071105" y="460844"/>
                </a:lnTo>
                <a:lnTo>
                  <a:pt x="1074585" y="510832"/>
                </a:lnTo>
                <a:lnTo>
                  <a:pt x="1076998" y="560793"/>
                </a:lnTo>
                <a:lnTo>
                  <a:pt x="1078534" y="610628"/>
                </a:lnTo>
                <a:lnTo>
                  <a:pt x="1079411" y="660209"/>
                </a:lnTo>
                <a:lnTo>
                  <a:pt x="1079792" y="709422"/>
                </a:lnTo>
                <a:lnTo>
                  <a:pt x="1079715" y="780084"/>
                </a:lnTo>
                <a:lnTo>
                  <a:pt x="1079588" y="806970"/>
                </a:lnTo>
                <a:lnTo>
                  <a:pt x="1078826" y="899883"/>
                </a:lnTo>
                <a:lnTo>
                  <a:pt x="1078496" y="951509"/>
                </a:lnTo>
                <a:lnTo>
                  <a:pt x="1078509" y="1016177"/>
                </a:lnTo>
                <a:lnTo>
                  <a:pt x="1078941" y="1086954"/>
                </a:lnTo>
                <a:lnTo>
                  <a:pt x="1078941" y="1109078"/>
                </a:lnTo>
                <a:lnTo>
                  <a:pt x="1078687" y="1147470"/>
                </a:lnTo>
                <a:lnTo>
                  <a:pt x="1077798" y="1195070"/>
                </a:lnTo>
                <a:lnTo>
                  <a:pt x="1076286" y="1244066"/>
                </a:lnTo>
                <a:lnTo>
                  <a:pt x="1074204" y="1292326"/>
                </a:lnTo>
                <a:lnTo>
                  <a:pt x="1071537" y="1340561"/>
                </a:lnTo>
                <a:lnTo>
                  <a:pt x="1068273" y="1388757"/>
                </a:lnTo>
                <a:lnTo>
                  <a:pt x="1064399" y="1436916"/>
                </a:lnTo>
                <a:lnTo>
                  <a:pt x="1059942" y="1485023"/>
                </a:lnTo>
                <a:lnTo>
                  <a:pt x="1054671" y="1535150"/>
                </a:lnTo>
                <a:lnTo>
                  <a:pt x="1048778" y="1585201"/>
                </a:lnTo>
                <a:lnTo>
                  <a:pt x="1042250" y="1635150"/>
                </a:lnTo>
                <a:lnTo>
                  <a:pt x="1035126" y="1685010"/>
                </a:lnTo>
                <a:lnTo>
                  <a:pt x="1027404" y="1734781"/>
                </a:lnTo>
                <a:lnTo>
                  <a:pt x="1019111" y="1784464"/>
                </a:lnTo>
                <a:lnTo>
                  <a:pt x="1010259" y="1834045"/>
                </a:lnTo>
                <a:lnTo>
                  <a:pt x="1000848" y="1883524"/>
                </a:lnTo>
                <a:lnTo>
                  <a:pt x="990917" y="1932914"/>
                </a:lnTo>
                <a:lnTo>
                  <a:pt x="980452" y="1982190"/>
                </a:lnTo>
                <a:lnTo>
                  <a:pt x="969492" y="2031365"/>
                </a:lnTo>
                <a:lnTo>
                  <a:pt x="958024" y="2080425"/>
                </a:lnTo>
                <a:lnTo>
                  <a:pt x="946086" y="2129371"/>
                </a:lnTo>
                <a:lnTo>
                  <a:pt x="933691" y="2178215"/>
                </a:lnTo>
                <a:lnTo>
                  <a:pt x="920838" y="2226945"/>
                </a:lnTo>
                <a:lnTo>
                  <a:pt x="907554" y="2275548"/>
                </a:lnTo>
                <a:lnTo>
                  <a:pt x="893838" y="2324036"/>
                </a:lnTo>
                <a:lnTo>
                  <a:pt x="879995" y="2371572"/>
                </a:lnTo>
                <a:lnTo>
                  <a:pt x="865873" y="2419032"/>
                </a:lnTo>
                <a:lnTo>
                  <a:pt x="851573" y="2466429"/>
                </a:lnTo>
                <a:lnTo>
                  <a:pt x="822858" y="2561183"/>
                </a:lnTo>
                <a:lnTo>
                  <a:pt x="808609" y="2608605"/>
                </a:lnTo>
                <a:lnTo>
                  <a:pt x="794588" y="2656103"/>
                </a:lnTo>
                <a:lnTo>
                  <a:pt x="780859" y="2703690"/>
                </a:lnTo>
                <a:lnTo>
                  <a:pt x="767537" y="2751417"/>
                </a:lnTo>
                <a:lnTo>
                  <a:pt x="754519" y="2799384"/>
                </a:lnTo>
                <a:lnTo>
                  <a:pt x="741667" y="2847390"/>
                </a:lnTo>
                <a:lnTo>
                  <a:pt x="728967" y="2895435"/>
                </a:lnTo>
                <a:lnTo>
                  <a:pt x="723722" y="2915399"/>
                </a:lnTo>
                <a:lnTo>
                  <a:pt x="781151" y="2915399"/>
                </a:lnTo>
                <a:lnTo>
                  <a:pt x="792530" y="2872460"/>
                </a:lnTo>
                <a:lnTo>
                  <a:pt x="805637" y="2823946"/>
                </a:lnTo>
                <a:lnTo>
                  <a:pt x="819073" y="2775559"/>
                </a:lnTo>
                <a:lnTo>
                  <a:pt x="832777" y="2727261"/>
                </a:lnTo>
                <a:lnTo>
                  <a:pt x="846709" y="2679039"/>
                </a:lnTo>
                <a:lnTo>
                  <a:pt x="860831" y="2630881"/>
                </a:lnTo>
                <a:lnTo>
                  <a:pt x="875118" y="2582761"/>
                </a:lnTo>
                <a:lnTo>
                  <a:pt x="889520" y="2534666"/>
                </a:lnTo>
                <a:lnTo>
                  <a:pt x="918514" y="2438463"/>
                </a:lnTo>
                <a:lnTo>
                  <a:pt x="933030" y="2389759"/>
                </a:lnTo>
                <a:lnTo>
                  <a:pt x="947166" y="2340927"/>
                </a:lnTo>
                <a:lnTo>
                  <a:pt x="960907" y="2291994"/>
                </a:lnTo>
                <a:lnTo>
                  <a:pt x="974242" y="2242934"/>
                </a:lnTo>
                <a:lnTo>
                  <a:pt x="987158" y="2193772"/>
                </a:lnTo>
                <a:lnTo>
                  <a:pt x="999629" y="2144496"/>
                </a:lnTo>
                <a:lnTo>
                  <a:pt x="1011631" y="2095106"/>
                </a:lnTo>
                <a:lnTo>
                  <a:pt x="1023162" y="2045601"/>
                </a:lnTo>
                <a:lnTo>
                  <a:pt x="1034199" y="1995995"/>
                </a:lnTo>
                <a:lnTo>
                  <a:pt x="1044727" y="1946275"/>
                </a:lnTo>
                <a:lnTo>
                  <a:pt x="1054722" y="1896452"/>
                </a:lnTo>
                <a:lnTo>
                  <a:pt x="1064183" y="1846529"/>
                </a:lnTo>
                <a:lnTo>
                  <a:pt x="1073073" y="1796503"/>
                </a:lnTo>
                <a:lnTo>
                  <a:pt x="1081379" y="1746364"/>
                </a:lnTo>
                <a:lnTo>
                  <a:pt x="1089101" y="1696135"/>
                </a:lnTo>
                <a:lnTo>
                  <a:pt x="1096200" y="1645793"/>
                </a:lnTo>
                <a:lnTo>
                  <a:pt x="1102677" y="1595361"/>
                </a:lnTo>
                <a:lnTo>
                  <a:pt x="1108240" y="1547317"/>
                </a:lnTo>
                <a:lnTo>
                  <a:pt x="1113218" y="1499222"/>
                </a:lnTo>
                <a:lnTo>
                  <a:pt x="1117638" y="1451076"/>
                </a:lnTo>
                <a:lnTo>
                  <a:pt x="1121460" y="1402880"/>
                </a:lnTo>
                <a:lnTo>
                  <a:pt x="1124712" y="1354632"/>
                </a:lnTo>
                <a:lnTo>
                  <a:pt x="1127366" y="1306360"/>
                </a:lnTo>
                <a:lnTo>
                  <a:pt x="1129436" y="1258049"/>
                </a:lnTo>
                <a:lnTo>
                  <a:pt x="1130896" y="1209725"/>
                </a:lnTo>
                <a:lnTo>
                  <a:pt x="1131760" y="1161364"/>
                </a:lnTo>
                <a:lnTo>
                  <a:pt x="1132243" y="1109078"/>
                </a:lnTo>
                <a:lnTo>
                  <a:pt x="1132459" y="1060856"/>
                </a:lnTo>
                <a:lnTo>
                  <a:pt x="1132535" y="847585"/>
                </a:lnTo>
                <a:lnTo>
                  <a:pt x="1132649" y="810018"/>
                </a:lnTo>
                <a:lnTo>
                  <a:pt x="1132738" y="694321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pic>
        <p:nvPicPr>
          <p:cNvPr id="30" name="object 30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512133" y="1"/>
            <a:ext cx="3106999" cy="3274691"/>
          </a:xfrm>
          <a:prstGeom prst="rect">
            <a:avLst/>
          </a:prstGeom>
        </p:spPr>
      </p:pic>
      <p:sp>
        <p:nvSpPr>
          <p:cNvPr id="31" name="object 31"/>
          <p:cNvSpPr/>
          <p:nvPr/>
        </p:nvSpPr>
        <p:spPr>
          <a:xfrm>
            <a:off x="551659" y="4101247"/>
            <a:ext cx="3237653" cy="2751667"/>
          </a:xfrm>
          <a:custGeom>
            <a:avLst/>
            <a:gdLst/>
            <a:ahLst/>
            <a:cxnLst/>
            <a:rect l="l" t="t" r="r" b="b"/>
            <a:pathLst>
              <a:path w="4856480" h="4127500">
                <a:moveTo>
                  <a:pt x="3739715" y="2679700"/>
                </a:moveTo>
                <a:lnTo>
                  <a:pt x="3683604" y="2679700"/>
                </a:lnTo>
                <a:lnTo>
                  <a:pt x="3694266" y="2667000"/>
                </a:lnTo>
                <a:lnTo>
                  <a:pt x="3698815" y="2667000"/>
                </a:lnTo>
                <a:lnTo>
                  <a:pt x="3697942" y="2654300"/>
                </a:lnTo>
                <a:lnTo>
                  <a:pt x="3695155" y="2641600"/>
                </a:lnTo>
                <a:lnTo>
                  <a:pt x="3690198" y="2628900"/>
                </a:lnTo>
                <a:lnTo>
                  <a:pt x="3682817" y="2603500"/>
                </a:lnTo>
                <a:lnTo>
                  <a:pt x="3672757" y="2590800"/>
                </a:lnTo>
                <a:lnTo>
                  <a:pt x="3659765" y="2565400"/>
                </a:lnTo>
                <a:lnTo>
                  <a:pt x="3643586" y="2527300"/>
                </a:lnTo>
                <a:lnTo>
                  <a:pt x="3623964" y="2501900"/>
                </a:lnTo>
                <a:lnTo>
                  <a:pt x="3600646" y="2463800"/>
                </a:lnTo>
                <a:lnTo>
                  <a:pt x="3573377" y="2425700"/>
                </a:lnTo>
                <a:lnTo>
                  <a:pt x="3541903" y="2374900"/>
                </a:lnTo>
                <a:lnTo>
                  <a:pt x="3505969" y="2324100"/>
                </a:lnTo>
                <a:lnTo>
                  <a:pt x="3465321" y="2260600"/>
                </a:lnTo>
                <a:lnTo>
                  <a:pt x="3419704" y="2209800"/>
                </a:lnTo>
                <a:lnTo>
                  <a:pt x="3368864" y="2133600"/>
                </a:lnTo>
                <a:lnTo>
                  <a:pt x="3312545" y="2070100"/>
                </a:lnTo>
                <a:lnTo>
                  <a:pt x="3250495" y="1981200"/>
                </a:lnTo>
                <a:lnTo>
                  <a:pt x="3182458" y="1905000"/>
                </a:lnTo>
                <a:lnTo>
                  <a:pt x="3152337" y="1866900"/>
                </a:lnTo>
                <a:lnTo>
                  <a:pt x="3121718" y="1828800"/>
                </a:lnTo>
                <a:lnTo>
                  <a:pt x="3090635" y="1790700"/>
                </a:lnTo>
                <a:lnTo>
                  <a:pt x="3059122" y="1752600"/>
                </a:lnTo>
                <a:lnTo>
                  <a:pt x="3027214" y="1701800"/>
                </a:lnTo>
                <a:lnTo>
                  <a:pt x="2994945" y="1663700"/>
                </a:lnTo>
                <a:lnTo>
                  <a:pt x="2962349" y="1625600"/>
                </a:lnTo>
                <a:lnTo>
                  <a:pt x="2896314" y="1549400"/>
                </a:lnTo>
                <a:lnTo>
                  <a:pt x="2829384" y="1473200"/>
                </a:lnTo>
                <a:lnTo>
                  <a:pt x="2795669" y="1422400"/>
                </a:lnTo>
                <a:lnTo>
                  <a:pt x="2625969" y="1231900"/>
                </a:lnTo>
                <a:lnTo>
                  <a:pt x="2592044" y="1181100"/>
                </a:lnTo>
                <a:lnTo>
                  <a:pt x="2457539" y="1028700"/>
                </a:lnTo>
                <a:lnTo>
                  <a:pt x="2391483" y="952500"/>
                </a:lnTo>
                <a:lnTo>
                  <a:pt x="2326592" y="876300"/>
                </a:lnTo>
                <a:lnTo>
                  <a:pt x="2201400" y="723900"/>
                </a:lnTo>
                <a:lnTo>
                  <a:pt x="2125471" y="635000"/>
                </a:lnTo>
                <a:lnTo>
                  <a:pt x="2053223" y="558800"/>
                </a:lnTo>
                <a:lnTo>
                  <a:pt x="2018609" y="520700"/>
                </a:lnTo>
                <a:lnTo>
                  <a:pt x="1985071" y="469900"/>
                </a:lnTo>
                <a:lnTo>
                  <a:pt x="1952661" y="431800"/>
                </a:lnTo>
                <a:lnTo>
                  <a:pt x="1921430" y="406400"/>
                </a:lnTo>
                <a:lnTo>
                  <a:pt x="1891430" y="368300"/>
                </a:lnTo>
                <a:lnTo>
                  <a:pt x="1862714" y="330200"/>
                </a:lnTo>
                <a:lnTo>
                  <a:pt x="1835334" y="304800"/>
                </a:lnTo>
                <a:lnTo>
                  <a:pt x="1809340" y="266700"/>
                </a:lnTo>
                <a:lnTo>
                  <a:pt x="1784786" y="241300"/>
                </a:lnTo>
                <a:lnTo>
                  <a:pt x="1746580" y="190500"/>
                </a:lnTo>
                <a:lnTo>
                  <a:pt x="1714034" y="152400"/>
                </a:lnTo>
                <a:lnTo>
                  <a:pt x="1686941" y="114300"/>
                </a:lnTo>
                <a:lnTo>
                  <a:pt x="1665094" y="88900"/>
                </a:lnTo>
                <a:lnTo>
                  <a:pt x="1641244" y="50800"/>
                </a:lnTo>
                <a:lnTo>
                  <a:pt x="1627296" y="38100"/>
                </a:lnTo>
                <a:lnTo>
                  <a:pt x="1623664" y="12700"/>
                </a:lnTo>
                <a:lnTo>
                  <a:pt x="1630761" y="0"/>
                </a:lnTo>
                <a:lnTo>
                  <a:pt x="1664070" y="0"/>
                </a:lnTo>
                <a:lnTo>
                  <a:pt x="1692034" y="12700"/>
                </a:lnTo>
                <a:lnTo>
                  <a:pt x="1732814" y="50800"/>
                </a:lnTo>
                <a:lnTo>
                  <a:pt x="1755025" y="76200"/>
                </a:lnTo>
                <a:lnTo>
                  <a:pt x="1779558" y="88900"/>
                </a:lnTo>
                <a:lnTo>
                  <a:pt x="1806333" y="114300"/>
                </a:lnTo>
                <a:lnTo>
                  <a:pt x="1735124" y="114300"/>
                </a:lnTo>
                <a:lnTo>
                  <a:pt x="1756415" y="139700"/>
                </a:lnTo>
                <a:lnTo>
                  <a:pt x="1780077" y="165100"/>
                </a:lnTo>
                <a:lnTo>
                  <a:pt x="1805956" y="203200"/>
                </a:lnTo>
                <a:lnTo>
                  <a:pt x="1833898" y="228600"/>
                </a:lnTo>
                <a:lnTo>
                  <a:pt x="1863749" y="266700"/>
                </a:lnTo>
                <a:lnTo>
                  <a:pt x="1895354" y="304800"/>
                </a:lnTo>
                <a:lnTo>
                  <a:pt x="1928560" y="342900"/>
                </a:lnTo>
                <a:lnTo>
                  <a:pt x="1963212" y="381000"/>
                </a:lnTo>
                <a:lnTo>
                  <a:pt x="1999156" y="431800"/>
                </a:lnTo>
                <a:lnTo>
                  <a:pt x="2036238" y="469900"/>
                </a:lnTo>
                <a:lnTo>
                  <a:pt x="2074303" y="520700"/>
                </a:lnTo>
                <a:lnTo>
                  <a:pt x="2113198" y="558800"/>
                </a:lnTo>
                <a:lnTo>
                  <a:pt x="2192860" y="660400"/>
                </a:lnTo>
                <a:lnTo>
                  <a:pt x="2280878" y="762000"/>
                </a:lnTo>
                <a:lnTo>
                  <a:pt x="2375292" y="863600"/>
                </a:lnTo>
                <a:lnTo>
                  <a:pt x="2422085" y="927100"/>
                </a:lnTo>
                <a:lnTo>
                  <a:pt x="2514692" y="1028700"/>
                </a:lnTo>
                <a:lnTo>
                  <a:pt x="2560446" y="1079500"/>
                </a:lnTo>
                <a:lnTo>
                  <a:pt x="2605791" y="1143000"/>
                </a:lnTo>
                <a:lnTo>
                  <a:pt x="2650700" y="1193800"/>
                </a:lnTo>
                <a:lnTo>
                  <a:pt x="2695140" y="1244600"/>
                </a:lnTo>
                <a:lnTo>
                  <a:pt x="2739082" y="1295400"/>
                </a:lnTo>
                <a:lnTo>
                  <a:pt x="2782496" y="1346200"/>
                </a:lnTo>
                <a:lnTo>
                  <a:pt x="2825350" y="1397000"/>
                </a:lnTo>
                <a:lnTo>
                  <a:pt x="2867615" y="1447800"/>
                </a:lnTo>
                <a:lnTo>
                  <a:pt x="2909261" y="1498600"/>
                </a:lnTo>
                <a:lnTo>
                  <a:pt x="2950257" y="1549400"/>
                </a:lnTo>
                <a:lnTo>
                  <a:pt x="2990572" y="1600200"/>
                </a:lnTo>
                <a:lnTo>
                  <a:pt x="3030177" y="1651000"/>
                </a:lnTo>
                <a:lnTo>
                  <a:pt x="3069042" y="1689100"/>
                </a:lnTo>
                <a:lnTo>
                  <a:pt x="3107135" y="1739900"/>
                </a:lnTo>
                <a:lnTo>
                  <a:pt x="3144426" y="1790700"/>
                </a:lnTo>
                <a:lnTo>
                  <a:pt x="3180886" y="1828800"/>
                </a:lnTo>
                <a:lnTo>
                  <a:pt x="3216483" y="1879600"/>
                </a:lnTo>
                <a:lnTo>
                  <a:pt x="3251188" y="1917700"/>
                </a:lnTo>
                <a:lnTo>
                  <a:pt x="3284971" y="1955800"/>
                </a:lnTo>
                <a:lnTo>
                  <a:pt x="3317800" y="2006600"/>
                </a:lnTo>
                <a:lnTo>
                  <a:pt x="3349645" y="2044700"/>
                </a:lnTo>
                <a:lnTo>
                  <a:pt x="3380477" y="2082800"/>
                </a:lnTo>
                <a:lnTo>
                  <a:pt x="3410265" y="2120900"/>
                </a:lnTo>
                <a:lnTo>
                  <a:pt x="3438978" y="2159000"/>
                </a:lnTo>
                <a:lnTo>
                  <a:pt x="3466587" y="2197100"/>
                </a:lnTo>
                <a:lnTo>
                  <a:pt x="3493060" y="2235200"/>
                </a:lnTo>
                <a:lnTo>
                  <a:pt x="3518368" y="2273300"/>
                </a:lnTo>
                <a:lnTo>
                  <a:pt x="3542481" y="2298700"/>
                </a:lnTo>
                <a:lnTo>
                  <a:pt x="3565367" y="2336800"/>
                </a:lnTo>
                <a:lnTo>
                  <a:pt x="3586997" y="2362200"/>
                </a:lnTo>
                <a:lnTo>
                  <a:pt x="3607340" y="2400300"/>
                </a:lnTo>
                <a:lnTo>
                  <a:pt x="3644046" y="2451100"/>
                </a:lnTo>
                <a:lnTo>
                  <a:pt x="3675240" y="2501900"/>
                </a:lnTo>
                <a:lnTo>
                  <a:pt x="3700682" y="2552700"/>
                </a:lnTo>
                <a:lnTo>
                  <a:pt x="3711169" y="2565400"/>
                </a:lnTo>
                <a:lnTo>
                  <a:pt x="3720127" y="2590800"/>
                </a:lnTo>
                <a:lnTo>
                  <a:pt x="3727526" y="2603500"/>
                </a:lnTo>
                <a:lnTo>
                  <a:pt x="3733334" y="2628900"/>
                </a:lnTo>
                <a:lnTo>
                  <a:pt x="3737523" y="2641600"/>
                </a:lnTo>
                <a:lnTo>
                  <a:pt x="3740060" y="2654300"/>
                </a:lnTo>
                <a:lnTo>
                  <a:pt x="3740917" y="2667000"/>
                </a:lnTo>
                <a:lnTo>
                  <a:pt x="3739715" y="2679700"/>
                </a:lnTo>
                <a:close/>
              </a:path>
              <a:path w="4856480" h="4127500">
                <a:moveTo>
                  <a:pt x="4766702" y="2286000"/>
                </a:moveTo>
                <a:lnTo>
                  <a:pt x="4677572" y="2286000"/>
                </a:lnTo>
                <a:lnTo>
                  <a:pt x="4643242" y="2273300"/>
                </a:lnTo>
                <a:lnTo>
                  <a:pt x="4605903" y="2260600"/>
                </a:lnTo>
                <a:lnTo>
                  <a:pt x="4565522" y="2235200"/>
                </a:lnTo>
                <a:lnTo>
                  <a:pt x="4522068" y="2209800"/>
                </a:lnTo>
                <a:lnTo>
                  <a:pt x="4475509" y="2184400"/>
                </a:lnTo>
                <a:lnTo>
                  <a:pt x="4425814" y="2159000"/>
                </a:lnTo>
                <a:lnTo>
                  <a:pt x="4372950" y="2120900"/>
                </a:lnTo>
                <a:lnTo>
                  <a:pt x="4316886" y="2082800"/>
                </a:lnTo>
                <a:lnTo>
                  <a:pt x="4257590" y="2032000"/>
                </a:lnTo>
                <a:lnTo>
                  <a:pt x="4226980" y="2006600"/>
                </a:lnTo>
                <a:lnTo>
                  <a:pt x="4195598" y="1981200"/>
                </a:lnTo>
                <a:lnTo>
                  <a:pt x="4163449" y="1955800"/>
                </a:lnTo>
                <a:lnTo>
                  <a:pt x="4130538" y="1930400"/>
                </a:lnTo>
                <a:lnTo>
                  <a:pt x="4096872" y="1905000"/>
                </a:lnTo>
                <a:lnTo>
                  <a:pt x="4062457" y="1866900"/>
                </a:lnTo>
                <a:lnTo>
                  <a:pt x="4027297" y="1841500"/>
                </a:lnTo>
                <a:lnTo>
                  <a:pt x="3991399" y="1816100"/>
                </a:lnTo>
                <a:lnTo>
                  <a:pt x="3954767" y="1778000"/>
                </a:lnTo>
                <a:lnTo>
                  <a:pt x="3917409" y="1739900"/>
                </a:lnTo>
                <a:lnTo>
                  <a:pt x="3879330" y="1714500"/>
                </a:lnTo>
                <a:lnTo>
                  <a:pt x="3840535" y="1676400"/>
                </a:lnTo>
                <a:lnTo>
                  <a:pt x="3801030" y="1638300"/>
                </a:lnTo>
                <a:lnTo>
                  <a:pt x="3760821" y="1600200"/>
                </a:lnTo>
                <a:lnTo>
                  <a:pt x="3719913" y="1562100"/>
                </a:lnTo>
                <a:lnTo>
                  <a:pt x="3678312" y="1524000"/>
                </a:lnTo>
                <a:lnTo>
                  <a:pt x="3636024" y="1485900"/>
                </a:lnTo>
                <a:lnTo>
                  <a:pt x="3593055" y="1435100"/>
                </a:lnTo>
                <a:lnTo>
                  <a:pt x="3549409" y="1397000"/>
                </a:lnTo>
                <a:lnTo>
                  <a:pt x="3470846" y="1320800"/>
                </a:lnTo>
                <a:lnTo>
                  <a:pt x="3393451" y="1244600"/>
                </a:lnTo>
                <a:lnTo>
                  <a:pt x="3355316" y="1206500"/>
                </a:lnTo>
                <a:lnTo>
                  <a:pt x="3317621" y="1168400"/>
                </a:lnTo>
                <a:lnTo>
                  <a:pt x="3280417" y="1130300"/>
                </a:lnTo>
                <a:lnTo>
                  <a:pt x="3243752" y="1092200"/>
                </a:lnTo>
                <a:lnTo>
                  <a:pt x="3207677" y="1054100"/>
                </a:lnTo>
                <a:lnTo>
                  <a:pt x="3172242" y="1016000"/>
                </a:lnTo>
                <a:lnTo>
                  <a:pt x="3137495" y="977900"/>
                </a:lnTo>
                <a:lnTo>
                  <a:pt x="3103486" y="952500"/>
                </a:lnTo>
                <a:lnTo>
                  <a:pt x="3070265" y="914400"/>
                </a:lnTo>
                <a:lnTo>
                  <a:pt x="3037882" y="876300"/>
                </a:lnTo>
                <a:lnTo>
                  <a:pt x="3001174" y="863600"/>
                </a:lnTo>
                <a:lnTo>
                  <a:pt x="2780539" y="736600"/>
                </a:lnTo>
                <a:lnTo>
                  <a:pt x="2725672" y="711200"/>
                </a:lnTo>
                <a:lnTo>
                  <a:pt x="2671500" y="673100"/>
                </a:lnTo>
                <a:lnTo>
                  <a:pt x="2618074" y="647700"/>
                </a:lnTo>
                <a:lnTo>
                  <a:pt x="2513664" y="596900"/>
                </a:lnTo>
                <a:lnTo>
                  <a:pt x="2462783" y="558800"/>
                </a:lnTo>
                <a:lnTo>
                  <a:pt x="2412853" y="533400"/>
                </a:lnTo>
                <a:lnTo>
                  <a:pt x="2363925" y="508000"/>
                </a:lnTo>
                <a:lnTo>
                  <a:pt x="2316050" y="482600"/>
                </a:lnTo>
                <a:lnTo>
                  <a:pt x="2269280" y="457200"/>
                </a:lnTo>
                <a:lnTo>
                  <a:pt x="2223666" y="431800"/>
                </a:lnTo>
                <a:lnTo>
                  <a:pt x="2179259" y="406400"/>
                </a:lnTo>
                <a:lnTo>
                  <a:pt x="2136110" y="381000"/>
                </a:lnTo>
                <a:lnTo>
                  <a:pt x="2094270" y="355600"/>
                </a:lnTo>
                <a:lnTo>
                  <a:pt x="2053792" y="330200"/>
                </a:lnTo>
                <a:lnTo>
                  <a:pt x="2014726" y="304800"/>
                </a:lnTo>
                <a:lnTo>
                  <a:pt x="1977122" y="279400"/>
                </a:lnTo>
                <a:lnTo>
                  <a:pt x="1941034" y="254000"/>
                </a:lnTo>
                <a:lnTo>
                  <a:pt x="1906511" y="228600"/>
                </a:lnTo>
                <a:lnTo>
                  <a:pt x="1873605" y="215900"/>
                </a:lnTo>
                <a:lnTo>
                  <a:pt x="1842368" y="190500"/>
                </a:lnTo>
                <a:lnTo>
                  <a:pt x="1812849" y="165100"/>
                </a:lnTo>
                <a:lnTo>
                  <a:pt x="1785102" y="152400"/>
                </a:lnTo>
                <a:lnTo>
                  <a:pt x="1759177" y="127000"/>
                </a:lnTo>
                <a:lnTo>
                  <a:pt x="1735124" y="114300"/>
                </a:lnTo>
                <a:lnTo>
                  <a:pt x="1806333" y="114300"/>
                </a:lnTo>
                <a:lnTo>
                  <a:pt x="1835270" y="127000"/>
                </a:lnTo>
                <a:lnTo>
                  <a:pt x="1866289" y="152400"/>
                </a:lnTo>
                <a:lnTo>
                  <a:pt x="1899309" y="177800"/>
                </a:lnTo>
                <a:lnTo>
                  <a:pt x="1934250" y="203200"/>
                </a:lnTo>
                <a:lnTo>
                  <a:pt x="1971032" y="228600"/>
                </a:lnTo>
                <a:lnTo>
                  <a:pt x="2009573" y="254000"/>
                </a:lnTo>
                <a:lnTo>
                  <a:pt x="2049794" y="279400"/>
                </a:lnTo>
                <a:lnTo>
                  <a:pt x="2091614" y="304800"/>
                </a:lnTo>
                <a:lnTo>
                  <a:pt x="2134953" y="330200"/>
                </a:lnTo>
                <a:lnTo>
                  <a:pt x="2179731" y="355600"/>
                </a:lnTo>
                <a:lnTo>
                  <a:pt x="2225866" y="381000"/>
                </a:lnTo>
                <a:lnTo>
                  <a:pt x="2273279" y="406400"/>
                </a:lnTo>
                <a:lnTo>
                  <a:pt x="2321889" y="431800"/>
                </a:lnTo>
                <a:lnTo>
                  <a:pt x="2371616" y="457200"/>
                </a:lnTo>
                <a:lnTo>
                  <a:pt x="2422380" y="495300"/>
                </a:lnTo>
                <a:lnTo>
                  <a:pt x="2526695" y="546100"/>
                </a:lnTo>
                <a:lnTo>
                  <a:pt x="2580085" y="584200"/>
                </a:lnTo>
                <a:lnTo>
                  <a:pt x="2688930" y="635000"/>
                </a:lnTo>
                <a:lnTo>
                  <a:pt x="2744224" y="673100"/>
                </a:lnTo>
                <a:lnTo>
                  <a:pt x="2799991" y="698500"/>
                </a:lnTo>
                <a:lnTo>
                  <a:pt x="2942653" y="774700"/>
                </a:lnTo>
                <a:lnTo>
                  <a:pt x="2991440" y="774700"/>
                </a:lnTo>
                <a:lnTo>
                  <a:pt x="3002885" y="787400"/>
                </a:lnTo>
                <a:lnTo>
                  <a:pt x="3064025" y="850900"/>
                </a:lnTo>
                <a:lnTo>
                  <a:pt x="3250625" y="952500"/>
                </a:lnTo>
                <a:lnTo>
                  <a:pt x="3162089" y="952500"/>
                </a:lnTo>
                <a:lnTo>
                  <a:pt x="3194245" y="977900"/>
                </a:lnTo>
                <a:lnTo>
                  <a:pt x="3227009" y="1016000"/>
                </a:lnTo>
                <a:lnTo>
                  <a:pt x="3260340" y="1054100"/>
                </a:lnTo>
                <a:lnTo>
                  <a:pt x="3294198" y="1079500"/>
                </a:lnTo>
                <a:lnTo>
                  <a:pt x="3328543" y="1117600"/>
                </a:lnTo>
                <a:lnTo>
                  <a:pt x="3363335" y="1155700"/>
                </a:lnTo>
                <a:lnTo>
                  <a:pt x="3398534" y="1193800"/>
                </a:lnTo>
                <a:lnTo>
                  <a:pt x="3434100" y="1219200"/>
                </a:lnTo>
                <a:lnTo>
                  <a:pt x="3506171" y="1295400"/>
                </a:lnTo>
                <a:lnTo>
                  <a:pt x="3579228" y="1371600"/>
                </a:lnTo>
                <a:lnTo>
                  <a:pt x="3659184" y="1447800"/>
                </a:lnTo>
                <a:lnTo>
                  <a:pt x="3735571" y="1524000"/>
                </a:lnTo>
                <a:lnTo>
                  <a:pt x="3808468" y="1587500"/>
                </a:lnTo>
                <a:lnTo>
                  <a:pt x="3877958" y="1651000"/>
                </a:lnTo>
                <a:lnTo>
                  <a:pt x="3944122" y="1714500"/>
                </a:lnTo>
                <a:lnTo>
                  <a:pt x="4007041" y="1765300"/>
                </a:lnTo>
                <a:lnTo>
                  <a:pt x="4066796" y="1816100"/>
                </a:lnTo>
                <a:lnTo>
                  <a:pt x="4123470" y="1866900"/>
                </a:lnTo>
                <a:lnTo>
                  <a:pt x="4177143" y="1917700"/>
                </a:lnTo>
                <a:lnTo>
                  <a:pt x="4227896" y="1955800"/>
                </a:lnTo>
                <a:lnTo>
                  <a:pt x="4275812" y="1993900"/>
                </a:lnTo>
                <a:lnTo>
                  <a:pt x="4320971" y="2032000"/>
                </a:lnTo>
                <a:lnTo>
                  <a:pt x="4363456" y="2057400"/>
                </a:lnTo>
                <a:lnTo>
                  <a:pt x="4403346" y="2082800"/>
                </a:lnTo>
                <a:lnTo>
                  <a:pt x="4440724" y="2108200"/>
                </a:lnTo>
                <a:lnTo>
                  <a:pt x="4475672" y="2133600"/>
                </a:lnTo>
                <a:lnTo>
                  <a:pt x="4508270" y="2159000"/>
                </a:lnTo>
                <a:lnTo>
                  <a:pt x="4538599" y="2171700"/>
                </a:lnTo>
                <a:lnTo>
                  <a:pt x="4566742" y="2184400"/>
                </a:lnTo>
                <a:lnTo>
                  <a:pt x="4592779" y="2209800"/>
                </a:lnTo>
                <a:lnTo>
                  <a:pt x="4616792" y="2209800"/>
                </a:lnTo>
                <a:lnTo>
                  <a:pt x="4638863" y="2222500"/>
                </a:lnTo>
                <a:lnTo>
                  <a:pt x="4659072" y="2235200"/>
                </a:lnTo>
                <a:lnTo>
                  <a:pt x="4677502" y="2235200"/>
                </a:lnTo>
                <a:lnTo>
                  <a:pt x="4694233" y="2247900"/>
                </a:lnTo>
                <a:lnTo>
                  <a:pt x="4827174" y="2247900"/>
                </a:lnTo>
                <a:lnTo>
                  <a:pt x="4818044" y="2260600"/>
                </a:lnTo>
                <a:lnTo>
                  <a:pt x="4794745" y="2273300"/>
                </a:lnTo>
                <a:lnTo>
                  <a:pt x="4766702" y="2286000"/>
                </a:lnTo>
                <a:close/>
              </a:path>
              <a:path w="4856480" h="4127500">
                <a:moveTo>
                  <a:pt x="2991440" y="774700"/>
                </a:moveTo>
                <a:lnTo>
                  <a:pt x="2942653" y="774700"/>
                </a:lnTo>
                <a:lnTo>
                  <a:pt x="2884543" y="711200"/>
                </a:lnTo>
                <a:lnTo>
                  <a:pt x="2831471" y="660400"/>
                </a:lnTo>
                <a:lnTo>
                  <a:pt x="2783891" y="609600"/>
                </a:lnTo>
                <a:lnTo>
                  <a:pt x="2742262" y="558800"/>
                </a:lnTo>
                <a:lnTo>
                  <a:pt x="2707038" y="520700"/>
                </a:lnTo>
                <a:lnTo>
                  <a:pt x="2678676" y="495300"/>
                </a:lnTo>
                <a:lnTo>
                  <a:pt x="2657633" y="469900"/>
                </a:lnTo>
                <a:lnTo>
                  <a:pt x="2639327" y="457200"/>
                </a:lnTo>
                <a:lnTo>
                  <a:pt x="2670720" y="419100"/>
                </a:lnTo>
                <a:lnTo>
                  <a:pt x="2687222" y="444500"/>
                </a:lnTo>
                <a:lnTo>
                  <a:pt x="2706193" y="457200"/>
                </a:lnTo>
                <a:lnTo>
                  <a:pt x="2731794" y="495300"/>
                </a:lnTo>
                <a:lnTo>
                  <a:pt x="2763637" y="520700"/>
                </a:lnTo>
                <a:lnTo>
                  <a:pt x="2801332" y="571500"/>
                </a:lnTo>
                <a:lnTo>
                  <a:pt x="2844493" y="609600"/>
                </a:lnTo>
                <a:lnTo>
                  <a:pt x="2892731" y="660400"/>
                </a:lnTo>
                <a:lnTo>
                  <a:pt x="2945657" y="723900"/>
                </a:lnTo>
                <a:lnTo>
                  <a:pt x="2991440" y="774700"/>
                </a:lnTo>
                <a:close/>
              </a:path>
              <a:path w="4856480" h="4127500">
                <a:moveTo>
                  <a:pt x="4297792" y="4127500"/>
                </a:moveTo>
                <a:lnTo>
                  <a:pt x="4129655" y="4127500"/>
                </a:lnTo>
                <a:lnTo>
                  <a:pt x="4170099" y="4114800"/>
                </a:lnTo>
                <a:lnTo>
                  <a:pt x="4209058" y="4102100"/>
                </a:lnTo>
                <a:lnTo>
                  <a:pt x="4246480" y="4102100"/>
                </a:lnTo>
                <a:lnTo>
                  <a:pt x="4282310" y="4089400"/>
                </a:lnTo>
                <a:lnTo>
                  <a:pt x="4348990" y="4064000"/>
                </a:lnTo>
                <a:lnTo>
                  <a:pt x="4408675" y="4038600"/>
                </a:lnTo>
                <a:lnTo>
                  <a:pt x="4467764" y="4000500"/>
                </a:lnTo>
                <a:lnTo>
                  <a:pt x="4516318" y="3975100"/>
                </a:lnTo>
                <a:lnTo>
                  <a:pt x="4554306" y="3937000"/>
                </a:lnTo>
                <a:lnTo>
                  <a:pt x="4581697" y="3898900"/>
                </a:lnTo>
                <a:lnTo>
                  <a:pt x="4598459" y="3860800"/>
                </a:lnTo>
                <a:lnTo>
                  <a:pt x="4604562" y="3822700"/>
                </a:lnTo>
                <a:lnTo>
                  <a:pt x="4599973" y="3771900"/>
                </a:lnTo>
                <a:lnTo>
                  <a:pt x="4594502" y="3759200"/>
                </a:lnTo>
                <a:lnTo>
                  <a:pt x="4586885" y="3733800"/>
                </a:lnTo>
                <a:lnTo>
                  <a:pt x="4577143" y="3708400"/>
                </a:lnTo>
                <a:lnTo>
                  <a:pt x="4565297" y="3683000"/>
                </a:lnTo>
                <a:lnTo>
                  <a:pt x="4551368" y="3657600"/>
                </a:lnTo>
                <a:lnTo>
                  <a:pt x="4535379" y="3644900"/>
                </a:lnTo>
                <a:lnTo>
                  <a:pt x="4517349" y="3606800"/>
                </a:lnTo>
                <a:lnTo>
                  <a:pt x="4497301" y="3581400"/>
                </a:lnTo>
                <a:lnTo>
                  <a:pt x="4475255" y="3556000"/>
                </a:lnTo>
                <a:lnTo>
                  <a:pt x="4451233" y="3530600"/>
                </a:lnTo>
                <a:lnTo>
                  <a:pt x="4425256" y="3505200"/>
                </a:lnTo>
                <a:lnTo>
                  <a:pt x="4397346" y="3467100"/>
                </a:lnTo>
                <a:lnTo>
                  <a:pt x="4367523" y="3441700"/>
                </a:lnTo>
                <a:lnTo>
                  <a:pt x="4335809" y="3403600"/>
                </a:lnTo>
                <a:lnTo>
                  <a:pt x="4302225" y="3378200"/>
                </a:lnTo>
                <a:lnTo>
                  <a:pt x="4266793" y="3340100"/>
                </a:lnTo>
                <a:lnTo>
                  <a:pt x="4229533" y="3302000"/>
                </a:lnTo>
                <a:lnTo>
                  <a:pt x="4190467" y="3263900"/>
                </a:lnTo>
                <a:lnTo>
                  <a:pt x="4149616" y="3238500"/>
                </a:lnTo>
                <a:lnTo>
                  <a:pt x="4107002" y="3200400"/>
                </a:lnTo>
                <a:lnTo>
                  <a:pt x="4062645" y="3162300"/>
                </a:lnTo>
                <a:lnTo>
                  <a:pt x="4016568" y="3124200"/>
                </a:lnTo>
                <a:lnTo>
                  <a:pt x="3968790" y="3086100"/>
                </a:lnTo>
                <a:lnTo>
                  <a:pt x="3919335" y="3048000"/>
                </a:lnTo>
                <a:lnTo>
                  <a:pt x="3868222" y="3009900"/>
                </a:lnTo>
                <a:lnTo>
                  <a:pt x="3815473" y="2959100"/>
                </a:lnTo>
                <a:lnTo>
                  <a:pt x="3761109" y="2921000"/>
                </a:lnTo>
                <a:lnTo>
                  <a:pt x="3705152" y="2882900"/>
                </a:lnTo>
                <a:lnTo>
                  <a:pt x="3647622" y="2832100"/>
                </a:lnTo>
                <a:lnTo>
                  <a:pt x="3588542" y="2794000"/>
                </a:lnTo>
                <a:lnTo>
                  <a:pt x="3527932" y="2755900"/>
                </a:lnTo>
                <a:lnTo>
                  <a:pt x="3465814" y="2705100"/>
                </a:lnTo>
                <a:lnTo>
                  <a:pt x="3402209" y="2667000"/>
                </a:lnTo>
                <a:lnTo>
                  <a:pt x="3357539" y="2654300"/>
                </a:lnTo>
                <a:lnTo>
                  <a:pt x="3310959" y="2628900"/>
                </a:lnTo>
                <a:lnTo>
                  <a:pt x="3212757" y="2603500"/>
                </a:lnTo>
                <a:lnTo>
                  <a:pt x="3161477" y="2578100"/>
                </a:lnTo>
                <a:lnTo>
                  <a:pt x="3108973" y="2565400"/>
                </a:lnTo>
                <a:lnTo>
                  <a:pt x="3000976" y="2514600"/>
                </a:lnTo>
                <a:lnTo>
                  <a:pt x="2945827" y="2501900"/>
                </a:lnTo>
                <a:lnTo>
                  <a:pt x="2721551" y="2400300"/>
                </a:lnTo>
                <a:lnTo>
                  <a:pt x="2665419" y="2387600"/>
                </a:lnTo>
                <a:lnTo>
                  <a:pt x="2499613" y="2311400"/>
                </a:lnTo>
                <a:lnTo>
                  <a:pt x="2392947" y="2260600"/>
                </a:lnTo>
                <a:lnTo>
                  <a:pt x="2341289" y="2235200"/>
                </a:lnTo>
                <a:lnTo>
                  <a:pt x="2290976" y="2222500"/>
                </a:lnTo>
                <a:lnTo>
                  <a:pt x="2242180" y="2197100"/>
                </a:lnTo>
                <a:lnTo>
                  <a:pt x="2195072" y="2171700"/>
                </a:lnTo>
                <a:lnTo>
                  <a:pt x="2149822" y="2146300"/>
                </a:lnTo>
                <a:lnTo>
                  <a:pt x="2106603" y="2133600"/>
                </a:lnTo>
                <a:lnTo>
                  <a:pt x="2065586" y="2108200"/>
                </a:lnTo>
                <a:lnTo>
                  <a:pt x="2026942" y="2095500"/>
                </a:lnTo>
                <a:lnTo>
                  <a:pt x="1990842" y="2082800"/>
                </a:lnTo>
                <a:lnTo>
                  <a:pt x="1957458" y="2057400"/>
                </a:lnTo>
                <a:lnTo>
                  <a:pt x="1926960" y="2044700"/>
                </a:lnTo>
                <a:lnTo>
                  <a:pt x="1899521" y="2032000"/>
                </a:lnTo>
                <a:lnTo>
                  <a:pt x="1875311" y="2019300"/>
                </a:lnTo>
                <a:lnTo>
                  <a:pt x="1854502" y="2019300"/>
                </a:lnTo>
                <a:lnTo>
                  <a:pt x="1798823" y="1993900"/>
                </a:lnTo>
                <a:lnTo>
                  <a:pt x="1742782" y="1955800"/>
                </a:lnTo>
                <a:lnTo>
                  <a:pt x="1459646" y="1828800"/>
                </a:lnTo>
                <a:lnTo>
                  <a:pt x="1402932" y="1790700"/>
                </a:lnTo>
                <a:lnTo>
                  <a:pt x="1233905" y="1714500"/>
                </a:lnTo>
                <a:lnTo>
                  <a:pt x="1178172" y="1676400"/>
                </a:lnTo>
                <a:lnTo>
                  <a:pt x="960189" y="1574800"/>
                </a:lnTo>
                <a:lnTo>
                  <a:pt x="907288" y="1536700"/>
                </a:lnTo>
                <a:lnTo>
                  <a:pt x="855168" y="1511300"/>
                </a:lnTo>
                <a:lnTo>
                  <a:pt x="753557" y="1460500"/>
                </a:lnTo>
                <a:lnTo>
                  <a:pt x="704208" y="1435100"/>
                </a:lnTo>
                <a:lnTo>
                  <a:pt x="655926" y="1409700"/>
                </a:lnTo>
                <a:lnTo>
                  <a:pt x="608781" y="1384300"/>
                </a:lnTo>
                <a:lnTo>
                  <a:pt x="562846" y="1358900"/>
                </a:lnTo>
                <a:lnTo>
                  <a:pt x="518192" y="1333500"/>
                </a:lnTo>
                <a:lnTo>
                  <a:pt x="474890" y="1308100"/>
                </a:lnTo>
                <a:lnTo>
                  <a:pt x="433012" y="1282700"/>
                </a:lnTo>
                <a:lnTo>
                  <a:pt x="392629" y="1257300"/>
                </a:lnTo>
                <a:lnTo>
                  <a:pt x="353812" y="1231900"/>
                </a:lnTo>
                <a:lnTo>
                  <a:pt x="316634" y="1206500"/>
                </a:lnTo>
                <a:lnTo>
                  <a:pt x="281165" y="1181100"/>
                </a:lnTo>
                <a:lnTo>
                  <a:pt x="247477" y="1168400"/>
                </a:lnTo>
                <a:lnTo>
                  <a:pt x="215641" y="1143000"/>
                </a:lnTo>
                <a:lnTo>
                  <a:pt x="185729" y="1130300"/>
                </a:lnTo>
                <a:lnTo>
                  <a:pt x="157812" y="1104900"/>
                </a:lnTo>
                <a:lnTo>
                  <a:pt x="131961" y="1092200"/>
                </a:lnTo>
                <a:lnTo>
                  <a:pt x="108249" y="1066800"/>
                </a:lnTo>
                <a:lnTo>
                  <a:pt x="86746" y="1054100"/>
                </a:lnTo>
                <a:lnTo>
                  <a:pt x="67524" y="1041400"/>
                </a:lnTo>
                <a:lnTo>
                  <a:pt x="50654" y="1016000"/>
                </a:lnTo>
                <a:lnTo>
                  <a:pt x="36208" y="1003300"/>
                </a:lnTo>
                <a:lnTo>
                  <a:pt x="24258" y="990600"/>
                </a:lnTo>
                <a:lnTo>
                  <a:pt x="15345" y="977900"/>
                </a:lnTo>
                <a:lnTo>
                  <a:pt x="5398" y="965200"/>
                </a:lnTo>
                <a:lnTo>
                  <a:pt x="0" y="952500"/>
                </a:lnTo>
                <a:lnTo>
                  <a:pt x="4729" y="927100"/>
                </a:lnTo>
                <a:lnTo>
                  <a:pt x="21015" y="914400"/>
                </a:lnTo>
                <a:lnTo>
                  <a:pt x="48866" y="901700"/>
                </a:lnTo>
                <a:lnTo>
                  <a:pt x="144580" y="901700"/>
                </a:lnTo>
                <a:lnTo>
                  <a:pt x="167912" y="914400"/>
                </a:lnTo>
                <a:lnTo>
                  <a:pt x="192403" y="914400"/>
                </a:lnTo>
                <a:lnTo>
                  <a:pt x="218033" y="927100"/>
                </a:lnTo>
                <a:lnTo>
                  <a:pt x="244781" y="927100"/>
                </a:lnTo>
                <a:lnTo>
                  <a:pt x="272627" y="939800"/>
                </a:lnTo>
                <a:lnTo>
                  <a:pt x="42527" y="939800"/>
                </a:lnTo>
                <a:lnTo>
                  <a:pt x="44581" y="952500"/>
                </a:lnTo>
                <a:lnTo>
                  <a:pt x="49628" y="965200"/>
                </a:lnTo>
                <a:lnTo>
                  <a:pt x="58906" y="965200"/>
                </a:lnTo>
                <a:lnTo>
                  <a:pt x="73651" y="990600"/>
                </a:lnTo>
                <a:lnTo>
                  <a:pt x="95104" y="1003300"/>
                </a:lnTo>
                <a:lnTo>
                  <a:pt x="124500" y="1028700"/>
                </a:lnTo>
                <a:lnTo>
                  <a:pt x="163080" y="1054100"/>
                </a:lnTo>
                <a:lnTo>
                  <a:pt x="212079" y="1092200"/>
                </a:lnTo>
                <a:lnTo>
                  <a:pt x="272738" y="1130300"/>
                </a:lnTo>
                <a:lnTo>
                  <a:pt x="346293" y="1181100"/>
                </a:lnTo>
                <a:lnTo>
                  <a:pt x="433983" y="1231900"/>
                </a:lnTo>
                <a:lnTo>
                  <a:pt x="537045" y="1295400"/>
                </a:lnTo>
                <a:lnTo>
                  <a:pt x="573286" y="1308100"/>
                </a:lnTo>
                <a:lnTo>
                  <a:pt x="610526" y="1333500"/>
                </a:lnTo>
                <a:lnTo>
                  <a:pt x="648737" y="1346200"/>
                </a:lnTo>
                <a:lnTo>
                  <a:pt x="687890" y="1371600"/>
                </a:lnTo>
                <a:lnTo>
                  <a:pt x="727958" y="1397000"/>
                </a:lnTo>
                <a:lnTo>
                  <a:pt x="768910" y="1422400"/>
                </a:lnTo>
                <a:lnTo>
                  <a:pt x="810719" y="1435100"/>
                </a:lnTo>
                <a:lnTo>
                  <a:pt x="853356" y="1460500"/>
                </a:lnTo>
                <a:lnTo>
                  <a:pt x="896792" y="1485900"/>
                </a:lnTo>
                <a:lnTo>
                  <a:pt x="985949" y="1536700"/>
                </a:lnTo>
                <a:lnTo>
                  <a:pt x="1077960" y="1587500"/>
                </a:lnTo>
                <a:lnTo>
                  <a:pt x="1124964" y="1612900"/>
                </a:lnTo>
                <a:lnTo>
                  <a:pt x="1172597" y="1625600"/>
                </a:lnTo>
                <a:lnTo>
                  <a:pt x="1318976" y="1701800"/>
                </a:lnTo>
                <a:lnTo>
                  <a:pt x="1521205" y="1803400"/>
                </a:lnTo>
                <a:lnTo>
                  <a:pt x="1677168" y="1879600"/>
                </a:lnTo>
                <a:lnTo>
                  <a:pt x="2034048" y="2057400"/>
                </a:lnTo>
                <a:lnTo>
                  <a:pt x="2085329" y="2070100"/>
                </a:lnTo>
                <a:lnTo>
                  <a:pt x="2340140" y="2197100"/>
                </a:lnTo>
                <a:lnTo>
                  <a:pt x="2390491" y="2209800"/>
                </a:lnTo>
                <a:lnTo>
                  <a:pt x="2539570" y="2286000"/>
                </a:lnTo>
                <a:lnTo>
                  <a:pt x="2588466" y="2298700"/>
                </a:lnTo>
                <a:lnTo>
                  <a:pt x="2684812" y="2349500"/>
                </a:lnTo>
                <a:lnTo>
                  <a:pt x="2732178" y="2362200"/>
                </a:lnTo>
                <a:lnTo>
                  <a:pt x="2778950" y="2387600"/>
                </a:lnTo>
                <a:lnTo>
                  <a:pt x="2825088" y="2400300"/>
                </a:lnTo>
                <a:lnTo>
                  <a:pt x="2870548" y="2425700"/>
                </a:lnTo>
                <a:lnTo>
                  <a:pt x="2915290" y="2438400"/>
                </a:lnTo>
                <a:lnTo>
                  <a:pt x="2959272" y="2463800"/>
                </a:lnTo>
                <a:lnTo>
                  <a:pt x="3086236" y="2501900"/>
                </a:lnTo>
                <a:lnTo>
                  <a:pt x="3126758" y="2527300"/>
                </a:lnTo>
                <a:lnTo>
                  <a:pt x="3204853" y="2552700"/>
                </a:lnTo>
                <a:lnTo>
                  <a:pt x="3242342" y="2565400"/>
                </a:lnTo>
                <a:lnTo>
                  <a:pt x="3278737" y="2578100"/>
                </a:lnTo>
                <a:lnTo>
                  <a:pt x="3344771" y="2578100"/>
                </a:lnTo>
                <a:lnTo>
                  <a:pt x="3421212" y="2628900"/>
                </a:lnTo>
                <a:lnTo>
                  <a:pt x="3482545" y="2641600"/>
                </a:lnTo>
                <a:lnTo>
                  <a:pt x="3537654" y="2654300"/>
                </a:lnTo>
                <a:lnTo>
                  <a:pt x="3586161" y="2667000"/>
                </a:lnTo>
                <a:lnTo>
                  <a:pt x="3627689" y="2679700"/>
                </a:lnTo>
                <a:lnTo>
                  <a:pt x="3739715" y="2679700"/>
                </a:lnTo>
                <a:lnTo>
                  <a:pt x="3734762" y="2692400"/>
                </a:lnTo>
                <a:lnTo>
                  <a:pt x="3522217" y="2692400"/>
                </a:lnTo>
                <a:lnTo>
                  <a:pt x="3565900" y="2730500"/>
                </a:lnTo>
                <a:lnTo>
                  <a:pt x="3608907" y="2755900"/>
                </a:lnTo>
                <a:lnTo>
                  <a:pt x="3651224" y="2794000"/>
                </a:lnTo>
                <a:lnTo>
                  <a:pt x="3692838" y="2819400"/>
                </a:lnTo>
                <a:lnTo>
                  <a:pt x="3733738" y="2844800"/>
                </a:lnTo>
                <a:lnTo>
                  <a:pt x="3773912" y="2882900"/>
                </a:lnTo>
                <a:lnTo>
                  <a:pt x="3813345" y="2908300"/>
                </a:lnTo>
                <a:lnTo>
                  <a:pt x="3852028" y="2933700"/>
                </a:lnTo>
                <a:lnTo>
                  <a:pt x="3889946" y="2971800"/>
                </a:lnTo>
                <a:lnTo>
                  <a:pt x="3927087" y="2997200"/>
                </a:lnTo>
                <a:lnTo>
                  <a:pt x="3963440" y="3022600"/>
                </a:lnTo>
                <a:lnTo>
                  <a:pt x="3998991" y="3048000"/>
                </a:lnTo>
                <a:lnTo>
                  <a:pt x="4059193" y="3098800"/>
                </a:lnTo>
                <a:lnTo>
                  <a:pt x="4116490" y="3149600"/>
                </a:lnTo>
                <a:lnTo>
                  <a:pt x="4170876" y="3200400"/>
                </a:lnTo>
                <a:lnTo>
                  <a:pt x="4222347" y="3238500"/>
                </a:lnTo>
                <a:lnTo>
                  <a:pt x="4270897" y="3289300"/>
                </a:lnTo>
                <a:lnTo>
                  <a:pt x="4316521" y="3327400"/>
                </a:lnTo>
                <a:lnTo>
                  <a:pt x="4359213" y="3365500"/>
                </a:lnTo>
                <a:lnTo>
                  <a:pt x="4398970" y="3416300"/>
                </a:lnTo>
                <a:lnTo>
                  <a:pt x="4435785" y="3454400"/>
                </a:lnTo>
                <a:lnTo>
                  <a:pt x="4469653" y="3492500"/>
                </a:lnTo>
                <a:lnTo>
                  <a:pt x="4500570" y="3517900"/>
                </a:lnTo>
                <a:lnTo>
                  <a:pt x="4528530" y="3556000"/>
                </a:lnTo>
                <a:lnTo>
                  <a:pt x="4553528" y="3594100"/>
                </a:lnTo>
                <a:lnTo>
                  <a:pt x="4575558" y="3619500"/>
                </a:lnTo>
                <a:lnTo>
                  <a:pt x="4594617" y="3657600"/>
                </a:lnTo>
                <a:lnTo>
                  <a:pt x="4610698" y="3683000"/>
                </a:lnTo>
                <a:lnTo>
                  <a:pt x="4623797" y="3708400"/>
                </a:lnTo>
                <a:lnTo>
                  <a:pt x="4633908" y="3733800"/>
                </a:lnTo>
                <a:lnTo>
                  <a:pt x="4641026" y="3759200"/>
                </a:lnTo>
                <a:lnTo>
                  <a:pt x="4645743" y="3797300"/>
                </a:lnTo>
                <a:lnTo>
                  <a:pt x="4646197" y="3822700"/>
                </a:lnTo>
                <a:lnTo>
                  <a:pt x="4641154" y="3860800"/>
                </a:lnTo>
                <a:lnTo>
                  <a:pt x="4629384" y="3898900"/>
                </a:lnTo>
                <a:lnTo>
                  <a:pt x="4609655" y="3937000"/>
                </a:lnTo>
                <a:lnTo>
                  <a:pt x="4580736" y="3975100"/>
                </a:lnTo>
                <a:lnTo>
                  <a:pt x="4541395" y="4000500"/>
                </a:lnTo>
                <a:lnTo>
                  <a:pt x="4490402" y="4038600"/>
                </a:lnTo>
                <a:lnTo>
                  <a:pt x="4426524" y="4076700"/>
                </a:lnTo>
                <a:lnTo>
                  <a:pt x="4397010" y="4089400"/>
                </a:lnTo>
                <a:lnTo>
                  <a:pt x="4365681" y="4102100"/>
                </a:lnTo>
                <a:lnTo>
                  <a:pt x="4332591" y="4114800"/>
                </a:lnTo>
                <a:lnTo>
                  <a:pt x="4297792" y="4127500"/>
                </a:lnTo>
                <a:close/>
              </a:path>
              <a:path w="4856480" h="4127500">
                <a:moveTo>
                  <a:pt x="3344771" y="2578100"/>
                </a:moveTo>
                <a:lnTo>
                  <a:pt x="3278737" y="2578100"/>
                </a:lnTo>
                <a:lnTo>
                  <a:pt x="3240181" y="2552700"/>
                </a:lnTo>
                <a:lnTo>
                  <a:pt x="3161684" y="2501900"/>
                </a:lnTo>
                <a:lnTo>
                  <a:pt x="3081369" y="2451100"/>
                </a:lnTo>
                <a:lnTo>
                  <a:pt x="2999269" y="2400300"/>
                </a:lnTo>
                <a:lnTo>
                  <a:pt x="2957560" y="2362200"/>
                </a:lnTo>
                <a:lnTo>
                  <a:pt x="2872848" y="2311400"/>
                </a:lnTo>
                <a:lnTo>
                  <a:pt x="2742605" y="2235200"/>
                </a:lnTo>
                <a:lnTo>
                  <a:pt x="2698362" y="2197100"/>
                </a:lnTo>
                <a:lnTo>
                  <a:pt x="2653711" y="2171700"/>
                </a:lnTo>
                <a:lnTo>
                  <a:pt x="2596870" y="2146300"/>
                </a:lnTo>
                <a:lnTo>
                  <a:pt x="2426859" y="2032000"/>
                </a:lnTo>
                <a:lnTo>
                  <a:pt x="2370426" y="2006600"/>
                </a:lnTo>
                <a:lnTo>
                  <a:pt x="2314146" y="1968500"/>
                </a:lnTo>
                <a:lnTo>
                  <a:pt x="2258038" y="1943100"/>
                </a:lnTo>
                <a:lnTo>
                  <a:pt x="2146420" y="1866900"/>
                </a:lnTo>
                <a:lnTo>
                  <a:pt x="2090951" y="1841500"/>
                </a:lnTo>
                <a:lnTo>
                  <a:pt x="2035734" y="1803400"/>
                </a:lnTo>
                <a:lnTo>
                  <a:pt x="1926138" y="1752600"/>
                </a:lnTo>
                <a:lnTo>
                  <a:pt x="1871800" y="1714500"/>
                </a:lnTo>
                <a:lnTo>
                  <a:pt x="1817794" y="1689100"/>
                </a:lnTo>
                <a:lnTo>
                  <a:pt x="1764142" y="1651000"/>
                </a:lnTo>
                <a:lnTo>
                  <a:pt x="1553466" y="1549400"/>
                </a:lnTo>
                <a:lnTo>
                  <a:pt x="1501881" y="1511300"/>
                </a:lnTo>
                <a:lnTo>
                  <a:pt x="1350047" y="1435100"/>
                </a:lnTo>
                <a:lnTo>
                  <a:pt x="1203016" y="1358900"/>
                </a:lnTo>
                <a:lnTo>
                  <a:pt x="1155167" y="1346200"/>
                </a:lnTo>
                <a:lnTo>
                  <a:pt x="1107933" y="1320800"/>
                </a:lnTo>
                <a:lnTo>
                  <a:pt x="1015386" y="1270000"/>
                </a:lnTo>
                <a:lnTo>
                  <a:pt x="970114" y="1257300"/>
                </a:lnTo>
                <a:lnTo>
                  <a:pt x="881673" y="1206500"/>
                </a:lnTo>
                <a:lnTo>
                  <a:pt x="838544" y="1193800"/>
                </a:lnTo>
                <a:lnTo>
                  <a:pt x="796170" y="1168400"/>
                </a:lnTo>
                <a:lnTo>
                  <a:pt x="713766" y="1143000"/>
                </a:lnTo>
                <a:lnTo>
                  <a:pt x="673777" y="1117600"/>
                </a:lnTo>
                <a:lnTo>
                  <a:pt x="596322" y="1092200"/>
                </a:lnTo>
                <a:lnTo>
                  <a:pt x="522367" y="1066800"/>
                </a:lnTo>
                <a:lnTo>
                  <a:pt x="452074" y="1041400"/>
                </a:lnTo>
                <a:lnTo>
                  <a:pt x="385601" y="1016000"/>
                </a:lnTo>
                <a:lnTo>
                  <a:pt x="323111" y="990600"/>
                </a:lnTo>
                <a:lnTo>
                  <a:pt x="293409" y="990600"/>
                </a:lnTo>
                <a:lnTo>
                  <a:pt x="264763" y="977900"/>
                </a:lnTo>
                <a:lnTo>
                  <a:pt x="237192" y="965200"/>
                </a:lnTo>
                <a:lnTo>
                  <a:pt x="210718" y="965200"/>
                </a:lnTo>
                <a:lnTo>
                  <a:pt x="185359" y="952500"/>
                </a:lnTo>
                <a:lnTo>
                  <a:pt x="138071" y="952500"/>
                </a:lnTo>
                <a:lnTo>
                  <a:pt x="94956" y="939800"/>
                </a:lnTo>
                <a:lnTo>
                  <a:pt x="301551" y="939800"/>
                </a:lnTo>
                <a:lnTo>
                  <a:pt x="331533" y="952500"/>
                </a:lnTo>
                <a:lnTo>
                  <a:pt x="362552" y="965200"/>
                </a:lnTo>
                <a:lnTo>
                  <a:pt x="394589" y="977900"/>
                </a:lnTo>
                <a:lnTo>
                  <a:pt x="427623" y="977900"/>
                </a:lnTo>
                <a:lnTo>
                  <a:pt x="461634" y="990600"/>
                </a:lnTo>
                <a:lnTo>
                  <a:pt x="532507" y="1016000"/>
                </a:lnTo>
                <a:lnTo>
                  <a:pt x="569328" y="1028700"/>
                </a:lnTo>
                <a:lnTo>
                  <a:pt x="607045" y="1054100"/>
                </a:lnTo>
                <a:lnTo>
                  <a:pt x="685087" y="1079500"/>
                </a:lnTo>
                <a:lnTo>
                  <a:pt x="725372" y="1092200"/>
                </a:lnTo>
                <a:lnTo>
                  <a:pt x="766472" y="1117600"/>
                </a:lnTo>
                <a:lnTo>
                  <a:pt x="808367" y="1130300"/>
                </a:lnTo>
                <a:lnTo>
                  <a:pt x="851037" y="1155700"/>
                </a:lnTo>
                <a:lnTo>
                  <a:pt x="894463" y="1168400"/>
                </a:lnTo>
                <a:lnTo>
                  <a:pt x="938623" y="1193800"/>
                </a:lnTo>
                <a:lnTo>
                  <a:pt x="983497" y="1206500"/>
                </a:lnTo>
                <a:lnTo>
                  <a:pt x="1075308" y="1257300"/>
                </a:lnTo>
                <a:lnTo>
                  <a:pt x="1122205" y="1282700"/>
                </a:lnTo>
                <a:lnTo>
                  <a:pt x="1169735" y="1295400"/>
                </a:lnTo>
                <a:lnTo>
                  <a:pt x="1315926" y="1371600"/>
                </a:lnTo>
                <a:lnTo>
                  <a:pt x="1518494" y="1473200"/>
                </a:lnTo>
                <a:lnTo>
                  <a:pt x="1570367" y="1498600"/>
                </a:lnTo>
                <a:lnTo>
                  <a:pt x="1622691" y="1536700"/>
                </a:lnTo>
                <a:lnTo>
                  <a:pt x="1782175" y="1612900"/>
                </a:lnTo>
                <a:lnTo>
                  <a:pt x="1836105" y="1651000"/>
                </a:lnTo>
                <a:lnTo>
                  <a:pt x="1890387" y="1676400"/>
                </a:lnTo>
                <a:lnTo>
                  <a:pt x="1944999" y="1714500"/>
                </a:lnTo>
                <a:lnTo>
                  <a:pt x="2055134" y="1765300"/>
                </a:lnTo>
                <a:lnTo>
                  <a:pt x="2110617" y="1803400"/>
                </a:lnTo>
                <a:lnTo>
                  <a:pt x="2166351" y="1828800"/>
                </a:lnTo>
                <a:lnTo>
                  <a:pt x="2278486" y="1905000"/>
                </a:lnTo>
                <a:lnTo>
                  <a:pt x="2334848" y="1930400"/>
                </a:lnTo>
                <a:lnTo>
                  <a:pt x="2448059" y="2006600"/>
                </a:lnTo>
                <a:lnTo>
                  <a:pt x="2504868" y="2032000"/>
                </a:lnTo>
                <a:lnTo>
                  <a:pt x="2618791" y="2108200"/>
                </a:lnTo>
                <a:lnTo>
                  <a:pt x="2675865" y="2133600"/>
                </a:lnTo>
                <a:lnTo>
                  <a:pt x="2720361" y="2171700"/>
                </a:lnTo>
                <a:lnTo>
                  <a:pt x="2895019" y="2273300"/>
                </a:lnTo>
                <a:lnTo>
                  <a:pt x="2937815" y="2298700"/>
                </a:lnTo>
                <a:lnTo>
                  <a:pt x="2980251" y="2336800"/>
                </a:lnTo>
                <a:lnTo>
                  <a:pt x="3105323" y="2413000"/>
                </a:lnTo>
                <a:lnTo>
                  <a:pt x="3226893" y="2489200"/>
                </a:lnTo>
                <a:lnTo>
                  <a:pt x="3266605" y="2514600"/>
                </a:lnTo>
                <a:lnTo>
                  <a:pt x="3305900" y="2552700"/>
                </a:lnTo>
                <a:lnTo>
                  <a:pt x="3344771" y="2578100"/>
                </a:lnTo>
                <a:close/>
              </a:path>
              <a:path w="4856480" h="4127500">
                <a:moveTo>
                  <a:pt x="4827174" y="2247900"/>
                </a:moveTo>
                <a:lnTo>
                  <a:pt x="4757883" y="2247900"/>
                </a:lnTo>
                <a:lnTo>
                  <a:pt x="4775440" y="2235200"/>
                </a:lnTo>
                <a:lnTo>
                  <a:pt x="4789670" y="2235200"/>
                </a:lnTo>
                <a:lnTo>
                  <a:pt x="4800789" y="2209800"/>
                </a:lnTo>
                <a:lnTo>
                  <a:pt x="4809015" y="2197100"/>
                </a:lnTo>
                <a:lnTo>
                  <a:pt x="4813476" y="2171700"/>
                </a:lnTo>
                <a:lnTo>
                  <a:pt x="4813669" y="2146300"/>
                </a:lnTo>
                <a:lnTo>
                  <a:pt x="4809599" y="2120900"/>
                </a:lnTo>
                <a:lnTo>
                  <a:pt x="4801272" y="2095500"/>
                </a:lnTo>
                <a:lnTo>
                  <a:pt x="4788693" y="2070100"/>
                </a:lnTo>
                <a:lnTo>
                  <a:pt x="4771867" y="2044700"/>
                </a:lnTo>
                <a:lnTo>
                  <a:pt x="4750800" y="2006600"/>
                </a:lnTo>
                <a:lnTo>
                  <a:pt x="4725497" y="1981200"/>
                </a:lnTo>
                <a:lnTo>
                  <a:pt x="4695963" y="1943100"/>
                </a:lnTo>
                <a:lnTo>
                  <a:pt x="4662205" y="1917700"/>
                </a:lnTo>
                <a:lnTo>
                  <a:pt x="4624227" y="1879600"/>
                </a:lnTo>
                <a:lnTo>
                  <a:pt x="4582035" y="1841500"/>
                </a:lnTo>
                <a:lnTo>
                  <a:pt x="4535634" y="1803400"/>
                </a:lnTo>
                <a:lnTo>
                  <a:pt x="4485030" y="1765300"/>
                </a:lnTo>
                <a:lnTo>
                  <a:pt x="4430227" y="1714500"/>
                </a:lnTo>
                <a:lnTo>
                  <a:pt x="4371232" y="1676400"/>
                </a:lnTo>
                <a:lnTo>
                  <a:pt x="4308050" y="1625600"/>
                </a:lnTo>
                <a:lnTo>
                  <a:pt x="4240686" y="1587500"/>
                </a:lnTo>
                <a:lnTo>
                  <a:pt x="4203831" y="1562100"/>
                </a:lnTo>
                <a:lnTo>
                  <a:pt x="4166142" y="1536700"/>
                </a:lnTo>
                <a:lnTo>
                  <a:pt x="4127658" y="1511300"/>
                </a:lnTo>
                <a:lnTo>
                  <a:pt x="4088421" y="1485900"/>
                </a:lnTo>
                <a:lnTo>
                  <a:pt x="4048472" y="1460500"/>
                </a:lnTo>
                <a:lnTo>
                  <a:pt x="3966595" y="1409700"/>
                </a:lnTo>
                <a:lnTo>
                  <a:pt x="3882352" y="1358900"/>
                </a:lnTo>
                <a:lnTo>
                  <a:pt x="3796067" y="1308100"/>
                </a:lnTo>
                <a:lnTo>
                  <a:pt x="3663519" y="1231900"/>
                </a:lnTo>
                <a:lnTo>
                  <a:pt x="3162089" y="952500"/>
                </a:lnTo>
                <a:lnTo>
                  <a:pt x="3250625" y="952500"/>
                </a:lnTo>
                <a:lnTo>
                  <a:pt x="3671065" y="1181100"/>
                </a:lnTo>
                <a:lnTo>
                  <a:pt x="3716823" y="1206500"/>
                </a:lnTo>
                <a:lnTo>
                  <a:pt x="3762231" y="1244600"/>
                </a:lnTo>
                <a:lnTo>
                  <a:pt x="3895923" y="1320800"/>
                </a:lnTo>
                <a:lnTo>
                  <a:pt x="3982508" y="1371600"/>
                </a:lnTo>
                <a:lnTo>
                  <a:pt x="4066657" y="1422400"/>
                </a:lnTo>
                <a:lnTo>
                  <a:pt x="4107710" y="1447800"/>
                </a:lnTo>
                <a:lnTo>
                  <a:pt x="4148023" y="1473200"/>
                </a:lnTo>
                <a:lnTo>
                  <a:pt x="4187555" y="1498600"/>
                </a:lnTo>
                <a:lnTo>
                  <a:pt x="4226261" y="1524000"/>
                </a:lnTo>
                <a:lnTo>
                  <a:pt x="4264099" y="1549400"/>
                </a:lnTo>
                <a:lnTo>
                  <a:pt x="4332412" y="1600200"/>
                </a:lnTo>
                <a:lnTo>
                  <a:pt x="4396421" y="1638300"/>
                </a:lnTo>
                <a:lnTo>
                  <a:pt x="4456150" y="1689100"/>
                </a:lnTo>
                <a:lnTo>
                  <a:pt x="4511623" y="1727200"/>
                </a:lnTo>
                <a:lnTo>
                  <a:pt x="4562864" y="1765300"/>
                </a:lnTo>
                <a:lnTo>
                  <a:pt x="4609896" y="1803400"/>
                </a:lnTo>
                <a:lnTo>
                  <a:pt x="4652744" y="1841500"/>
                </a:lnTo>
                <a:lnTo>
                  <a:pt x="4691432" y="1879600"/>
                </a:lnTo>
                <a:lnTo>
                  <a:pt x="4725982" y="1917700"/>
                </a:lnTo>
                <a:lnTo>
                  <a:pt x="4756420" y="1955800"/>
                </a:lnTo>
                <a:lnTo>
                  <a:pt x="4782769" y="1981200"/>
                </a:lnTo>
                <a:lnTo>
                  <a:pt x="4805053" y="2019300"/>
                </a:lnTo>
                <a:lnTo>
                  <a:pt x="4823296" y="2044700"/>
                </a:lnTo>
                <a:lnTo>
                  <a:pt x="4837522" y="2070100"/>
                </a:lnTo>
                <a:lnTo>
                  <a:pt x="4847754" y="2108200"/>
                </a:lnTo>
                <a:lnTo>
                  <a:pt x="4854017" y="2133600"/>
                </a:lnTo>
                <a:lnTo>
                  <a:pt x="4856334" y="2159000"/>
                </a:lnTo>
                <a:lnTo>
                  <a:pt x="4854730" y="2184400"/>
                </a:lnTo>
                <a:lnTo>
                  <a:pt x="4849227" y="2209800"/>
                </a:lnTo>
                <a:lnTo>
                  <a:pt x="4836303" y="2235200"/>
                </a:lnTo>
                <a:lnTo>
                  <a:pt x="4827174" y="2247900"/>
                </a:lnTo>
                <a:close/>
              </a:path>
              <a:path w="4856480" h="4127500">
                <a:moveTo>
                  <a:pt x="3705535" y="2717800"/>
                </a:moveTo>
                <a:lnTo>
                  <a:pt x="3633325" y="2717800"/>
                </a:lnTo>
                <a:lnTo>
                  <a:pt x="3582190" y="2705100"/>
                </a:lnTo>
                <a:lnTo>
                  <a:pt x="3522217" y="2692400"/>
                </a:lnTo>
                <a:lnTo>
                  <a:pt x="3734762" y="2692400"/>
                </a:lnTo>
                <a:lnTo>
                  <a:pt x="3724041" y="2705100"/>
                </a:lnTo>
                <a:lnTo>
                  <a:pt x="3705535" y="2717800"/>
                </a:lnTo>
                <a:close/>
              </a:path>
              <a:path w="4856480" h="4127500">
                <a:moveTo>
                  <a:pt x="2374219" y="4102100"/>
                </a:moveTo>
                <a:lnTo>
                  <a:pt x="2120163" y="4102100"/>
                </a:lnTo>
                <a:lnTo>
                  <a:pt x="2020681" y="4076700"/>
                </a:lnTo>
                <a:lnTo>
                  <a:pt x="1972355" y="4051300"/>
                </a:lnTo>
                <a:lnTo>
                  <a:pt x="1925020" y="4038600"/>
                </a:lnTo>
                <a:lnTo>
                  <a:pt x="1789301" y="4000500"/>
                </a:lnTo>
                <a:lnTo>
                  <a:pt x="1731203" y="3975100"/>
                </a:lnTo>
                <a:lnTo>
                  <a:pt x="1675476" y="3962400"/>
                </a:lnTo>
                <a:lnTo>
                  <a:pt x="1622130" y="3937000"/>
                </a:lnTo>
                <a:lnTo>
                  <a:pt x="1571174" y="3911600"/>
                </a:lnTo>
                <a:lnTo>
                  <a:pt x="1522618" y="3886200"/>
                </a:lnTo>
                <a:lnTo>
                  <a:pt x="1476473" y="3860800"/>
                </a:lnTo>
                <a:lnTo>
                  <a:pt x="1432749" y="3848100"/>
                </a:lnTo>
                <a:lnTo>
                  <a:pt x="1391455" y="3822700"/>
                </a:lnTo>
                <a:lnTo>
                  <a:pt x="1352603" y="3797300"/>
                </a:lnTo>
                <a:lnTo>
                  <a:pt x="1316201" y="3759200"/>
                </a:lnTo>
                <a:lnTo>
                  <a:pt x="1282260" y="3733800"/>
                </a:lnTo>
                <a:lnTo>
                  <a:pt x="1250791" y="3708400"/>
                </a:lnTo>
                <a:lnTo>
                  <a:pt x="1221803" y="3683000"/>
                </a:lnTo>
                <a:lnTo>
                  <a:pt x="1171310" y="3632200"/>
                </a:lnTo>
                <a:lnTo>
                  <a:pt x="1133686" y="3581400"/>
                </a:lnTo>
                <a:lnTo>
                  <a:pt x="1100691" y="3530600"/>
                </a:lnTo>
                <a:lnTo>
                  <a:pt x="1072370" y="3479800"/>
                </a:lnTo>
                <a:lnTo>
                  <a:pt x="1048767" y="3429000"/>
                </a:lnTo>
                <a:lnTo>
                  <a:pt x="1029927" y="3378200"/>
                </a:lnTo>
                <a:lnTo>
                  <a:pt x="1015894" y="3327400"/>
                </a:lnTo>
                <a:lnTo>
                  <a:pt x="1006712" y="3276600"/>
                </a:lnTo>
                <a:lnTo>
                  <a:pt x="1002426" y="3238500"/>
                </a:lnTo>
                <a:lnTo>
                  <a:pt x="1003081" y="3187700"/>
                </a:lnTo>
                <a:lnTo>
                  <a:pt x="1008721" y="3149600"/>
                </a:lnTo>
                <a:lnTo>
                  <a:pt x="1019390" y="3111500"/>
                </a:lnTo>
                <a:lnTo>
                  <a:pt x="1035134" y="3073400"/>
                </a:lnTo>
                <a:lnTo>
                  <a:pt x="1058424" y="3035300"/>
                </a:lnTo>
                <a:lnTo>
                  <a:pt x="1087037" y="2997200"/>
                </a:lnTo>
                <a:lnTo>
                  <a:pt x="1120625" y="2971800"/>
                </a:lnTo>
                <a:lnTo>
                  <a:pt x="1158842" y="2946400"/>
                </a:lnTo>
                <a:lnTo>
                  <a:pt x="1201341" y="2921000"/>
                </a:lnTo>
                <a:lnTo>
                  <a:pt x="1247775" y="2908300"/>
                </a:lnTo>
                <a:lnTo>
                  <a:pt x="1441755" y="2908300"/>
                </a:lnTo>
                <a:lnTo>
                  <a:pt x="1506078" y="2933700"/>
                </a:lnTo>
                <a:lnTo>
                  <a:pt x="1539214" y="2933700"/>
                </a:lnTo>
                <a:lnTo>
                  <a:pt x="1572918" y="2946400"/>
                </a:lnTo>
                <a:lnTo>
                  <a:pt x="1270319" y="2946400"/>
                </a:lnTo>
                <a:lnTo>
                  <a:pt x="1218585" y="2971800"/>
                </a:lnTo>
                <a:lnTo>
                  <a:pt x="1172384" y="2984500"/>
                </a:lnTo>
                <a:lnTo>
                  <a:pt x="1132312" y="3009900"/>
                </a:lnTo>
                <a:lnTo>
                  <a:pt x="1098963" y="3048000"/>
                </a:lnTo>
                <a:lnTo>
                  <a:pt x="1072931" y="3086100"/>
                </a:lnTo>
                <a:lnTo>
                  <a:pt x="1057845" y="3124200"/>
                </a:lnTo>
                <a:lnTo>
                  <a:pt x="1048339" y="3175000"/>
                </a:lnTo>
                <a:lnTo>
                  <a:pt x="1044359" y="3213100"/>
                </a:lnTo>
                <a:lnTo>
                  <a:pt x="1045846" y="3251200"/>
                </a:lnTo>
                <a:lnTo>
                  <a:pt x="1052745" y="3302000"/>
                </a:lnTo>
                <a:lnTo>
                  <a:pt x="1064998" y="3352800"/>
                </a:lnTo>
                <a:lnTo>
                  <a:pt x="1082549" y="3390900"/>
                </a:lnTo>
                <a:lnTo>
                  <a:pt x="1105341" y="3441700"/>
                </a:lnTo>
                <a:lnTo>
                  <a:pt x="1133317" y="3492500"/>
                </a:lnTo>
                <a:lnTo>
                  <a:pt x="1166420" y="3543300"/>
                </a:lnTo>
                <a:lnTo>
                  <a:pt x="1204593" y="3594100"/>
                </a:lnTo>
                <a:lnTo>
                  <a:pt x="1248827" y="3644900"/>
                </a:lnTo>
                <a:lnTo>
                  <a:pt x="1301766" y="3695700"/>
                </a:lnTo>
                <a:lnTo>
                  <a:pt x="1331406" y="3721100"/>
                </a:lnTo>
                <a:lnTo>
                  <a:pt x="1363113" y="3746500"/>
                </a:lnTo>
                <a:lnTo>
                  <a:pt x="1396847" y="3771900"/>
                </a:lnTo>
                <a:lnTo>
                  <a:pt x="1432574" y="3797300"/>
                </a:lnTo>
                <a:lnTo>
                  <a:pt x="1470255" y="3810000"/>
                </a:lnTo>
                <a:lnTo>
                  <a:pt x="1509854" y="3835400"/>
                </a:lnTo>
                <a:lnTo>
                  <a:pt x="1551334" y="3860800"/>
                </a:lnTo>
                <a:lnTo>
                  <a:pt x="1594659" y="3873500"/>
                </a:lnTo>
                <a:lnTo>
                  <a:pt x="1639791" y="3898900"/>
                </a:lnTo>
                <a:lnTo>
                  <a:pt x="1686693" y="3911600"/>
                </a:lnTo>
                <a:lnTo>
                  <a:pt x="1735330" y="3937000"/>
                </a:lnTo>
                <a:lnTo>
                  <a:pt x="1785663" y="3949700"/>
                </a:lnTo>
                <a:lnTo>
                  <a:pt x="1837656" y="3975100"/>
                </a:lnTo>
                <a:lnTo>
                  <a:pt x="1946476" y="4000500"/>
                </a:lnTo>
                <a:lnTo>
                  <a:pt x="2003228" y="4025900"/>
                </a:lnTo>
                <a:lnTo>
                  <a:pt x="2244996" y="4076700"/>
                </a:lnTo>
                <a:lnTo>
                  <a:pt x="2374219" y="4102100"/>
                </a:lnTo>
                <a:close/>
              </a:path>
              <a:path w="4856480" h="4127500">
                <a:moveTo>
                  <a:pt x="2470372" y="4127500"/>
                </a:moveTo>
                <a:lnTo>
                  <a:pt x="2270076" y="4127500"/>
                </a:lnTo>
                <a:lnTo>
                  <a:pt x="2223191" y="4114800"/>
                </a:lnTo>
                <a:lnTo>
                  <a:pt x="2171251" y="4102100"/>
                </a:lnTo>
                <a:lnTo>
                  <a:pt x="2374219" y="4102100"/>
                </a:lnTo>
                <a:lnTo>
                  <a:pt x="2363169" y="4064000"/>
                </a:lnTo>
                <a:lnTo>
                  <a:pt x="2350625" y="4013200"/>
                </a:lnTo>
                <a:lnTo>
                  <a:pt x="2336587" y="3975100"/>
                </a:lnTo>
                <a:lnTo>
                  <a:pt x="2321051" y="3924300"/>
                </a:lnTo>
                <a:lnTo>
                  <a:pt x="2304017" y="3873500"/>
                </a:lnTo>
                <a:lnTo>
                  <a:pt x="2285483" y="3835400"/>
                </a:lnTo>
                <a:lnTo>
                  <a:pt x="2265446" y="3784600"/>
                </a:lnTo>
                <a:lnTo>
                  <a:pt x="2233659" y="3721100"/>
                </a:lnTo>
                <a:lnTo>
                  <a:pt x="2201175" y="3657600"/>
                </a:lnTo>
                <a:lnTo>
                  <a:pt x="2168057" y="3594100"/>
                </a:lnTo>
                <a:lnTo>
                  <a:pt x="2134369" y="3543300"/>
                </a:lnTo>
                <a:lnTo>
                  <a:pt x="2100177" y="3492500"/>
                </a:lnTo>
                <a:lnTo>
                  <a:pt x="2065544" y="3429000"/>
                </a:lnTo>
                <a:lnTo>
                  <a:pt x="2030534" y="3390900"/>
                </a:lnTo>
                <a:lnTo>
                  <a:pt x="1995213" y="3340100"/>
                </a:lnTo>
                <a:lnTo>
                  <a:pt x="1816174" y="3149600"/>
                </a:lnTo>
                <a:lnTo>
                  <a:pt x="1673884" y="3048000"/>
                </a:lnTo>
                <a:lnTo>
                  <a:pt x="1638978" y="3035300"/>
                </a:lnTo>
                <a:lnTo>
                  <a:pt x="1604467" y="3009900"/>
                </a:lnTo>
                <a:lnTo>
                  <a:pt x="1536888" y="2984500"/>
                </a:lnTo>
                <a:lnTo>
                  <a:pt x="1471662" y="2959100"/>
                </a:lnTo>
                <a:lnTo>
                  <a:pt x="1440091" y="2959100"/>
                </a:lnTo>
                <a:lnTo>
                  <a:pt x="1409302" y="2946400"/>
                </a:lnTo>
                <a:lnTo>
                  <a:pt x="1572918" y="2946400"/>
                </a:lnTo>
                <a:lnTo>
                  <a:pt x="1607129" y="2971800"/>
                </a:lnTo>
                <a:lnTo>
                  <a:pt x="1676830" y="2997200"/>
                </a:lnTo>
                <a:lnTo>
                  <a:pt x="1819631" y="3098800"/>
                </a:lnTo>
                <a:lnTo>
                  <a:pt x="1855684" y="3136900"/>
                </a:lnTo>
                <a:lnTo>
                  <a:pt x="1891755" y="3162300"/>
                </a:lnTo>
                <a:lnTo>
                  <a:pt x="1999474" y="3276600"/>
                </a:lnTo>
                <a:lnTo>
                  <a:pt x="2035011" y="3327400"/>
                </a:lnTo>
                <a:lnTo>
                  <a:pt x="2070261" y="3365500"/>
                </a:lnTo>
                <a:lnTo>
                  <a:pt x="2105165" y="3416300"/>
                </a:lnTo>
                <a:lnTo>
                  <a:pt x="2139660" y="3467100"/>
                </a:lnTo>
                <a:lnTo>
                  <a:pt x="2173686" y="3517900"/>
                </a:lnTo>
                <a:lnTo>
                  <a:pt x="2207181" y="3581400"/>
                </a:lnTo>
                <a:lnTo>
                  <a:pt x="2240084" y="3644900"/>
                </a:lnTo>
                <a:lnTo>
                  <a:pt x="2272336" y="3708400"/>
                </a:lnTo>
                <a:lnTo>
                  <a:pt x="2303873" y="3771900"/>
                </a:lnTo>
                <a:lnTo>
                  <a:pt x="2325658" y="3822700"/>
                </a:lnTo>
                <a:lnTo>
                  <a:pt x="2345742" y="3873500"/>
                </a:lnTo>
                <a:lnTo>
                  <a:pt x="2364121" y="3924300"/>
                </a:lnTo>
                <a:lnTo>
                  <a:pt x="2380792" y="3962400"/>
                </a:lnTo>
                <a:lnTo>
                  <a:pt x="2395752" y="4013200"/>
                </a:lnTo>
                <a:lnTo>
                  <a:pt x="2408996" y="4064000"/>
                </a:lnTo>
                <a:lnTo>
                  <a:pt x="2420521" y="4114800"/>
                </a:lnTo>
                <a:lnTo>
                  <a:pt x="2470372" y="4127500"/>
                </a:lnTo>
                <a:close/>
              </a:path>
            </a:pathLst>
          </a:custGeom>
          <a:solidFill>
            <a:srgbClr val="644F3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Текстовое поле 31"/>
          <p:cNvSpPr txBox="1"/>
          <p:nvPr/>
        </p:nvSpPr>
        <p:spPr>
          <a:xfrm>
            <a:off x="3575050" y="1837690"/>
            <a:ext cx="6185535" cy="7581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80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Lesson 47</a:t>
            </a:r>
            <a:endParaRPr lang="en-US" altLang="en-US" sz="800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3" name="Текстовое поле 32"/>
          <p:cNvSpPr txBox="1"/>
          <p:nvPr/>
        </p:nvSpPr>
        <p:spPr>
          <a:xfrm>
            <a:off x="4628515" y="3197225"/>
            <a:ext cx="46596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2800" i="1">
                <a:solidFill>
                  <a:srgbClr val="C00000"/>
                </a:solidFill>
              </a:rPr>
              <a:t>Video about zebras</a:t>
            </a:r>
            <a:endParaRPr lang="en-US" altLang="ru-RU" sz="2800" i="1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2" name="Текстовое поле 31"/>
          <p:cNvSpPr txBox="1"/>
          <p:nvPr/>
        </p:nvSpPr>
        <p:spPr>
          <a:xfrm>
            <a:off x="618490" y="358140"/>
            <a:ext cx="4645025" cy="333311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 about 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history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 biology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 about 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a science book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Don’t know much about </a:t>
            </a:r>
            <a:r>
              <a:rPr lang="en-US" altLang="zh-CN" sz="1600" b="0" i="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</a:rPr>
              <a:t>the French</a:t>
            </a:r>
            <a:r>
              <a:rPr lang="en-US" altLang="zh-CN" sz="1600" b="0" i="0">
                <a:solidFill>
                  <a:srgbClr val="404040"/>
                </a:solidFill>
                <a:latin typeface="Tahoma" panose="020B0604030504040204"/>
                <a:ea typeface="Tahoma" panose="020B0604030504040204"/>
              </a:rPr>
              <a:t> I took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C00000"/>
                </a:solidFill>
                <a:latin typeface="Tahoma" panose="020B0604030504040204"/>
                <a:ea typeface="Tahoma" panose="020B0604030504040204"/>
              </a:rPr>
              <a:t>But I do know that I love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C00000"/>
                </a:solidFill>
                <a:latin typeface="Tahoma" panose="020B0604030504040204"/>
                <a:ea typeface="Tahoma" panose="020B0604030504040204"/>
              </a:rPr>
              <a:t>And I know that if you love me, too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 b="0" i="0">
                <a:solidFill>
                  <a:srgbClr val="C00000"/>
                </a:solidFill>
                <a:latin typeface="Tahoma" panose="020B0604030504040204"/>
                <a:ea typeface="Tahoma" panose="020B0604030504040204"/>
              </a:rPr>
              <a:t>What a wonderful world this would be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618490" y="3526155"/>
            <a:ext cx="4309110" cy="29584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geography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trigonometry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algebra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what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 slide rule</a:t>
            </a: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 is for</a:t>
            </a: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But I do know one and one is two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And if this one could be with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What a wonderful world this would be</a:t>
            </a:r>
            <a:endParaRPr lang="en-US" altLang="zh-CN" sz="1600">
              <a:solidFill>
                <a:srgbClr val="C00000"/>
              </a:solidFill>
              <a:latin typeface="Tahoma" panose="020B0604030504040204"/>
              <a:ea typeface="Tahoma" panose="020B0604030504040204"/>
              <a:sym typeface="+mn-ea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4667885" y="1152525"/>
            <a:ext cx="6096000" cy="5205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Now, I don’t claim to be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an A student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But I’m trying to be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For maybe by being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an A student</a:t>
            </a: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, baby</a:t>
            </a: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I can win your love for me</a:t>
            </a: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history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 biology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a science book</a:t>
            </a:r>
            <a:endParaRPr lang="en-US" altLang="zh-CN" sz="1600" b="0" i="0">
              <a:solidFill>
                <a:srgbClr val="40404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Don’t know much about </a:t>
            </a:r>
            <a:r>
              <a:rPr lang="en-US" altLang="zh-CN" sz="1600">
                <a:solidFill>
                  <a:srgbClr val="40404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the French</a:t>
            </a:r>
            <a:r>
              <a:rPr lang="en-US" altLang="zh-CN" sz="1600">
                <a:solidFill>
                  <a:srgbClr val="404040"/>
                </a:solidFill>
                <a:latin typeface="Tahoma" panose="020B0604030504040204"/>
                <a:ea typeface="Tahoma" panose="020B0604030504040204"/>
                <a:sym typeface="+mn-ea"/>
              </a:rPr>
              <a:t> I took</a:t>
            </a: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40404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But I do know that I love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And I know that if you love me, too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What a wonderful world this would be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>
              <a:solidFill>
                <a:srgbClr val="404040"/>
              </a:solidFill>
              <a:latin typeface="Tahoma" panose="020B0604030504040204"/>
              <a:ea typeface="Tahoma" panose="020B0604030504040204"/>
              <a:sym typeface="+mn-ea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8479790" y="1950085"/>
            <a:ext cx="3646170" cy="29584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La ta ta ta ta ta ta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(History)</a:t>
            </a:r>
            <a:endParaRPr lang="en-US" altLang="zh-CN" sz="1600">
              <a:solidFill>
                <a:srgbClr val="C00000"/>
              </a:solidFill>
              <a:highlight>
                <a:srgbClr val="FFFF00"/>
              </a:highlight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Hmm-mm-mm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(Biology)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La ta ta ta ta ta ta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(Science book)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Hmm-mm-mm </a:t>
            </a:r>
            <a:r>
              <a:rPr lang="en-US" altLang="zh-CN" sz="1600">
                <a:solidFill>
                  <a:srgbClr val="C00000"/>
                </a:solidFill>
                <a:highlight>
                  <a:srgbClr val="FFFF00"/>
                </a:highlight>
                <a:latin typeface="Tahoma" panose="020B0604030504040204"/>
                <a:ea typeface="Tahoma" panose="020B0604030504040204"/>
                <a:sym typeface="+mn-ea"/>
              </a:rPr>
              <a:t>(French</a:t>
            </a: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 I took)</a:t>
            </a:r>
            <a:endParaRPr lang="en-US" altLang="zh-CN" sz="1600">
              <a:solidFill>
                <a:srgbClr val="C00000"/>
              </a:solidFill>
              <a:latin typeface="Tahoma" panose="020B0604030504040204"/>
              <a:ea typeface="Tahoma" panose="020B0604030504040204"/>
              <a:sym typeface="+mn-ea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Yeah, but I do know that I love you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And I know that if you love me, too</a:t>
            </a:r>
            <a:endParaRPr lang="en-US" altLang="zh-CN" sz="1600" b="0" i="0">
              <a:solidFill>
                <a:srgbClr val="C00000"/>
              </a:solidFill>
              <a:latin typeface="Tahoma" panose="020B0604030504040204"/>
              <a:ea typeface="Tahoma" panose="020B0604030504040204"/>
            </a:endParaRPr>
          </a:p>
          <a:p>
            <a:pPr marL="0" indent="0" fontAlgn="base">
              <a:spcBef>
                <a:spcPct val="0"/>
              </a:spcBef>
              <a:spcAft>
                <a:spcPts val="1000"/>
              </a:spcAft>
            </a:pPr>
            <a:r>
              <a:rPr lang="en-US" altLang="zh-CN" sz="1600">
                <a:solidFill>
                  <a:srgbClr val="C00000"/>
                </a:solidFill>
                <a:latin typeface="Tahoma" panose="020B0604030504040204"/>
                <a:ea typeface="Tahoma" panose="020B0604030504040204"/>
                <a:sym typeface="+mn-ea"/>
              </a:rPr>
              <a:t>What a wonderful world this would be</a:t>
            </a:r>
            <a:endParaRPr lang="en-US" altLang="zh-CN" sz="1600">
              <a:solidFill>
                <a:srgbClr val="C00000"/>
              </a:solidFill>
              <a:latin typeface="Tahoma" panose="020B0604030504040204"/>
              <a:ea typeface="Tahoma" panose="020B0604030504040204"/>
              <a:sym typeface="+mn-ea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4147820" y="234315"/>
            <a:ext cx="6045835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fontAlgn="base">
              <a:spcBef>
                <a:spcPts val="600"/>
              </a:spcBef>
              <a:spcAft>
                <a:spcPts val="300"/>
              </a:spcAft>
            </a:pPr>
            <a:r>
              <a:rPr lang="en-US" altLang="zh-CN" sz="2800" b="1" i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ahoma" panose="020B0604030504040204"/>
                <a:cs typeface="Arial" panose="020B0604020202020204" pitchFamily="34" charset="0"/>
              </a:rPr>
              <a:t>Sam Cooke – Wonderful World</a:t>
            </a:r>
            <a:endParaRPr lang="en-US" altLang="zh-CN" sz="2800" b="1" i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/>
              <a:latin typeface="Arial" panose="020B0604020202020204" pitchFamily="34" charset="0"/>
              <a:ea typeface="Tahoma" panose="020B0604030504040204"/>
              <a:cs typeface="Arial" panose="020B0604020202020204" pitchFamily="34" charset="0"/>
            </a:endParaRPr>
          </a:p>
        </p:txBody>
      </p:sp>
      <p:pic>
        <p:nvPicPr>
          <p:cNvPr id="6" name="Изображение 5" descr="0_17a2f2_8b7ecf71_ori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97135" y="5039360"/>
            <a:ext cx="1189990" cy="1318895"/>
          </a:xfrm>
          <a:prstGeom prst="rect">
            <a:avLst/>
          </a:prstGeom>
        </p:spPr>
      </p:pic>
      <p:pic>
        <p:nvPicPr>
          <p:cNvPr id="7" name="Изображение 6" descr="02092021_книг2 (2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0980" y="234315"/>
            <a:ext cx="1248410" cy="1466215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Изображение 34" descr="загруженное (5)"/>
          <p:cNvPicPr>
            <a:picLocks noChangeAspect="1"/>
          </p:cNvPicPr>
          <p:nvPr/>
        </p:nvPicPr>
        <p:blipFill>
          <a:blip r:embed="rId1"/>
          <a:srcRect t="8417"/>
          <a:stretch>
            <a:fillRect/>
          </a:stretch>
        </p:blipFill>
        <p:spPr>
          <a:xfrm>
            <a:off x="7078980" y="648970"/>
            <a:ext cx="4626610" cy="5976620"/>
          </a:xfrm>
          <a:prstGeom prst="rect">
            <a:avLst/>
          </a:prstGeom>
        </p:spPr>
      </p:pic>
      <p:sp>
        <p:nvSpPr>
          <p:cNvPr id="33" name="Текстовое поле 32"/>
          <p:cNvSpPr txBox="1"/>
          <p:nvPr/>
        </p:nvSpPr>
        <p:spPr>
          <a:xfrm>
            <a:off x="610870" y="800100"/>
            <a:ext cx="658685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ru-RU" sz="2800" i="1">
                <a:solidFill>
                  <a:srgbClr val="C00000"/>
                </a:solidFill>
              </a:rPr>
              <a:t>Do you have many/much... ?</a:t>
            </a:r>
            <a:endParaRPr lang="en-US" altLang="ru-RU" sz="2800" i="1">
              <a:solidFill>
                <a:srgbClr val="C00000"/>
              </a:solidFill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150620" y="2552065"/>
            <a:ext cx="483552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>
                <a:solidFill>
                  <a:schemeClr val="tx1"/>
                </a:solidFill>
                <a:highlight>
                  <a:srgbClr val="FFFF00"/>
                </a:highlight>
              </a:rPr>
              <a:t>underwear</a:t>
            </a:r>
            <a:r>
              <a:rPr lang="en-US" altLang="ru-RU"/>
              <a:t> - </a:t>
            </a:r>
            <a:r>
              <a:rPr lang="ru-RU" altLang="ru-RU"/>
              <a:t>нижнее бельё</a:t>
            </a:r>
            <a:endParaRPr lang="ru-RU" altLang="ru-RU"/>
          </a:p>
          <a:p>
            <a:r>
              <a:rPr lang="en-US" altLang="ru-RU">
                <a:highlight>
                  <a:srgbClr val="FFFF00"/>
                </a:highlight>
              </a:rPr>
              <a:t>cotton/linen</a:t>
            </a:r>
            <a:r>
              <a:rPr lang="ru-RU" altLang="en-US"/>
              <a:t> - хлопок/лён</a:t>
            </a:r>
            <a:endParaRPr lang="en-US" altLang="ru-RU"/>
          </a:p>
          <a:p>
            <a:r>
              <a:rPr lang="en-US" altLang="ru-RU">
                <a:highlight>
                  <a:srgbClr val="FFFF00"/>
                </a:highlight>
              </a:rPr>
              <a:t>jewelry</a:t>
            </a:r>
            <a:r>
              <a:rPr lang="ru-RU" altLang="en-US">
                <a:highlight>
                  <a:srgbClr val="FFFF00"/>
                </a:highlight>
              </a:rPr>
              <a:t> </a:t>
            </a:r>
            <a:r>
              <a:rPr lang="ru-RU" altLang="en-US"/>
              <a:t>- бижутерия</a:t>
            </a:r>
            <a:endParaRPr lang="en-US" altLang="ru-RU"/>
          </a:p>
          <a:p>
            <a:r>
              <a:rPr lang="en-US" altLang="ru-RU">
                <a:highlight>
                  <a:srgbClr val="FFFF00"/>
                </a:highlight>
              </a:rPr>
              <a:t>cosmetics</a:t>
            </a:r>
            <a:r>
              <a:rPr lang="ru-RU" altLang="en-US"/>
              <a:t> - косметика</a:t>
            </a:r>
            <a:endParaRPr lang="en-US" altLang="ru-RU"/>
          </a:p>
          <a:p>
            <a:r>
              <a:rPr lang="en-US" altLang="ru-RU">
                <a:highlight>
                  <a:srgbClr val="FFFF00"/>
                </a:highlight>
              </a:rPr>
              <a:t>money</a:t>
            </a:r>
            <a:r>
              <a:rPr lang="ru-RU" altLang="en-US"/>
              <a:t> - деньги</a:t>
            </a:r>
            <a:endParaRPr lang="en-US" altLang="ru-RU"/>
          </a:p>
          <a:p>
            <a:r>
              <a:rPr lang="en-US" altLang="ru-RU">
                <a:highlight>
                  <a:srgbClr val="FFFF00"/>
                </a:highlight>
              </a:rPr>
              <a:t>(school/handmade/girlish) </a:t>
            </a:r>
            <a:r>
              <a:rPr lang="en-US" altLang="ru-RU" u="sng">
                <a:highlight>
                  <a:srgbClr val="FFFF00"/>
                </a:highlight>
              </a:rPr>
              <a:t>stuff</a:t>
            </a:r>
            <a:r>
              <a:rPr lang="ru-RU" altLang="en-US">
                <a:highlight>
                  <a:srgbClr val="FFFF00"/>
                </a:highlight>
              </a:rPr>
              <a:t> </a:t>
            </a:r>
            <a:r>
              <a:rPr lang="ru-RU" altLang="en-US"/>
              <a:t>- школьные/рукодельные/девчачьи мелочи</a:t>
            </a:r>
            <a:endParaRPr lang="ru-RU" altLang="en-US"/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2522855" y="1978660"/>
            <a:ext cx="19989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>
                <a:solidFill>
                  <a:srgbClr val="FF0000"/>
                </a:solidFill>
              </a:rPr>
              <a:t>Uncountables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FF4E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" name="object 3"/>
          <p:cNvSpPr/>
          <p:nvPr/>
        </p:nvSpPr>
        <p:spPr>
          <a:xfrm>
            <a:off x="7246668" y="1"/>
            <a:ext cx="21167" cy="3547533"/>
          </a:xfrm>
          <a:custGeom>
            <a:avLst/>
            <a:gdLst/>
            <a:ahLst/>
            <a:cxnLst/>
            <a:rect l="l" t="t" r="r" b="b"/>
            <a:pathLst>
              <a:path w="31750" h="5321300">
                <a:moveTo>
                  <a:pt x="31498" y="5320748"/>
                </a:moveTo>
                <a:lnTo>
                  <a:pt x="0" y="5320748"/>
                </a:lnTo>
                <a:lnTo>
                  <a:pt x="0" y="0"/>
                </a:lnTo>
                <a:lnTo>
                  <a:pt x="31498" y="0"/>
                </a:lnTo>
                <a:lnTo>
                  <a:pt x="31498" y="532074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7790045" y="8"/>
            <a:ext cx="74083" cy="3717713"/>
          </a:xfrm>
          <a:custGeom>
            <a:avLst/>
            <a:gdLst/>
            <a:ahLst/>
            <a:cxnLst/>
            <a:rect l="l" t="t" r="r" b="b"/>
            <a:pathLst>
              <a:path w="111125" h="5576570">
                <a:moveTo>
                  <a:pt x="110693" y="5575643"/>
                </a:moveTo>
                <a:lnTo>
                  <a:pt x="31508" y="0"/>
                </a:lnTo>
                <a:lnTo>
                  <a:pt x="15621" y="0"/>
                </a:lnTo>
                <a:lnTo>
                  <a:pt x="0" y="0"/>
                </a:lnTo>
                <a:lnTo>
                  <a:pt x="79197" y="5576087"/>
                </a:lnTo>
                <a:lnTo>
                  <a:pt x="94576" y="5575871"/>
                </a:lnTo>
                <a:lnTo>
                  <a:pt x="110693" y="5575643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8493074" y="8"/>
            <a:ext cx="98637" cy="3997537"/>
          </a:xfrm>
          <a:custGeom>
            <a:avLst/>
            <a:gdLst/>
            <a:ahLst/>
            <a:cxnLst/>
            <a:rect l="l" t="t" r="r" b="b"/>
            <a:pathLst>
              <a:path w="147954" h="5996305">
                <a:moveTo>
                  <a:pt x="147853" y="5995238"/>
                </a:moveTo>
                <a:lnTo>
                  <a:pt x="31508" y="0"/>
                </a:lnTo>
                <a:lnTo>
                  <a:pt x="15900" y="0"/>
                </a:lnTo>
                <a:lnTo>
                  <a:pt x="0" y="0"/>
                </a:lnTo>
                <a:lnTo>
                  <a:pt x="116357" y="5995848"/>
                </a:lnTo>
                <a:lnTo>
                  <a:pt x="131953" y="5995555"/>
                </a:lnTo>
                <a:lnTo>
                  <a:pt x="147853" y="599523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9047031" y="8"/>
            <a:ext cx="118957" cy="4046643"/>
          </a:xfrm>
          <a:custGeom>
            <a:avLst/>
            <a:gdLst/>
            <a:ahLst/>
            <a:cxnLst/>
            <a:rect l="l" t="t" r="r" b="b"/>
            <a:pathLst>
              <a:path w="178434" h="6069965">
                <a:moveTo>
                  <a:pt x="177825" y="6068911"/>
                </a:moveTo>
                <a:lnTo>
                  <a:pt x="31496" y="0"/>
                </a:lnTo>
                <a:lnTo>
                  <a:pt x="15824" y="0"/>
                </a:lnTo>
                <a:lnTo>
                  <a:pt x="0" y="0"/>
                </a:lnTo>
                <a:lnTo>
                  <a:pt x="146329" y="6069660"/>
                </a:lnTo>
                <a:lnTo>
                  <a:pt x="161963" y="6069292"/>
                </a:lnTo>
                <a:lnTo>
                  <a:pt x="177825" y="6068911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9702113" y="1036156"/>
            <a:ext cx="48260" cy="2681817"/>
          </a:xfrm>
          <a:custGeom>
            <a:avLst/>
            <a:gdLst/>
            <a:ahLst/>
            <a:cxnLst/>
            <a:rect l="l" t="t" r="r" b="b"/>
            <a:pathLst>
              <a:path w="72390" h="4022725">
                <a:moveTo>
                  <a:pt x="71815" y="4022249"/>
                </a:moveTo>
                <a:lnTo>
                  <a:pt x="0" y="0"/>
                </a:lnTo>
                <a:lnTo>
                  <a:pt x="9817" y="357326"/>
                </a:lnTo>
                <a:lnTo>
                  <a:pt x="19096" y="765129"/>
                </a:lnTo>
                <a:lnTo>
                  <a:pt x="30076" y="1375988"/>
                </a:lnTo>
                <a:lnTo>
                  <a:pt x="55956" y="3206893"/>
                </a:lnTo>
                <a:lnTo>
                  <a:pt x="65152" y="3716248"/>
                </a:lnTo>
                <a:lnTo>
                  <a:pt x="71815" y="4022249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9673049" y="8"/>
            <a:ext cx="25823" cy="261197"/>
          </a:xfrm>
          <a:custGeom>
            <a:avLst/>
            <a:gdLst/>
            <a:ahLst/>
            <a:cxnLst/>
            <a:rect l="l" t="t" r="r" b="b"/>
            <a:pathLst>
              <a:path w="38734" h="391795">
                <a:moveTo>
                  <a:pt x="38557" y="391452"/>
                </a:moveTo>
                <a:lnTo>
                  <a:pt x="31546" y="0"/>
                </a:lnTo>
                <a:lnTo>
                  <a:pt x="15748" y="0"/>
                </a:lnTo>
                <a:lnTo>
                  <a:pt x="13703" y="0"/>
                </a:lnTo>
                <a:lnTo>
                  <a:pt x="0" y="0"/>
                </a:lnTo>
                <a:lnTo>
                  <a:pt x="6946" y="389991"/>
                </a:lnTo>
                <a:lnTo>
                  <a:pt x="14947" y="390144"/>
                </a:lnTo>
                <a:lnTo>
                  <a:pt x="22872" y="390448"/>
                </a:lnTo>
                <a:lnTo>
                  <a:pt x="30734" y="390893"/>
                </a:lnTo>
                <a:lnTo>
                  <a:pt x="38557" y="391452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9691193" y="1012081"/>
            <a:ext cx="69426" cy="2705947"/>
          </a:xfrm>
          <a:custGeom>
            <a:avLst/>
            <a:gdLst/>
            <a:ahLst/>
            <a:cxnLst/>
            <a:rect l="l" t="t" r="r" b="b"/>
            <a:pathLst>
              <a:path w="104140" h="4058920">
                <a:moveTo>
                  <a:pt x="72445" y="4058678"/>
                </a:moveTo>
                <a:lnTo>
                  <a:pt x="0" y="3254"/>
                </a:lnTo>
                <a:lnTo>
                  <a:pt x="7874" y="2568"/>
                </a:lnTo>
                <a:lnTo>
                  <a:pt x="31498" y="0"/>
                </a:lnTo>
                <a:lnTo>
                  <a:pt x="103943" y="4058152"/>
                </a:lnTo>
                <a:lnTo>
                  <a:pt x="72445" y="405867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10163751" y="8"/>
            <a:ext cx="60113" cy="3180080"/>
          </a:xfrm>
          <a:custGeom>
            <a:avLst/>
            <a:gdLst/>
            <a:ahLst/>
            <a:cxnLst/>
            <a:rect l="l" t="t" r="r" b="b"/>
            <a:pathLst>
              <a:path w="90169" h="4770120">
                <a:moveTo>
                  <a:pt x="89738" y="4730115"/>
                </a:moveTo>
                <a:lnTo>
                  <a:pt x="31508" y="0"/>
                </a:lnTo>
                <a:lnTo>
                  <a:pt x="15748" y="0"/>
                </a:lnTo>
                <a:lnTo>
                  <a:pt x="0" y="0"/>
                </a:lnTo>
                <a:lnTo>
                  <a:pt x="58762" y="4770120"/>
                </a:lnTo>
                <a:lnTo>
                  <a:pt x="66192" y="4759871"/>
                </a:lnTo>
                <a:lnTo>
                  <a:pt x="73812" y="4749762"/>
                </a:lnTo>
                <a:lnTo>
                  <a:pt x="81661" y="4739843"/>
                </a:lnTo>
                <a:lnTo>
                  <a:pt x="89738" y="4730115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10793203" y="1927867"/>
            <a:ext cx="847" cy="1209040"/>
          </a:xfrm>
          <a:custGeom>
            <a:avLst/>
            <a:gdLst/>
            <a:ahLst/>
            <a:cxnLst/>
            <a:rect l="l" t="t" r="r" b="b"/>
            <a:pathLst>
              <a:path w="1269" h="1813560">
                <a:moveTo>
                  <a:pt x="1049" y="1813129"/>
                </a:moveTo>
                <a:lnTo>
                  <a:pt x="0" y="1812080"/>
                </a:lnTo>
                <a:lnTo>
                  <a:pt x="1049" y="0"/>
                </a:lnTo>
                <a:lnTo>
                  <a:pt x="1049" y="1813129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10783401" y="8"/>
            <a:ext cx="21167" cy="1136650"/>
          </a:xfrm>
          <a:custGeom>
            <a:avLst/>
            <a:gdLst/>
            <a:ahLst/>
            <a:cxnLst/>
            <a:rect l="l" t="t" r="r" b="b"/>
            <a:pathLst>
              <a:path w="31750" h="1704975">
                <a:moveTo>
                  <a:pt x="31496" y="0"/>
                </a:moveTo>
                <a:lnTo>
                  <a:pt x="0" y="0"/>
                </a:lnTo>
                <a:lnTo>
                  <a:pt x="0" y="1704975"/>
                </a:lnTo>
                <a:lnTo>
                  <a:pt x="7797" y="1700542"/>
                </a:lnTo>
                <a:lnTo>
                  <a:pt x="14986" y="1696567"/>
                </a:lnTo>
                <a:lnTo>
                  <a:pt x="14986" y="1696720"/>
                </a:lnTo>
                <a:lnTo>
                  <a:pt x="15748" y="1696720"/>
                </a:lnTo>
                <a:lnTo>
                  <a:pt x="15748" y="1696148"/>
                </a:lnTo>
                <a:lnTo>
                  <a:pt x="23520" y="1692008"/>
                </a:lnTo>
                <a:lnTo>
                  <a:pt x="31496" y="1687969"/>
                </a:lnTo>
                <a:lnTo>
                  <a:pt x="31496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10783403" y="1794891"/>
            <a:ext cx="21167" cy="1353820"/>
          </a:xfrm>
          <a:custGeom>
            <a:avLst/>
            <a:gdLst/>
            <a:ahLst/>
            <a:cxnLst/>
            <a:rect l="l" t="t" r="r" b="b"/>
            <a:pathLst>
              <a:path w="31750" h="2030729">
                <a:moveTo>
                  <a:pt x="31498" y="2030335"/>
                </a:moveTo>
                <a:lnTo>
                  <a:pt x="23860" y="2021561"/>
                </a:lnTo>
                <a:lnTo>
                  <a:pt x="8111" y="2004368"/>
                </a:lnTo>
                <a:lnTo>
                  <a:pt x="0" y="1996007"/>
                </a:lnTo>
                <a:lnTo>
                  <a:pt x="0" y="0"/>
                </a:lnTo>
                <a:lnTo>
                  <a:pt x="6014" y="24021"/>
                </a:lnTo>
                <a:lnTo>
                  <a:pt x="13229" y="47687"/>
                </a:lnTo>
                <a:lnTo>
                  <a:pt x="21704" y="70921"/>
                </a:lnTo>
                <a:lnTo>
                  <a:pt x="31498" y="93643"/>
                </a:lnTo>
                <a:lnTo>
                  <a:pt x="31498" y="2030335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6761179" y="1"/>
            <a:ext cx="4312073" cy="19050"/>
          </a:xfrm>
          <a:custGeom>
            <a:avLst/>
            <a:gdLst/>
            <a:ahLst/>
            <a:cxnLst/>
            <a:rect l="l" t="t" r="r" b="b"/>
            <a:pathLst>
              <a:path w="6468109" h="28575">
                <a:moveTo>
                  <a:pt x="6467590" y="28226"/>
                </a:moveTo>
                <a:lnTo>
                  <a:pt x="0" y="28226"/>
                </a:lnTo>
                <a:lnTo>
                  <a:pt x="0" y="0"/>
                </a:lnTo>
                <a:lnTo>
                  <a:pt x="6467590" y="0"/>
                </a:lnTo>
                <a:lnTo>
                  <a:pt x="6467590" y="28226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10043130" y="620711"/>
            <a:ext cx="1065953" cy="21167"/>
          </a:xfrm>
          <a:custGeom>
            <a:avLst/>
            <a:gdLst/>
            <a:ahLst/>
            <a:cxnLst/>
            <a:rect l="l" t="t" r="r" b="b"/>
            <a:pathLst>
              <a:path w="1598930" h="31750">
                <a:moveTo>
                  <a:pt x="1598628" y="31494"/>
                </a:moveTo>
                <a:lnTo>
                  <a:pt x="1679" y="31494"/>
                </a:lnTo>
                <a:lnTo>
                  <a:pt x="1387" y="23620"/>
                </a:lnTo>
                <a:lnTo>
                  <a:pt x="0" y="0"/>
                </a:lnTo>
                <a:lnTo>
                  <a:pt x="1598628" y="0"/>
                </a:lnTo>
                <a:lnTo>
                  <a:pt x="1598628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572191" y="620640"/>
            <a:ext cx="2716953" cy="21167"/>
          </a:xfrm>
          <a:custGeom>
            <a:avLst/>
            <a:gdLst/>
            <a:ahLst/>
            <a:cxnLst/>
            <a:rect l="l" t="t" r="r" b="b"/>
            <a:pathLst>
              <a:path w="4075430" h="31750">
                <a:moveTo>
                  <a:pt x="4075023" y="21590"/>
                </a:moveTo>
                <a:lnTo>
                  <a:pt x="4074630" y="21590"/>
                </a:lnTo>
                <a:lnTo>
                  <a:pt x="4074630" y="15240"/>
                </a:lnTo>
                <a:lnTo>
                  <a:pt x="4074515" y="10160"/>
                </a:lnTo>
                <a:lnTo>
                  <a:pt x="4074579" y="0"/>
                </a:lnTo>
                <a:lnTo>
                  <a:pt x="0" y="0"/>
                </a:lnTo>
                <a:lnTo>
                  <a:pt x="0" y="10160"/>
                </a:lnTo>
                <a:lnTo>
                  <a:pt x="0" y="15240"/>
                </a:lnTo>
                <a:lnTo>
                  <a:pt x="0" y="21590"/>
                </a:lnTo>
                <a:lnTo>
                  <a:pt x="0" y="31750"/>
                </a:lnTo>
                <a:lnTo>
                  <a:pt x="4075023" y="31750"/>
                </a:lnTo>
                <a:lnTo>
                  <a:pt x="4075023" y="2159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6306207" y="1215604"/>
            <a:ext cx="4382770" cy="21167"/>
          </a:xfrm>
          <a:custGeom>
            <a:avLst/>
            <a:gdLst/>
            <a:ahLst/>
            <a:cxnLst/>
            <a:rect l="l" t="t" r="r" b="b"/>
            <a:pathLst>
              <a:path w="6574155" h="31750">
                <a:moveTo>
                  <a:pt x="6549591" y="31494"/>
                </a:moveTo>
                <a:lnTo>
                  <a:pt x="0" y="31494"/>
                </a:lnTo>
                <a:lnTo>
                  <a:pt x="0" y="0"/>
                </a:lnTo>
                <a:lnTo>
                  <a:pt x="6573948" y="0"/>
                </a:lnTo>
                <a:lnTo>
                  <a:pt x="6561572" y="15471"/>
                </a:lnTo>
                <a:lnTo>
                  <a:pt x="6549591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6213179" y="1709580"/>
            <a:ext cx="4519506" cy="39370"/>
          </a:xfrm>
          <a:custGeom>
            <a:avLst/>
            <a:gdLst/>
            <a:ahLst/>
            <a:cxnLst/>
            <a:rect l="l" t="t" r="r" b="b"/>
            <a:pathLst>
              <a:path w="6779259" h="59055">
                <a:moveTo>
                  <a:pt x="6779107" y="58788"/>
                </a:moveTo>
                <a:lnTo>
                  <a:pt x="6760667" y="43205"/>
                </a:lnTo>
                <a:lnTo>
                  <a:pt x="6760362" y="42938"/>
                </a:lnTo>
                <a:lnTo>
                  <a:pt x="6760235" y="42824"/>
                </a:lnTo>
                <a:lnTo>
                  <a:pt x="6742785" y="27089"/>
                </a:lnTo>
                <a:lnTo>
                  <a:pt x="101" y="0"/>
                </a:lnTo>
                <a:lnTo>
                  <a:pt x="0" y="31496"/>
                </a:lnTo>
                <a:lnTo>
                  <a:pt x="6779107" y="5878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5850949" y="2258423"/>
            <a:ext cx="5212927" cy="140123"/>
          </a:xfrm>
          <a:custGeom>
            <a:avLst/>
            <a:gdLst/>
            <a:ahLst/>
            <a:cxnLst/>
            <a:rect l="l" t="t" r="r" b="b"/>
            <a:pathLst>
              <a:path w="7819390" h="210185">
                <a:moveTo>
                  <a:pt x="7819390" y="0"/>
                </a:moveTo>
                <a:lnTo>
                  <a:pt x="0" y="178460"/>
                </a:lnTo>
                <a:lnTo>
                  <a:pt x="736" y="209956"/>
                </a:lnTo>
                <a:lnTo>
                  <a:pt x="7807934" y="31800"/>
                </a:lnTo>
                <a:lnTo>
                  <a:pt x="7813345" y="15824"/>
                </a:lnTo>
                <a:lnTo>
                  <a:pt x="7819390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5473116" y="2867312"/>
            <a:ext cx="5922010" cy="21167"/>
          </a:xfrm>
          <a:custGeom>
            <a:avLst/>
            <a:gdLst/>
            <a:ahLst/>
            <a:cxnLst/>
            <a:rect l="l" t="t" r="r" b="b"/>
            <a:pathLst>
              <a:path w="8883015" h="31750">
                <a:moveTo>
                  <a:pt x="8882863" y="0"/>
                </a:moveTo>
                <a:lnTo>
                  <a:pt x="6106287" y="0"/>
                </a:lnTo>
                <a:lnTo>
                  <a:pt x="0" y="0"/>
                </a:lnTo>
                <a:lnTo>
                  <a:pt x="0" y="31496"/>
                </a:lnTo>
                <a:lnTo>
                  <a:pt x="2775216" y="31496"/>
                </a:lnTo>
                <a:lnTo>
                  <a:pt x="8882863" y="31496"/>
                </a:lnTo>
                <a:lnTo>
                  <a:pt x="8882863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11019219" y="3350221"/>
            <a:ext cx="375920" cy="21167"/>
          </a:xfrm>
          <a:custGeom>
            <a:avLst/>
            <a:gdLst/>
            <a:ahLst/>
            <a:cxnLst/>
            <a:rect l="l" t="t" r="r" b="b"/>
            <a:pathLst>
              <a:path w="563880" h="31750">
                <a:moveTo>
                  <a:pt x="563499" y="31494"/>
                </a:moveTo>
                <a:lnTo>
                  <a:pt x="18583" y="31494"/>
                </a:lnTo>
                <a:lnTo>
                  <a:pt x="11641" y="18975"/>
                </a:lnTo>
                <a:lnTo>
                  <a:pt x="4304" y="6613"/>
                </a:lnTo>
                <a:lnTo>
                  <a:pt x="0" y="0"/>
                </a:lnTo>
                <a:lnTo>
                  <a:pt x="563499" y="0"/>
                </a:lnTo>
                <a:lnTo>
                  <a:pt x="563499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grpSp>
        <p:nvGrpSpPr>
          <p:cNvPr id="22" name="object 22"/>
          <p:cNvGrpSpPr/>
          <p:nvPr/>
        </p:nvGrpSpPr>
        <p:grpSpPr>
          <a:xfrm>
            <a:off x="0" y="1"/>
            <a:ext cx="10204027" cy="6858000"/>
            <a:chOff x="0" y="1"/>
            <a:chExt cx="15306040" cy="10287000"/>
          </a:xfrm>
        </p:grpSpPr>
        <p:sp>
          <p:nvSpPr>
            <p:cNvPr id="23" name="object 23"/>
            <p:cNvSpPr/>
            <p:nvPr/>
          </p:nvSpPr>
          <p:spPr>
            <a:xfrm>
              <a:off x="6918464" y="5025211"/>
              <a:ext cx="8295640" cy="31750"/>
            </a:xfrm>
            <a:custGeom>
              <a:avLst/>
              <a:gdLst/>
              <a:ahLst/>
              <a:cxnLst/>
              <a:rect l="l" t="t" r="r" b="b"/>
              <a:pathLst>
                <a:path w="8295640" h="31750">
                  <a:moveTo>
                    <a:pt x="8295272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31750"/>
                  </a:lnTo>
                  <a:lnTo>
                    <a:pt x="8293951" y="31750"/>
                  </a:lnTo>
                  <a:lnTo>
                    <a:pt x="8293951" y="7620"/>
                  </a:lnTo>
                  <a:lnTo>
                    <a:pt x="8295272" y="7620"/>
                  </a:lnTo>
                  <a:lnTo>
                    <a:pt x="8295272" y="0"/>
                  </a:lnTo>
                  <a:close/>
                </a:path>
              </a:pathLst>
            </a:custGeom>
            <a:solidFill>
              <a:srgbClr val="BE8759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4" name="object 24"/>
            <p:cNvSpPr/>
            <p:nvPr/>
          </p:nvSpPr>
          <p:spPr>
            <a:xfrm>
              <a:off x="3426223" y="1"/>
              <a:ext cx="11880215" cy="10287000"/>
            </a:xfrm>
            <a:custGeom>
              <a:avLst/>
              <a:gdLst/>
              <a:ahLst/>
              <a:cxnLst/>
              <a:rect l="l" t="t" r="r" b="b"/>
              <a:pathLst>
                <a:path w="11880215" h="10287000">
                  <a:moveTo>
                    <a:pt x="10718077" y="10287000"/>
                  </a:moveTo>
                  <a:lnTo>
                    <a:pt x="315713" y="10287000"/>
                  </a:lnTo>
                  <a:lnTo>
                    <a:pt x="311290" y="10252668"/>
                  </a:lnTo>
                  <a:lnTo>
                    <a:pt x="303917" y="10189414"/>
                  </a:lnTo>
                  <a:lnTo>
                    <a:pt x="297189" y="10125103"/>
                  </a:lnTo>
                  <a:lnTo>
                    <a:pt x="291111" y="10059727"/>
                  </a:lnTo>
                  <a:lnTo>
                    <a:pt x="285687" y="9993278"/>
                  </a:lnTo>
                  <a:lnTo>
                    <a:pt x="280922" y="9925749"/>
                  </a:lnTo>
                  <a:lnTo>
                    <a:pt x="88465" y="8409809"/>
                  </a:lnTo>
                  <a:lnTo>
                    <a:pt x="0" y="4994296"/>
                  </a:lnTo>
                  <a:lnTo>
                    <a:pt x="748889" y="1377673"/>
                  </a:lnTo>
                  <a:lnTo>
                    <a:pt x="2256793" y="0"/>
                  </a:lnTo>
                  <a:lnTo>
                    <a:pt x="7812315" y="0"/>
                  </a:lnTo>
                  <a:lnTo>
                    <a:pt x="7933468" y="285430"/>
                  </a:lnTo>
                  <a:lnTo>
                    <a:pt x="8235488" y="882675"/>
                  </a:lnTo>
                  <a:lnTo>
                    <a:pt x="9018836" y="2276136"/>
                  </a:lnTo>
                  <a:lnTo>
                    <a:pt x="10099448" y="3868406"/>
                  </a:lnTo>
                  <a:lnTo>
                    <a:pt x="11293255" y="5062075"/>
                  </a:lnTo>
                  <a:lnTo>
                    <a:pt x="11316780" y="5078344"/>
                  </a:lnTo>
                  <a:lnTo>
                    <a:pt x="11339796" y="5095337"/>
                  </a:lnTo>
                  <a:lnTo>
                    <a:pt x="11384303" y="5131463"/>
                  </a:lnTo>
                  <a:lnTo>
                    <a:pt x="11426792" y="5170386"/>
                  </a:lnTo>
                  <a:lnTo>
                    <a:pt x="11467275" y="5212041"/>
                  </a:lnTo>
                  <a:lnTo>
                    <a:pt x="11505768" y="5256361"/>
                  </a:lnTo>
                  <a:lnTo>
                    <a:pt x="11542284" y="5303280"/>
                  </a:lnTo>
                  <a:lnTo>
                    <a:pt x="11576839" y="5352733"/>
                  </a:lnTo>
                  <a:lnTo>
                    <a:pt x="11609445" y="5404654"/>
                  </a:lnTo>
                  <a:lnTo>
                    <a:pt x="11640116" y="5458977"/>
                  </a:lnTo>
                  <a:lnTo>
                    <a:pt x="11668869" y="5515635"/>
                  </a:lnTo>
                  <a:lnTo>
                    <a:pt x="11695715" y="5574564"/>
                  </a:lnTo>
                  <a:lnTo>
                    <a:pt x="11720670" y="5635697"/>
                  </a:lnTo>
                  <a:lnTo>
                    <a:pt x="11743748" y="5698969"/>
                  </a:lnTo>
                  <a:lnTo>
                    <a:pt x="11764963" y="5764313"/>
                  </a:lnTo>
                  <a:lnTo>
                    <a:pt x="11784329" y="5831663"/>
                  </a:lnTo>
                  <a:lnTo>
                    <a:pt x="11801860" y="5900954"/>
                  </a:lnTo>
                  <a:lnTo>
                    <a:pt x="11817570" y="5972120"/>
                  </a:lnTo>
                  <a:lnTo>
                    <a:pt x="11831474" y="6045095"/>
                  </a:lnTo>
                  <a:lnTo>
                    <a:pt x="11843586" y="6119813"/>
                  </a:lnTo>
                  <a:lnTo>
                    <a:pt x="11848974" y="6157804"/>
                  </a:lnTo>
                  <a:lnTo>
                    <a:pt x="11853919" y="6196208"/>
                  </a:lnTo>
                  <a:lnTo>
                    <a:pt x="11858424" y="6235013"/>
                  </a:lnTo>
                  <a:lnTo>
                    <a:pt x="11862489" y="6274214"/>
                  </a:lnTo>
                  <a:lnTo>
                    <a:pt x="11866117" y="6313800"/>
                  </a:lnTo>
                  <a:lnTo>
                    <a:pt x="11869309" y="6353765"/>
                  </a:lnTo>
                  <a:lnTo>
                    <a:pt x="11872068" y="6394100"/>
                  </a:lnTo>
                  <a:lnTo>
                    <a:pt x="11874394" y="6434796"/>
                  </a:lnTo>
                  <a:lnTo>
                    <a:pt x="11876290" y="6475846"/>
                  </a:lnTo>
                  <a:lnTo>
                    <a:pt x="11877757" y="6517241"/>
                  </a:lnTo>
                  <a:lnTo>
                    <a:pt x="11878798" y="6558973"/>
                  </a:lnTo>
                  <a:lnTo>
                    <a:pt x="11879413" y="6601033"/>
                  </a:lnTo>
                  <a:lnTo>
                    <a:pt x="11879605" y="6643414"/>
                  </a:lnTo>
                  <a:lnTo>
                    <a:pt x="11879376" y="6686108"/>
                  </a:lnTo>
                  <a:lnTo>
                    <a:pt x="11878727" y="6729105"/>
                  </a:lnTo>
                  <a:lnTo>
                    <a:pt x="11877660" y="6772398"/>
                  </a:lnTo>
                  <a:lnTo>
                    <a:pt x="11876177" y="6815978"/>
                  </a:lnTo>
                  <a:lnTo>
                    <a:pt x="11874280" y="6859838"/>
                  </a:lnTo>
                  <a:lnTo>
                    <a:pt x="11871970" y="6903969"/>
                  </a:lnTo>
                  <a:lnTo>
                    <a:pt x="11869249" y="6948362"/>
                  </a:lnTo>
                  <a:lnTo>
                    <a:pt x="11866119" y="6993010"/>
                  </a:lnTo>
                  <a:lnTo>
                    <a:pt x="11862581" y="7037905"/>
                  </a:lnTo>
                  <a:lnTo>
                    <a:pt x="11858639" y="7083037"/>
                  </a:lnTo>
                  <a:lnTo>
                    <a:pt x="11854292" y="7128400"/>
                  </a:lnTo>
                  <a:lnTo>
                    <a:pt x="11849543" y="7173984"/>
                  </a:lnTo>
                  <a:lnTo>
                    <a:pt x="11844394" y="7219781"/>
                  </a:lnTo>
                  <a:lnTo>
                    <a:pt x="11838847" y="7265784"/>
                  </a:lnTo>
                  <a:lnTo>
                    <a:pt x="11832903" y="7311983"/>
                  </a:lnTo>
                  <a:lnTo>
                    <a:pt x="11826564" y="7358371"/>
                  </a:lnTo>
                  <a:lnTo>
                    <a:pt x="11819832" y="7404940"/>
                  </a:lnTo>
                  <a:lnTo>
                    <a:pt x="11812709" y="7451681"/>
                  </a:lnTo>
                  <a:lnTo>
                    <a:pt x="11805196" y="7498586"/>
                  </a:lnTo>
                  <a:lnTo>
                    <a:pt x="11797295" y="7545646"/>
                  </a:lnTo>
                  <a:lnTo>
                    <a:pt x="11789008" y="7592854"/>
                  </a:lnTo>
                  <a:lnTo>
                    <a:pt x="11780337" y="7640202"/>
                  </a:lnTo>
                  <a:lnTo>
                    <a:pt x="11771284" y="7687680"/>
                  </a:lnTo>
                  <a:lnTo>
                    <a:pt x="11761849" y="7735281"/>
                  </a:lnTo>
                  <a:lnTo>
                    <a:pt x="11752036" y="7782997"/>
                  </a:lnTo>
                  <a:lnTo>
                    <a:pt x="11741845" y="7830819"/>
                  </a:lnTo>
                  <a:lnTo>
                    <a:pt x="11731280" y="7878739"/>
                  </a:lnTo>
                  <a:lnTo>
                    <a:pt x="11720340" y="7926749"/>
                  </a:lnTo>
                  <a:lnTo>
                    <a:pt x="11709029" y="7974841"/>
                  </a:lnTo>
                  <a:lnTo>
                    <a:pt x="11697347" y="8023006"/>
                  </a:lnTo>
                  <a:lnTo>
                    <a:pt x="11685297" y="8071236"/>
                  </a:lnTo>
                  <a:lnTo>
                    <a:pt x="11672881" y="8119523"/>
                  </a:lnTo>
                  <a:lnTo>
                    <a:pt x="11660100" y="8167859"/>
                  </a:lnTo>
                  <a:lnTo>
                    <a:pt x="11646955" y="8216235"/>
                  </a:lnTo>
                  <a:lnTo>
                    <a:pt x="11633450" y="8264643"/>
                  </a:lnTo>
                  <a:lnTo>
                    <a:pt x="11619585" y="8313076"/>
                  </a:lnTo>
                  <a:lnTo>
                    <a:pt x="11605362" y="8361524"/>
                  </a:lnTo>
                  <a:lnTo>
                    <a:pt x="11590784" y="8409979"/>
                  </a:lnTo>
                  <a:lnTo>
                    <a:pt x="11575851" y="8458434"/>
                  </a:lnTo>
                  <a:lnTo>
                    <a:pt x="11560566" y="8506880"/>
                  </a:lnTo>
                  <a:lnTo>
                    <a:pt x="11544930" y="8555309"/>
                  </a:lnTo>
                  <a:lnTo>
                    <a:pt x="11528946" y="8603712"/>
                  </a:lnTo>
                  <a:lnTo>
                    <a:pt x="11512614" y="8652081"/>
                  </a:lnTo>
                  <a:lnTo>
                    <a:pt x="11495937" y="8700409"/>
                  </a:lnTo>
                  <a:lnTo>
                    <a:pt x="11478917" y="8748686"/>
                  </a:lnTo>
                  <a:lnTo>
                    <a:pt x="11461555" y="8796905"/>
                  </a:lnTo>
                  <a:lnTo>
                    <a:pt x="11443852" y="8845058"/>
                  </a:lnTo>
                  <a:lnTo>
                    <a:pt x="11425812" y="8893135"/>
                  </a:lnTo>
                  <a:lnTo>
                    <a:pt x="11407435" y="8941130"/>
                  </a:lnTo>
                  <a:lnTo>
                    <a:pt x="11388724" y="8989033"/>
                  </a:lnTo>
                  <a:lnTo>
                    <a:pt x="11369679" y="9036836"/>
                  </a:lnTo>
                  <a:lnTo>
                    <a:pt x="11350304" y="9084532"/>
                  </a:lnTo>
                  <a:lnTo>
                    <a:pt x="11330599" y="9132112"/>
                  </a:lnTo>
                  <a:lnTo>
                    <a:pt x="11310567" y="9179567"/>
                  </a:lnTo>
                  <a:lnTo>
                    <a:pt x="11290208" y="9226890"/>
                  </a:lnTo>
                  <a:lnTo>
                    <a:pt x="11269526" y="9274072"/>
                  </a:lnTo>
                  <a:lnTo>
                    <a:pt x="11248521" y="9321106"/>
                  </a:lnTo>
                  <a:lnTo>
                    <a:pt x="11227196" y="9367982"/>
                  </a:lnTo>
                  <a:lnTo>
                    <a:pt x="11205553" y="9414692"/>
                  </a:lnTo>
                  <a:lnTo>
                    <a:pt x="11183592" y="9461229"/>
                  </a:lnTo>
                  <a:lnTo>
                    <a:pt x="11161316" y="9507584"/>
                  </a:lnTo>
                  <a:lnTo>
                    <a:pt x="11138727" y="9553748"/>
                  </a:lnTo>
                  <a:lnTo>
                    <a:pt x="11115826" y="9599715"/>
                  </a:lnTo>
                  <a:lnTo>
                    <a:pt x="11092615" y="9645475"/>
                  </a:lnTo>
                  <a:lnTo>
                    <a:pt x="11069096" y="9691019"/>
                  </a:lnTo>
                  <a:lnTo>
                    <a:pt x="11045271" y="9736341"/>
                  </a:lnTo>
                  <a:lnTo>
                    <a:pt x="11021141" y="9781431"/>
                  </a:lnTo>
                  <a:lnTo>
                    <a:pt x="10996709" y="9826282"/>
                  </a:lnTo>
                  <a:lnTo>
                    <a:pt x="10971975" y="9870885"/>
                  </a:lnTo>
                  <a:lnTo>
                    <a:pt x="10946943" y="9915232"/>
                  </a:lnTo>
                  <a:lnTo>
                    <a:pt x="10921612" y="9959315"/>
                  </a:lnTo>
                  <a:lnTo>
                    <a:pt x="10895986" y="10003125"/>
                  </a:lnTo>
                  <a:lnTo>
                    <a:pt x="10870067" y="10046654"/>
                  </a:lnTo>
                  <a:lnTo>
                    <a:pt x="10843855" y="10089895"/>
                  </a:lnTo>
                  <a:lnTo>
                    <a:pt x="10817352" y="10132838"/>
                  </a:lnTo>
                  <a:lnTo>
                    <a:pt x="10790561" y="10175476"/>
                  </a:lnTo>
                  <a:lnTo>
                    <a:pt x="10763484" y="10217800"/>
                  </a:lnTo>
                  <a:lnTo>
                    <a:pt x="10736121" y="10259802"/>
                  </a:lnTo>
                  <a:lnTo>
                    <a:pt x="10718077" y="10287000"/>
                  </a:lnTo>
                  <a:close/>
                </a:path>
              </a:pathLst>
            </a:custGeom>
            <a:solidFill>
              <a:srgbClr val="E6B993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5" name="object 25"/>
            <p:cNvSpPr/>
            <p:nvPr/>
          </p:nvSpPr>
          <p:spPr>
            <a:xfrm>
              <a:off x="0" y="1"/>
              <a:ext cx="6670040" cy="2910205"/>
            </a:xfrm>
            <a:custGeom>
              <a:avLst/>
              <a:gdLst/>
              <a:ahLst/>
              <a:cxnLst/>
              <a:rect l="l" t="t" r="r" b="b"/>
              <a:pathLst>
                <a:path w="6670040" h="2910205">
                  <a:moveTo>
                    <a:pt x="1002097" y="2909960"/>
                  </a:moveTo>
                  <a:lnTo>
                    <a:pt x="0" y="2637423"/>
                  </a:lnTo>
                  <a:lnTo>
                    <a:pt x="0" y="0"/>
                  </a:lnTo>
                  <a:lnTo>
                    <a:pt x="6669985" y="0"/>
                  </a:lnTo>
                  <a:lnTo>
                    <a:pt x="6414504" y="1240759"/>
                  </a:lnTo>
                  <a:lnTo>
                    <a:pt x="3712238" y="2824335"/>
                  </a:lnTo>
                  <a:lnTo>
                    <a:pt x="1002097" y="2909960"/>
                  </a:lnTo>
                  <a:close/>
                </a:path>
              </a:pathLst>
            </a:custGeom>
            <a:solidFill>
              <a:srgbClr val="D0A27B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6" name="object 26"/>
            <p:cNvSpPr/>
            <p:nvPr/>
          </p:nvSpPr>
          <p:spPr>
            <a:xfrm>
              <a:off x="12513044" y="5825553"/>
              <a:ext cx="2463165" cy="4459605"/>
            </a:xfrm>
            <a:custGeom>
              <a:avLst/>
              <a:gdLst/>
              <a:ahLst/>
              <a:cxnLst/>
              <a:rect l="l" t="t" r="r" b="b"/>
              <a:pathLst>
                <a:path w="2463165" h="4459605">
                  <a:moveTo>
                    <a:pt x="2462644" y="4459122"/>
                  </a:moveTo>
                  <a:lnTo>
                    <a:pt x="2458897" y="4446422"/>
                  </a:lnTo>
                  <a:lnTo>
                    <a:pt x="2435072" y="4395622"/>
                  </a:lnTo>
                  <a:lnTo>
                    <a:pt x="2410980" y="4357522"/>
                  </a:lnTo>
                  <a:lnTo>
                    <a:pt x="2386609" y="4306722"/>
                  </a:lnTo>
                  <a:lnTo>
                    <a:pt x="2361946" y="4268622"/>
                  </a:lnTo>
                  <a:lnTo>
                    <a:pt x="2337003" y="4217822"/>
                  </a:lnTo>
                  <a:lnTo>
                    <a:pt x="2311755" y="4167022"/>
                  </a:lnTo>
                  <a:lnTo>
                    <a:pt x="2286203" y="4128922"/>
                  </a:lnTo>
                  <a:lnTo>
                    <a:pt x="2279739" y="4116222"/>
                  </a:lnTo>
                  <a:lnTo>
                    <a:pt x="2267610" y="4092397"/>
                  </a:lnTo>
                  <a:lnTo>
                    <a:pt x="2263000" y="4052722"/>
                  </a:lnTo>
                  <a:lnTo>
                    <a:pt x="2256637" y="4001922"/>
                  </a:lnTo>
                  <a:lnTo>
                    <a:pt x="2249843" y="3951122"/>
                  </a:lnTo>
                  <a:lnTo>
                    <a:pt x="2242642" y="3900322"/>
                  </a:lnTo>
                  <a:lnTo>
                    <a:pt x="2235060" y="3849522"/>
                  </a:lnTo>
                  <a:lnTo>
                    <a:pt x="2227135" y="3798722"/>
                  </a:lnTo>
                  <a:lnTo>
                    <a:pt x="2218906" y="3747922"/>
                  </a:lnTo>
                  <a:lnTo>
                    <a:pt x="2210384" y="3709822"/>
                  </a:lnTo>
                  <a:lnTo>
                    <a:pt x="2201608" y="3659022"/>
                  </a:lnTo>
                  <a:lnTo>
                    <a:pt x="2192604" y="3608222"/>
                  </a:lnTo>
                  <a:lnTo>
                    <a:pt x="2189353" y="3590264"/>
                  </a:lnTo>
                  <a:lnTo>
                    <a:pt x="2189353" y="3899204"/>
                  </a:lnTo>
                  <a:lnTo>
                    <a:pt x="2188133" y="3896245"/>
                  </a:lnTo>
                  <a:lnTo>
                    <a:pt x="2166734" y="3846334"/>
                  </a:lnTo>
                  <a:lnTo>
                    <a:pt x="2145004" y="3796601"/>
                  </a:lnTo>
                  <a:lnTo>
                    <a:pt x="2125256" y="3751923"/>
                  </a:lnTo>
                  <a:lnTo>
                    <a:pt x="2105266" y="3707346"/>
                  </a:lnTo>
                  <a:lnTo>
                    <a:pt x="2099513" y="3694684"/>
                  </a:lnTo>
                  <a:lnTo>
                    <a:pt x="2099513" y="3813772"/>
                  </a:lnTo>
                  <a:lnTo>
                    <a:pt x="2098230" y="3811422"/>
                  </a:lnTo>
                  <a:lnTo>
                    <a:pt x="2069985" y="3773322"/>
                  </a:lnTo>
                  <a:lnTo>
                    <a:pt x="2041385" y="3722522"/>
                  </a:lnTo>
                  <a:lnTo>
                    <a:pt x="2012403" y="3684422"/>
                  </a:lnTo>
                  <a:lnTo>
                    <a:pt x="1984184" y="3646322"/>
                  </a:lnTo>
                  <a:lnTo>
                    <a:pt x="1955660" y="3608222"/>
                  </a:lnTo>
                  <a:lnTo>
                    <a:pt x="1926805" y="3557422"/>
                  </a:lnTo>
                  <a:lnTo>
                    <a:pt x="1897646" y="3519322"/>
                  </a:lnTo>
                  <a:lnTo>
                    <a:pt x="1868170" y="3481222"/>
                  </a:lnTo>
                  <a:lnTo>
                    <a:pt x="1838401" y="3443122"/>
                  </a:lnTo>
                  <a:lnTo>
                    <a:pt x="1808327" y="3405022"/>
                  </a:lnTo>
                  <a:lnTo>
                    <a:pt x="1777949" y="3354222"/>
                  </a:lnTo>
                  <a:lnTo>
                    <a:pt x="1747291" y="3316122"/>
                  </a:lnTo>
                  <a:lnTo>
                    <a:pt x="1716341" y="3278022"/>
                  </a:lnTo>
                  <a:lnTo>
                    <a:pt x="1685112" y="3239922"/>
                  </a:lnTo>
                  <a:lnTo>
                    <a:pt x="1653616" y="3201822"/>
                  </a:lnTo>
                  <a:lnTo>
                    <a:pt x="1621828" y="3163722"/>
                  </a:lnTo>
                  <a:lnTo>
                    <a:pt x="1557477" y="3087522"/>
                  </a:lnTo>
                  <a:lnTo>
                    <a:pt x="1492072" y="3011322"/>
                  </a:lnTo>
                  <a:lnTo>
                    <a:pt x="1425663" y="2935122"/>
                  </a:lnTo>
                  <a:lnTo>
                    <a:pt x="1358252" y="2858922"/>
                  </a:lnTo>
                  <a:lnTo>
                    <a:pt x="1291450" y="2782722"/>
                  </a:lnTo>
                  <a:lnTo>
                    <a:pt x="1225740" y="2706522"/>
                  </a:lnTo>
                  <a:lnTo>
                    <a:pt x="1161021" y="2630322"/>
                  </a:lnTo>
                  <a:lnTo>
                    <a:pt x="1097216" y="2554122"/>
                  </a:lnTo>
                  <a:lnTo>
                    <a:pt x="1034224" y="2477922"/>
                  </a:lnTo>
                  <a:lnTo>
                    <a:pt x="971943" y="2401722"/>
                  </a:lnTo>
                  <a:lnTo>
                    <a:pt x="941044" y="2350922"/>
                  </a:lnTo>
                  <a:lnTo>
                    <a:pt x="881075" y="2274722"/>
                  </a:lnTo>
                  <a:lnTo>
                    <a:pt x="821715" y="2198522"/>
                  </a:lnTo>
                  <a:lnTo>
                    <a:pt x="763130" y="2122322"/>
                  </a:lnTo>
                  <a:lnTo>
                    <a:pt x="734174" y="2084222"/>
                  </a:lnTo>
                  <a:lnTo>
                    <a:pt x="705472" y="2033422"/>
                  </a:lnTo>
                  <a:lnTo>
                    <a:pt x="677037" y="1995322"/>
                  </a:lnTo>
                  <a:lnTo>
                    <a:pt x="648881" y="1957222"/>
                  </a:lnTo>
                  <a:lnTo>
                    <a:pt x="621042" y="1919122"/>
                  </a:lnTo>
                  <a:lnTo>
                    <a:pt x="593521" y="1881022"/>
                  </a:lnTo>
                  <a:lnTo>
                    <a:pt x="566343" y="1830222"/>
                  </a:lnTo>
                  <a:lnTo>
                    <a:pt x="539521" y="1792122"/>
                  </a:lnTo>
                  <a:lnTo>
                    <a:pt x="513092" y="1754022"/>
                  </a:lnTo>
                  <a:lnTo>
                    <a:pt x="487057" y="1715922"/>
                  </a:lnTo>
                  <a:lnTo>
                    <a:pt x="460413" y="1665122"/>
                  </a:lnTo>
                  <a:lnTo>
                    <a:pt x="434352" y="1627022"/>
                  </a:lnTo>
                  <a:lnTo>
                    <a:pt x="409092" y="1576222"/>
                  </a:lnTo>
                  <a:lnTo>
                    <a:pt x="384835" y="1525422"/>
                  </a:lnTo>
                  <a:lnTo>
                    <a:pt x="361797" y="1487322"/>
                  </a:lnTo>
                  <a:lnTo>
                    <a:pt x="340169" y="1436522"/>
                  </a:lnTo>
                  <a:lnTo>
                    <a:pt x="320573" y="1398422"/>
                  </a:lnTo>
                  <a:lnTo>
                    <a:pt x="302171" y="1347622"/>
                  </a:lnTo>
                  <a:lnTo>
                    <a:pt x="284886" y="1296822"/>
                  </a:lnTo>
                  <a:lnTo>
                    <a:pt x="268617" y="1246022"/>
                  </a:lnTo>
                  <a:lnTo>
                    <a:pt x="253276" y="1207922"/>
                  </a:lnTo>
                  <a:lnTo>
                    <a:pt x="238772" y="1157122"/>
                  </a:lnTo>
                  <a:lnTo>
                    <a:pt x="224993" y="1106322"/>
                  </a:lnTo>
                  <a:lnTo>
                    <a:pt x="211874" y="1055522"/>
                  </a:lnTo>
                  <a:lnTo>
                    <a:pt x="198958" y="1004722"/>
                  </a:lnTo>
                  <a:lnTo>
                    <a:pt x="186550" y="966622"/>
                  </a:lnTo>
                  <a:lnTo>
                    <a:pt x="174675" y="915822"/>
                  </a:lnTo>
                  <a:lnTo>
                    <a:pt x="163309" y="865022"/>
                  </a:lnTo>
                  <a:lnTo>
                    <a:pt x="152463" y="814222"/>
                  </a:lnTo>
                  <a:lnTo>
                    <a:pt x="142125" y="763422"/>
                  </a:lnTo>
                  <a:lnTo>
                    <a:pt x="132321" y="712622"/>
                  </a:lnTo>
                  <a:lnTo>
                    <a:pt x="123037" y="661822"/>
                  </a:lnTo>
                  <a:lnTo>
                    <a:pt x="114287" y="611022"/>
                  </a:lnTo>
                  <a:lnTo>
                    <a:pt x="106045" y="560222"/>
                  </a:lnTo>
                  <a:lnTo>
                    <a:pt x="98336" y="509422"/>
                  </a:lnTo>
                  <a:lnTo>
                    <a:pt x="91160" y="458622"/>
                  </a:lnTo>
                  <a:lnTo>
                    <a:pt x="84505" y="407822"/>
                  </a:lnTo>
                  <a:lnTo>
                    <a:pt x="78384" y="357022"/>
                  </a:lnTo>
                  <a:lnTo>
                    <a:pt x="72783" y="306222"/>
                  </a:lnTo>
                  <a:lnTo>
                    <a:pt x="67729" y="255422"/>
                  </a:lnTo>
                  <a:lnTo>
                    <a:pt x="63195" y="204622"/>
                  </a:lnTo>
                  <a:lnTo>
                    <a:pt x="59702" y="153822"/>
                  </a:lnTo>
                  <a:lnTo>
                    <a:pt x="56769" y="115722"/>
                  </a:lnTo>
                  <a:lnTo>
                    <a:pt x="55600" y="90462"/>
                  </a:lnTo>
                  <a:lnTo>
                    <a:pt x="68199" y="105130"/>
                  </a:lnTo>
                  <a:lnTo>
                    <a:pt x="94030" y="139395"/>
                  </a:lnTo>
                  <a:lnTo>
                    <a:pt x="119265" y="176009"/>
                  </a:lnTo>
                  <a:lnTo>
                    <a:pt x="149225" y="222605"/>
                  </a:lnTo>
                  <a:lnTo>
                    <a:pt x="177685" y="270141"/>
                  </a:lnTo>
                  <a:lnTo>
                    <a:pt x="204851" y="318439"/>
                  </a:lnTo>
                  <a:lnTo>
                    <a:pt x="230974" y="367284"/>
                  </a:lnTo>
                  <a:lnTo>
                    <a:pt x="254254" y="412369"/>
                  </a:lnTo>
                  <a:lnTo>
                    <a:pt x="276974" y="457746"/>
                  </a:lnTo>
                  <a:lnTo>
                    <a:pt x="299199" y="503364"/>
                  </a:lnTo>
                  <a:lnTo>
                    <a:pt x="320992" y="549198"/>
                  </a:lnTo>
                  <a:lnTo>
                    <a:pt x="342392" y="595236"/>
                  </a:lnTo>
                  <a:lnTo>
                    <a:pt x="363448" y="641426"/>
                  </a:lnTo>
                  <a:lnTo>
                    <a:pt x="384225" y="687743"/>
                  </a:lnTo>
                  <a:lnTo>
                    <a:pt x="425145" y="780669"/>
                  </a:lnTo>
                  <a:lnTo>
                    <a:pt x="466674" y="876668"/>
                  </a:lnTo>
                  <a:lnTo>
                    <a:pt x="530212" y="1025334"/>
                  </a:lnTo>
                  <a:lnTo>
                    <a:pt x="551688" y="1074750"/>
                  </a:lnTo>
                  <a:lnTo>
                    <a:pt x="573532" y="1124000"/>
                  </a:lnTo>
                  <a:lnTo>
                    <a:pt x="595871" y="1173010"/>
                  </a:lnTo>
                  <a:lnTo>
                    <a:pt x="618820" y="1221727"/>
                  </a:lnTo>
                  <a:lnTo>
                    <a:pt x="641908" y="1267777"/>
                  </a:lnTo>
                  <a:lnTo>
                    <a:pt x="666394" y="1312951"/>
                  </a:lnTo>
                  <a:lnTo>
                    <a:pt x="692162" y="1357299"/>
                  </a:lnTo>
                  <a:lnTo>
                    <a:pt x="719074" y="1400911"/>
                  </a:lnTo>
                  <a:lnTo>
                    <a:pt x="746988" y="1443875"/>
                  </a:lnTo>
                  <a:lnTo>
                    <a:pt x="775804" y="1486281"/>
                  </a:lnTo>
                  <a:lnTo>
                    <a:pt x="805370" y="1528178"/>
                  </a:lnTo>
                  <a:lnTo>
                    <a:pt x="835558" y="1569681"/>
                  </a:lnTo>
                  <a:lnTo>
                    <a:pt x="866241" y="1610842"/>
                  </a:lnTo>
                  <a:lnTo>
                    <a:pt x="897280" y="1651762"/>
                  </a:lnTo>
                  <a:lnTo>
                    <a:pt x="989850" y="1772208"/>
                  </a:lnTo>
                  <a:lnTo>
                    <a:pt x="1019403" y="1811413"/>
                  </a:lnTo>
                  <a:lnTo>
                    <a:pt x="1048562" y="1850834"/>
                  </a:lnTo>
                  <a:lnTo>
                    <a:pt x="1077290" y="1890534"/>
                  </a:lnTo>
                  <a:lnTo>
                    <a:pt x="1105547" y="1930539"/>
                  </a:lnTo>
                  <a:lnTo>
                    <a:pt x="1133297" y="1970913"/>
                  </a:lnTo>
                  <a:lnTo>
                    <a:pt x="1160500" y="2011680"/>
                  </a:lnTo>
                  <a:lnTo>
                    <a:pt x="1187107" y="2052916"/>
                  </a:lnTo>
                  <a:lnTo>
                    <a:pt x="1213091" y="2094636"/>
                  </a:lnTo>
                  <a:lnTo>
                    <a:pt x="1238707" y="2136914"/>
                  </a:lnTo>
                  <a:lnTo>
                    <a:pt x="1264031" y="2179370"/>
                  </a:lnTo>
                  <a:lnTo>
                    <a:pt x="1289062" y="2222017"/>
                  </a:lnTo>
                  <a:lnTo>
                    <a:pt x="1313827" y="2264803"/>
                  </a:lnTo>
                  <a:lnTo>
                    <a:pt x="1338364" y="2307729"/>
                  </a:lnTo>
                  <a:lnTo>
                    <a:pt x="1386814" y="2393886"/>
                  </a:lnTo>
                  <a:lnTo>
                    <a:pt x="1436509" y="2483777"/>
                  </a:lnTo>
                  <a:lnTo>
                    <a:pt x="1487487" y="2577427"/>
                  </a:lnTo>
                  <a:lnTo>
                    <a:pt x="1537906" y="2671394"/>
                  </a:lnTo>
                  <a:lnTo>
                    <a:pt x="1587779" y="2765653"/>
                  </a:lnTo>
                  <a:lnTo>
                    <a:pt x="1637157" y="2860167"/>
                  </a:lnTo>
                  <a:lnTo>
                    <a:pt x="1682750" y="2948394"/>
                  </a:lnTo>
                  <a:lnTo>
                    <a:pt x="1727936" y="3036849"/>
                  </a:lnTo>
                  <a:lnTo>
                    <a:pt x="1772691" y="3125520"/>
                  </a:lnTo>
                  <a:lnTo>
                    <a:pt x="1817014" y="3214408"/>
                  </a:lnTo>
                  <a:lnTo>
                    <a:pt x="1860892" y="3303498"/>
                  </a:lnTo>
                  <a:lnTo>
                    <a:pt x="1905266" y="3394722"/>
                  </a:lnTo>
                  <a:lnTo>
                    <a:pt x="1949132" y="3486188"/>
                  </a:lnTo>
                  <a:lnTo>
                    <a:pt x="1992401" y="3577933"/>
                  </a:lnTo>
                  <a:lnTo>
                    <a:pt x="2034971" y="3670008"/>
                  </a:lnTo>
                  <a:lnTo>
                    <a:pt x="2055977" y="3716185"/>
                  </a:lnTo>
                  <a:lnTo>
                    <a:pt x="2076996" y="3762933"/>
                  </a:lnTo>
                  <a:lnTo>
                    <a:pt x="2097786" y="3809796"/>
                  </a:lnTo>
                  <a:lnTo>
                    <a:pt x="2099513" y="3813772"/>
                  </a:lnTo>
                  <a:lnTo>
                    <a:pt x="2099513" y="3694684"/>
                  </a:lnTo>
                  <a:lnTo>
                    <a:pt x="2044065" y="3574148"/>
                  </a:lnTo>
                  <a:lnTo>
                    <a:pt x="2002409" y="3485718"/>
                  </a:lnTo>
                  <a:lnTo>
                    <a:pt x="1960219" y="3397567"/>
                  </a:lnTo>
                  <a:lnTo>
                    <a:pt x="1916836" y="3308185"/>
                  </a:lnTo>
                  <a:lnTo>
                    <a:pt x="1872983" y="3219031"/>
                  </a:lnTo>
                  <a:lnTo>
                    <a:pt x="1828698" y="3130105"/>
                  </a:lnTo>
                  <a:lnTo>
                    <a:pt x="1783994" y="3041396"/>
                  </a:lnTo>
                  <a:lnTo>
                    <a:pt x="1738896" y="2952864"/>
                  </a:lnTo>
                  <a:lnTo>
                    <a:pt x="1694040" y="2865844"/>
                  </a:lnTo>
                  <a:lnTo>
                    <a:pt x="1648790" y="2779014"/>
                  </a:lnTo>
                  <a:lnTo>
                    <a:pt x="1603133" y="2692412"/>
                  </a:lnTo>
                  <a:lnTo>
                    <a:pt x="1557058" y="2606040"/>
                  </a:lnTo>
                  <a:lnTo>
                    <a:pt x="1510538" y="2519921"/>
                  </a:lnTo>
                  <a:lnTo>
                    <a:pt x="1459001" y="2425903"/>
                  </a:lnTo>
                  <a:lnTo>
                    <a:pt x="1433004" y="2379040"/>
                  </a:lnTo>
                  <a:lnTo>
                    <a:pt x="1406817" y="2332266"/>
                  </a:lnTo>
                  <a:lnTo>
                    <a:pt x="1380413" y="2285619"/>
                  </a:lnTo>
                  <a:lnTo>
                    <a:pt x="1353781" y="2239099"/>
                  </a:lnTo>
                  <a:lnTo>
                    <a:pt x="1326883" y="2192718"/>
                  </a:lnTo>
                  <a:lnTo>
                    <a:pt x="1299705" y="2146503"/>
                  </a:lnTo>
                  <a:lnTo>
                    <a:pt x="1272514" y="2101062"/>
                  </a:lnTo>
                  <a:lnTo>
                    <a:pt x="1244879" y="2055939"/>
                  </a:lnTo>
                  <a:lnTo>
                    <a:pt x="1216723" y="2011172"/>
                  </a:lnTo>
                  <a:lnTo>
                    <a:pt x="1187970" y="1966785"/>
                  </a:lnTo>
                  <a:lnTo>
                    <a:pt x="1158532" y="1922830"/>
                  </a:lnTo>
                  <a:lnTo>
                    <a:pt x="1128331" y="1879358"/>
                  </a:lnTo>
                  <a:lnTo>
                    <a:pt x="1097280" y="1836394"/>
                  </a:lnTo>
                  <a:lnTo>
                    <a:pt x="1066927" y="1795716"/>
                  </a:lnTo>
                  <a:lnTo>
                    <a:pt x="1036193" y="1755292"/>
                  </a:lnTo>
                  <a:lnTo>
                    <a:pt x="943114" y="1634566"/>
                  </a:lnTo>
                  <a:lnTo>
                    <a:pt x="912266" y="1594192"/>
                  </a:lnTo>
                  <a:lnTo>
                    <a:pt x="881735" y="1553591"/>
                  </a:lnTo>
                  <a:lnTo>
                    <a:pt x="851687" y="1512671"/>
                  </a:lnTo>
                  <a:lnTo>
                    <a:pt x="822236" y="1471345"/>
                  </a:lnTo>
                  <a:lnTo>
                    <a:pt x="793534" y="1429512"/>
                  </a:lnTo>
                  <a:lnTo>
                    <a:pt x="765721" y="1387068"/>
                  </a:lnTo>
                  <a:lnTo>
                    <a:pt x="738936" y="1343952"/>
                  </a:lnTo>
                  <a:lnTo>
                    <a:pt x="713320" y="1300035"/>
                  </a:lnTo>
                  <a:lnTo>
                    <a:pt x="688022" y="1253375"/>
                  </a:lnTo>
                  <a:lnTo>
                    <a:pt x="664095" y="1205915"/>
                  </a:lnTo>
                  <a:lnTo>
                    <a:pt x="641299" y="1157820"/>
                  </a:lnTo>
                  <a:lnTo>
                    <a:pt x="619391" y="1109256"/>
                  </a:lnTo>
                  <a:lnTo>
                    <a:pt x="598119" y="1060399"/>
                  </a:lnTo>
                  <a:lnTo>
                    <a:pt x="535774" y="913599"/>
                  </a:lnTo>
                  <a:lnTo>
                    <a:pt x="475208" y="773366"/>
                  </a:lnTo>
                  <a:lnTo>
                    <a:pt x="454774" y="726719"/>
                  </a:lnTo>
                  <a:lnTo>
                    <a:pt x="434149" y="680161"/>
                  </a:lnTo>
                  <a:lnTo>
                    <a:pt x="413296" y="633717"/>
                  </a:lnTo>
                  <a:lnTo>
                    <a:pt x="392150" y="587400"/>
                  </a:lnTo>
                  <a:lnTo>
                    <a:pt x="370700" y="541235"/>
                  </a:lnTo>
                  <a:lnTo>
                    <a:pt x="348869" y="495261"/>
                  </a:lnTo>
                  <a:lnTo>
                    <a:pt x="326631" y="449478"/>
                  </a:lnTo>
                  <a:lnTo>
                    <a:pt x="304901" y="405587"/>
                  </a:lnTo>
                  <a:lnTo>
                    <a:pt x="282702" y="361594"/>
                  </a:lnTo>
                  <a:lnTo>
                    <a:pt x="259854" y="317728"/>
                  </a:lnTo>
                  <a:lnTo>
                    <a:pt x="236181" y="274218"/>
                  </a:lnTo>
                  <a:lnTo>
                    <a:pt x="211505" y="231267"/>
                  </a:lnTo>
                  <a:lnTo>
                    <a:pt x="188048" y="193001"/>
                  </a:lnTo>
                  <a:lnTo>
                    <a:pt x="199275" y="204622"/>
                  </a:lnTo>
                  <a:lnTo>
                    <a:pt x="271678" y="280822"/>
                  </a:lnTo>
                  <a:lnTo>
                    <a:pt x="307403" y="306222"/>
                  </a:lnTo>
                  <a:lnTo>
                    <a:pt x="518109" y="534822"/>
                  </a:lnTo>
                  <a:lnTo>
                    <a:pt x="553021" y="560222"/>
                  </a:lnTo>
                  <a:lnTo>
                    <a:pt x="658355" y="674522"/>
                  </a:lnTo>
                  <a:lnTo>
                    <a:pt x="729488" y="750722"/>
                  </a:lnTo>
                  <a:lnTo>
                    <a:pt x="765276" y="776122"/>
                  </a:lnTo>
                  <a:lnTo>
                    <a:pt x="801535" y="814222"/>
                  </a:lnTo>
                  <a:lnTo>
                    <a:pt x="838212" y="852322"/>
                  </a:lnTo>
                  <a:lnTo>
                    <a:pt x="875258" y="877722"/>
                  </a:lnTo>
                  <a:lnTo>
                    <a:pt x="912609" y="915822"/>
                  </a:lnTo>
                  <a:lnTo>
                    <a:pt x="950214" y="941222"/>
                  </a:lnTo>
                  <a:lnTo>
                    <a:pt x="988021" y="979322"/>
                  </a:lnTo>
                  <a:lnTo>
                    <a:pt x="1025982" y="1004722"/>
                  </a:lnTo>
                  <a:lnTo>
                    <a:pt x="1064031" y="1042822"/>
                  </a:lnTo>
                  <a:lnTo>
                    <a:pt x="1102106" y="1068222"/>
                  </a:lnTo>
                  <a:lnTo>
                    <a:pt x="1180236" y="1144422"/>
                  </a:lnTo>
                  <a:lnTo>
                    <a:pt x="1218590" y="1169822"/>
                  </a:lnTo>
                  <a:lnTo>
                    <a:pt x="1256258" y="1207922"/>
                  </a:lnTo>
                  <a:lnTo>
                    <a:pt x="1293126" y="1246022"/>
                  </a:lnTo>
                  <a:lnTo>
                    <a:pt x="1329029" y="1284122"/>
                  </a:lnTo>
                  <a:lnTo>
                    <a:pt x="1363827" y="1322222"/>
                  </a:lnTo>
                  <a:lnTo>
                    <a:pt x="1397381" y="1360322"/>
                  </a:lnTo>
                  <a:lnTo>
                    <a:pt x="1429537" y="1398422"/>
                  </a:lnTo>
                  <a:lnTo>
                    <a:pt x="1460169" y="1449222"/>
                  </a:lnTo>
                  <a:lnTo>
                    <a:pt x="1489113" y="1487322"/>
                  </a:lnTo>
                  <a:lnTo>
                    <a:pt x="1515389" y="1525422"/>
                  </a:lnTo>
                  <a:lnTo>
                    <a:pt x="1540027" y="1576222"/>
                  </a:lnTo>
                  <a:lnTo>
                    <a:pt x="1563306" y="1614322"/>
                  </a:lnTo>
                  <a:lnTo>
                    <a:pt x="1585480" y="1665122"/>
                  </a:lnTo>
                  <a:lnTo>
                    <a:pt x="1606842" y="1715922"/>
                  </a:lnTo>
                  <a:lnTo>
                    <a:pt x="1627657" y="1754022"/>
                  </a:lnTo>
                  <a:lnTo>
                    <a:pt x="1648180" y="1804822"/>
                  </a:lnTo>
                  <a:lnTo>
                    <a:pt x="1669796" y="1855622"/>
                  </a:lnTo>
                  <a:lnTo>
                    <a:pt x="1691093" y="1893722"/>
                  </a:lnTo>
                  <a:lnTo>
                    <a:pt x="1712074" y="1944522"/>
                  </a:lnTo>
                  <a:lnTo>
                    <a:pt x="1732737" y="1995322"/>
                  </a:lnTo>
                  <a:lnTo>
                    <a:pt x="1753082" y="2046122"/>
                  </a:lnTo>
                  <a:lnTo>
                    <a:pt x="1773097" y="2096922"/>
                  </a:lnTo>
                  <a:lnTo>
                    <a:pt x="1792808" y="2147722"/>
                  </a:lnTo>
                  <a:lnTo>
                    <a:pt x="1812175" y="2198522"/>
                  </a:lnTo>
                  <a:lnTo>
                    <a:pt x="1829943" y="2236622"/>
                  </a:lnTo>
                  <a:lnTo>
                    <a:pt x="1847456" y="2287422"/>
                  </a:lnTo>
                  <a:lnTo>
                    <a:pt x="1864639" y="2338222"/>
                  </a:lnTo>
                  <a:lnTo>
                    <a:pt x="1881352" y="2376322"/>
                  </a:lnTo>
                  <a:lnTo>
                    <a:pt x="1897494" y="2427122"/>
                  </a:lnTo>
                  <a:lnTo>
                    <a:pt x="1912950" y="2477922"/>
                  </a:lnTo>
                  <a:lnTo>
                    <a:pt x="1927593" y="2528722"/>
                  </a:lnTo>
                  <a:lnTo>
                    <a:pt x="1941322" y="2566822"/>
                  </a:lnTo>
                  <a:lnTo>
                    <a:pt x="1953323" y="2617622"/>
                  </a:lnTo>
                  <a:lnTo>
                    <a:pt x="1963788" y="2668422"/>
                  </a:lnTo>
                  <a:lnTo>
                    <a:pt x="1973072" y="2706522"/>
                  </a:lnTo>
                  <a:lnTo>
                    <a:pt x="1981504" y="2757322"/>
                  </a:lnTo>
                  <a:lnTo>
                    <a:pt x="1989442" y="2808122"/>
                  </a:lnTo>
                  <a:lnTo>
                    <a:pt x="1997214" y="2858922"/>
                  </a:lnTo>
                  <a:lnTo>
                    <a:pt x="2005177" y="2909722"/>
                  </a:lnTo>
                  <a:lnTo>
                    <a:pt x="2013661" y="2947822"/>
                  </a:lnTo>
                  <a:lnTo>
                    <a:pt x="2022919" y="2998622"/>
                  </a:lnTo>
                  <a:lnTo>
                    <a:pt x="2032304" y="3049422"/>
                  </a:lnTo>
                  <a:lnTo>
                    <a:pt x="2041791" y="3100222"/>
                  </a:lnTo>
                  <a:lnTo>
                    <a:pt x="2051367" y="3151022"/>
                  </a:lnTo>
                  <a:lnTo>
                    <a:pt x="2060994" y="3201822"/>
                  </a:lnTo>
                  <a:lnTo>
                    <a:pt x="2089975" y="3341522"/>
                  </a:lnTo>
                  <a:lnTo>
                    <a:pt x="2099576" y="3392322"/>
                  </a:lnTo>
                  <a:lnTo>
                    <a:pt x="2109114" y="3443122"/>
                  </a:lnTo>
                  <a:lnTo>
                    <a:pt x="2118563" y="3493922"/>
                  </a:lnTo>
                  <a:lnTo>
                    <a:pt x="2127885" y="3544722"/>
                  </a:lnTo>
                  <a:lnTo>
                    <a:pt x="2137054" y="3595522"/>
                  </a:lnTo>
                  <a:lnTo>
                    <a:pt x="2146058" y="3633622"/>
                  </a:lnTo>
                  <a:lnTo>
                    <a:pt x="2154872" y="3684422"/>
                  </a:lnTo>
                  <a:lnTo>
                    <a:pt x="2163457" y="3735222"/>
                  </a:lnTo>
                  <a:lnTo>
                    <a:pt x="2171814" y="3786022"/>
                  </a:lnTo>
                  <a:lnTo>
                    <a:pt x="2179878" y="3836822"/>
                  </a:lnTo>
                  <a:lnTo>
                    <a:pt x="2187664" y="3887622"/>
                  </a:lnTo>
                  <a:lnTo>
                    <a:pt x="2189353" y="3899204"/>
                  </a:lnTo>
                  <a:lnTo>
                    <a:pt x="2189353" y="3590264"/>
                  </a:lnTo>
                  <a:lnTo>
                    <a:pt x="2174049" y="3506622"/>
                  </a:lnTo>
                  <a:lnTo>
                    <a:pt x="2164562" y="3455822"/>
                  </a:lnTo>
                  <a:lnTo>
                    <a:pt x="2154974" y="3405022"/>
                  </a:lnTo>
                  <a:lnTo>
                    <a:pt x="2145309" y="3354222"/>
                  </a:lnTo>
                  <a:lnTo>
                    <a:pt x="2116175" y="3214522"/>
                  </a:lnTo>
                  <a:lnTo>
                    <a:pt x="2106523" y="3163722"/>
                  </a:lnTo>
                  <a:lnTo>
                    <a:pt x="2096935" y="3112922"/>
                  </a:lnTo>
                  <a:lnTo>
                    <a:pt x="2077986" y="3011322"/>
                  </a:lnTo>
                  <a:lnTo>
                    <a:pt x="2068601" y="2960522"/>
                  </a:lnTo>
                  <a:lnTo>
                    <a:pt x="2059343" y="2922422"/>
                  </a:lnTo>
                  <a:lnTo>
                    <a:pt x="2050249" y="2871622"/>
                  </a:lnTo>
                  <a:lnTo>
                    <a:pt x="2041385" y="2820822"/>
                  </a:lnTo>
                  <a:lnTo>
                    <a:pt x="2033854" y="2770022"/>
                  </a:lnTo>
                  <a:lnTo>
                    <a:pt x="2026602" y="2731922"/>
                  </a:lnTo>
                  <a:lnTo>
                    <a:pt x="2018766" y="2681122"/>
                  </a:lnTo>
                  <a:lnTo>
                    <a:pt x="2009457" y="2630322"/>
                  </a:lnTo>
                  <a:lnTo>
                    <a:pt x="1996973" y="2579522"/>
                  </a:lnTo>
                  <a:lnTo>
                    <a:pt x="1983003" y="2528722"/>
                  </a:lnTo>
                  <a:lnTo>
                    <a:pt x="1967750" y="2477922"/>
                  </a:lnTo>
                  <a:lnTo>
                    <a:pt x="1951482" y="2439822"/>
                  </a:lnTo>
                  <a:lnTo>
                    <a:pt x="1934425" y="2389022"/>
                  </a:lnTo>
                  <a:lnTo>
                    <a:pt x="1916823" y="2338222"/>
                  </a:lnTo>
                  <a:lnTo>
                    <a:pt x="1898904" y="2287422"/>
                  </a:lnTo>
                  <a:lnTo>
                    <a:pt x="1881682" y="2236622"/>
                  </a:lnTo>
                  <a:lnTo>
                    <a:pt x="1864233" y="2198522"/>
                  </a:lnTo>
                  <a:lnTo>
                    <a:pt x="1846554" y="2147722"/>
                  </a:lnTo>
                  <a:lnTo>
                    <a:pt x="1828622" y="2096922"/>
                  </a:lnTo>
                  <a:lnTo>
                    <a:pt x="1810397" y="2058822"/>
                  </a:lnTo>
                  <a:lnTo>
                    <a:pt x="1791855" y="2008022"/>
                  </a:lnTo>
                  <a:lnTo>
                    <a:pt x="1772983" y="1957222"/>
                  </a:lnTo>
                  <a:lnTo>
                    <a:pt x="1753755" y="1919122"/>
                  </a:lnTo>
                  <a:lnTo>
                    <a:pt x="1734134" y="1868322"/>
                  </a:lnTo>
                  <a:lnTo>
                    <a:pt x="1714106" y="1830222"/>
                  </a:lnTo>
                  <a:lnTo>
                    <a:pt x="1693646" y="1779422"/>
                  </a:lnTo>
                  <a:lnTo>
                    <a:pt x="1672742" y="1728622"/>
                  </a:lnTo>
                  <a:lnTo>
                    <a:pt x="1651342" y="1690522"/>
                  </a:lnTo>
                  <a:lnTo>
                    <a:pt x="1629448" y="1639722"/>
                  </a:lnTo>
                  <a:lnTo>
                    <a:pt x="1607007" y="1601622"/>
                  </a:lnTo>
                  <a:lnTo>
                    <a:pt x="1584032" y="1550822"/>
                  </a:lnTo>
                  <a:lnTo>
                    <a:pt x="1558099" y="1512722"/>
                  </a:lnTo>
                  <a:lnTo>
                    <a:pt x="1530299" y="1461922"/>
                  </a:lnTo>
                  <a:lnTo>
                    <a:pt x="1500733" y="1423822"/>
                  </a:lnTo>
                  <a:lnTo>
                    <a:pt x="1469529" y="1373022"/>
                  </a:lnTo>
                  <a:lnTo>
                    <a:pt x="1436827" y="1334922"/>
                  </a:lnTo>
                  <a:lnTo>
                    <a:pt x="1402740" y="1296822"/>
                  </a:lnTo>
                  <a:lnTo>
                    <a:pt x="1367383" y="1258722"/>
                  </a:lnTo>
                  <a:lnTo>
                    <a:pt x="1330883" y="1220622"/>
                  </a:lnTo>
                  <a:lnTo>
                    <a:pt x="1293380" y="1182522"/>
                  </a:lnTo>
                  <a:lnTo>
                    <a:pt x="1254975" y="1144422"/>
                  </a:lnTo>
                  <a:lnTo>
                    <a:pt x="1216190" y="1106322"/>
                  </a:lnTo>
                  <a:lnTo>
                    <a:pt x="1176769" y="1080922"/>
                  </a:lnTo>
                  <a:lnTo>
                    <a:pt x="1096683" y="1004722"/>
                  </a:lnTo>
                  <a:lnTo>
                    <a:pt x="1016025" y="941222"/>
                  </a:lnTo>
                  <a:lnTo>
                    <a:pt x="975880" y="903122"/>
                  </a:lnTo>
                  <a:lnTo>
                    <a:pt x="936066" y="877722"/>
                  </a:lnTo>
                  <a:lnTo>
                    <a:pt x="896759" y="839622"/>
                  </a:lnTo>
                  <a:lnTo>
                    <a:pt x="858100" y="801522"/>
                  </a:lnTo>
                  <a:lnTo>
                    <a:pt x="820559" y="763422"/>
                  </a:lnTo>
                  <a:lnTo>
                    <a:pt x="783386" y="738022"/>
                  </a:lnTo>
                  <a:lnTo>
                    <a:pt x="746531" y="699922"/>
                  </a:lnTo>
                  <a:lnTo>
                    <a:pt x="673646" y="623722"/>
                  </a:lnTo>
                  <a:lnTo>
                    <a:pt x="422160" y="357022"/>
                  </a:lnTo>
                  <a:lnTo>
                    <a:pt x="386080" y="331622"/>
                  </a:lnTo>
                  <a:lnTo>
                    <a:pt x="349834" y="293522"/>
                  </a:lnTo>
                  <a:lnTo>
                    <a:pt x="276644" y="217322"/>
                  </a:lnTo>
                  <a:lnTo>
                    <a:pt x="202222" y="141122"/>
                  </a:lnTo>
                  <a:lnTo>
                    <a:pt x="164426" y="103022"/>
                  </a:lnTo>
                  <a:lnTo>
                    <a:pt x="126199" y="77622"/>
                  </a:lnTo>
                  <a:lnTo>
                    <a:pt x="105460" y="52222"/>
                  </a:lnTo>
                  <a:lnTo>
                    <a:pt x="84543" y="39522"/>
                  </a:lnTo>
                  <a:lnTo>
                    <a:pt x="73977" y="26822"/>
                  </a:lnTo>
                  <a:lnTo>
                    <a:pt x="63411" y="14122"/>
                  </a:lnTo>
                  <a:lnTo>
                    <a:pt x="42100" y="1422"/>
                  </a:lnTo>
                  <a:lnTo>
                    <a:pt x="28219" y="1422"/>
                  </a:lnTo>
                  <a:lnTo>
                    <a:pt x="23469" y="0"/>
                  </a:lnTo>
                  <a:lnTo>
                    <a:pt x="13449" y="723"/>
                  </a:lnTo>
                  <a:lnTo>
                    <a:pt x="12319" y="1422"/>
                  </a:lnTo>
                  <a:lnTo>
                    <a:pt x="3860" y="1422"/>
                  </a:lnTo>
                  <a:lnTo>
                    <a:pt x="101" y="14122"/>
                  </a:lnTo>
                  <a:lnTo>
                    <a:pt x="127" y="15113"/>
                  </a:lnTo>
                  <a:lnTo>
                    <a:pt x="0" y="15379"/>
                  </a:lnTo>
                  <a:lnTo>
                    <a:pt x="254" y="25590"/>
                  </a:lnTo>
                  <a:lnTo>
                    <a:pt x="546" y="26314"/>
                  </a:lnTo>
                  <a:lnTo>
                    <a:pt x="1955" y="64922"/>
                  </a:lnTo>
                  <a:lnTo>
                    <a:pt x="4495" y="115722"/>
                  </a:lnTo>
                  <a:lnTo>
                    <a:pt x="7708" y="166522"/>
                  </a:lnTo>
                  <a:lnTo>
                    <a:pt x="11569" y="217322"/>
                  </a:lnTo>
                  <a:lnTo>
                    <a:pt x="16065" y="268122"/>
                  </a:lnTo>
                  <a:lnTo>
                    <a:pt x="21158" y="318922"/>
                  </a:lnTo>
                  <a:lnTo>
                    <a:pt x="26847" y="369722"/>
                  </a:lnTo>
                  <a:lnTo>
                    <a:pt x="33108" y="420522"/>
                  </a:lnTo>
                  <a:lnTo>
                    <a:pt x="39903" y="471322"/>
                  </a:lnTo>
                  <a:lnTo>
                    <a:pt x="47244" y="509422"/>
                  </a:lnTo>
                  <a:lnTo>
                    <a:pt x="55079" y="560222"/>
                  </a:lnTo>
                  <a:lnTo>
                    <a:pt x="63398" y="611022"/>
                  </a:lnTo>
                  <a:lnTo>
                    <a:pt x="72186" y="661822"/>
                  </a:lnTo>
                  <a:lnTo>
                    <a:pt x="81432" y="712622"/>
                  </a:lnTo>
                  <a:lnTo>
                    <a:pt x="91084" y="763422"/>
                  </a:lnTo>
                  <a:lnTo>
                    <a:pt x="101155" y="814222"/>
                  </a:lnTo>
                  <a:lnTo>
                    <a:pt x="111607" y="852322"/>
                  </a:lnTo>
                  <a:lnTo>
                    <a:pt x="122643" y="903122"/>
                  </a:lnTo>
                  <a:lnTo>
                    <a:pt x="134162" y="953922"/>
                  </a:lnTo>
                  <a:lnTo>
                    <a:pt x="146202" y="1004722"/>
                  </a:lnTo>
                  <a:lnTo>
                    <a:pt x="158838" y="1055522"/>
                  </a:lnTo>
                  <a:lnTo>
                    <a:pt x="172148" y="1106322"/>
                  </a:lnTo>
                  <a:lnTo>
                    <a:pt x="186194" y="1157122"/>
                  </a:lnTo>
                  <a:lnTo>
                    <a:pt x="201028" y="1207922"/>
                  </a:lnTo>
                  <a:lnTo>
                    <a:pt x="216738" y="1246022"/>
                  </a:lnTo>
                  <a:lnTo>
                    <a:pt x="233387" y="1296822"/>
                  </a:lnTo>
                  <a:lnTo>
                    <a:pt x="251028" y="1347622"/>
                  </a:lnTo>
                  <a:lnTo>
                    <a:pt x="269748" y="1398422"/>
                  </a:lnTo>
                  <a:lnTo>
                    <a:pt x="289598" y="1436522"/>
                  </a:lnTo>
                  <a:lnTo>
                    <a:pt x="310654" y="1487322"/>
                  </a:lnTo>
                  <a:lnTo>
                    <a:pt x="332994" y="1538122"/>
                  </a:lnTo>
                  <a:lnTo>
                    <a:pt x="356654" y="1576222"/>
                  </a:lnTo>
                  <a:lnTo>
                    <a:pt x="380898" y="1627022"/>
                  </a:lnTo>
                  <a:lnTo>
                    <a:pt x="405777" y="1665122"/>
                  </a:lnTo>
                  <a:lnTo>
                    <a:pt x="431266" y="1703222"/>
                  </a:lnTo>
                  <a:lnTo>
                    <a:pt x="457288" y="1754022"/>
                  </a:lnTo>
                  <a:lnTo>
                    <a:pt x="483844" y="1792122"/>
                  </a:lnTo>
                  <a:lnTo>
                    <a:pt x="510882" y="1842922"/>
                  </a:lnTo>
                  <a:lnTo>
                    <a:pt x="538353" y="1881022"/>
                  </a:lnTo>
                  <a:lnTo>
                    <a:pt x="566229" y="1919122"/>
                  </a:lnTo>
                  <a:lnTo>
                    <a:pt x="594474" y="1957222"/>
                  </a:lnTo>
                  <a:lnTo>
                    <a:pt x="623049" y="2008022"/>
                  </a:lnTo>
                  <a:lnTo>
                    <a:pt x="651916" y="2046122"/>
                  </a:lnTo>
                  <a:lnTo>
                    <a:pt x="710349" y="2122322"/>
                  </a:lnTo>
                  <a:lnTo>
                    <a:pt x="739851" y="2160422"/>
                  </a:lnTo>
                  <a:lnTo>
                    <a:pt x="769493" y="2211222"/>
                  </a:lnTo>
                  <a:lnTo>
                    <a:pt x="831113" y="2287422"/>
                  </a:lnTo>
                  <a:lnTo>
                    <a:pt x="862215" y="2325522"/>
                  </a:lnTo>
                  <a:lnTo>
                    <a:pt x="893508" y="2376322"/>
                  </a:lnTo>
                  <a:lnTo>
                    <a:pt x="956716" y="2452522"/>
                  </a:lnTo>
                  <a:lnTo>
                    <a:pt x="1020711" y="2528722"/>
                  </a:lnTo>
                  <a:lnTo>
                    <a:pt x="1053020" y="2579522"/>
                  </a:lnTo>
                  <a:lnTo>
                    <a:pt x="1118247" y="2655722"/>
                  </a:lnTo>
                  <a:lnTo>
                    <a:pt x="1184300" y="2731922"/>
                  </a:lnTo>
                  <a:lnTo>
                    <a:pt x="1251204" y="2808122"/>
                  </a:lnTo>
                  <a:lnTo>
                    <a:pt x="1282966" y="2846222"/>
                  </a:lnTo>
                  <a:lnTo>
                    <a:pt x="1347279" y="2922422"/>
                  </a:lnTo>
                  <a:lnTo>
                    <a:pt x="1411973" y="2985922"/>
                  </a:lnTo>
                  <a:lnTo>
                    <a:pt x="1476209" y="3062122"/>
                  </a:lnTo>
                  <a:lnTo>
                    <a:pt x="1507909" y="3100222"/>
                  </a:lnTo>
                  <a:lnTo>
                    <a:pt x="1540802" y="3138322"/>
                  </a:lnTo>
                  <a:lnTo>
                    <a:pt x="1573390" y="3176422"/>
                  </a:lnTo>
                  <a:lnTo>
                    <a:pt x="1605673" y="3214522"/>
                  </a:lnTo>
                  <a:lnTo>
                    <a:pt x="1637652" y="3252622"/>
                  </a:lnTo>
                  <a:lnTo>
                    <a:pt x="1669326" y="3290722"/>
                  </a:lnTo>
                  <a:lnTo>
                    <a:pt x="1700695" y="3341522"/>
                  </a:lnTo>
                  <a:lnTo>
                    <a:pt x="1731759" y="3379622"/>
                  </a:lnTo>
                  <a:lnTo>
                    <a:pt x="1762506" y="3417722"/>
                  </a:lnTo>
                  <a:lnTo>
                    <a:pt x="1792960" y="3455822"/>
                  </a:lnTo>
                  <a:lnTo>
                    <a:pt x="1823097" y="3493922"/>
                  </a:lnTo>
                  <a:lnTo>
                    <a:pt x="1853501" y="3544722"/>
                  </a:lnTo>
                  <a:lnTo>
                    <a:pt x="1883549" y="3582822"/>
                  </a:lnTo>
                  <a:lnTo>
                    <a:pt x="1913267" y="3620922"/>
                  </a:lnTo>
                  <a:lnTo>
                    <a:pt x="1942655" y="3671722"/>
                  </a:lnTo>
                  <a:lnTo>
                    <a:pt x="1971687" y="3709822"/>
                  </a:lnTo>
                  <a:lnTo>
                    <a:pt x="2000389" y="3747922"/>
                  </a:lnTo>
                  <a:lnTo>
                    <a:pt x="2028748" y="3798722"/>
                  </a:lnTo>
                  <a:lnTo>
                    <a:pt x="2056777" y="3836822"/>
                  </a:lnTo>
                  <a:lnTo>
                    <a:pt x="2084476" y="3887622"/>
                  </a:lnTo>
                  <a:lnTo>
                    <a:pt x="2111832" y="3925722"/>
                  </a:lnTo>
                  <a:lnTo>
                    <a:pt x="2138857" y="3963822"/>
                  </a:lnTo>
                  <a:lnTo>
                    <a:pt x="2165540" y="4014622"/>
                  </a:lnTo>
                  <a:lnTo>
                    <a:pt x="2191905" y="4052722"/>
                  </a:lnTo>
                  <a:lnTo>
                    <a:pt x="2212390" y="4092740"/>
                  </a:lnTo>
                  <a:lnTo>
                    <a:pt x="2217978" y="4108500"/>
                  </a:lnTo>
                  <a:lnTo>
                    <a:pt x="2231733" y="4124756"/>
                  </a:lnTo>
                  <a:lnTo>
                    <a:pt x="2232329" y="4124871"/>
                  </a:lnTo>
                  <a:lnTo>
                    <a:pt x="2243632" y="4141622"/>
                  </a:lnTo>
                  <a:lnTo>
                    <a:pt x="2268994" y="4192422"/>
                  </a:lnTo>
                  <a:lnTo>
                    <a:pt x="2294039" y="4243222"/>
                  </a:lnTo>
                  <a:lnTo>
                    <a:pt x="2318753" y="4281322"/>
                  </a:lnTo>
                  <a:lnTo>
                    <a:pt x="2343124" y="4332122"/>
                  </a:lnTo>
                  <a:lnTo>
                    <a:pt x="2366683" y="4370222"/>
                  </a:lnTo>
                  <a:lnTo>
                    <a:pt x="2389975" y="4421022"/>
                  </a:lnTo>
                  <a:lnTo>
                    <a:pt x="2409012" y="4459122"/>
                  </a:lnTo>
                  <a:lnTo>
                    <a:pt x="2462644" y="4459122"/>
                  </a:lnTo>
                  <a:close/>
                </a:path>
              </a:pathLst>
            </a:custGeom>
            <a:solidFill>
              <a:srgbClr val="6A4A2E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sp>
        <p:nvSpPr>
          <p:cNvPr id="27" name="object 27"/>
          <p:cNvSpPr/>
          <p:nvPr/>
        </p:nvSpPr>
        <p:spPr>
          <a:xfrm>
            <a:off x="11204982" y="6100461"/>
            <a:ext cx="599440" cy="757767"/>
          </a:xfrm>
          <a:custGeom>
            <a:avLst/>
            <a:gdLst/>
            <a:ahLst/>
            <a:cxnLst/>
            <a:rect l="l" t="t" r="r" b="b"/>
            <a:pathLst>
              <a:path w="899159" h="1136650">
                <a:moveTo>
                  <a:pt x="898829" y="166954"/>
                </a:moveTo>
                <a:lnTo>
                  <a:pt x="898740" y="119354"/>
                </a:lnTo>
                <a:lnTo>
                  <a:pt x="895184" y="73558"/>
                </a:lnTo>
                <a:lnTo>
                  <a:pt x="887933" y="28232"/>
                </a:lnTo>
                <a:lnTo>
                  <a:pt x="886269" y="24523"/>
                </a:lnTo>
                <a:lnTo>
                  <a:pt x="886256" y="21209"/>
                </a:lnTo>
                <a:lnTo>
                  <a:pt x="883437" y="18173"/>
                </a:lnTo>
                <a:lnTo>
                  <a:pt x="882281" y="15557"/>
                </a:lnTo>
                <a:lnTo>
                  <a:pt x="871893" y="5181"/>
                </a:lnTo>
                <a:lnTo>
                  <a:pt x="858786" y="0"/>
                </a:lnTo>
                <a:lnTo>
                  <a:pt x="853897" y="1041"/>
                </a:lnTo>
                <a:lnTo>
                  <a:pt x="852309" y="622"/>
                </a:lnTo>
                <a:lnTo>
                  <a:pt x="850836" y="1689"/>
                </a:lnTo>
                <a:lnTo>
                  <a:pt x="844994" y="2921"/>
                </a:lnTo>
                <a:lnTo>
                  <a:pt x="803160" y="28790"/>
                </a:lnTo>
                <a:lnTo>
                  <a:pt x="762457" y="56261"/>
                </a:lnTo>
                <a:lnTo>
                  <a:pt x="722884" y="85229"/>
                </a:lnTo>
                <a:lnTo>
                  <a:pt x="684403" y="115620"/>
                </a:lnTo>
                <a:lnTo>
                  <a:pt x="647001" y="147345"/>
                </a:lnTo>
                <a:lnTo>
                  <a:pt x="610654" y="180314"/>
                </a:lnTo>
                <a:lnTo>
                  <a:pt x="575335" y="214426"/>
                </a:lnTo>
                <a:lnTo>
                  <a:pt x="541032" y="249605"/>
                </a:lnTo>
                <a:lnTo>
                  <a:pt x="507733" y="285750"/>
                </a:lnTo>
                <a:lnTo>
                  <a:pt x="475386" y="322783"/>
                </a:lnTo>
                <a:lnTo>
                  <a:pt x="443992" y="360616"/>
                </a:lnTo>
                <a:lnTo>
                  <a:pt x="413524" y="399148"/>
                </a:lnTo>
                <a:lnTo>
                  <a:pt x="383971" y="438289"/>
                </a:lnTo>
                <a:lnTo>
                  <a:pt x="355295" y="477964"/>
                </a:lnTo>
                <a:lnTo>
                  <a:pt x="325958" y="520319"/>
                </a:lnTo>
                <a:lnTo>
                  <a:pt x="297434" y="563219"/>
                </a:lnTo>
                <a:lnTo>
                  <a:pt x="269709" y="606615"/>
                </a:lnTo>
                <a:lnTo>
                  <a:pt x="242747" y="650506"/>
                </a:lnTo>
                <a:lnTo>
                  <a:pt x="216547" y="694855"/>
                </a:lnTo>
                <a:lnTo>
                  <a:pt x="191071" y="739635"/>
                </a:lnTo>
                <a:lnTo>
                  <a:pt x="166293" y="784821"/>
                </a:lnTo>
                <a:lnTo>
                  <a:pt x="142214" y="830376"/>
                </a:lnTo>
                <a:lnTo>
                  <a:pt x="118795" y="876287"/>
                </a:lnTo>
                <a:lnTo>
                  <a:pt x="96024" y="922528"/>
                </a:lnTo>
                <a:lnTo>
                  <a:pt x="73875" y="969060"/>
                </a:lnTo>
                <a:lnTo>
                  <a:pt x="52336" y="1015860"/>
                </a:lnTo>
                <a:lnTo>
                  <a:pt x="31369" y="1062901"/>
                </a:lnTo>
                <a:lnTo>
                  <a:pt x="10947" y="1110170"/>
                </a:lnTo>
                <a:lnTo>
                  <a:pt x="0" y="1136307"/>
                </a:lnTo>
                <a:lnTo>
                  <a:pt x="61671" y="1136307"/>
                </a:lnTo>
                <a:lnTo>
                  <a:pt x="80060" y="1093571"/>
                </a:lnTo>
                <a:lnTo>
                  <a:pt x="100977" y="1046480"/>
                </a:lnTo>
                <a:lnTo>
                  <a:pt x="122491" y="999655"/>
                </a:lnTo>
                <a:lnTo>
                  <a:pt x="144602" y="953096"/>
                </a:lnTo>
                <a:lnTo>
                  <a:pt x="167347" y="906856"/>
                </a:lnTo>
                <a:lnTo>
                  <a:pt x="190741" y="860945"/>
                </a:lnTo>
                <a:lnTo>
                  <a:pt x="214807" y="815403"/>
                </a:lnTo>
                <a:lnTo>
                  <a:pt x="239572" y="770255"/>
                </a:lnTo>
                <a:lnTo>
                  <a:pt x="265061" y="725512"/>
                </a:lnTo>
                <a:lnTo>
                  <a:pt x="291287" y="681215"/>
                </a:lnTo>
                <a:lnTo>
                  <a:pt x="318287" y="637400"/>
                </a:lnTo>
                <a:lnTo>
                  <a:pt x="346062" y="594080"/>
                </a:lnTo>
                <a:lnTo>
                  <a:pt x="373240" y="553313"/>
                </a:lnTo>
                <a:lnTo>
                  <a:pt x="401243" y="512927"/>
                </a:lnTo>
                <a:lnTo>
                  <a:pt x="430098" y="473024"/>
                </a:lnTo>
                <a:lnTo>
                  <a:pt x="459828" y="433679"/>
                </a:lnTo>
                <a:lnTo>
                  <a:pt x="490474" y="394995"/>
                </a:lnTo>
                <a:lnTo>
                  <a:pt x="522058" y="357073"/>
                </a:lnTo>
                <a:lnTo>
                  <a:pt x="554609" y="320001"/>
                </a:lnTo>
                <a:lnTo>
                  <a:pt x="588149" y="283857"/>
                </a:lnTo>
                <a:lnTo>
                  <a:pt x="622706" y="248754"/>
                </a:lnTo>
                <a:lnTo>
                  <a:pt x="658317" y="214782"/>
                </a:lnTo>
                <a:lnTo>
                  <a:pt x="695007" y="182029"/>
                </a:lnTo>
                <a:lnTo>
                  <a:pt x="732802" y="150596"/>
                </a:lnTo>
                <a:lnTo>
                  <a:pt x="771728" y="120573"/>
                </a:lnTo>
                <a:lnTo>
                  <a:pt x="787463" y="109372"/>
                </a:lnTo>
                <a:lnTo>
                  <a:pt x="765594" y="153301"/>
                </a:lnTo>
                <a:lnTo>
                  <a:pt x="742251" y="200469"/>
                </a:lnTo>
                <a:lnTo>
                  <a:pt x="719048" y="247713"/>
                </a:lnTo>
                <a:lnTo>
                  <a:pt x="695972" y="295008"/>
                </a:lnTo>
                <a:lnTo>
                  <a:pt x="673023" y="342379"/>
                </a:lnTo>
                <a:lnTo>
                  <a:pt x="650214" y="389801"/>
                </a:lnTo>
                <a:lnTo>
                  <a:pt x="627532" y="437286"/>
                </a:lnTo>
                <a:lnTo>
                  <a:pt x="604977" y="484835"/>
                </a:lnTo>
                <a:lnTo>
                  <a:pt x="582549" y="532460"/>
                </a:lnTo>
                <a:lnTo>
                  <a:pt x="560260" y="580136"/>
                </a:lnTo>
                <a:lnTo>
                  <a:pt x="496646" y="717486"/>
                </a:lnTo>
                <a:lnTo>
                  <a:pt x="475983" y="762381"/>
                </a:lnTo>
                <a:lnTo>
                  <a:pt x="455422" y="807364"/>
                </a:lnTo>
                <a:lnTo>
                  <a:pt x="435000" y="852436"/>
                </a:lnTo>
                <a:lnTo>
                  <a:pt x="414756" y="897597"/>
                </a:lnTo>
                <a:lnTo>
                  <a:pt x="394754" y="942860"/>
                </a:lnTo>
                <a:lnTo>
                  <a:pt x="375018" y="988250"/>
                </a:lnTo>
                <a:lnTo>
                  <a:pt x="355600" y="1033754"/>
                </a:lnTo>
                <a:lnTo>
                  <a:pt x="336550" y="1079385"/>
                </a:lnTo>
                <a:lnTo>
                  <a:pt x="317893" y="1125169"/>
                </a:lnTo>
                <a:lnTo>
                  <a:pt x="313474" y="1136307"/>
                </a:lnTo>
                <a:lnTo>
                  <a:pt x="376364" y="1136307"/>
                </a:lnTo>
                <a:lnTo>
                  <a:pt x="390169" y="1103312"/>
                </a:lnTo>
                <a:lnTo>
                  <a:pt x="409587" y="1057465"/>
                </a:lnTo>
                <a:lnTo>
                  <a:pt x="429094" y="1011745"/>
                </a:lnTo>
                <a:lnTo>
                  <a:pt x="448818" y="966127"/>
                </a:lnTo>
                <a:lnTo>
                  <a:pt x="468744" y="920584"/>
                </a:lnTo>
                <a:lnTo>
                  <a:pt x="488848" y="875118"/>
                </a:lnTo>
                <a:lnTo>
                  <a:pt x="509143" y="829729"/>
                </a:lnTo>
                <a:lnTo>
                  <a:pt x="529577" y="784415"/>
                </a:lnTo>
                <a:lnTo>
                  <a:pt x="550164" y="739165"/>
                </a:lnTo>
                <a:lnTo>
                  <a:pt x="570953" y="693788"/>
                </a:lnTo>
                <a:lnTo>
                  <a:pt x="591858" y="648474"/>
                </a:lnTo>
                <a:lnTo>
                  <a:pt x="612889" y="603224"/>
                </a:lnTo>
                <a:lnTo>
                  <a:pt x="634047" y="558038"/>
                </a:lnTo>
                <a:lnTo>
                  <a:pt x="655320" y="512889"/>
                </a:lnTo>
                <a:lnTo>
                  <a:pt x="676706" y="467817"/>
                </a:lnTo>
                <a:lnTo>
                  <a:pt x="698220" y="422783"/>
                </a:lnTo>
                <a:lnTo>
                  <a:pt x="719848" y="377812"/>
                </a:lnTo>
                <a:lnTo>
                  <a:pt x="741591" y="332905"/>
                </a:lnTo>
                <a:lnTo>
                  <a:pt x="763460" y="288048"/>
                </a:lnTo>
                <a:lnTo>
                  <a:pt x="785431" y="243243"/>
                </a:lnTo>
                <a:lnTo>
                  <a:pt x="807516" y="198501"/>
                </a:lnTo>
                <a:lnTo>
                  <a:pt x="829716" y="153809"/>
                </a:lnTo>
                <a:lnTo>
                  <a:pt x="845096" y="123050"/>
                </a:lnTo>
                <a:lnTo>
                  <a:pt x="845502" y="131152"/>
                </a:lnTo>
                <a:lnTo>
                  <a:pt x="843648" y="184378"/>
                </a:lnTo>
                <a:lnTo>
                  <a:pt x="838009" y="237464"/>
                </a:lnTo>
                <a:lnTo>
                  <a:pt x="829271" y="290283"/>
                </a:lnTo>
                <a:lnTo>
                  <a:pt x="818134" y="342709"/>
                </a:lnTo>
                <a:lnTo>
                  <a:pt x="805307" y="394614"/>
                </a:lnTo>
                <a:lnTo>
                  <a:pt x="792848" y="441477"/>
                </a:lnTo>
                <a:lnTo>
                  <a:pt x="780186" y="488200"/>
                </a:lnTo>
                <a:lnTo>
                  <a:pt x="767575" y="534873"/>
                </a:lnTo>
                <a:lnTo>
                  <a:pt x="755307" y="581609"/>
                </a:lnTo>
                <a:lnTo>
                  <a:pt x="743673" y="628484"/>
                </a:lnTo>
                <a:lnTo>
                  <a:pt x="732942" y="675614"/>
                </a:lnTo>
                <a:lnTo>
                  <a:pt x="723392" y="723074"/>
                </a:lnTo>
                <a:lnTo>
                  <a:pt x="715327" y="770966"/>
                </a:lnTo>
                <a:lnTo>
                  <a:pt x="708621" y="818616"/>
                </a:lnTo>
                <a:lnTo>
                  <a:pt x="702716" y="866343"/>
                </a:lnTo>
                <a:lnTo>
                  <a:pt x="697471" y="914158"/>
                </a:lnTo>
                <a:lnTo>
                  <a:pt x="692759" y="962025"/>
                </a:lnTo>
                <a:lnTo>
                  <a:pt x="688441" y="1009942"/>
                </a:lnTo>
                <a:lnTo>
                  <a:pt x="684390" y="1057884"/>
                </a:lnTo>
                <a:lnTo>
                  <a:pt x="677964" y="1136307"/>
                </a:lnTo>
                <a:lnTo>
                  <a:pt x="732599" y="1136307"/>
                </a:lnTo>
                <a:lnTo>
                  <a:pt x="736930" y="1083373"/>
                </a:lnTo>
                <a:lnTo>
                  <a:pt x="740994" y="1035011"/>
                </a:lnTo>
                <a:lnTo>
                  <a:pt x="745299" y="986675"/>
                </a:lnTo>
                <a:lnTo>
                  <a:pt x="749998" y="938377"/>
                </a:lnTo>
                <a:lnTo>
                  <a:pt x="755218" y="890117"/>
                </a:lnTo>
                <a:lnTo>
                  <a:pt x="761555" y="837526"/>
                </a:lnTo>
                <a:lnTo>
                  <a:pt x="768832" y="785025"/>
                </a:lnTo>
                <a:lnTo>
                  <a:pt x="777379" y="732739"/>
                </a:lnTo>
                <a:lnTo>
                  <a:pt x="787552" y="680796"/>
                </a:lnTo>
                <a:lnTo>
                  <a:pt x="798537" y="633336"/>
                </a:lnTo>
                <a:lnTo>
                  <a:pt x="810704" y="586168"/>
                </a:lnTo>
                <a:lnTo>
                  <a:pt x="823582" y="539165"/>
                </a:lnTo>
                <a:lnTo>
                  <a:pt x="836701" y="492239"/>
                </a:lnTo>
                <a:lnTo>
                  <a:pt x="849287" y="446544"/>
                </a:lnTo>
                <a:lnTo>
                  <a:pt x="861364" y="400596"/>
                </a:lnTo>
                <a:lnTo>
                  <a:pt x="872477" y="354406"/>
                </a:lnTo>
                <a:lnTo>
                  <a:pt x="882205" y="307962"/>
                </a:lnTo>
                <a:lnTo>
                  <a:pt x="890130" y="261239"/>
                </a:lnTo>
                <a:lnTo>
                  <a:pt x="895807" y="214236"/>
                </a:lnTo>
                <a:lnTo>
                  <a:pt x="898829" y="166954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7810381" y="6023855"/>
            <a:ext cx="2063327" cy="834390"/>
          </a:xfrm>
          <a:custGeom>
            <a:avLst/>
            <a:gdLst/>
            <a:ahLst/>
            <a:cxnLst/>
            <a:rect l="l" t="t" r="r" b="b"/>
            <a:pathLst>
              <a:path w="3094990" h="1251584">
                <a:moveTo>
                  <a:pt x="2797645" y="1251216"/>
                </a:moveTo>
                <a:lnTo>
                  <a:pt x="1539849" y="700836"/>
                </a:lnTo>
                <a:lnTo>
                  <a:pt x="966914" y="466191"/>
                </a:lnTo>
                <a:lnTo>
                  <a:pt x="775169" y="384568"/>
                </a:lnTo>
                <a:lnTo>
                  <a:pt x="679475" y="342112"/>
                </a:lnTo>
                <a:lnTo>
                  <a:pt x="584327" y="298424"/>
                </a:lnTo>
                <a:lnTo>
                  <a:pt x="489851" y="253326"/>
                </a:lnTo>
                <a:lnTo>
                  <a:pt x="442899" y="230212"/>
                </a:lnTo>
                <a:lnTo>
                  <a:pt x="396151" y="206667"/>
                </a:lnTo>
                <a:lnTo>
                  <a:pt x="349618" y="182702"/>
                </a:lnTo>
                <a:lnTo>
                  <a:pt x="303326" y="158267"/>
                </a:lnTo>
                <a:lnTo>
                  <a:pt x="257276" y="133362"/>
                </a:lnTo>
                <a:lnTo>
                  <a:pt x="192862" y="97434"/>
                </a:lnTo>
                <a:lnTo>
                  <a:pt x="137261" y="65341"/>
                </a:lnTo>
                <a:lnTo>
                  <a:pt x="127939" y="61798"/>
                </a:lnTo>
                <a:lnTo>
                  <a:pt x="118135" y="61556"/>
                </a:lnTo>
                <a:lnTo>
                  <a:pt x="109308" y="65062"/>
                </a:lnTo>
                <a:lnTo>
                  <a:pt x="102933" y="72796"/>
                </a:lnTo>
                <a:lnTo>
                  <a:pt x="101092" y="83185"/>
                </a:lnTo>
                <a:lnTo>
                  <a:pt x="103479" y="91478"/>
                </a:lnTo>
                <a:lnTo>
                  <a:pt x="92125" y="77203"/>
                </a:lnTo>
                <a:lnTo>
                  <a:pt x="80479" y="61950"/>
                </a:lnTo>
                <a:lnTo>
                  <a:pt x="73647" y="52743"/>
                </a:lnTo>
                <a:lnTo>
                  <a:pt x="73380" y="52400"/>
                </a:lnTo>
                <a:lnTo>
                  <a:pt x="81394" y="52336"/>
                </a:lnTo>
                <a:lnTo>
                  <a:pt x="393636" y="52336"/>
                </a:lnTo>
                <a:lnTo>
                  <a:pt x="353072" y="41402"/>
                </a:lnTo>
                <a:lnTo>
                  <a:pt x="305689" y="30060"/>
                </a:lnTo>
                <a:lnTo>
                  <a:pt x="258013" y="20256"/>
                </a:lnTo>
                <a:lnTo>
                  <a:pt x="229082" y="15379"/>
                </a:lnTo>
                <a:lnTo>
                  <a:pt x="209994" y="12153"/>
                </a:lnTo>
                <a:lnTo>
                  <a:pt x="161632" y="5918"/>
                </a:lnTo>
                <a:lnTo>
                  <a:pt x="112903" y="1727"/>
                </a:lnTo>
                <a:lnTo>
                  <a:pt x="67411" y="12"/>
                </a:lnTo>
                <a:lnTo>
                  <a:pt x="44678" y="0"/>
                </a:lnTo>
                <a:lnTo>
                  <a:pt x="21983" y="571"/>
                </a:lnTo>
                <a:lnTo>
                  <a:pt x="8902" y="4368"/>
                </a:lnTo>
                <a:lnTo>
                  <a:pt x="1397" y="13271"/>
                </a:lnTo>
                <a:lnTo>
                  <a:pt x="0" y="25171"/>
                </a:lnTo>
                <a:lnTo>
                  <a:pt x="5295" y="37947"/>
                </a:lnTo>
                <a:lnTo>
                  <a:pt x="35293" y="79438"/>
                </a:lnTo>
                <a:lnTo>
                  <a:pt x="66522" y="119964"/>
                </a:lnTo>
                <a:lnTo>
                  <a:pt x="98920" y="159550"/>
                </a:lnTo>
                <a:lnTo>
                  <a:pt x="132410" y="198196"/>
                </a:lnTo>
                <a:lnTo>
                  <a:pt x="166839" y="235839"/>
                </a:lnTo>
                <a:lnTo>
                  <a:pt x="202438" y="272808"/>
                </a:lnTo>
                <a:lnTo>
                  <a:pt x="238836" y="308800"/>
                </a:lnTo>
                <a:lnTo>
                  <a:pt x="276072" y="343954"/>
                </a:lnTo>
                <a:lnTo>
                  <a:pt x="314096" y="378282"/>
                </a:lnTo>
                <a:lnTo>
                  <a:pt x="352818" y="411797"/>
                </a:lnTo>
                <a:lnTo>
                  <a:pt x="392188" y="444538"/>
                </a:lnTo>
                <a:lnTo>
                  <a:pt x="432142" y="476504"/>
                </a:lnTo>
                <a:lnTo>
                  <a:pt x="472617" y="507733"/>
                </a:lnTo>
                <a:lnTo>
                  <a:pt x="512635" y="537616"/>
                </a:lnTo>
                <a:lnTo>
                  <a:pt x="553085" y="566889"/>
                </a:lnTo>
                <a:lnTo>
                  <a:pt x="593940" y="595566"/>
                </a:lnTo>
                <a:lnTo>
                  <a:pt x="635190" y="623684"/>
                </a:lnTo>
                <a:lnTo>
                  <a:pt x="676795" y="651243"/>
                </a:lnTo>
                <a:lnTo>
                  <a:pt x="718769" y="678268"/>
                </a:lnTo>
                <a:lnTo>
                  <a:pt x="761060" y="704773"/>
                </a:lnTo>
                <a:lnTo>
                  <a:pt x="803668" y="730783"/>
                </a:lnTo>
                <a:lnTo>
                  <a:pt x="846569" y="756323"/>
                </a:lnTo>
                <a:lnTo>
                  <a:pt x="889736" y="781392"/>
                </a:lnTo>
                <a:lnTo>
                  <a:pt x="933170" y="806030"/>
                </a:lnTo>
                <a:lnTo>
                  <a:pt x="976833" y="830249"/>
                </a:lnTo>
                <a:lnTo>
                  <a:pt x="1020711" y="854049"/>
                </a:lnTo>
                <a:lnTo>
                  <a:pt x="1064780" y="877481"/>
                </a:lnTo>
                <a:lnTo>
                  <a:pt x="1110399" y="901242"/>
                </a:lnTo>
                <a:lnTo>
                  <a:pt x="1202207" y="947686"/>
                </a:lnTo>
                <a:lnTo>
                  <a:pt x="1294688" y="992784"/>
                </a:lnTo>
                <a:lnTo>
                  <a:pt x="1387741" y="1036688"/>
                </a:lnTo>
                <a:lnTo>
                  <a:pt x="1528203" y="1100670"/>
                </a:lnTo>
                <a:lnTo>
                  <a:pt x="1669440" y="1162824"/>
                </a:lnTo>
                <a:lnTo>
                  <a:pt x="1713738" y="1181849"/>
                </a:lnTo>
                <a:lnTo>
                  <a:pt x="1758175" y="1200467"/>
                </a:lnTo>
                <a:lnTo>
                  <a:pt x="1802765" y="1218653"/>
                </a:lnTo>
                <a:lnTo>
                  <a:pt x="1847532" y="1236332"/>
                </a:lnTo>
                <a:lnTo>
                  <a:pt x="1886597" y="1251216"/>
                </a:lnTo>
                <a:lnTo>
                  <a:pt x="2031961" y="1251216"/>
                </a:lnTo>
                <a:lnTo>
                  <a:pt x="1991271" y="1237767"/>
                </a:lnTo>
                <a:lnTo>
                  <a:pt x="1942807" y="1220978"/>
                </a:lnTo>
                <a:lnTo>
                  <a:pt x="1894674" y="1203515"/>
                </a:lnTo>
                <a:lnTo>
                  <a:pt x="1846668" y="1185291"/>
                </a:lnTo>
                <a:lnTo>
                  <a:pt x="1799005" y="1166342"/>
                </a:lnTo>
                <a:lnTo>
                  <a:pt x="1751647" y="1146657"/>
                </a:lnTo>
                <a:lnTo>
                  <a:pt x="1614208" y="1087310"/>
                </a:lnTo>
                <a:lnTo>
                  <a:pt x="1477505" y="1026236"/>
                </a:lnTo>
                <a:lnTo>
                  <a:pt x="1341767" y="963079"/>
                </a:lnTo>
                <a:lnTo>
                  <a:pt x="1251915" y="919657"/>
                </a:lnTo>
                <a:lnTo>
                  <a:pt x="1162634" y="875068"/>
                </a:lnTo>
                <a:lnTo>
                  <a:pt x="1075245" y="829818"/>
                </a:lnTo>
                <a:lnTo>
                  <a:pt x="1031798" y="806665"/>
                </a:lnTo>
                <a:lnTo>
                  <a:pt x="988555" y="783145"/>
                </a:lnTo>
                <a:lnTo>
                  <a:pt x="945527" y="759218"/>
                </a:lnTo>
                <a:lnTo>
                  <a:pt x="902741" y="734885"/>
                </a:lnTo>
                <a:lnTo>
                  <a:pt x="860196" y="710133"/>
                </a:lnTo>
                <a:lnTo>
                  <a:pt x="817930" y="684911"/>
                </a:lnTo>
                <a:lnTo>
                  <a:pt x="775944" y="659218"/>
                </a:lnTo>
                <a:lnTo>
                  <a:pt x="734263" y="633044"/>
                </a:lnTo>
                <a:lnTo>
                  <a:pt x="692912" y="606361"/>
                </a:lnTo>
                <a:lnTo>
                  <a:pt x="651903" y="579145"/>
                </a:lnTo>
                <a:lnTo>
                  <a:pt x="611263" y="551383"/>
                </a:lnTo>
                <a:lnTo>
                  <a:pt x="570992" y="523062"/>
                </a:lnTo>
                <a:lnTo>
                  <a:pt x="530237" y="493471"/>
                </a:lnTo>
                <a:lnTo>
                  <a:pt x="489877" y="463181"/>
                </a:lnTo>
                <a:lnTo>
                  <a:pt x="450011" y="432168"/>
                </a:lnTo>
                <a:lnTo>
                  <a:pt x="410679" y="400405"/>
                </a:lnTo>
                <a:lnTo>
                  <a:pt x="371970" y="367868"/>
                </a:lnTo>
                <a:lnTo>
                  <a:pt x="333921" y="334543"/>
                </a:lnTo>
                <a:lnTo>
                  <a:pt x="296621" y="300405"/>
                </a:lnTo>
                <a:lnTo>
                  <a:pt x="260134" y="265417"/>
                </a:lnTo>
                <a:lnTo>
                  <a:pt x="224523" y="229590"/>
                </a:lnTo>
                <a:lnTo>
                  <a:pt x="189839" y="192862"/>
                </a:lnTo>
                <a:lnTo>
                  <a:pt x="156171" y="155244"/>
                </a:lnTo>
                <a:lnTo>
                  <a:pt x="123583" y="116700"/>
                </a:lnTo>
                <a:lnTo>
                  <a:pt x="115430" y="106476"/>
                </a:lnTo>
                <a:lnTo>
                  <a:pt x="118478" y="108915"/>
                </a:lnTo>
                <a:lnTo>
                  <a:pt x="163931" y="135191"/>
                </a:lnTo>
                <a:lnTo>
                  <a:pt x="209664" y="160959"/>
                </a:lnTo>
                <a:lnTo>
                  <a:pt x="255676" y="186207"/>
                </a:lnTo>
                <a:lnTo>
                  <a:pt x="301942" y="210985"/>
                </a:lnTo>
                <a:lnTo>
                  <a:pt x="348449" y="235292"/>
                </a:lnTo>
                <a:lnTo>
                  <a:pt x="395185" y="259156"/>
                </a:lnTo>
                <a:lnTo>
                  <a:pt x="442137" y="282587"/>
                </a:lnTo>
                <a:lnTo>
                  <a:pt x="489280" y="305625"/>
                </a:lnTo>
                <a:lnTo>
                  <a:pt x="584123" y="350570"/>
                </a:lnTo>
                <a:lnTo>
                  <a:pt x="679602" y="394144"/>
                </a:lnTo>
                <a:lnTo>
                  <a:pt x="823937" y="457403"/>
                </a:lnTo>
                <a:lnTo>
                  <a:pt x="1585696" y="772210"/>
                </a:lnTo>
                <a:lnTo>
                  <a:pt x="2678963" y="1251216"/>
                </a:lnTo>
                <a:lnTo>
                  <a:pt x="2797645" y="1251216"/>
                </a:lnTo>
                <a:close/>
              </a:path>
              <a:path w="3094990" h="1251584">
                <a:moveTo>
                  <a:pt x="3094990" y="1251216"/>
                </a:moveTo>
                <a:lnTo>
                  <a:pt x="3052203" y="1219733"/>
                </a:lnTo>
                <a:lnTo>
                  <a:pt x="3009544" y="1189456"/>
                </a:lnTo>
                <a:lnTo>
                  <a:pt x="2966504" y="1159840"/>
                </a:lnTo>
                <a:lnTo>
                  <a:pt x="2923209" y="1130833"/>
                </a:lnTo>
                <a:lnTo>
                  <a:pt x="2879801" y="1102347"/>
                </a:lnTo>
                <a:lnTo>
                  <a:pt x="2835668" y="1073988"/>
                </a:lnTo>
                <a:lnTo>
                  <a:pt x="2791269" y="1046086"/>
                </a:lnTo>
                <a:lnTo>
                  <a:pt x="2746578" y="1018616"/>
                </a:lnTo>
                <a:lnTo>
                  <a:pt x="2701645" y="991565"/>
                </a:lnTo>
                <a:lnTo>
                  <a:pt x="2656459" y="964907"/>
                </a:lnTo>
                <a:lnTo>
                  <a:pt x="2611056" y="938631"/>
                </a:lnTo>
                <a:lnTo>
                  <a:pt x="2519629" y="887133"/>
                </a:lnTo>
                <a:lnTo>
                  <a:pt x="2427478" y="836942"/>
                </a:lnTo>
                <a:lnTo>
                  <a:pt x="2334717" y="787920"/>
                </a:lnTo>
                <a:lnTo>
                  <a:pt x="2197747" y="717550"/>
                </a:lnTo>
                <a:lnTo>
                  <a:pt x="2061286" y="649681"/>
                </a:lnTo>
                <a:lnTo>
                  <a:pt x="1969630" y="605790"/>
                </a:lnTo>
                <a:lnTo>
                  <a:pt x="1877326" y="563283"/>
                </a:lnTo>
                <a:lnTo>
                  <a:pt x="1830920" y="542645"/>
                </a:lnTo>
                <a:lnTo>
                  <a:pt x="1784324" y="522439"/>
                </a:lnTo>
                <a:lnTo>
                  <a:pt x="1737525" y="502704"/>
                </a:lnTo>
                <a:lnTo>
                  <a:pt x="1690522" y="483476"/>
                </a:lnTo>
                <a:lnTo>
                  <a:pt x="1643291" y="464794"/>
                </a:lnTo>
                <a:lnTo>
                  <a:pt x="1594154" y="446062"/>
                </a:lnTo>
                <a:lnTo>
                  <a:pt x="1544789" y="427964"/>
                </a:lnTo>
                <a:lnTo>
                  <a:pt x="1495209" y="410476"/>
                </a:lnTo>
                <a:lnTo>
                  <a:pt x="1445412" y="393623"/>
                </a:lnTo>
                <a:lnTo>
                  <a:pt x="1395425" y="377367"/>
                </a:lnTo>
                <a:lnTo>
                  <a:pt x="1345234" y="361721"/>
                </a:lnTo>
                <a:lnTo>
                  <a:pt x="1294866" y="346671"/>
                </a:lnTo>
                <a:lnTo>
                  <a:pt x="1244320" y="332206"/>
                </a:lnTo>
                <a:lnTo>
                  <a:pt x="1092073" y="292277"/>
                </a:lnTo>
                <a:lnTo>
                  <a:pt x="1041577" y="278142"/>
                </a:lnTo>
                <a:lnTo>
                  <a:pt x="995908" y="264172"/>
                </a:lnTo>
                <a:lnTo>
                  <a:pt x="950544" y="249326"/>
                </a:lnTo>
                <a:lnTo>
                  <a:pt x="905421" y="233768"/>
                </a:lnTo>
                <a:lnTo>
                  <a:pt x="860463" y="217678"/>
                </a:lnTo>
                <a:lnTo>
                  <a:pt x="586193" y="114973"/>
                </a:lnTo>
                <a:lnTo>
                  <a:pt x="540004" y="98577"/>
                </a:lnTo>
                <a:lnTo>
                  <a:pt x="493610" y="82854"/>
                </a:lnTo>
                <a:lnTo>
                  <a:pt x="447014" y="67970"/>
                </a:lnTo>
                <a:lnTo>
                  <a:pt x="400177" y="54089"/>
                </a:lnTo>
                <a:lnTo>
                  <a:pt x="81394" y="52336"/>
                </a:lnTo>
                <a:lnTo>
                  <a:pt x="132422" y="54711"/>
                </a:lnTo>
                <a:lnTo>
                  <a:pt x="183172" y="59639"/>
                </a:lnTo>
                <a:lnTo>
                  <a:pt x="233629" y="66916"/>
                </a:lnTo>
                <a:lnTo>
                  <a:pt x="283794" y="76301"/>
                </a:lnTo>
                <a:lnTo>
                  <a:pt x="333692" y="87566"/>
                </a:lnTo>
                <a:lnTo>
                  <a:pt x="383298" y="100482"/>
                </a:lnTo>
                <a:lnTo>
                  <a:pt x="432625" y="114808"/>
                </a:lnTo>
                <a:lnTo>
                  <a:pt x="481672" y="130340"/>
                </a:lnTo>
                <a:lnTo>
                  <a:pt x="530440" y="146837"/>
                </a:lnTo>
                <a:lnTo>
                  <a:pt x="578929" y="164071"/>
                </a:lnTo>
                <a:lnTo>
                  <a:pt x="815187" y="252539"/>
                </a:lnTo>
                <a:lnTo>
                  <a:pt x="860272" y="268833"/>
                </a:lnTo>
                <a:lnTo>
                  <a:pt x="905459" y="284632"/>
                </a:lnTo>
                <a:lnTo>
                  <a:pt x="950810" y="299885"/>
                </a:lnTo>
                <a:lnTo>
                  <a:pt x="996353" y="314515"/>
                </a:lnTo>
                <a:lnTo>
                  <a:pt x="1042136" y="328447"/>
                </a:lnTo>
                <a:lnTo>
                  <a:pt x="1088199" y="341604"/>
                </a:lnTo>
                <a:lnTo>
                  <a:pt x="1236675" y="381203"/>
                </a:lnTo>
                <a:lnTo>
                  <a:pt x="1287475" y="395681"/>
                </a:lnTo>
                <a:lnTo>
                  <a:pt x="1338110" y="410756"/>
                </a:lnTo>
                <a:lnTo>
                  <a:pt x="1388567" y="426440"/>
                </a:lnTo>
                <a:lnTo>
                  <a:pt x="1438821" y="442722"/>
                </a:lnTo>
                <a:lnTo>
                  <a:pt x="1488884" y="459638"/>
                </a:lnTo>
                <a:lnTo>
                  <a:pt x="1538719" y="477189"/>
                </a:lnTo>
                <a:lnTo>
                  <a:pt x="1587512" y="495109"/>
                </a:lnTo>
                <a:lnTo>
                  <a:pt x="1636039" y="513676"/>
                </a:lnTo>
                <a:lnTo>
                  <a:pt x="1684299" y="532853"/>
                </a:lnTo>
                <a:lnTo>
                  <a:pt x="1732318" y="552602"/>
                </a:lnTo>
                <a:lnTo>
                  <a:pt x="1780120" y="572884"/>
                </a:lnTo>
                <a:lnTo>
                  <a:pt x="1827695" y="593648"/>
                </a:lnTo>
                <a:lnTo>
                  <a:pt x="1875078" y="614883"/>
                </a:lnTo>
                <a:lnTo>
                  <a:pt x="1969300" y="658558"/>
                </a:lnTo>
                <a:lnTo>
                  <a:pt x="2062899" y="703618"/>
                </a:lnTo>
                <a:lnTo>
                  <a:pt x="2202383" y="773125"/>
                </a:lnTo>
                <a:lnTo>
                  <a:pt x="2339149" y="843622"/>
                </a:lnTo>
                <a:lnTo>
                  <a:pt x="2429713" y="891857"/>
                </a:lnTo>
                <a:lnTo>
                  <a:pt x="2519667" y="941235"/>
                </a:lnTo>
                <a:lnTo>
                  <a:pt x="2608897" y="991870"/>
                </a:lnTo>
                <a:lnTo>
                  <a:pt x="2653207" y="1017701"/>
                </a:lnTo>
                <a:lnTo>
                  <a:pt x="2697302" y="1043889"/>
                </a:lnTo>
                <a:lnTo>
                  <a:pt x="2741168" y="1070457"/>
                </a:lnTo>
                <a:lnTo>
                  <a:pt x="2784779" y="1097419"/>
                </a:lnTo>
                <a:lnTo>
                  <a:pt x="2825889" y="1123276"/>
                </a:lnTo>
                <a:lnTo>
                  <a:pt x="2866860" y="1149553"/>
                </a:lnTo>
                <a:lnTo>
                  <a:pt x="2907652" y="1176274"/>
                </a:lnTo>
                <a:lnTo>
                  <a:pt x="2948127" y="1203490"/>
                </a:lnTo>
                <a:lnTo>
                  <a:pt x="2988335" y="1231315"/>
                </a:lnTo>
                <a:lnTo>
                  <a:pt x="3016199" y="1251216"/>
                </a:lnTo>
                <a:lnTo>
                  <a:pt x="3094990" y="1251216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10124999" y="4914400"/>
            <a:ext cx="755227" cy="1943947"/>
          </a:xfrm>
          <a:custGeom>
            <a:avLst/>
            <a:gdLst/>
            <a:ahLst/>
            <a:cxnLst/>
            <a:rect l="l" t="t" r="r" b="b"/>
            <a:pathLst>
              <a:path w="1132840" h="2915920">
                <a:moveTo>
                  <a:pt x="1132738" y="694321"/>
                </a:moveTo>
                <a:lnTo>
                  <a:pt x="1132141" y="643483"/>
                </a:lnTo>
                <a:lnTo>
                  <a:pt x="1130896" y="592518"/>
                </a:lnTo>
                <a:lnTo>
                  <a:pt x="1128826" y="541502"/>
                </a:lnTo>
                <a:lnTo>
                  <a:pt x="1125753" y="490537"/>
                </a:lnTo>
                <a:lnTo>
                  <a:pt x="1121486" y="439686"/>
                </a:lnTo>
                <a:lnTo>
                  <a:pt x="1115885" y="389369"/>
                </a:lnTo>
                <a:lnTo>
                  <a:pt x="1108659" y="338696"/>
                </a:lnTo>
                <a:lnTo>
                  <a:pt x="1099756" y="288721"/>
                </a:lnTo>
                <a:lnTo>
                  <a:pt x="1088936" y="239204"/>
                </a:lnTo>
                <a:lnTo>
                  <a:pt x="1076032" y="190233"/>
                </a:lnTo>
                <a:lnTo>
                  <a:pt x="1060869" y="141884"/>
                </a:lnTo>
                <a:lnTo>
                  <a:pt x="1043254" y="94234"/>
                </a:lnTo>
                <a:lnTo>
                  <a:pt x="1027023" y="56591"/>
                </a:lnTo>
                <a:lnTo>
                  <a:pt x="1008913" y="19799"/>
                </a:lnTo>
                <a:lnTo>
                  <a:pt x="985697" y="0"/>
                </a:lnTo>
                <a:lnTo>
                  <a:pt x="971664" y="152"/>
                </a:lnTo>
                <a:lnTo>
                  <a:pt x="959573" y="10350"/>
                </a:lnTo>
                <a:lnTo>
                  <a:pt x="956322" y="15811"/>
                </a:lnTo>
                <a:lnTo>
                  <a:pt x="952004" y="18440"/>
                </a:lnTo>
                <a:lnTo>
                  <a:pt x="947115" y="27901"/>
                </a:lnTo>
                <a:lnTo>
                  <a:pt x="947267" y="31051"/>
                </a:lnTo>
                <a:lnTo>
                  <a:pt x="933335" y="54508"/>
                </a:lnTo>
                <a:lnTo>
                  <a:pt x="909942" y="99936"/>
                </a:lnTo>
                <a:lnTo>
                  <a:pt x="889025" y="146456"/>
                </a:lnTo>
                <a:lnTo>
                  <a:pt x="870242" y="193903"/>
                </a:lnTo>
                <a:lnTo>
                  <a:pt x="853274" y="242087"/>
                </a:lnTo>
                <a:lnTo>
                  <a:pt x="837768" y="290855"/>
                </a:lnTo>
                <a:lnTo>
                  <a:pt x="823379" y="340004"/>
                </a:lnTo>
                <a:lnTo>
                  <a:pt x="809866" y="389051"/>
                </a:lnTo>
                <a:lnTo>
                  <a:pt x="782040" y="493560"/>
                </a:lnTo>
                <a:lnTo>
                  <a:pt x="766965" y="548182"/>
                </a:lnTo>
                <a:lnTo>
                  <a:pt x="750887" y="602526"/>
                </a:lnTo>
                <a:lnTo>
                  <a:pt x="733310" y="656412"/>
                </a:lnTo>
                <a:lnTo>
                  <a:pt x="713790" y="708634"/>
                </a:lnTo>
                <a:lnTo>
                  <a:pt x="691883" y="759828"/>
                </a:lnTo>
                <a:lnTo>
                  <a:pt x="667778" y="810018"/>
                </a:lnTo>
                <a:lnTo>
                  <a:pt x="641642" y="859231"/>
                </a:lnTo>
                <a:lnTo>
                  <a:pt x="614908" y="905713"/>
                </a:lnTo>
                <a:lnTo>
                  <a:pt x="587044" y="951509"/>
                </a:lnTo>
                <a:lnTo>
                  <a:pt x="558406" y="996835"/>
                </a:lnTo>
                <a:lnTo>
                  <a:pt x="500278" y="1086954"/>
                </a:lnTo>
                <a:lnTo>
                  <a:pt x="471487" y="1132192"/>
                </a:lnTo>
                <a:lnTo>
                  <a:pt x="443357" y="1177810"/>
                </a:lnTo>
                <a:lnTo>
                  <a:pt x="416229" y="1224038"/>
                </a:lnTo>
                <a:lnTo>
                  <a:pt x="391045" y="1269365"/>
                </a:lnTo>
                <a:lnTo>
                  <a:pt x="366750" y="1315199"/>
                </a:lnTo>
                <a:lnTo>
                  <a:pt x="343281" y="1361516"/>
                </a:lnTo>
                <a:lnTo>
                  <a:pt x="320598" y="1408239"/>
                </a:lnTo>
                <a:lnTo>
                  <a:pt x="298640" y="1455305"/>
                </a:lnTo>
                <a:lnTo>
                  <a:pt x="277368" y="1502676"/>
                </a:lnTo>
                <a:lnTo>
                  <a:pt x="256730" y="1550289"/>
                </a:lnTo>
                <a:lnTo>
                  <a:pt x="236689" y="1598091"/>
                </a:lnTo>
                <a:lnTo>
                  <a:pt x="217881" y="1644484"/>
                </a:lnTo>
                <a:lnTo>
                  <a:pt x="199605" y="1691182"/>
                </a:lnTo>
                <a:lnTo>
                  <a:pt x="181914" y="1738160"/>
                </a:lnTo>
                <a:lnTo>
                  <a:pt x="164820" y="1785429"/>
                </a:lnTo>
                <a:lnTo>
                  <a:pt x="148374" y="1832952"/>
                </a:lnTo>
                <a:lnTo>
                  <a:pt x="132600" y="1880730"/>
                </a:lnTo>
                <a:lnTo>
                  <a:pt x="117525" y="1928736"/>
                </a:lnTo>
                <a:lnTo>
                  <a:pt x="103212" y="1976983"/>
                </a:lnTo>
                <a:lnTo>
                  <a:pt x="89662" y="2025446"/>
                </a:lnTo>
                <a:lnTo>
                  <a:pt x="76936" y="2074125"/>
                </a:lnTo>
                <a:lnTo>
                  <a:pt x="65049" y="2122982"/>
                </a:lnTo>
                <a:lnTo>
                  <a:pt x="54051" y="2172030"/>
                </a:lnTo>
                <a:lnTo>
                  <a:pt x="43967" y="2221242"/>
                </a:lnTo>
                <a:lnTo>
                  <a:pt x="34836" y="2270620"/>
                </a:lnTo>
                <a:lnTo>
                  <a:pt x="26682" y="2320137"/>
                </a:lnTo>
                <a:lnTo>
                  <a:pt x="19558" y="2369794"/>
                </a:lnTo>
                <a:lnTo>
                  <a:pt x="13538" y="2419032"/>
                </a:lnTo>
                <a:lnTo>
                  <a:pt x="8420" y="2470747"/>
                </a:lnTo>
                <a:lnTo>
                  <a:pt x="4584" y="2522042"/>
                </a:lnTo>
                <a:lnTo>
                  <a:pt x="1943" y="2573451"/>
                </a:lnTo>
                <a:lnTo>
                  <a:pt x="419" y="2624937"/>
                </a:lnTo>
                <a:lnTo>
                  <a:pt x="0" y="2676487"/>
                </a:lnTo>
                <a:lnTo>
                  <a:pt x="596" y="2727261"/>
                </a:lnTo>
                <a:lnTo>
                  <a:pt x="2209" y="2779649"/>
                </a:lnTo>
                <a:lnTo>
                  <a:pt x="4749" y="2831223"/>
                </a:lnTo>
                <a:lnTo>
                  <a:pt x="8178" y="2882773"/>
                </a:lnTo>
                <a:lnTo>
                  <a:pt x="10896" y="2915399"/>
                </a:lnTo>
                <a:lnTo>
                  <a:pt x="63322" y="2915399"/>
                </a:lnTo>
                <a:lnTo>
                  <a:pt x="60833" y="2884157"/>
                </a:lnTo>
                <a:lnTo>
                  <a:pt x="57581" y="2832595"/>
                </a:lnTo>
                <a:lnTo>
                  <a:pt x="55257" y="2781008"/>
                </a:lnTo>
                <a:lnTo>
                  <a:pt x="53873" y="2729407"/>
                </a:lnTo>
                <a:lnTo>
                  <a:pt x="53505" y="2679039"/>
                </a:lnTo>
                <a:lnTo>
                  <a:pt x="53505" y="2676487"/>
                </a:lnTo>
                <a:lnTo>
                  <a:pt x="54089" y="2630881"/>
                </a:lnTo>
                <a:lnTo>
                  <a:pt x="55880" y="2574747"/>
                </a:lnTo>
                <a:lnTo>
                  <a:pt x="58724" y="2523286"/>
                </a:lnTo>
                <a:lnTo>
                  <a:pt x="62598" y="2474137"/>
                </a:lnTo>
                <a:lnTo>
                  <a:pt x="67614" y="2425090"/>
                </a:lnTo>
                <a:lnTo>
                  <a:pt x="73748" y="2376157"/>
                </a:lnTo>
                <a:lnTo>
                  <a:pt x="80949" y="2327364"/>
                </a:lnTo>
                <a:lnTo>
                  <a:pt x="89179" y="2278710"/>
                </a:lnTo>
                <a:lnTo>
                  <a:pt x="98386" y="2230209"/>
                </a:lnTo>
                <a:lnTo>
                  <a:pt x="108559" y="2181872"/>
                </a:lnTo>
                <a:lnTo>
                  <a:pt x="119621" y="2133727"/>
                </a:lnTo>
                <a:lnTo>
                  <a:pt x="131559" y="2085759"/>
                </a:lnTo>
                <a:lnTo>
                  <a:pt x="144322" y="2037994"/>
                </a:lnTo>
                <a:lnTo>
                  <a:pt x="157861" y="1990445"/>
                </a:lnTo>
                <a:lnTo>
                  <a:pt x="172148" y="1943125"/>
                </a:lnTo>
                <a:lnTo>
                  <a:pt x="187134" y="1896046"/>
                </a:lnTo>
                <a:lnTo>
                  <a:pt x="202780" y="1849208"/>
                </a:lnTo>
                <a:lnTo>
                  <a:pt x="219049" y="1802638"/>
                </a:lnTo>
                <a:lnTo>
                  <a:pt x="235889" y="1756333"/>
                </a:lnTo>
                <a:lnTo>
                  <a:pt x="253276" y="1710321"/>
                </a:lnTo>
                <a:lnTo>
                  <a:pt x="272186" y="1662176"/>
                </a:lnTo>
                <a:lnTo>
                  <a:pt x="291731" y="1614297"/>
                </a:lnTo>
                <a:lnTo>
                  <a:pt x="311924" y="1566684"/>
                </a:lnTo>
                <a:lnTo>
                  <a:pt x="332752" y="1519351"/>
                </a:lnTo>
                <a:lnTo>
                  <a:pt x="354241" y="1472323"/>
                </a:lnTo>
                <a:lnTo>
                  <a:pt x="376389" y="1425600"/>
                </a:lnTo>
                <a:lnTo>
                  <a:pt x="399186" y="1379194"/>
                </a:lnTo>
                <a:lnTo>
                  <a:pt x="422630" y="1333119"/>
                </a:lnTo>
                <a:lnTo>
                  <a:pt x="447751" y="1286395"/>
                </a:lnTo>
                <a:lnTo>
                  <a:pt x="474027" y="1240434"/>
                </a:lnTo>
                <a:lnTo>
                  <a:pt x="501218" y="1195070"/>
                </a:lnTo>
                <a:lnTo>
                  <a:pt x="529082" y="1150137"/>
                </a:lnTo>
                <a:lnTo>
                  <a:pt x="557377" y="1105458"/>
                </a:lnTo>
                <a:lnTo>
                  <a:pt x="614273" y="1016177"/>
                </a:lnTo>
                <a:lnTo>
                  <a:pt x="642378" y="971245"/>
                </a:lnTo>
                <a:lnTo>
                  <a:pt x="670458" y="924699"/>
                </a:lnTo>
                <a:lnTo>
                  <a:pt x="697268" y="877392"/>
                </a:lnTo>
                <a:lnTo>
                  <a:pt x="722464" y="829233"/>
                </a:lnTo>
                <a:lnTo>
                  <a:pt x="745693" y="780084"/>
                </a:lnTo>
                <a:lnTo>
                  <a:pt x="767245" y="728154"/>
                </a:lnTo>
                <a:lnTo>
                  <a:pt x="786371" y="675335"/>
                </a:lnTo>
                <a:lnTo>
                  <a:pt x="803592" y="621842"/>
                </a:lnTo>
                <a:lnTo>
                  <a:pt x="819404" y="567905"/>
                </a:lnTo>
                <a:lnTo>
                  <a:pt x="832713" y="519379"/>
                </a:lnTo>
                <a:lnTo>
                  <a:pt x="858621" y="421906"/>
                </a:lnTo>
                <a:lnTo>
                  <a:pt x="871918" y="373240"/>
                </a:lnTo>
                <a:lnTo>
                  <a:pt x="885913" y="324802"/>
                </a:lnTo>
                <a:lnTo>
                  <a:pt x="900963" y="276745"/>
                </a:lnTo>
                <a:lnTo>
                  <a:pt x="917422" y="229184"/>
                </a:lnTo>
                <a:lnTo>
                  <a:pt x="935647" y="182257"/>
                </a:lnTo>
                <a:lnTo>
                  <a:pt x="956005" y="136118"/>
                </a:lnTo>
                <a:lnTo>
                  <a:pt x="976706" y="95211"/>
                </a:lnTo>
                <a:lnTo>
                  <a:pt x="979678" y="105587"/>
                </a:lnTo>
                <a:lnTo>
                  <a:pt x="989012" y="161480"/>
                </a:lnTo>
                <a:lnTo>
                  <a:pt x="992339" y="226580"/>
                </a:lnTo>
                <a:lnTo>
                  <a:pt x="992009" y="259156"/>
                </a:lnTo>
                <a:lnTo>
                  <a:pt x="990092" y="307822"/>
                </a:lnTo>
                <a:lnTo>
                  <a:pt x="986713" y="356438"/>
                </a:lnTo>
                <a:lnTo>
                  <a:pt x="982065" y="404977"/>
                </a:lnTo>
                <a:lnTo>
                  <a:pt x="976312" y="453428"/>
                </a:lnTo>
                <a:lnTo>
                  <a:pt x="969645" y="501751"/>
                </a:lnTo>
                <a:lnTo>
                  <a:pt x="962253" y="549922"/>
                </a:lnTo>
                <a:lnTo>
                  <a:pt x="954316" y="597941"/>
                </a:lnTo>
                <a:lnTo>
                  <a:pt x="945464" y="648258"/>
                </a:lnTo>
                <a:lnTo>
                  <a:pt x="936053" y="698449"/>
                </a:lnTo>
                <a:lnTo>
                  <a:pt x="926147" y="748538"/>
                </a:lnTo>
                <a:lnTo>
                  <a:pt x="915797" y="798512"/>
                </a:lnTo>
                <a:lnTo>
                  <a:pt x="905052" y="848410"/>
                </a:lnTo>
                <a:lnTo>
                  <a:pt x="893991" y="898232"/>
                </a:lnTo>
                <a:lnTo>
                  <a:pt x="882637" y="947991"/>
                </a:lnTo>
                <a:lnTo>
                  <a:pt x="871080" y="997712"/>
                </a:lnTo>
                <a:lnTo>
                  <a:pt x="859370" y="1047394"/>
                </a:lnTo>
                <a:lnTo>
                  <a:pt x="847547" y="1097051"/>
                </a:lnTo>
                <a:lnTo>
                  <a:pt x="823836" y="1196390"/>
                </a:lnTo>
                <a:lnTo>
                  <a:pt x="812050" y="1246085"/>
                </a:lnTo>
                <a:lnTo>
                  <a:pt x="800684" y="1294625"/>
                </a:lnTo>
                <a:lnTo>
                  <a:pt x="789381" y="1343190"/>
                </a:lnTo>
                <a:lnTo>
                  <a:pt x="778154" y="1391767"/>
                </a:lnTo>
                <a:lnTo>
                  <a:pt x="766965" y="1440357"/>
                </a:lnTo>
                <a:lnTo>
                  <a:pt x="733488" y="1586153"/>
                </a:lnTo>
                <a:lnTo>
                  <a:pt x="722299" y="1634744"/>
                </a:lnTo>
                <a:lnTo>
                  <a:pt x="711060" y="1683321"/>
                </a:lnTo>
                <a:lnTo>
                  <a:pt x="699770" y="1731886"/>
                </a:lnTo>
                <a:lnTo>
                  <a:pt x="688390" y="1780425"/>
                </a:lnTo>
                <a:lnTo>
                  <a:pt x="676922" y="1828939"/>
                </a:lnTo>
                <a:lnTo>
                  <a:pt x="664984" y="1878634"/>
                </a:lnTo>
                <a:lnTo>
                  <a:pt x="652818" y="1928266"/>
                </a:lnTo>
                <a:lnTo>
                  <a:pt x="640435" y="1977834"/>
                </a:lnTo>
                <a:lnTo>
                  <a:pt x="627875" y="2027351"/>
                </a:lnTo>
                <a:lnTo>
                  <a:pt x="615162" y="2076831"/>
                </a:lnTo>
                <a:lnTo>
                  <a:pt x="602335" y="2126284"/>
                </a:lnTo>
                <a:lnTo>
                  <a:pt x="589419" y="2175700"/>
                </a:lnTo>
                <a:lnTo>
                  <a:pt x="576440" y="2225116"/>
                </a:lnTo>
                <a:lnTo>
                  <a:pt x="550405" y="2323935"/>
                </a:lnTo>
                <a:lnTo>
                  <a:pt x="537883" y="2371839"/>
                </a:lnTo>
                <a:lnTo>
                  <a:pt x="525526" y="2419807"/>
                </a:lnTo>
                <a:lnTo>
                  <a:pt x="513359" y="2467826"/>
                </a:lnTo>
                <a:lnTo>
                  <a:pt x="501383" y="2515882"/>
                </a:lnTo>
                <a:lnTo>
                  <a:pt x="489623" y="2564003"/>
                </a:lnTo>
                <a:lnTo>
                  <a:pt x="478078" y="2612161"/>
                </a:lnTo>
                <a:lnTo>
                  <a:pt x="466775" y="2660383"/>
                </a:lnTo>
                <a:lnTo>
                  <a:pt x="455688" y="2708656"/>
                </a:lnTo>
                <a:lnTo>
                  <a:pt x="444868" y="2756992"/>
                </a:lnTo>
                <a:lnTo>
                  <a:pt x="434289" y="2805379"/>
                </a:lnTo>
                <a:lnTo>
                  <a:pt x="423989" y="2853817"/>
                </a:lnTo>
                <a:lnTo>
                  <a:pt x="413956" y="2902318"/>
                </a:lnTo>
                <a:lnTo>
                  <a:pt x="411340" y="2915399"/>
                </a:lnTo>
                <a:lnTo>
                  <a:pt x="467690" y="2915399"/>
                </a:lnTo>
                <a:lnTo>
                  <a:pt x="470623" y="2900921"/>
                </a:lnTo>
                <a:lnTo>
                  <a:pt x="481076" y="2850946"/>
                </a:lnTo>
                <a:lnTo>
                  <a:pt x="491820" y="2801048"/>
                </a:lnTo>
                <a:lnTo>
                  <a:pt x="502856" y="2751201"/>
                </a:lnTo>
                <a:lnTo>
                  <a:pt x="514146" y="2701417"/>
                </a:lnTo>
                <a:lnTo>
                  <a:pt x="525703" y="2651683"/>
                </a:lnTo>
                <a:lnTo>
                  <a:pt x="537514" y="2602026"/>
                </a:lnTo>
                <a:lnTo>
                  <a:pt x="549541" y="2552408"/>
                </a:lnTo>
                <a:lnTo>
                  <a:pt x="561809" y="2502865"/>
                </a:lnTo>
                <a:lnTo>
                  <a:pt x="574281" y="2453360"/>
                </a:lnTo>
                <a:lnTo>
                  <a:pt x="586943" y="2403932"/>
                </a:lnTo>
                <a:lnTo>
                  <a:pt x="600151" y="2353246"/>
                </a:lnTo>
                <a:lnTo>
                  <a:pt x="613473" y="2302599"/>
                </a:lnTo>
                <a:lnTo>
                  <a:pt x="640270" y="2201367"/>
                </a:lnTo>
                <a:lnTo>
                  <a:pt x="653618" y="2150732"/>
                </a:lnTo>
                <a:lnTo>
                  <a:pt x="666864" y="2100084"/>
                </a:lnTo>
                <a:lnTo>
                  <a:pt x="679945" y="2049386"/>
                </a:lnTo>
                <a:lnTo>
                  <a:pt x="692797" y="1998624"/>
                </a:lnTo>
                <a:lnTo>
                  <a:pt x="705383" y="1947786"/>
                </a:lnTo>
                <a:lnTo>
                  <a:pt x="717194" y="1899005"/>
                </a:lnTo>
                <a:lnTo>
                  <a:pt x="728865" y="1850186"/>
                </a:lnTo>
                <a:lnTo>
                  <a:pt x="740422" y="1801329"/>
                </a:lnTo>
                <a:lnTo>
                  <a:pt x="751878" y="1752460"/>
                </a:lnTo>
                <a:lnTo>
                  <a:pt x="763257" y="1703565"/>
                </a:lnTo>
                <a:lnTo>
                  <a:pt x="774560" y="1654644"/>
                </a:lnTo>
                <a:lnTo>
                  <a:pt x="785812" y="1605724"/>
                </a:lnTo>
                <a:lnTo>
                  <a:pt x="819505" y="1458912"/>
                </a:lnTo>
                <a:lnTo>
                  <a:pt x="830770" y="1409966"/>
                </a:lnTo>
                <a:lnTo>
                  <a:pt x="842086" y="1361046"/>
                </a:lnTo>
                <a:lnTo>
                  <a:pt x="853579" y="1311910"/>
                </a:lnTo>
                <a:lnTo>
                  <a:pt x="865212" y="1262811"/>
                </a:lnTo>
                <a:lnTo>
                  <a:pt x="876935" y="1213739"/>
                </a:lnTo>
                <a:lnTo>
                  <a:pt x="900455" y="1115593"/>
                </a:lnTo>
                <a:lnTo>
                  <a:pt x="912139" y="1066520"/>
                </a:lnTo>
                <a:lnTo>
                  <a:pt x="923709" y="1017409"/>
                </a:lnTo>
                <a:lnTo>
                  <a:pt x="935113" y="968273"/>
                </a:lnTo>
                <a:lnTo>
                  <a:pt x="946302" y="919086"/>
                </a:lnTo>
                <a:lnTo>
                  <a:pt x="957224" y="869848"/>
                </a:lnTo>
                <a:lnTo>
                  <a:pt x="967816" y="820534"/>
                </a:lnTo>
                <a:lnTo>
                  <a:pt x="978039" y="771131"/>
                </a:lnTo>
                <a:lnTo>
                  <a:pt x="987831" y="721639"/>
                </a:lnTo>
                <a:lnTo>
                  <a:pt x="997153" y="672058"/>
                </a:lnTo>
                <a:lnTo>
                  <a:pt x="1005992" y="622350"/>
                </a:lnTo>
                <a:lnTo>
                  <a:pt x="1014323" y="572503"/>
                </a:lnTo>
                <a:lnTo>
                  <a:pt x="1022007" y="522528"/>
                </a:lnTo>
                <a:lnTo>
                  <a:pt x="1028865" y="472427"/>
                </a:lnTo>
                <a:lnTo>
                  <a:pt x="1034783" y="422224"/>
                </a:lnTo>
                <a:lnTo>
                  <a:pt x="1039583" y="371919"/>
                </a:lnTo>
                <a:lnTo>
                  <a:pt x="1043139" y="321525"/>
                </a:lnTo>
                <a:lnTo>
                  <a:pt x="1045362" y="276542"/>
                </a:lnTo>
                <a:lnTo>
                  <a:pt x="1052372" y="311975"/>
                </a:lnTo>
                <a:lnTo>
                  <a:pt x="1060196" y="361302"/>
                </a:lnTo>
                <a:lnTo>
                  <a:pt x="1066368" y="410972"/>
                </a:lnTo>
                <a:lnTo>
                  <a:pt x="1071105" y="460844"/>
                </a:lnTo>
                <a:lnTo>
                  <a:pt x="1074585" y="510832"/>
                </a:lnTo>
                <a:lnTo>
                  <a:pt x="1076998" y="560793"/>
                </a:lnTo>
                <a:lnTo>
                  <a:pt x="1078534" y="610628"/>
                </a:lnTo>
                <a:lnTo>
                  <a:pt x="1079411" y="660209"/>
                </a:lnTo>
                <a:lnTo>
                  <a:pt x="1079792" y="709422"/>
                </a:lnTo>
                <a:lnTo>
                  <a:pt x="1079715" y="780084"/>
                </a:lnTo>
                <a:lnTo>
                  <a:pt x="1079588" y="806970"/>
                </a:lnTo>
                <a:lnTo>
                  <a:pt x="1078826" y="899883"/>
                </a:lnTo>
                <a:lnTo>
                  <a:pt x="1078496" y="951509"/>
                </a:lnTo>
                <a:lnTo>
                  <a:pt x="1078509" y="1016177"/>
                </a:lnTo>
                <a:lnTo>
                  <a:pt x="1078941" y="1086954"/>
                </a:lnTo>
                <a:lnTo>
                  <a:pt x="1078941" y="1109078"/>
                </a:lnTo>
                <a:lnTo>
                  <a:pt x="1078687" y="1147470"/>
                </a:lnTo>
                <a:lnTo>
                  <a:pt x="1077798" y="1195070"/>
                </a:lnTo>
                <a:lnTo>
                  <a:pt x="1076286" y="1244066"/>
                </a:lnTo>
                <a:lnTo>
                  <a:pt x="1074204" y="1292326"/>
                </a:lnTo>
                <a:lnTo>
                  <a:pt x="1071537" y="1340561"/>
                </a:lnTo>
                <a:lnTo>
                  <a:pt x="1068273" y="1388757"/>
                </a:lnTo>
                <a:lnTo>
                  <a:pt x="1064399" y="1436916"/>
                </a:lnTo>
                <a:lnTo>
                  <a:pt x="1059942" y="1485023"/>
                </a:lnTo>
                <a:lnTo>
                  <a:pt x="1054671" y="1535150"/>
                </a:lnTo>
                <a:lnTo>
                  <a:pt x="1048778" y="1585201"/>
                </a:lnTo>
                <a:lnTo>
                  <a:pt x="1042250" y="1635150"/>
                </a:lnTo>
                <a:lnTo>
                  <a:pt x="1035126" y="1685010"/>
                </a:lnTo>
                <a:lnTo>
                  <a:pt x="1027404" y="1734781"/>
                </a:lnTo>
                <a:lnTo>
                  <a:pt x="1019111" y="1784464"/>
                </a:lnTo>
                <a:lnTo>
                  <a:pt x="1010259" y="1834045"/>
                </a:lnTo>
                <a:lnTo>
                  <a:pt x="1000848" y="1883524"/>
                </a:lnTo>
                <a:lnTo>
                  <a:pt x="990917" y="1932914"/>
                </a:lnTo>
                <a:lnTo>
                  <a:pt x="980452" y="1982190"/>
                </a:lnTo>
                <a:lnTo>
                  <a:pt x="969492" y="2031365"/>
                </a:lnTo>
                <a:lnTo>
                  <a:pt x="958024" y="2080425"/>
                </a:lnTo>
                <a:lnTo>
                  <a:pt x="946086" y="2129371"/>
                </a:lnTo>
                <a:lnTo>
                  <a:pt x="933691" y="2178215"/>
                </a:lnTo>
                <a:lnTo>
                  <a:pt x="920838" y="2226945"/>
                </a:lnTo>
                <a:lnTo>
                  <a:pt x="907554" y="2275548"/>
                </a:lnTo>
                <a:lnTo>
                  <a:pt x="893838" y="2324036"/>
                </a:lnTo>
                <a:lnTo>
                  <a:pt x="879995" y="2371572"/>
                </a:lnTo>
                <a:lnTo>
                  <a:pt x="865873" y="2419032"/>
                </a:lnTo>
                <a:lnTo>
                  <a:pt x="851573" y="2466429"/>
                </a:lnTo>
                <a:lnTo>
                  <a:pt x="822858" y="2561183"/>
                </a:lnTo>
                <a:lnTo>
                  <a:pt x="808609" y="2608605"/>
                </a:lnTo>
                <a:lnTo>
                  <a:pt x="794588" y="2656103"/>
                </a:lnTo>
                <a:lnTo>
                  <a:pt x="780859" y="2703690"/>
                </a:lnTo>
                <a:lnTo>
                  <a:pt x="767537" y="2751417"/>
                </a:lnTo>
                <a:lnTo>
                  <a:pt x="754519" y="2799384"/>
                </a:lnTo>
                <a:lnTo>
                  <a:pt x="741667" y="2847390"/>
                </a:lnTo>
                <a:lnTo>
                  <a:pt x="728967" y="2895435"/>
                </a:lnTo>
                <a:lnTo>
                  <a:pt x="723722" y="2915399"/>
                </a:lnTo>
                <a:lnTo>
                  <a:pt x="781151" y="2915399"/>
                </a:lnTo>
                <a:lnTo>
                  <a:pt x="792530" y="2872460"/>
                </a:lnTo>
                <a:lnTo>
                  <a:pt x="805637" y="2823946"/>
                </a:lnTo>
                <a:lnTo>
                  <a:pt x="819073" y="2775559"/>
                </a:lnTo>
                <a:lnTo>
                  <a:pt x="832777" y="2727261"/>
                </a:lnTo>
                <a:lnTo>
                  <a:pt x="846709" y="2679039"/>
                </a:lnTo>
                <a:lnTo>
                  <a:pt x="860831" y="2630881"/>
                </a:lnTo>
                <a:lnTo>
                  <a:pt x="875118" y="2582761"/>
                </a:lnTo>
                <a:lnTo>
                  <a:pt x="889520" y="2534666"/>
                </a:lnTo>
                <a:lnTo>
                  <a:pt x="918514" y="2438463"/>
                </a:lnTo>
                <a:lnTo>
                  <a:pt x="933030" y="2389759"/>
                </a:lnTo>
                <a:lnTo>
                  <a:pt x="947166" y="2340927"/>
                </a:lnTo>
                <a:lnTo>
                  <a:pt x="960907" y="2291994"/>
                </a:lnTo>
                <a:lnTo>
                  <a:pt x="974242" y="2242934"/>
                </a:lnTo>
                <a:lnTo>
                  <a:pt x="987158" y="2193772"/>
                </a:lnTo>
                <a:lnTo>
                  <a:pt x="999629" y="2144496"/>
                </a:lnTo>
                <a:lnTo>
                  <a:pt x="1011631" y="2095106"/>
                </a:lnTo>
                <a:lnTo>
                  <a:pt x="1023162" y="2045601"/>
                </a:lnTo>
                <a:lnTo>
                  <a:pt x="1034199" y="1995995"/>
                </a:lnTo>
                <a:lnTo>
                  <a:pt x="1044727" y="1946275"/>
                </a:lnTo>
                <a:lnTo>
                  <a:pt x="1054722" y="1896452"/>
                </a:lnTo>
                <a:lnTo>
                  <a:pt x="1064183" y="1846529"/>
                </a:lnTo>
                <a:lnTo>
                  <a:pt x="1073073" y="1796503"/>
                </a:lnTo>
                <a:lnTo>
                  <a:pt x="1081379" y="1746364"/>
                </a:lnTo>
                <a:lnTo>
                  <a:pt x="1089101" y="1696135"/>
                </a:lnTo>
                <a:lnTo>
                  <a:pt x="1096200" y="1645793"/>
                </a:lnTo>
                <a:lnTo>
                  <a:pt x="1102677" y="1595361"/>
                </a:lnTo>
                <a:lnTo>
                  <a:pt x="1108240" y="1547317"/>
                </a:lnTo>
                <a:lnTo>
                  <a:pt x="1113218" y="1499222"/>
                </a:lnTo>
                <a:lnTo>
                  <a:pt x="1117638" y="1451076"/>
                </a:lnTo>
                <a:lnTo>
                  <a:pt x="1121460" y="1402880"/>
                </a:lnTo>
                <a:lnTo>
                  <a:pt x="1124712" y="1354632"/>
                </a:lnTo>
                <a:lnTo>
                  <a:pt x="1127366" y="1306360"/>
                </a:lnTo>
                <a:lnTo>
                  <a:pt x="1129436" y="1258049"/>
                </a:lnTo>
                <a:lnTo>
                  <a:pt x="1130896" y="1209725"/>
                </a:lnTo>
                <a:lnTo>
                  <a:pt x="1131760" y="1161364"/>
                </a:lnTo>
                <a:lnTo>
                  <a:pt x="1132243" y="1109078"/>
                </a:lnTo>
                <a:lnTo>
                  <a:pt x="1132459" y="1060856"/>
                </a:lnTo>
                <a:lnTo>
                  <a:pt x="1132535" y="847585"/>
                </a:lnTo>
                <a:lnTo>
                  <a:pt x="1132649" y="810018"/>
                </a:lnTo>
                <a:lnTo>
                  <a:pt x="1132738" y="694321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pic>
        <p:nvPicPr>
          <p:cNvPr id="30" name="object 30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512445" y="0"/>
            <a:ext cx="2581275" cy="2743200"/>
          </a:xfrm>
          <a:prstGeom prst="rect">
            <a:avLst/>
          </a:prstGeom>
        </p:spPr>
      </p:pic>
      <p:sp>
        <p:nvSpPr>
          <p:cNvPr id="31" name="object 31"/>
          <p:cNvSpPr/>
          <p:nvPr/>
        </p:nvSpPr>
        <p:spPr>
          <a:xfrm>
            <a:off x="551659" y="4101247"/>
            <a:ext cx="3237653" cy="2751667"/>
          </a:xfrm>
          <a:custGeom>
            <a:avLst/>
            <a:gdLst/>
            <a:ahLst/>
            <a:cxnLst/>
            <a:rect l="l" t="t" r="r" b="b"/>
            <a:pathLst>
              <a:path w="4856480" h="4127500">
                <a:moveTo>
                  <a:pt x="3739715" y="2679700"/>
                </a:moveTo>
                <a:lnTo>
                  <a:pt x="3683604" y="2679700"/>
                </a:lnTo>
                <a:lnTo>
                  <a:pt x="3694266" y="2667000"/>
                </a:lnTo>
                <a:lnTo>
                  <a:pt x="3698815" y="2667000"/>
                </a:lnTo>
                <a:lnTo>
                  <a:pt x="3697942" y="2654300"/>
                </a:lnTo>
                <a:lnTo>
                  <a:pt x="3695155" y="2641600"/>
                </a:lnTo>
                <a:lnTo>
                  <a:pt x="3690198" y="2628900"/>
                </a:lnTo>
                <a:lnTo>
                  <a:pt x="3682817" y="2603500"/>
                </a:lnTo>
                <a:lnTo>
                  <a:pt x="3672757" y="2590800"/>
                </a:lnTo>
                <a:lnTo>
                  <a:pt x="3659765" y="2565400"/>
                </a:lnTo>
                <a:lnTo>
                  <a:pt x="3643586" y="2527300"/>
                </a:lnTo>
                <a:lnTo>
                  <a:pt x="3623964" y="2501900"/>
                </a:lnTo>
                <a:lnTo>
                  <a:pt x="3600646" y="2463800"/>
                </a:lnTo>
                <a:lnTo>
                  <a:pt x="3573377" y="2425700"/>
                </a:lnTo>
                <a:lnTo>
                  <a:pt x="3541903" y="2374900"/>
                </a:lnTo>
                <a:lnTo>
                  <a:pt x="3505969" y="2324100"/>
                </a:lnTo>
                <a:lnTo>
                  <a:pt x="3465321" y="2260600"/>
                </a:lnTo>
                <a:lnTo>
                  <a:pt x="3419704" y="2209800"/>
                </a:lnTo>
                <a:lnTo>
                  <a:pt x="3368864" y="2133600"/>
                </a:lnTo>
                <a:lnTo>
                  <a:pt x="3312545" y="2070100"/>
                </a:lnTo>
                <a:lnTo>
                  <a:pt x="3250495" y="1981200"/>
                </a:lnTo>
                <a:lnTo>
                  <a:pt x="3182458" y="1905000"/>
                </a:lnTo>
                <a:lnTo>
                  <a:pt x="3152337" y="1866900"/>
                </a:lnTo>
                <a:lnTo>
                  <a:pt x="3121718" y="1828800"/>
                </a:lnTo>
                <a:lnTo>
                  <a:pt x="3090635" y="1790700"/>
                </a:lnTo>
                <a:lnTo>
                  <a:pt x="3059122" y="1752600"/>
                </a:lnTo>
                <a:lnTo>
                  <a:pt x="3027214" y="1701800"/>
                </a:lnTo>
                <a:lnTo>
                  <a:pt x="2994945" y="1663700"/>
                </a:lnTo>
                <a:lnTo>
                  <a:pt x="2962349" y="1625600"/>
                </a:lnTo>
                <a:lnTo>
                  <a:pt x="2896314" y="1549400"/>
                </a:lnTo>
                <a:lnTo>
                  <a:pt x="2829384" y="1473200"/>
                </a:lnTo>
                <a:lnTo>
                  <a:pt x="2795669" y="1422400"/>
                </a:lnTo>
                <a:lnTo>
                  <a:pt x="2625969" y="1231900"/>
                </a:lnTo>
                <a:lnTo>
                  <a:pt x="2592044" y="1181100"/>
                </a:lnTo>
                <a:lnTo>
                  <a:pt x="2457539" y="1028700"/>
                </a:lnTo>
                <a:lnTo>
                  <a:pt x="2391483" y="952500"/>
                </a:lnTo>
                <a:lnTo>
                  <a:pt x="2326592" y="876300"/>
                </a:lnTo>
                <a:lnTo>
                  <a:pt x="2201400" y="723900"/>
                </a:lnTo>
                <a:lnTo>
                  <a:pt x="2125471" y="635000"/>
                </a:lnTo>
                <a:lnTo>
                  <a:pt x="2053223" y="558800"/>
                </a:lnTo>
                <a:lnTo>
                  <a:pt x="2018609" y="520700"/>
                </a:lnTo>
                <a:lnTo>
                  <a:pt x="1985071" y="469900"/>
                </a:lnTo>
                <a:lnTo>
                  <a:pt x="1952661" y="431800"/>
                </a:lnTo>
                <a:lnTo>
                  <a:pt x="1921430" y="406400"/>
                </a:lnTo>
                <a:lnTo>
                  <a:pt x="1891430" y="368300"/>
                </a:lnTo>
                <a:lnTo>
                  <a:pt x="1862714" y="330200"/>
                </a:lnTo>
                <a:lnTo>
                  <a:pt x="1835334" y="304800"/>
                </a:lnTo>
                <a:lnTo>
                  <a:pt x="1809340" y="266700"/>
                </a:lnTo>
                <a:lnTo>
                  <a:pt x="1784786" y="241300"/>
                </a:lnTo>
                <a:lnTo>
                  <a:pt x="1746580" y="190500"/>
                </a:lnTo>
                <a:lnTo>
                  <a:pt x="1714034" y="152400"/>
                </a:lnTo>
                <a:lnTo>
                  <a:pt x="1686941" y="114300"/>
                </a:lnTo>
                <a:lnTo>
                  <a:pt x="1665094" y="88900"/>
                </a:lnTo>
                <a:lnTo>
                  <a:pt x="1641244" y="50800"/>
                </a:lnTo>
                <a:lnTo>
                  <a:pt x="1627296" y="38100"/>
                </a:lnTo>
                <a:lnTo>
                  <a:pt x="1623664" y="12700"/>
                </a:lnTo>
                <a:lnTo>
                  <a:pt x="1630761" y="0"/>
                </a:lnTo>
                <a:lnTo>
                  <a:pt x="1664070" y="0"/>
                </a:lnTo>
                <a:lnTo>
                  <a:pt x="1692034" y="12700"/>
                </a:lnTo>
                <a:lnTo>
                  <a:pt x="1732814" y="50800"/>
                </a:lnTo>
                <a:lnTo>
                  <a:pt x="1755025" y="76200"/>
                </a:lnTo>
                <a:lnTo>
                  <a:pt x="1779558" y="88900"/>
                </a:lnTo>
                <a:lnTo>
                  <a:pt x="1806333" y="114300"/>
                </a:lnTo>
                <a:lnTo>
                  <a:pt x="1735124" y="114300"/>
                </a:lnTo>
                <a:lnTo>
                  <a:pt x="1756415" y="139700"/>
                </a:lnTo>
                <a:lnTo>
                  <a:pt x="1780077" y="165100"/>
                </a:lnTo>
                <a:lnTo>
                  <a:pt x="1805956" y="203200"/>
                </a:lnTo>
                <a:lnTo>
                  <a:pt x="1833898" y="228600"/>
                </a:lnTo>
                <a:lnTo>
                  <a:pt x="1863749" y="266700"/>
                </a:lnTo>
                <a:lnTo>
                  <a:pt x="1895354" y="304800"/>
                </a:lnTo>
                <a:lnTo>
                  <a:pt x="1928560" y="342900"/>
                </a:lnTo>
                <a:lnTo>
                  <a:pt x="1963212" y="381000"/>
                </a:lnTo>
                <a:lnTo>
                  <a:pt x="1999156" y="431800"/>
                </a:lnTo>
                <a:lnTo>
                  <a:pt x="2036238" y="469900"/>
                </a:lnTo>
                <a:lnTo>
                  <a:pt x="2074303" y="520700"/>
                </a:lnTo>
                <a:lnTo>
                  <a:pt x="2113198" y="558800"/>
                </a:lnTo>
                <a:lnTo>
                  <a:pt x="2192860" y="660400"/>
                </a:lnTo>
                <a:lnTo>
                  <a:pt x="2280878" y="762000"/>
                </a:lnTo>
                <a:lnTo>
                  <a:pt x="2375292" y="863600"/>
                </a:lnTo>
                <a:lnTo>
                  <a:pt x="2422085" y="927100"/>
                </a:lnTo>
                <a:lnTo>
                  <a:pt x="2514692" y="1028700"/>
                </a:lnTo>
                <a:lnTo>
                  <a:pt x="2560446" y="1079500"/>
                </a:lnTo>
                <a:lnTo>
                  <a:pt x="2605791" y="1143000"/>
                </a:lnTo>
                <a:lnTo>
                  <a:pt x="2650700" y="1193800"/>
                </a:lnTo>
                <a:lnTo>
                  <a:pt x="2695140" y="1244600"/>
                </a:lnTo>
                <a:lnTo>
                  <a:pt x="2739082" y="1295400"/>
                </a:lnTo>
                <a:lnTo>
                  <a:pt x="2782496" y="1346200"/>
                </a:lnTo>
                <a:lnTo>
                  <a:pt x="2825350" y="1397000"/>
                </a:lnTo>
                <a:lnTo>
                  <a:pt x="2867615" y="1447800"/>
                </a:lnTo>
                <a:lnTo>
                  <a:pt x="2909261" y="1498600"/>
                </a:lnTo>
                <a:lnTo>
                  <a:pt x="2950257" y="1549400"/>
                </a:lnTo>
                <a:lnTo>
                  <a:pt x="2990572" y="1600200"/>
                </a:lnTo>
                <a:lnTo>
                  <a:pt x="3030177" y="1651000"/>
                </a:lnTo>
                <a:lnTo>
                  <a:pt x="3069042" y="1689100"/>
                </a:lnTo>
                <a:lnTo>
                  <a:pt x="3107135" y="1739900"/>
                </a:lnTo>
                <a:lnTo>
                  <a:pt x="3144426" y="1790700"/>
                </a:lnTo>
                <a:lnTo>
                  <a:pt x="3180886" y="1828800"/>
                </a:lnTo>
                <a:lnTo>
                  <a:pt x="3216483" y="1879600"/>
                </a:lnTo>
                <a:lnTo>
                  <a:pt x="3251188" y="1917700"/>
                </a:lnTo>
                <a:lnTo>
                  <a:pt x="3284971" y="1955800"/>
                </a:lnTo>
                <a:lnTo>
                  <a:pt x="3317800" y="2006600"/>
                </a:lnTo>
                <a:lnTo>
                  <a:pt x="3349645" y="2044700"/>
                </a:lnTo>
                <a:lnTo>
                  <a:pt x="3380477" y="2082800"/>
                </a:lnTo>
                <a:lnTo>
                  <a:pt x="3410265" y="2120900"/>
                </a:lnTo>
                <a:lnTo>
                  <a:pt x="3438978" y="2159000"/>
                </a:lnTo>
                <a:lnTo>
                  <a:pt x="3466587" y="2197100"/>
                </a:lnTo>
                <a:lnTo>
                  <a:pt x="3493060" y="2235200"/>
                </a:lnTo>
                <a:lnTo>
                  <a:pt x="3518368" y="2273300"/>
                </a:lnTo>
                <a:lnTo>
                  <a:pt x="3542481" y="2298700"/>
                </a:lnTo>
                <a:lnTo>
                  <a:pt x="3565367" y="2336800"/>
                </a:lnTo>
                <a:lnTo>
                  <a:pt x="3586997" y="2362200"/>
                </a:lnTo>
                <a:lnTo>
                  <a:pt x="3607340" y="2400300"/>
                </a:lnTo>
                <a:lnTo>
                  <a:pt x="3644046" y="2451100"/>
                </a:lnTo>
                <a:lnTo>
                  <a:pt x="3675240" y="2501900"/>
                </a:lnTo>
                <a:lnTo>
                  <a:pt x="3700682" y="2552700"/>
                </a:lnTo>
                <a:lnTo>
                  <a:pt x="3711169" y="2565400"/>
                </a:lnTo>
                <a:lnTo>
                  <a:pt x="3720127" y="2590800"/>
                </a:lnTo>
                <a:lnTo>
                  <a:pt x="3727526" y="2603500"/>
                </a:lnTo>
                <a:lnTo>
                  <a:pt x="3733334" y="2628900"/>
                </a:lnTo>
                <a:lnTo>
                  <a:pt x="3737523" y="2641600"/>
                </a:lnTo>
                <a:lnTo>
                  <a:pt x="3740060" y="2654300"/>
                </a:lnTo>
                <a:lnTo>
                  <a:pt x="3740917" y="2667000"/>
                </a:lnTo>
                <a:lnTo>
                  <a:pt x="3739715" y="2679700"/>
                </a:lnTo>
                <a:close/>
              </a:path>
              <a:path w="4856480" h="4127500">
                <a:moveTo>
                  <a:pt x="4766702" y="2286000"/>
                </a:moveTo>
                <a:lnTo>
                  <a:pt x="4677572" y="2286000"/>
                </a:lnTo>
                <a:lnTo>
                  <a:pt x="4643242" y="2273300"/>
                </a:lnTo>
                <a:lnTo>
                  <a:pt x="4605903" y="2260600"/>
                </a:lnTo>
                <a:lnTo>
                  <a:pt x="4565522" y="2235200"/>
                </a:lnTo>
                <a:lnTo>
                  <a:pt x="4522068" y="2209800"/>
                </a:lnTo>
                <a:lnTo>
                  <a:pt x="4475509" y="2184400"/>
                </a:lnTo>
                <a:lnTo>
                  <a:pt x="4425814" y="2159000"/>
                </a:lnTo>
                <a:lnTo>
                  <a:pt x="4372950" y="2120900"/>
                </a:lnTo>
                <a:lnTo>
                  <a:pt x="4316886" y="2082800"/>
                </a:lnTo>
                <a:lnTo>
                  <a:pt x="4257590" y="2032000"/>
                </a:lnTo>
                <a:lnTo>
                  <a:pt x="4226980" y="2006600"/>
                </a:lnTo>
                <a:lnTo>
                  <a:pt x="4195598" y="1981200"/>
                </a:lnTo>
                <a:lnTo>
                  <a:pt x="4163449" y="1955800"/>
                </a:lnTo>
                <a:lnTo>
                  <a:pt x="4130538" y="1930400"/>
                </a:lnTo>
                <a:lnTo>
                  <a:pt x="4096872" y="1905000"/>
                </a:lnTo>
                <a:lnTo>
                  <a:pt x="4062457" y="1866900"/>
                </a:lnTo>
                <a:lnTo>
                  <a:pt x="4027297" y="1841500"/>
                </a:lnTo>
                <a:lnTo>
                  <a:pt x="3991399" y="1816100"/>
                </a:lnTo>
                <a:lnTo>
                  <a:pt x="3954767" y="1778000"/>
                </a:lnTo>
                <a:lnTo>
                  <a:pt x="3917409" y="1739900"/>
                </a:lnTo>
                <a:lnTo>
                  <a:pt x="3879330" y="1714500"/>
                </a:lnTo>
                <a:lnTo>
                  <a:pt x="3840535" y="1676400"/>
                </a:lnTo>
                <a:lnTo>
                  <a:pt x="3801030" y="1638300"/>
                </a:lnTo>
                <a:lnTo>
                  <a:pt x="3760821" y="1600200"/>
                </a:lnTo>
                <a:lnTo>
                  <a:pt x="3719913" y="1562100"/>
                </a:lnTo>
                <a:lnTo>
                  <a:pt x="3678312" y="1524000"/>
                </a:lnTo>
                <a:lnTo>
                  <a:pt x="3636024" y="1485900"/>
                </a:lnTo>
                <a:lnTo>
                  <a:pt x="3593055" y="1435100"/>
                </a:lnTo>
                <a:lnTo>
                  <a:pt x="3549409" y="1397000"/>
                </a:lnTo>
                <a:lnTo>
                  <a:pt x="3470846" y="1320800"/>
                </a:lnTo>
                <a:lnTo>
                  <a:pt x="3393451" y="1244600"/>
                </a:lnTo>
                <a:lnTo>
                  <a:pt x="3355316" y="1206500"/>
                </a:lnTo>
                <a:lnTo>
                  <a:pt x="3317621" y="1168400"/>
                </a:lnTo>
                <a:lnTo>
                  <a:pt x="3280417" y="1130300"/>
                </a:lnTo>
                <a:lnTo>
                  <a:pt x="3243752" y="1092200"/>
                </a:lnTo>
                <a:lnTo>
                  <a:pt x="3207677" y="1054100"/>
                </a:lnTo>
                <a:lnTo>
                  <a:pt x="3172242" y="1016000"/>
                </a:lnTo>
                <a:lnTo>
                  <a:pt x="3137495" y="977900"/>
                </a:lnTo>
                <a:lnTo>
                  <a:pt x="3103486" y="952500"/>
                </a:lnTo>
                <a:lnTo>
                  <a:pt x="3070265" y="914400"/>
                </a:lnTo>
                <a:lnTo>
                  <a:pt x="3037882" y="876300"/>
                </a:lnTo>
                <a:lnTo>
                  <a:pt x="3001174" y="863600"/>
                </a:lnTo>
                <a:lnTo>
                  <a:pt x="2780539" y="736600"/>
                </a:lnTo>
                <a:lnTo>
                  <a:pt x="2725672" y="711200"/>
                </a:lnTo>
                <a:lnTo>
                  <a:pt x="2671500" y="673100"/>
                </a:lnTo>
                <a:lnTo>
                  <a:pt x="2618074" y="647700"/>
                </a:lnTo>
                <a:lnTo>
                  <a:pt x="2513664" y="596900"/>
                </a:lnTo>
                <a:lnTo>
                  <a:pt x="2462783" y="558800"/>
                </a:lnTo>
                <a:lnTo>
                  <a:pt x="2412853" y="533400"/>
                </a:lnTo>
                <a:lnTo>
                  <a:pt x="2363925" y="508000"/>
                </a:lnTo>
                <a:lnTo>
                  <a:pt x="2316050" y="482600"/>
                </a:lnTo>
                <a:lnTo>
                  <a:pt x="2269280" y="457200"/>
                </a:lnTo>
                <a:lnTo>
                  <a:pt x="2223666" y="431800"/>
                </a:lnTo>
                <a:lnTo>
                  <a:pt x="2179259" y="406400"/>
                </a:lnTo>
                <a:lnTo>
                  <a:pt x="2136110" y="381000"/>
                </a:lnTo>
                <a:lnTo>
                  <a:pt x="2094270" y="355600"/>
                </a:lnTo>
                <a:lnTo>
                  <a:pt x="2053792" y="330200"/>
                </a:lnTo>
                <a:lnTo>
                  <a:pt x="2014726" y="304800"/>
                </a:lnTo>
                <a:lnTo>
                  <a:pt x="1977122" y="279400"/>
                </a:lnTo>
                <a:lnTo>
                  <a:pt x="1941034" y="254000"/>
                </a:lnTo>
                <a:lnTo>
                  <a:pt x="1906511" y="228600"/>
                </a:lnTo>
                <a:lnTo>
                  <a:pt x="1873605" y="215900"/>
                </a:lnTo>
                <a:lnTo>
                  <a:pt x="1842368" y="190500"/>
                </a:lnTo>
                <a:lnTo>
                  <a:pt x="1812849" y="165100"/>
                </a:lnTo>
                <a:lnTo>
                  <a:pt x="1785102" y="152400"/>
                </a:lnTo>
                <a:lnTo>
                  <a:pt x="1759177" y="127000"/>
                </a:lnTo>
                <a:lnTo>
                  <a:pt x="1735124" y="114300"/>
                </a:lnTo>
                <a:lnTo>
                  <a:pt x="1806333" y="114300"/>
                </a:lnTo>
                <a:lnTo>
                  <a:pt x="1835270" y="127000"/>
                </a:lnTo>
                <a:lnTo>
                  <a:pt x="1866289" y="152400"/>
                </a:lnTo>
                <a:lnTo>
                  <a:pt x="1899309" y="177800"/>
                </a:lnTo>
                <a:lnTo>
                  <a:pt x="1934250" y="203200"/>
                </a:lnTo>
                <a:lnTo>
                  <a:pt x="1971032" y="228600"/>
                </a:lnTo>
                <a:lnTo>
                  <a:pt x="2009573" y="254000"/>
                </a:lnTo>
                <a:lnTo>
                  <a:pt x="2049794" y="279400"/>
                </a:lnTo>
                <a:lnTo>
                  <a:pt x="2091614" y="304800"/>
                </a:lnTo>
                <a:lnTo>
                  <a:pt x="2134953" y="330200"/>
                </a:lnTo>
                <a:lnTo>
                  <a:pt x="2179731" y="355600"/>
                </a:lnTo>
                <a:lnTo>
                  <a:pt x="2225866" y="381000"/>
                </a:lnTo>
                <a:lnTo>
                  <a:pt x="2273279" y="406400"/>
                </a:lnTo>
                <a:lnTo>
                  <a:pt x="2321889" y="431800"/>
                </a:lnTo>
                <a:lnTo>
                  <a:pt x="2371616" y="457200"/>
                </a:lnTo>
                <a:lnTo>
                  <a:pt x="2422380" y="495300"/>
                </a:lnTo>
                <a:lnTo>
                  <a:pt x="2526695" y="546100"/>
                </a:lnTo>
                <a:lnTo>
                  <a:pt x="2580085" y="584200"/>
                </a:lnTo>
                <a:lnTo>
                  <a:pt x="2688930" y="635000"/>
                </a:lnTo>
                <a:lnTo>
                  <a:pt x="2744224" y="673100"/>
                </a:lnTo>
                <a:lnTo>
                  <a:pt x="2799991" y="698500"/>
                </a:lnTo>
                <a:lnTo>
                  <a:pt x="2942653" y="774700"/>
                </a:lnTo>
                <a:lnTo>
                  <a:pt x="2991440" y="774700"/>
                </a:lnTo>
                <a:lnTo>
                  <a:pt x="3002885" y="787400"/>
                </a:lnTo>
                <a:lnTo>
                  <a:pt x="3064025" y="850900"/>
                </a:lnTo>
                <a:lnTo>
                  <a:pt x="3250625" y="952500"/>
                </a:lnTo>
                <a:lnTo>
                  <a:pt x="3162089" y="952500"/>
                </a:lnTo>
                <a:lnTo>
                  <a:pt x="3194245" y="977900"/>
                </a:lnTo>
                <a:lnTo>
                  <a:pt x="3227009" y="1016000"/>
                </a:lnTo>
                <a:lnTo>
                  <a:pt x="3260340" y="1054100"/>
                </a:lnTo>
                <a:lnTo>
                  <a:pt x="3294198" y="1079500"/>
                </a:lnTo>
                <a:lnTo>
                  <a:pt x="3328543" y="1117600"/>
                </a:lnTo>
                <a:lnTo>
                  <a:pt x="3363335" y="1155700"/>
                </a:lnTo>
                <a:lnTo>
                  <a:pt x="3398534" y="1193800"/>
                </a:lnTo>
                <a:lnTo>
                  <a:pt x="3434100" y="1219200"/>
                </a:lnTo>
                <a:lnTo>
                  <a:pt x="3506171" y="1295400"/>
                </a:lnTo>
                <a:lnTo>
                  <a:pt x="3579228" y="1371600"/>
                </a:lnTo>
                <a:lnTo>
                  <a:pt x="3659184" y="1447800"/>
                </a:lnTo>
                <a:lnTo>
                  <a:pt x="3735571" y="1524000"/>
                </a:lnTo>
                <a:lnTo>
                  <a:pt x="3808468" y="1587500"/>
                </a:lnTo>
                <a:lnTo>
                  <a:pt x="3877958" y="1651000"/>
                </a:lnTo>
                <a:lnTo>
                  <a:pt x="3944122" y="1714500"/>
                </a:lnTo>
                <a:lnTo>
                  <a:pt x="4007041" y="1765300"/>
                </a:lnTo>
                <a:lnTo>
                  <a:pt x="4066796" y="1816100"/>
                </a:lnTo>
                <a:lnTo>
                  <a:pt x="4123470" y="1866900"/>
                </a:lnTo>
                <a:lnTo>
                  <a:pt x="4177143" y="1917700"/>
                </a:lnTo>
                <a:lnTo>
                  <a:pt x="4227896" y="1955800"/>
                </a:lnTo>
                <a:lnTo>
                  <a:pt x="4275812" y="1993900"/>
                </a:lnTo>
                <a:lnTo>
                  <a:pt x="4320971" y="2032000"/>
                </a:lnTo>
                <a:lnTo>
                  <a:pt x="4363456" y="2057400"/>
                </a:lnTo>
                <a:lnTo>
                  <a:pt x="4403346" y="2082800"/>
                </a:lnTo>
                <a:lnTo>
                  <a:pt x="4440724" y="2108200"/>
                </a:lnTo>
                <a:lnTo>
                  <a:pt x="4475672" y="2133600"/>
                </a:lnTo>
                <a:lnTo>
                  <a:pt x="4508270" y="2159000"/>
                </a:lnTo>
                <a:lnTo>
                  <a:pt x="4538599" y="2171700"/>
                </a:lnTo>
                <a:lnTo>
                  <a:pt x="4566742" y="2184400"/>
                </a:lnTo>
                <a:lnTo>
                  <a:pt x="4592779" y="2209800"/>
                </a:lnTo>
                <a:lnTo>
                  <a:pt x="4616792" y="2209800"/>
                </a:lnTo>
                <a:lnTo>
                  <a:pt x="4638863" y="2222500"/>
                </a:lnTo>
                <a:lnTo>
                  <a:pt x="4659072" y="2235200"/>
                </a:lnTo>
                <a:lnTo>
                  <a:pt x="4677502" y="2235200"/>
                </a:lnTo>
                <a:lnTo>
                  <a:pt x="4694233" y="2247900"/>
                </a:lnTo>
                <a:lnTo>
                  <a:pt x="4827174" y="2247900"/>
                </a:lnTo>
                <a:lnTo>
                  <a:pt x="4818044" y="2260600"/>
                </a:lnTo>
                <a:lnTo>
                  <a:pt x="4794745" y="2273300"/>
                </a:lnTo>
                <a:lnTo>
                  <a:pt x="4766702" y="2286000"/>
                </a:lnTo>
                <a:close/>
              </a:path>
              <a:path w="4856480" h="4127500">
                <a:moveTo>
                  <a:pt x="2991440" y="774700"/>
                </a:moveTo>
                <a:lnTo>
                  <a:pt x="2942653" y="774700"/>
                </a:lnTo>
                <a:lnTo>
                  <a:pt x="2884543" y="711200"/>
                </a:lnTo>
                <a:lnTo>
                  <a:pt x="2831471" y="660400"/>
                </a:lnTo>
                <a:lnTo>
                  <a:pt x="2783891" y="609600"/>
                </a:lnTo>
                <a:lnTo>
                  <a:pt x="2742262" y="558800"/>
                </a:lnTo>
                <a:lnTo>
                  <a:pt x="2707038" y="520700"/>
                </a:lnTo>
                <a:lnTo>
                  <a:pt x="2678676" y="495300"/>
                </a:lnTo>
                <a:lnTo>
                  <a:pt x="2657633" y="469900"/>
                </a:lnTo>
                <a:lnTo>
                  <a:pt x="2639327" y="457200"/>
                </a:lnTo>
                <a:lnTo>
                  <a:pt x="2670720" y="419100"/>
                </a:lnTo>
                <a:lnTo>
                  <a:pt x="2687222" y="444500"/>
                </a:lnTo>
                <a:lnTo>
                  <a:pt x="2706193" y="457200"/>
                </a:lnTo>
                <a:lnTo>
                  <a:pt x="2731794" y="495300"/>
                </a:lnTo>
                <a:lnTo>
                  <a:pt x="2763637" y="520700"/>
                </a:lnTo>
                <a:lnTo>
                  <a:pt x="2801332" y="571500"/>
                </a:lnTo>
                <a:lnTo>
                  <a:pt x="2844493" y="609600"/>
                </a:lnTo>
                <a:lnTo>
                  <a:pt x="2892731" y="660400"/>
                </a:lnTo>
                <a:lnTo>
                  <a:pt x="2945657" y="723900"/>
                </a:lnTo>
                <a:lnTo>
                  <a:pt x="2991440" y="774700"/>
                </a:lnTo>
                <a:close/>
              </a:path>
              <a:path w="4856480" h="4127500">
                <a:moveTo>
                  <a:pt x="4297792" y="4127500"/>
                </a:moveTo>
                <a:lnTo>
                  <a:pt x="4129655" y="4127500"/>
                </a:lnTo>
                <a:lnTo>
                  <a:pt x="4170099" y="4114800"/>
                </a:lnTo>
                <a:lnTo>
                  <a:pt x="4209058" y="4102100"/>
                </a:lnTo>
                <a:lnTo>
                  <a:pt x="4246480" y="4102100"/>
                </a:lnTo>
                <a:lnTo>
                  <a:pt x="4282310" y="4089400"/>
                </a:lnTo>
                <a:lnTo>
                  <a:pt x="4348990" y="4064000"/>
                </a:lnTo>
                <a:lnTo>
                  <a:pt x="4408675" y="4038600"/>
                </a:lnTo>
                <a:lnTo>
                  <a:pt x="4467764" y="4000500"/>
                </a:lnTo>
                <a:lnTo>
                  <a:pt x="4516318" y="3975100"/>
                </a:lnTo>
                <a:lnTo>
                  <a:pt x="4554306" y="3937000"/>
                </a:lnTo>
                <a:lnTo>
                  <a:pt x="4581697" y="3898900"/>
                </a:lnTo>
                <a:lnTo>
                  <a:pt x="4598459" y="3860800"/>
                </a:lnTo>
                <a:lnTo>
                  <a:pt x="4604562" y="3822700"/>
                </a:lnTo>
                <a:lnTo>
                  <a:pt x="4599973" y="3771900"/>
                </a:lnTo>
                <a:lnTo>
                  <a:pt x="4594502" y="3759200"/>
                </a:lnTo>
                <a:lnTo>
                  <a:pt x="4586885" y="3733800"/>
                </a:lnTo>
                <a:lnTo>
                  <a:pt x="4577143" y="3708400"/>
                </a:lnTo>
                <a:lnTo>
                  <a:pt x="4565297" y="3683000"/>
                </a:lnTo>
                <a:lnTo>
                  <a:pt x="4551368" y="3657600"/>
                </a:lnTo>
                <a:lnTo>
                  <a:pt x="4535379" y="3644900"/>
                </a:lnTo>
                <a:lnTo>
                  <a:pt x="4517349" y="3606800"/>
                </a:lnTo>
                <a:lnTo>
                  <a:pt x="4497301" y="3581400"/>
                </a:lnTo>
                <a:lnTo>
                  <a:pt x="4475255" y="3556000"/>
                </a:lnTo>
                <a:lnTo>
                  <a:pt x="4451233" y="3530600"/>
                </a:lnTo>
                <a:lnTo>
                  <a:pt x="4425256" y="3505200"/>
                </a:lnTo>
                <a:lnTo>
                  <a:pt x="4397346" y="3467100"/>
                </a:lnTo>
                <a:lnTo>
                  <a:pt x="4367523" y="3441700"/>
                </a:lnTo>
                <a:lnTo>
                  <a:pt x="4335809" y="3403600"/>
                </a:lnTo>
                <a:lnTo>
                  <a:pt x="4302225" y="3378200"/>
                </a:lnTo>
                <a:lnTo>
                  <a:pt x="4266793" y="3340100"/>
                </a:lnTo>
                <a:lnTo>
                  <a:pt x="4229533" y="3302000"/>
                </a:lnTo>
                <a:lnTo>
                  <a:pt x="4190467" y="3263900"/>
                </a:lnTo>
                <a:lnTo>
                  <a:pt x="4149616" y="3238500"/>
                </a:lnTo>
                <a:lnTo>
                  <a:pt x="4107002" y="3200400"/>
                </a:lnTo>
                <a:lnTo>
                  <a:pt x="4062645" y="3162300"/>
                </a:lnTo>
                <a:lnTo>
                  <a:pt x="4016568" y="3124200"/>
                </a:lnTo>
                <a:lnTo>
                  <a:pt x="3968790" y="3086100"/>
                </a:lnTo>
                <a:lnTo>
                  <a:pt x="3919335" y="3048000"/>
                </a:lnTo>
                <a:lnTo>
                  <a:pt x="3868222" y="3009900"/>
                </a:lnTo>
                <a:lnTo>
                  <a:pt x="3815473" y="2959100"/>
                </a:lnTo>
                <a:lnTo>
                  <a:pt x="3761109" y="2921000"/>
                </a:lnTo>
                <a:lnTo>
                  <a:pt x="3705152" y="2882900"/>
                </a:lnTo>
                <a:lnTo>
                  <a:pt x="3647622" y="2832100"/>
                </a:lnTo>
                <a:lnTo>
                  <a:pt x="3588542" y="2794000"/>
                </a:lnTo>
                <a:lnTo>
                  <a:pt x="3527932" y="2755900"/>
                </a:lnTo>
                <a:lnTo>
                  <a:pt x="3465814" y="2705100"/>
                </a:lnTo>
                <a:lnTo>
                  <a:pt x="3402209" y="2667000"/>
                </a:lnTo>
                <a:lnTo>
                  <a:pt x="3357539" y="2654300"/>
                </a:lnTo>
                <a:lnTo>
                  <a:pt x="3310959" y="2628900"/>
                </a:lnTo>
                <a:lnTo>
                  <a:pt x="3212757" y="2603500"/>
                </a:lnTo>
                <a:lnTo>
                  <a:pt x="3161477" y="2578100"/>
                </a:lnTo>
                <a:lnTo>
                  <a:pt x="3108973" y="2565400"/>
                </a:lnTo>
                <a:lnTo>
                  <a:pt x="3000976" y="2514600"/>
                </a:lnTo>
                <a:lnTo>
                  <a:pt x="2945827" y="2501900"/>
                </a:lnTo>
                <a:lnTo>
                  <a:pt x="2721551" y="2400300"/>
                </a:lnTo>
                <a:lnTo>
                  <a:pt x="2665419" y="2387600"/>
                </a:lnTo>
                <a:lnTo>
                  <a:pt x="2499613" y="2311400"/>
                </a:lnTo>
                <a:lnTo>
                  <a:pt x="2392947" y="2260600"/>
                </a:lnTo>
                <a:lnTo>
                  <a:pt x="2341289" y="2235200"/>
                </a:lnTo>
                <a:lnTo>
                  <a:pt x="2290976" y="2222500"/>
                </a:lnTo>
                <a:lnTo>
                  <a:pt x="2242180" y="2197100"/>
                </a:lnTo>
                <a:lnTo>
                  <a:pt x="2195072" y="2171700"/>
                </a:lnTo>
                <a:lnTo>
                  <a:pt x="2149822" y="2146300"/>
                </a:lnTo>
                <a:lnTo>
                  <a:pt x="2106603" y="2133600"/>
                </a:lnTo>
                <a:lnTo>
                  <a:pt x="2065586" y="2108200"/>
                </a:lnTo>
                <a:lnTo>
                  <a:pt x="2026942" y="2095500"/>
                </a:lnTo>
                <a:lnTo>
                  <a:pt x="1990842" y="2082800"/>
                </a:lnTo>
                <a:lnTo>
                  <a:pt x="1957458" y="2057400"/>
                </a:lnTo>
                <a:lnTo>
                  <a:pt x="1926960" y="2044700"/>
                </a:lnTo>
                <a:lnTo>
                  <a:pt x="1899521" y="2032000"/>
                </a:lnTo>
                <a:lnTo>
                  <a:pt x="1875311" y="2019300"/>
                </a:lnTo>
                <a:lnTo>
                  <a:pt x="1854502" y="2019300"/>
                </a:lnTo>
                <a:lnTo>
                  <a:pt x="1798823" y="1993900"/>
                </a:lnTo>
                <a:lnTo>
                  <a:pt x="1742782" y="1955800"/>
                </a:lnTo>
                <a:lnTo>
                  <a:pt x="1459646" y="1828800"/>
                </a:lnTo>
                <a:lnTo>
                  <a:pt x="1402932" y="1790700"/>
                </a:lnTo>
                <a:lnTo>
                  <a:pt x="1233905" y="1714500"/>
                </a:lnTo>
                <a:lnTo>
                  <a:pt x="1178172" y="1676400"/>
                </a:lnTo>
                <a:lnTo>
                  <a:pt x="960189" y="1574800"/>
                </a:lnTo>
                <a:lnTo>
                  <a:pt x="907288" y="1536700"/>
                </a:lnTo>
                <a:lnTo>
                  <a:pt x="855168" y="1511300"/>
                </a:lnTo>
                <a:lnTo>
                  <a:pt x="753557" y="1460500"/>
                </a:lnTo>
                <a:lnTo>
                  <a:pt x="704208" y="1435100"/>
                </a:lnTo>
                <a:lnTo>
                  <a:pt x="655926" y="1409700"/>
                </a:lnTo>
                <a:lnTo>
                  <a:pt x="608781" y="1384300"/>
                </a:lnTo>
                <a:lnTo>
                  <a:pt x="562846" y="1358900"/>
                </a:lnTo>
                <a:lnTo>
                  <a:pt x="518192" y="1333500"/>
                </a:lnTo>
                <a:lnTo>
                  <a:pt x="474890" y="1308100"/>
                </a:lnTo>
                <a:lnTo>
                  <a:pt x="433012" y="1282700"/>
                </a:lnTo>
                <a:lnTo>
                  <a:pt x="392629" y="1257300"/>
                </a:lnTo>
                <a:lnTo>
                  <a:pt x="353812" y="1231900"/>
                </a:lnTo>
                <a:lnTo>
                  <a:pt x="316634" y="1206500"/>
                </a:lnTo>
                <a:lnTo>
                  <a:pt x="281165" y="1181100"/>
                </a:lnTo>
                <a:lnTo>
                  <a:pt x="247477" y="1168400"/>
                </a:lnTo>
                <a:lnTo>
                  <a:pt x="215641" y="1143000"/>
                </a:lnTo>
                <a:lnTo>
                  <a:pt x="185729" y="1130300"/>
                </a:lnTo>
                <a:lnTo>
                  <a:pt x="157812" y="1104900"/>
                </a:lnTo>
                <a:lnTo>
                  <a:pt x="131961" y="1092200"/>
                </a:lnTo>
                <a:lnTo>
                  <a:pt x="108249" y="1066800"/>
                </a:lnTo>
                <a:lnTo>
                  <a:pt x="86746" y="1054100"/>
                </a:lnTo>
                <a:lnTo>
                  <a:pt x="67524" y="1041400"/>
                </a:lnTo>
                <a:lnTo>
                  <a:pt x="50654" y="1016000"/>
                </a:lnTo>
                <a:lnTo>
                  <a:pt x="36208" y="1003300"/>
                </a:lnTo>
                <a:lnTo>
                  <a:pt x="24258" y="990600"/>
                </a:lnTo>
                <a:lnTo>
                  <a:pt x="15345" y="977900"/>
                </a:lnTo>
                <a:lnTo>
                  <a:pt x="5398" y="965200"/>
                </a:lnTo>
                <a:lnTo>
                  <a:pt x="0" y="952500"/>
                </a:lnTo>
                <a:lnTo>
                  <a:pt x="4729" y="927100"/>
                </a:lnTo>
                <a:lnTo>
                  <a:pt x="21015" y="914400"/>
                </a:lnTo>
                <a:lnTo>
                  <a:pt x="48866" y="901700"/>
                </a:lnTo>
                <a:lnTo>
                  <a:pt x="144580" y="901700"/>
                </a:lnTo>
                <a:lnTo>
                  <a:pt x="167912" y="914400"/>
                </a:lnTo>
                <a:lnTo>
                  <a:pt x="192403" y="914400"/>
                </a:lnTo>
                <a:lnTo>
                  <a:pt x="218033" y="927100"/>
                </a:lnTo>
                <a:lnTo>
                  <a:pt x="244781" y="927100"/>
                </a:lnTo>
                <a:lnTo>
                  <a:pt x="272627" y="939800"/>
                </a:lnTo>
                <a:lnTo>
                  <a:pt x="42527" y="939800"/>
                </a:lnTo>
                <a:lnTo>
                  <a:pt x="44581" y="952500"/>
                </a:lnTo>
                <a:lnTo>
                  <a:pt x="49628" y="965200"/>
                </a:lnTo>
                <a:lnTo>
                  <a:pt x="58906" y="965200"/>
                </a:lnTo>
                <a:lnTo>
                  <a:pt x="73651" y="990600"/>
                </a:lnTo>
                <a:lnTo>
                  <a:pt x="95104" y="1003300"/>
                </a:lnTo>
                <a:lnTo>
                  <a:pt x="124500" y="1028700"/>
                </a:lnTo>
                <a:lnTo>
                  <a:pt x="163080" y="1054100"/>
                </a:lnTo>
                <a:lnTo>
                  <a:pt x="212079" y="1092200"/>
                </a:lnTo>
                <a:lnTo>
                  <a:pt x="272738" y="1130300"/>
                </a:lnTo>
                <a:lnTo>
                  <a:pt x="346293" y="1181100"/>
                </a:lnTo>
                <a:lnTo>
                  <a:pt x="433983" y="1231900"/>
                </a:lnTo>
                <a:lnTo>
                  <a:pt x="537045" y="1295400"/>
                </a:lnTo>
                <a:lnTo>
                  <a:pt x="573286" y="1308100"/>
                </a:lnTo>
                <a:lnTo>
                  <a:pt x="610526" y="1333500"/>
                </a:lnTo>
                <a:lnTo>
                  <a:pt x="648737" y="1346200"/>
                </a:lnTo>
                <a:lnTo>
                  <a:pt x="687890" y="1371600"/>
                </a:lnTo>
                <a:lnTo>
                  <a:pt x="727958" y="1397000"/>
                </a:lnTo>
                <a:lnTo>
                  <a:pt x="768910" y="1422400"/>
                </a:lnTo>
                <a:lnTo>
                  <a:pt x="810719" y="1435100"/>
                </a:lnTo>
                <a:lnTo>
                  <a:pt x="853356" y="1460500"/>
                </a:lnTo>
                <a:lnTo>
                  <a:pt x="896792" y="1485900"/>
                </a:lnTo>
                <a:lnTo>
                  <a:pt x="985949" y="1536700"/>
                </a:lnTo>
                <a:lnTo>
                  <a:pt x="1077960" y="1587500"/>
                </a:lnTo>
                <a:lnTo>
                  <a:pt x="1124964" y="1612900"/>
                </a:lnTo>
                <a:lnTo>
                  <a:pt x="1172597" y="1625600"/>
                </a:lnTo>
                <a:lnTo>
                  <a:pt x="1318976" y="1701800"/>
                </a:lnTo>
                <a:lnTo>
                  <a:pt x="1521205" y="1803400"/>
                </a:lnTo>
                <a:lnTo>
                  <a:pt x="1677168" y="1879600"/>
                </a:lnTo>
                <a:lnTo>
                  <a:pt x="2034048" y="2057400"/>
                </a:lnTo>
                <a:lnTo>
                  <a:pt x="2085329" y="2070100"/>
                </a:lnTo>
                <a:lnTo>
                  <a:pt x="2340140" y="2197100"/>
                </a:lnTo>
                <a:lnTo>
                  <a:pt x="2390491" y="2209800"/>
                </a:lnTo>
                <a:lnTo>
                  <a:pt x="2539570" y="2286000"/>
                </a:lnTo>
                <a:lnTo>
                  <a:pt x="2588466" y="2298700"/>
                </a:lnTo>
                <a:lnTo>
                  <a:pt x="2684812" y="2349500"/>
                </a:lnTo>
                <a:lnTo>
                  <a:pt x="2732178" y="2362200"/>
                </a:lnTo>
                <a:lnTo>
                  <a:pt x="2778950" y="2387600"/>
                </a:lnTo>
                <a:lnTo>
                  <a:pt x="2825088" y="2400300"/>
                </a:lnTo>
                <a:lnTo>
                  <a:pt x="2870548" y="2425700"/>
                </a:lnTo>
                <a:lnTo>
                  <a:pt x="2915290" y="2438400"/>
                </a:lnTo>
                <a:lnTo>
                  <a:pt x="2959272" y="2463800"/>
                </a:lnTo>
                <a:lnTo>
                  <a:pt x="3086236" y="2501900"/>
                </a:lnTo>
                <a:lnTo>
                  <a:pt x="3126758" y="2527300"/>
                </a:lnTo>
                <a:lnTo>
                  <a:pt x="3204853" y="2552700"/>
                </a:lnTo>
                <a:lnTo>
                  <a:pt x="3242342" y="2565400"/>
                </a:lnTo>
                <a:lnTo>
                  <a:pt x="3278737" y="2578100"/>
                </a:lnTo>
                <a:lnTo>
                  <a:pt x="3344771" y="2578100"/>
                </a:lnTo>
                <a:lnTo>
                  <a:pt x="3421212" y="2628900"/>
                </a:lnTo>
                <a:lnTo>
                  <a:pt x="3482545" y="2641600"/>
                </a:lnTo>
                <a:lnTo>
                  <a:pt x="3537654" y="2654300"/>
                </a:lnTo>
                <a:lnTo>
                  <a:pt x="3586161" y="2667000"/>
                </a:lnTo>
                <a:lnTo>
                  <a:pt x="3627689" y="2679700"/>
                </a:lnTo>
                <a:lnTo>
                  <a:pt x="3739715" y="2679700"/>
                </a:lnTo>
                <a:lnTo>
                  <a:pt x="3734762" y="2692400"/>
                </a:lnTo>
                <a:lnTo>
                  <a:pt x="3522217" y="2692400"/>
                </a:lnTo>
                <a:lnTo>
                  <a:pt x="3565900" y="2730500"/>
                </a:lnTo>
                <a:lnTo>
                  <a:pt x="3608907" y="2755900"/>
                </a:lnTo>
                <a:lnTo>
                  <a:pt x="3651224" y="2794000"/>
                </a:lnTo>
                <a:lnTo>
                  <a:pt x="3692838" y="2819400"/>
                </a:lnTo>
                <a:lnTo>
                  <a:pt x="3733738" y="2844800"/>
                </a:lnTo>
                <a:lnTo>
                  <a:pt x="3773912" y="2882900"/>
                </a:lnTo>
                <a:lnTo>
                  <a:pt x="3813345" y="2908300"/>
                </a:lnTo>
                <a:lnTo>
                  <a:pt x="3852028" y="2933700"/>
                </a:lnTo>
                <a:lnTo>
                  <a:pt x="3889946" y="2971800"/>
                </a:lnTo>
                <a:lnTo>
                  <a:pt x="3927087" y="2997200"/>
                </a:lnTo>
                <a:lnTo>
                  <a:pt x="3963440" y="3022600"/>
                </a:lnTo>
                <a:lnTo>
                  <a:pt x="3998991" y="3048000"/>
                </a:lnTo>
                <a:lnTo>
                  <a:pt x="4059193" y="3098800"/>
                </a:lnTo>
                <a:lnTo>
                  <a:pt x="4116490" y="3149600"/>
                </a:lnTo>
                <a:lnTo>
                  <a:pt x="4170876" y="3200400"/>
                </a:lnTo>
                <a:lnTo>
                  <a:pt x="4222347" y="3238500"/>
                </a:lnTo>
                <a:lnTo>
                  <a:pt x="4270897" y="3289300"/>
                </a:lnTo>
                <a:lnTo>
                  <a:pt x="4316521" y="3327400"/>
                </a:lnTo>
                <a:lnTo>
                  <a:pt x="4359213" y="3365500"/>
                </a:lnTo>
                <a:lnTo>
                  <a:pt x="4398970" y="3416300"/>
                </a:lnTo>
                <a:lnTo>
                  <a:pt x="4435785" y="3454400"/>
                </a:lnTo>
                <a:lnTo>
                  <a:pt x="4469653" y="3492500"/>
                </a:lnTo>
                <a:lnTo>
                  <a:pt x="4500570" y="3517900"/>
                </a:lnTo>
                <a:lnTo>
                  <a:pt x="4528530" y="3556000"/>
                </a:lnTo>
                <a:lnTo>
                  <a:pt x="4553528" y="3594100"/>
                </a:lnTo>
                <a:lnTo>
                  <a:pt x="4575558" y="3619500"/>
                </a:lnTo>
                <a:lnTo>
                  <a:pt x="4594617" y="3657600"/>
                </a:lnTo>
                <a:lnTo>
                  <a:pt x="4610698" y="3683000"/>
                </a:lnTo>
                <a:lnTo>
                  <a:pt x="4623797" y="3708400"/>
                </a:lnTo>
                <a:lnTo>
                  <a:pt x="4633908" y="3733800"/>
                </a:lnTo>
                <a:lnTo>
                  <a:pt x="4641026" y="3759200"/>
                </a:lnTo>
                <a:lnTo>
                  <a:pt x="4645743" y="3797300"/>
                </a:lnTo>
                <a:lnTo>
                  <a:pt x="4646197" y="3822700"/>
                </a:lnTo>
                <a:lnTo>
                  <a:pt x="4641154" y="3860800"/>
                </a:lnTo>
                <a:lnTo>
                  <a:pt x="4629384" y="3898900"/>
                </a:lnTo>
                <a:lnTo>
                  <a:pt x="4609655" y="3937000"/>
                </a:lnTo>
                <a:lnTo>
                  <a:pt x="4580736" y="3975100"/>
                </a:lnTo>
                <a:lnTo>
                  <a:pt x="4541395" y="4000500"/>
                </a:lnTo>
                <a:lnTo>
                  <a:pt x="4490402" y="4038600"/>
                </a:lnTo>
                <a:lnTo>
                  <a:pt x="4426524" y="4076700"/>
                </a:lnTo>
                <a:lnTo>
                  <a:pt x="4397010" y="4089400"/>
                </a:lnTo>
                <a:lnTo>
                  <a:pt x="4365681" y="4102100"/>
                </a:lnTo>
                <a:lnTo>
                  <a:pt x="4332591" y="4114800"/>
                </a:lnTo>
                <a:lnTo>
                  <a:pt x="4297792" y="4127500"/>
                </a:lnTo>
                <a:close/>
              </a:path>
              <a:path w="4856480" h="4127500">
                <a:moveTo>
                  <a:pt x="3344771" y="2578100"/>
                </a:moveTo>
                <a:lnTo>
                  <a:pt x="3278737" y="2578100"/>
                </a:lnTo>
                <a:lnTo>
                  <a:pt x="3240181" y="2552700"/>
                </a:lnTo>
                <a:lnTo>
                  <a:pt x="3161684" y="2501900"/>
                </a:lnTo>
                <a:lnTo>
                  <a:pt x="3081369" y="2451100"/>
                </a:lnTo>
                <a:lnTo>
                  <a:pt x="2999269" y="2400300"/>
                </a:lnTo>
                <a:lnTo>
                  <a:pt x="2957560" y="2362200"/>
                </a:lnTo>
                <a:lnTo>
                  <a:pt x="2872848" y="2311400"/>
                </a:lnTo>
                <a:lnTo>
                  <a:pt x="2742605" y="2235200"/>
                </a:lnTo>
                <a:lnTo>
                  <a:pt x="2698362" y="2197100"/>
                </a:lnTo>
                <a:lnTo>
                  <a:pt x="2653711" y="2171700"/>
                </a:lnTo>
                <a:lnTo>
                  <a:pt x="2596870" y="2146300"/>
                </a:lnTo>
                <a:lnTo>
                  <a:pt x="2426859" y="2032000"/>
                </a:lnTo>
                <a:lnTo>
                  <a:pt x="2370426" y="2006600"/>
                </a:lnTo>
                <a:lnTo>
                  <a:pt x="2314146" y="1968500"/>
                </a:lnTo>
                <a:lnTo>
                  <a:pt x="2258038" y="1943100"/>
                </a:lnTo>
                <a:lnTo>
                  <a:pt x="2146420" y="1866900"/>
                </a:lnTo>
                <a:lnTo>
                  <a:pt x="2090951" y="1841500"/>
                </a:lnTo>
                <a:lnTo>
                  <a:pt x="2035734" y="1803400"/>
                </a:lnTo>
                <a:lnTo>
                  <a:pt x="1926138" y="1752600"/>
                </a:lnTo>
                <a:lnTo>
                  <a:pt x="1871800" y="1714500"/>
                </a:lnTo>
                <a:lnTo>
                  <a:pt x="1817794" y="1689100"/>
                </a:lnTo>
                <a:lnTo>
                  <a:pt x="1764142" y="1651000"/>
                </a:lnTo>
                <a:lnTo>
                  <a:pt x="1553466" y="1549400"/>
                </a:lnTo>
                <a:lnTo>
                  <a:pt x="1501881" y="1511300"/>
                </a:lnTo>
                <a:lnTo>
                  <a:pt x="1350047" y="1435100"/>
                </a:lnTo>
                <a:lnTo>
                  <a:pt x="1203016" y="1358900"/>
                </a:lnTo>
                <a:lnTo>
                  <a:pt x="1155167" y="1346200"/>
                </a:lnTo>
                <a:lnTo>
                  <a:pt x="1107933" y="1320800"/>
                </a:lnTo>
                <a:lnTo>
                  <a:pt x="1015386" y="1270000"/>
                </a:lnTo>
                <a:lnTo>
                  <a:pt x="970114" y="1257300"/>
                </a:lnTo>
                <a:lnTo>
                  <a:pt x="881673" y="1206500"/>
                </a:lnTo>
                <a:lnTo>
                  <a:pt x="838544" y="1193800"/>
                </a:lnTo>
                <a:lnTo>
                  <a:pt x="796170" y="1168400"/>
                </a:lnTo>
                <a:lnTo>
                  <a:pt x="713766" y="1143000"/>
                </a:lnTo>
                <a:lnTo>
                  <a:pt x="673777" y="1117600"/>
                </a:lnTo>
                <a:lnTo>
                  <a:pt x="596322" y="1092200"/>
                </a:lnTo>
                <a:lnTo>
                  <a:pt x="522367" y="1066800"/>
                </a:lnTo>
                <a:lnTo>
                  <a:pt x="452074" y="1041400"/>
                </a:lnTo>
                <a:lnTo>
                  <a:pt x="385601" y="1016000"/>
                </a:lnTo>
                <a:lnTo>
                  <a:pt x="323111" y="990600"/>
                </a:lnTo>
                <a:lnTo>
                  <a:pt x="293409" y="990600"/>
                </a:lnTo>
                <a:lnTo>
                  <a:pt x="264763" y="977900"/>
                </a:lnTo>
                <a:lnTo>
                  <a:pt x="237192" y="965200"/>
                </a:lnTo>
                <a:lnTo>
                  <a:pt x="210718" y="965200"/>
                </a:lnTo>
                <a:lnTo>
                  <a:pt x="185359" y="952500"/>
                </a:lnTo>
                <a:lnTo>
                  <a:pt x="138071" y="952500"/>
                </a:lnTo>
                <a:lnTo>
                  <a:pt x="94956" y="939800"/>
                </a:lnTo>
                <a:lnTo>
                  <a:pt x="301551" y="939800"/>
                </a:lnTo>
                <a:lnTo>
                  <a:pt x="331533" y="952500"/>
                </a:lnTo>
                <a:lnTo>
                  <a:pt x="362552" y="965200"/>
                </a:lnTo>
                <a:lnTo>
                  <a:pt x="394589" y="977900"/>
                </a:lnTo>
                <a:lnTo>
                  <a:pt x="427623" y="977900"/>
                </a:lnTo>
                <a:lnTo>
                  <a:pt x="461634" y="990600"/>
                </a:lnTo>
                <a:lnTo>
                  <a:pt x="532507" y="1016000"/>
                </a:lnTo>
                <a:lnTo>
                  <a:pt x="569328" y="1028700"/>
                </a:lnTo>
                <a:lnTo>
                  <a:pt x="607045" y="1054100"/>
                </a:lnTo>
                <a:lnTo>
                  <a:pt x="685087" y="1079500"/>
                </a:lnTo>
                <a:lnTo>
                  <a:pt x="725372" y="1092200"/>
                </a:lnTo>
                <a:lnTo>
                  <a:pt x="766472" y="1117600"/>
                </a:lnTo>
                <a:lnTo>
                  <a:pt x="808367" y="1130300"/>
                </a:lnTo>
                <a:lnTo>
                  <a:pt x="851037" y="1155700"/>
                </a:lnTo>
                <a:lnTo>
                  <a:pt x="894463" y="1168400"/>
                </a:lnTo>
                <a:lnTo>
                  <a:pt x="938623" y="1193800"/>
                </a:lnTo>
                <a:lnTo>
                  <a:pt x="983497" y="1206500"/>
                </a:lnTo>
                <a:lnTo>
                  <a:pt x="1075308" y="1257300"/>
                </a:lnTo>
                <a:lnTo>
                  <a:pt x="1122205" y="1282700"/>
                </a:lnTo>
                <a:lnTo>
                  <a:pt x="1169735" y="1295400"/>
                </a:lnTo>
                <a:lnTo>
                  <a:pt x="1315926" y="1371600"/>
                </a:lnTo>
                <a:lnTo>
                  <a:pt x="1518494" y="1473200"/>
                </a:lnTo>
                <a:lnTo>
                  <a:pt x="1570367" y="1498600"/>
                </a:lnTo>
                <a:lnTo>
                  <a:pt x="1622691" y="1536700"/>
                </a:lnTo>
                <a:lnTo>
                  <a:pt x="1782175" y="1612900"/>
                </a:lnTo>
                <a:lnTo>
                  <a:pt x="1836105" y="1651000"/>
                </a:lnTo>
                <a:lnTo>
                  <a:pt x="1890387" y="1676400"/>
                </a:lnTo>
                <a:lnTo>
                  <a:pt x="1944999" y="1714500"/>
                </a:lnTo>
                <a:lnTo>
                  <a:pt x="2055134" y="1765300"/>
                </a:lnTo>
                <a:lnTo>
                  <a:pt x="2110617" y="1803400"/>
                </a:lnTo>
                <a:lnTo>
                  <a:pt x="2166351" y="1828800"/>
                </a:lnTo>
                <a:lnTo>
                  <a:pt x="2278486" y="1905000"/>
                </a:lnTo>
                <a:lnTo>
                  <a:pt x="2334848" y="1930400"/>
                </a:lnTo>
                <a:lnTo>
                  <a:pt x="2448059" y="2006600"/>
                </a:lnTo>
                <a:lnTo>
                  <a:pt x="2504868" y="2032000"/>
                </a:lnTo>
                <a:lnTo>
                  <a:pt x="2618791" y="2108200"/>
                </a:lnTo>
                <a:lnTo>
                  <a:pt x="2675865" y="2133600"/>
                </a:lnTo>
                <a:lnTo>
                  <a:pt x="2720361" y="2171700"/>
                </a:lnTo>
                <a:lnTo>
                  <a:pt x="2895019" y="2273300"/>
                </a:lnTo>
                <a:lnTo>
                  <a:pt x="2937815" y="2298700"/>
                </a:lnTo>
                <a:lnTo>
                  <a:pt x="2980251" y="2336800"/>
                </a:lnTo>
                <a:lnTo>
                  <a:pt x="3105323" y="2413000"/>
                </a:lnTo>
                <a:lnTo>
                  <a:pt x="3226893" y="2489200"/>
                </a:lnTo>
                <a:lnTo>
                  <a:pt x="3266605" y="2514600"/>
                </a:lnTo>
                <a:lnTo>
                  <a:pt x="3305900" y="2552700"/>
                </a:lnTo>
                <a:lnTo>
                  <a:pt x="3344771" y="2578100"/>
                </a:lnTo>
                <a:close/>
              </a:path>
              <a:path w="4856480" h="4127500">
                <a:moveTo>
                  <a:pt x="4827174" y="2247900"/>
                </a:moveTo>
                <a:lnTo>
                  <a:pt x="4757883" y="2247900"/>
                </a:lnTo>
                <a:lnTo>
                  <a:pt x="4775440" y="2235200"/>
                </a:lnTo>
                <a:lnTo>
                  <a:pt x="4789670" y="2235200"/>
                </a:lnTo>
                <a:lnTo>
                  <a:pt x="4800789" y="2209800"/>
                </a:lnTo>
                <a:lnTo>
                  <a:pt x="4809015" y="2197100"/>
                </a:lnTo>
                <a:lnTo>
                  <a:pt x="4813476" y="2171700"/>
                </a:lnTo>
                <a:lnTo>
                  <a:pt x="4813669" y="2146300"/>
                </a:lnTo>
                <a:lnTo>
                  <a:pt x="4809599" y="2120900"/>
                </a:lnTo>
                <a:lnTo>
                  <a:pt x="4801272" y="2095500"/>
                </a:lnTo>
                <a:lnTo>
                  <a:pt x="4788693" y="2070100"/>
                </a:lnTo>
                <a:lnTo>
                  <a:pt x="4771867" y="2044700"/>
                </a:lnTo>
                <a:lnTo>
                  <a:pt x="4750800" y="2006600"/>
                </a:lnTo>
                <a:lnTo>
                  <a:pt x="4725497" y="1981200"/>
                </a:lnTo>
                <a:lnTo>
                  <a:pt x="4695963" y="1943100"/>
                </a:lnTo>
                <a:lnTo>
                  <a:pt x="4662205" y="1917700"/>
                </a:lnTo>
                <a:lnTo>
                  <a:pt x="4624227" y="1879600"/>
                </a:lnTo>
                <a:lnTo>
                  <a:pt x="4582035" y="1841500"/>
                </a:lnTo>
                <a:lnTo>
                  <a:pt x="4535634" y="1803400"/>
                </a:lnTo>
                <a:lnTo>
                  <a:pt x="4485030" y="1765300"/>
                </a:lnTo>
                <a:lnTo>
                  <a:pt x="4430227" y="1714500"/>
                </a:lnTo>
                <a:lnTo>
                  <a:pt x="4371232" y="1676400"/>
                </a:lnTo>
                <a:lnTo>
                  <a:pt x="4308050" y="1625600"/>
                </a:lnTo>
                <a:lnTo>
                  <a:pt x="4240686" y="1587500"/>
                </a:lnTo>
                <a:lnTo>
                  <a:pt x="4203831" y="1562100"/>
                </a:lnTo>
                <a:lnTo>
                  <a:pt x="4166142" y="1536700"/>
                </a:lnTo>
                <a:lnTo>
                  <a:pt x="4127658" y="1511300"/>
                </a:lnTo>
                <a:lnTo>
                  <a:pt x="4088421" y="1485900"/>
                </a:lnTo>
                <a:lnTo>
                  <a:pt x="4048472" y="1460500"/>
                </a:lnTo>
                <a:lnTo>
                  <a:pt x="3966595" y="1409700"/>
                </a:lnTo>
                <a:lnTo>
                  <a:pt x="3882352" y="1358900"/>
                </a:lnTo>
                <a:lnTo>
                  <a:pt x="3796067" y="1308100"/>
                </a:lnTo>
                <a:lnTo>
                  <a:pt x="3663519" y="1231900"/>
                </a:lnTo>
                <a:lnTo>
                  <a:pt x="3162089" y="952500"/>
                </a:lnTo>
                <a:lnTo>
                  <a:pt x="3250625" y="952500"/>
                </a:lnTo>
                <a:lnTo>
                  <a:pt x="3671065" y="1181100"/>
                </a:lnTo>
                <a:lnTo>
                  <a:pt x="3716823" y="1206500"/>
                </a:lnTo>
                <a:lnTo>
                  <a:pt x="3762231" y="1244600"/>
                </a:lnTo>
                <a:lnTo>
                  <a:pt x="3895923" y="1320800"/>
                </a:lnTo>
                <a:lnTo>
                  <a:pt x="3982508" y="1371600"/>
                </a:lnTo>
                <a:lnTo>
                  <a:pt x="4066657" y="1422400"/>
                </a:lnTo>
                <a:lnTo>
                  <a:pt x="4107710" y="1447800"/>
                </a:lnTo>
                <a:lnTo>
                  <a:pt x="4148023" y="1473200"/>
                </a:lnTo>
                <a:lnTo>
                  <a:pt x="4187555" y="1498600"/>
                </a:lnTo>
                <a:lnTo>
                  <a:pt x="4226261" y="1524000"/>
                </a:lnTo>
                <a:lnTo>
                  <a:pt x="4264099" y="1549400"/>
                </a:lnTo>
                <a:lnTo>
                  <a:pt x="4332412" y="1600200"/>
                </a:lnTo>
                <a:lnTo>
                  <a:pt x="4396421" y="1638300"/>
                </a:lnTo>
                <a:lnTo>
                  <a:pt x="4456150" y="1689100"/>
                </a:lnTo>
                <a:lnTo>
                  <a:pt x="4511623" y="1727200"/>
                </a:lnTo>
                <a:lnTo>
                  <a:pt x="4562864" y="1765300"/>
                </a:lnTo>
                <a:lnTo>
                  <a:pt x="4609896" y="1803400"/>
                </a:lnTo>
                <a:lnTo>
                  <a:pt x="4652744" y="1841500"/>
                </a:lnTo>
                <a:lnTo>
                  <a:pt x="4691432" y="1879600"/>
                </a:lnTo>
                <a:lnTo>
                  <a:pt x="4725982" y="1917700"/>
                </a:lnTo>
                <a:lnTo>
                  <a:pt x="4756420" y="1955800"/>
                </a:lnTo>
                <a:lnTo>
                  <a:pt x="4782769" y="1981200"/>
                </a:lnTo>
                <a:lnTo>
                  <a:pt x="4805053" y="2019300"/>
                </a:lnTo>
                <a:lnTo>
                  <a:pt x="4823296" y="2044700"/>
                </a:lnTo>
                <a:lnTo>
                  <a:pt x="4837522" y="2070100"/>
                </a:lnTo>
                <a:lnTo>
                  <a:pt x="4847754" y="2108200"/>
                </a:lnTo>
                <a:lnTo>
                  <a:pt x="4854017" y="2133600"/>
                </a:lnTo>
                <a:lnTo>
                  <a:pt x="4856334" y="2159000"/>
                </a:lnTo>
                <a:lnTo>
                  <a:pt x="4854730" y="2184400"/>
                </a:lnTo>
                <a:lnTo>
                  <a:pt x="4849227" y="2209800"/>
                </a:lnTo>
                <a:lnTo>
                  <a:pt x="4836303" y="2235200"/>
                </a:lnTo>
                <a:lnTo>
                  <a:pt x="4827174" y="2247900"/>
                </a:lnTo>
                <a:close/>
              </a:path>
              <a:path w="4856480" h="4127500">
                <a:moveTo>
                  <a:pt x="3705535" y="2717800"/>
                </a:moveTo>
                <a:lnTo>
                  <a:pt x="3633325" y="2717800"/>
                </a:lnTo>
                <a:lnTo>
                  <a:pt x="3582190" y="2705100"/>
                </a:lnTo>
                <a:lnTo>
                  <a:pt x="3522217" y="2692400"/>
                </a:lnTo>
                <a:lnTo>
                  <a:pt x="3734762" y="2692400"/>
                </a:lnTo>
                <a:lnTo>
                  <a:pt x="3724041" y="2705100"/>
                </a:lnTo>
                <a:lnTo>
                  <a:pt x="3705535" y="2717800"/>
                </a:lnTo>
                <a:close/>
              </a:path>
              <a:path w="4856480" h="4127500">
                <a:moveTo>
                  <a:pt x="2374219" y="4102100"/>
                </a:moveTo>
                <a:lnTo>
                  <a:pt x="2120163" y="4102100"/>
                </a:lnTo>
                <a:lnTo>
                  <a:pt x="2020681" y="4076700"/>
                </a:lnTo>
                <a:lnTo>
                  <a:pt x="1972355" y="4051300"/>
                </a:lnTo>
                <a:lnTo>
                  <a:pt x="1925020" y="4038600"/>
                </a:lnTo>
                <a:lnTo>
                  <a:pt x="1789301" y="4000500"/>
                </a:lnTo>
                <a:lnTo>
                  <a:pt x="1731203" y="3975100"/>
                </a:lnTo>
                <a:lnTo>
                  <a:pt x="1675476" y="3962400"/>
                </a:lnTo>
                <a:lnTo>
                  <a:pt x="1622130" y="3937000"/>
                </a:lnTo>
                <a:lnTo>
                  <a:pt x="1571174" y="3911600"/>
                </a:lnTo>
                <a:lnTo>
                  <a:pt x="1522618" y="3886200"/>
                </a:lnTo>
                <a:lnTo>
                  <a:pt x="1476473" y="3860800"/>
                </a:lnTo>
                <a:lnTo>
                  <a:pt x="1432749" y="3848100"/>
                </a:lnTo>
                <a:lnTo>
                  <a:pt x="1391455" y="3822700"/>
                </a:lnTo>
                <a:lnTo>
                  <a:pt x="1352603" y="3797300"/>
                </a:lnTo>
                <a:lnTo>
                  <a:pt x="1316201" y="3759200"/>
                </a:lnTo>
                <a:lnTo>
                  <a:pt x="1282260" y="3733800"/>
                </a:lnTo>
                <a:lnTo>
                  <a:pt x="1250791" y="3708400"/>
                </a:lnTo>
                <a:lnTo>
                  <a:pt x="1221803" y="3683000"/>
                </a:lnTo>
                <a:lnTo>
                  <a:pt x="1171310" y="3632200"/>
                </a:lnTo>
                <a:lnTo>
                  <a:pt x="1133686" y="3581400"/>
                </a:lnTo>
                <a:lnTo>
                  <a:pt x="1100691" y="3530600"/>
                </a:lnTo>
                <a:lnTo>
                  <a:pt x="1072370" y="3479800"/>
                </a:lnTo>
                <a:lnTo>
                  <a:pt x="1048767" y="3429000"/>
                </a:lnTo>
                <a:lnTo>
                  <a:pt x="1029927" y="3378200"/>
                </a:lnTo>
                <a:lnTo>
                  <a:pt x="1015894" y="3327400"/>
                </a:lnTo>
                <a:lnTo>
                  <a:pt x="1006712" y="3276600"/>
                </a:lnTo>
                <a:lnTo>
                  <a:pt x="1002426" y="3238500"/>
                </a:lnTo>
                <a:lnTo>
                  <a:pt x="1003081" y="3187700"/>
                </a:lnTo>
                <a:lnTo>
                  <a:pt x="1008721" y="3149600"/>
                </a:lnTo>
                <a:lnTo>
                  <a:pt x="1019390" y="3111500"/>
                </a:lnTo>
                <a:lnTo>
                  <a:pt x="1035134" y="3073400"/>
                </a:lnTo>
                <a:lnTo>
                  <a:pt x="1058424" y="3035300"/>
                </a:lnTo>
                <a:lnTo>
                  <a:pt x="1087037" y="2997200"/>
                </a:lnTo>
                <a:lnTo>
                  <a:pt x="1120625" y="2971800"/>
                </a:lnTo>
                <a:lnTo>
                  <a:pt x="1158842" y="2946400"/>
                </a:lnTo>
                <a:lnTo>
                  <a:pt x="1201341" y="2921000"/>
                </a:lnTo>
                <a:lnTo>
                  <a:pt x="1247775" y="2908300"/>
                </a:lnTo>
                <a:lnTo>
                  <a:pt x="1441755" y="2908300"/>
                </a:lnTo>
                <a:lnTo>
                  <a:pt x="1506078" y="2933700"/>
                </a:lnTo>
                <a:lnTo>
                  <a:pt x="1539214" y="2933700"/>
                </a:lnTo>
                <a:lnTo>
                  <a:pt x="1572918" y="2946400"/>
                </a:lnTo>
                <a:lnTo>
                  <a:pt x="1270319" y="2946400"/>
                </a:lnTo>
                <a:lnTo>
                  <a:pt x="1218585" y="2971800"/>
                </a:lnTo>
                <a:lnTo>
                  <a:pt x="1172384" y="2984500"/>
                </a:lnTo>
                <a:lnTo>
                  <a:pt x="1132312" y="3009900"/>
                </a:lnTo>
                <a:lnTo>
                  <a:pt x="1098963" y="3048000"/>
                </a:lnTo>
                <a:lnTo>
                  <a:pt x="1072931" y="3086100"/>
                </a:lnTo>
                <a:lnTo>
                  <a:pt x="1057845" y="3124200"/>
                </a:lnTo>
                <a:lnTo>
                  <a:pt x="1048339" y="3175000"/>
                </a:lnTo>
                <a:lnTo>
                  <a:pt x="1044359" y="3213100"/>
                </a:lnTo>
                <a:lnTo>
                  <a:pt x="1045846" y="3251200"/>
                </a:lnTo>
                <a:lnTo>
                  <a:pt x="1052745" y="3302000"/>
                </a:lnTo>
                <a:lnTo>
                  <a:pt x="1064998" y="3352800"/>
                </a:lnTo>
                <a:lnTo>
                  <a:pt x="1082549" y="3390900"/>
                </a:lnTo>
                <a:lnTo>
                  <a:pt x="1105341" y="3441700"/>
                </a:lnTo>
                <a:lnTo>
                  <a:pt x="1133317" y="3492500"/>
                </a:lnTo>
                <a:lnTo>
                  <a:pt x="1166420" y="3543300"/>
                </a:lnTo>
                <a:lnTo>
                  <a:pt x="1204593" y="3594100"/>
                </a:lnTo>
                <a:lnTo>
                  <a:pt x="1248827" y="3644900"/>
                </a:lnTo>
                <a:lnTo>
                  <a:pt x="1301766" y="3695700"/>
                </a:lnTo>
                <a:lnTo>
                  <a:pt x="1331406" y="3721100"/>
                </a:lnTo>
                <a:lnTo>
                  <a:pt x="1363113" y="3746500"/>
                </a:lnTo>
                <a:lnTo>
                  <a:pt x="1396847" y="3771900"/>
                </a:lnTo>
                <a:lnTo>
                  <a:pt x="1432574" y="3797300"/>
                </a:lnTo>
                <a:lnTo>
                  <a:pt x="1470255" y="3810000"/>
                </a:lnTo>
                <a:lnTo>
                  <a:pt x="1509854" y="3835400"/>
                </a:lnTo>
                <a:lnTo>
                  <a:pt x="1551334" y="3860800"/>
                </a:lnTo>
                <a:lnTo>
                  <a:pt x="1594659" y="3873500"/>
                </a:lnTo>
                <a:lnTo>
                  <a:pt x="1639791" y="3898900"/>
                </a:lnTo>
                <a:lnTo>
                  <a:pt x="1686693" y="3911600"/>
                </a:lnTo>
                <a:lnTo>
                  <a:pt x="1735330" y="3937000"/>
                </a:lnTo>
                <a:lnTo>
                  <a:pt x="1785663" y="3949700"/>
                </a:lnTo>
                <a:lnTo>
                  <a:pt x="1837656" y="3975100"/>
                </a:lnTo>
                <a:lnTo>
                  <a:pt x="1946476" y="4000500"/>
                </a:lnTo>
                <a:lnTo>
                  <a:pt x="2003228" y="4025900"/>
                </a:lnTo>
                <a:lnTo>
                  <a:pt x="2244996" y="4076700"/>
                </a:lnTo>
                <a:lnTo>
                  <a:pt x="2374219" y="4102100"/>
                </a:lnTo>
                <a:close/>
              </a:path>
              <a:path w="4856480" h="4127500">
                <a:moveTo>
                  <a:pt x="2470372" y="4127500"/>
                </a:moveTo>
                <a:lnTo>
                  <a:pt x="2270076" y="4127500"/>
                </a:lnTo>
                <a:lnTo>
                  <a:pt x="2223191" y="4114800"/>
                </a:lnTo>
                <a:lnTo>
                  <a:pt x="2171251" y="4102100"/>
                </a:lnTo>
                <a:lnTo>
                  <a:pt x="2374219" y="4102100"/>
                </a:lnTo>
                <a:lnTo>
                  <a:pt x="2363169" y="4064000"/>
                </a:lnTo>
                <a:lnTo>
                  <a:pt x="2350625" y="4013200"/>
                </a:lnTo>
                <a:lnTo>
                  <a:pt x="2336587" y="3975100"/>
                </a:lnTo>
                <a:lnTo>
                  <a:pt x="2321051" y="3924300"/>
                </a:lnTo>
                <a:lnTo>
                  <a:pt x="2304017" y="3873500"/>
                </a:lnTo>
                <a:lnTo>
                  <a:pt x="2285483" y="3835400"/>
                </a:lnTo>
                <a:lnTo>
                  <a:pt x="2265446" y="3784600"/>
                </a:lnTo>
                <a:lnTo>
                  <a:pt x="2233659" y="3721100"/>
                </a:lnTo>
                <a:lnTo>
                  <a:pt x="2201175" y="3657600"/>
                </a:lnTo>
                <a:lnTo>
                  <a:pt x="2168057" y="3594100"/>
                </a:lnTo>
                <a:lnTo>
                  <a:pt x="2134369" y="3543300"/>
                </a:lnTo>
                <a:lnTo>
                  <a:pt x="2100177" y="3492500"/>
                </a:lnTo>
                <a:lnTo>
                  <a:pt x="2065544" y="3429000"/>
                </a:lnTo>
                <a:lnTo>
                  <a:pt x="2030534" y="3390900"/>
                </a:lnTo>
                <a:lnTo>
                  <a:pt x="1995213" y="3340100"/>
                </a:lnTo>
                <a:lnTo>
                  <a:pt x="1816174" y="3149600"/>
                </a:lnTo>
                <a:lnTo>
                  <a:pt x="1673884" y="3048000"/>
                </a:lnTo>
                <a:lnTo>
                  <a:pt x="1638978" y="3035300"/>
                </a:lnTo>
                <a:lnTo>
                  <a:pt x="1604467" y="3009900"/>
                </a:lnTo>
                <a:lnTo>
                  <a:pt x="1536888" y="2984500"/>
                </a:lnTo>
                <a:lnTo>
                  <a:pt x="1471662" y="2959100"/>
                </a:lnTo>
                <a:lnTo>
                  <a:pt x="1440091" y="2959100"/>
                </a:lnTo>
                <a:lnTo>
                  <a:pt x="1409302" y="2946400"/>
                </a:lnTo>
                <a:lnTo>
                  <a:pt x="1572918" y="2946400"/>
                </a:lnTo>
                <a:lnTo>
                  <a:pt x="1607129" y="2971800"/>
                </a:lnTo>
                <a:lnTo>
                  <a:pt x="1676830" y="2997200"/>
                </a:lnTo>
                <a:lnTo>
                  <a:pt x="1819631" y="3098800"/>
                </a:lnTo>
                <a:lnTo>
                  <a:pt x="1855684" y="3136900"/>
                </a:lnTo>
                <a:lnTo>
                  <a:pt x="1891755" y="3162300"/>
                </a:lnTo>
                <a:lnTo>
                  <a:pt x="1999474" y="3276600"/>
                </a:lnTo>
                <a:lnTo>
                  <a:pt x="2035011" y="3327400"/>
                </a:lnTo>
                <a:lnTo>
                  <a:pt x="2070261" y="3365500"/>
                </a:lnTo>
                <a:lnTo>
                  <a:pt x="2105165" y="3416300"/>
                </a:lnTo>
                <a:lnTo>
                  <a:pt x="2139660" y="3467100"/>
                </a:lnTo>
                <a:lnTo>
                  <a:pt x="2173686" y="3517900"/>
                </a:lnTo>
                <a:lnTo>
                  <a:pt x="2207181" y="3581400"/>
                </a:lnTo>
                <a:lnTo>
                  <a:pt x="2240084" y="3644900"/>
                </a:lnTo>
                <a:lnTo>
                  <a:pt x="2272336" y="3708400"/>
                </a:lnTo>
                <a:lnTo>
                  <a:pt x="2303873" y="3771900"/>
                </a:lnTo>
                <a:lnTo>
                  <a:pt x="2325658" y="3822700"/>
                </a:lnTo>
                <a:lnTo>
                  <a:pt x="2345742" y="3873500"/>
                </a:lnTo>
                <a:lnTo>
                  <a:pt x="2364121" y="3924300"/>
                </a:lnTo>
                <a:lnTo>
                  <a:pt x="2380792" y="3962400"/>
                </a:lnTo>
                <a:lnTo>
                  <a:pt x="2395752" y="4013200"/>
                </a:lnTo>
                <a:lnTo>
                  <a:pt x="2408996" y="4064000"/>
                </a:lnTo>
                <a:lnTo>
                  <a:pt x="2420521" y="4114800"/>
                </a:lnTo>
                <a:lnTo>
                  <a:pt x="2470372" y="4127500"/>
                </a:lnTo>
                <a:close/>
              </a:path>
            </a:pathLst>
          </a:custGeom>
          <a:solidFill>
            <a:srgbClr val="644F3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Текстовое поле 31"/>
          <p:cNvSpPr txBox="1"/>
          <p:nvPr/>
        </p:nvSpPr>
        <p:spPr>
          <a:xfrm>
            <a:off x="3237230" y="855980"/>
            <a:ext cx="6185535" cy="7581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60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Video</a:t>
            </a:r>
            <a:endParaRPr lang="en-US" altLang="en-US" sz="600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FF4E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" name="object 3"/>
          <p:cNvSpPr/>
          <p:nvPr/>
        </p:nvSpPr>
        <p:spPr>
          <a:xfrm>
            <a:off x="7246668" y="1"/>
            <a:ext cx="21167" cy="3547533"/>
          </a:xfrm>
          <a:custGeom>
            <a:avLst/>
            <a:gdLst/>
            <a:ahLst/>
            <a:cxnLst/>
            <a:rect l="l" t="t" r="r" b="b"/>
            <a:pathLst>
              <a:path w="31750" h="5321300">
                <a:moveTo>
                  <a:pt x="31498" y="5320748"/>
                </a:moveTo>
                <a:lnTo>
                  <a:pt x="0" y="5320748"/>
                </a:lnTo>
                <a:lnTo>
                  <a:pt x="0" y="0"/>
                </a:lnTo>
                <a:lnTo>
                  <a:pt x="31498" y="0"/>
                </a:lnTo>
                <a:lnTo>
                  <a:pt x="31498" y="532074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7790045" y="8"/>
            <a:ext cx="74083" cy="3717713"/>
          </a:xfrm>
          <a:custGeom>
            <a:avLst/>
            <a:gdLst/>
            <a:ahLst/>
            <a:cxnLst/>
            <a:rect l="l" t="t" r="r" b="b"/>
            <a:pathLst>
              <a:path w="111125" h="5576570">
                <a:moveTo>
                  <a:pt x="110693" y="5575643"/>
                </a:moveTo>
                <a:lnTo>
                  <a:pt x="31508" y="0"/>
                </a:lnTo>
                <a:lnTo>
                  <a:pt x="15621" y="0"/>
                </a:lnTo>
                <a:lnTo>
                  <a:pt x="0" y="0"/>
                </a:lnTo>
                <a:lnTo>
                  <a:pt x="79197" y="5576087"/>
                </a:lnTo>
                <a:lnTo>
                  <a:pt x="94576" y="5575871"/>
                </a:lnTo>
                <a:lnTo>
                  <a:pt x="110693" y="5575643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8493074" y="8"/>
            <a:ext cx="98637" cy="3997537"/>
          </a:xfrm>
          <a:custGeom>
            <a:avLst/>
            <a:gdLst/>
            <a:ahLst/>
            <a:cxnLst/>
            <a:rect l="l" t="t" r="r" b="b"/>
            <a:pathLst>
              <a:path w="147954" h="5996305">
                <a:moveTo>
                  <a:pt x="147853" y="5995238"/>
                </a:moveTo>
                <a:lnTo>
                  <a:pt x="31508" y="0"/>
                </a:lnTo>
                <a:lnTo>
                  <a:pt x="15900" y="0"/>
                </a:lnTo>
                <a:lnTo>
                  <a:pt x="0" y="0"/>
                </a:lnTo>
                <a:lnTo>
                  <a:pt x="116357" y="5995848"/>
                </a:lnTo>
                <a:lnTo>
                  <a:pt x="131953" y="5995555"/>
                </a:lnTo>
                <a:lnTo>
                  <a:pt x="147853" y="599523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9047031" y="8"/>
            <a:ext cx="118957" cy="4046643"/>
          </a:xfrm>
          <a:custGeom>
            <a:avLst/>
            <a:gdLst/>
            <a:ahLst/>
            <a:cxnLst/>
            <a:rect l="l" t="t" r="r" b="b"/>
            <a:pathLst>
              <a:path w="178434" h="6069965">
                <a:moveTo>
                  <a:pt x="177825" y="6068911"/>
                </a:moveTo>
                <a:lnTo>
                  <a:pt x="31496" y="0"/>
                </a:lnTo>
                <a:lnTo>
                  <a:pt x="15824" y="0"/>
                </a:lnTo>
                <a:lnTo>
                  <a:pt x="0" y="0"/>
                </a:lnTo>
                <a:lnTo>
                  <a:pt x="146329" y="6069660"/>
                </a:lnTo>
                <a:lnTo>
                  <a:pt x="161963" y="6069292"/>
                </a:lnTo>
                <a:lnTo>
                  <a:pt x="177825" y="6068911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9702113" y="1036156"/>
            <a:ext cx="48260" cy="2681817"/>
          </a:xfrm>
          <a:custGeom>
            <a:avLst/>
            <a:gdLst/>
            <a:ahLst/>
            <a:cxnLst/>
            <a:rect l="l" t="t" r="r" b="b"/>
            <a:pathLst>
              <a:path w="72390" h="4022725">
                <a:moveTo>
                  <a:pt x="71815" y="4022249"/>
                </a:moveTo>
                <a:lnTo>
                  <a:pt x="0" y="0"/>
                </a:lnTo>
                <a:lnTo>
                  <a:pt x="9817" y="357326"/>
                </a:lnTo>
                <a:lnTo>
                  <a:pt x="19096" y="765129"/>
                </a:lnTo>
                <a:lnTo>
                  <a:pt x="30076" y="1375988"/>
                </a:lnTo>
                <a:lnTo>
                  <a:pt x="55956" y="3206893"/>
                </a:lnTo>
                <a:lnTo>
                  <a:pt x="65152" y="3716248"/>
                </a:lnTo>
                <a:lnTo>
                  <a:pt x="71815" y="4022249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9673049" y="8"/>
            <a:ext cx="25823" cy="261197"/>
          </a:xfrm>
          <a:custGeom>
            <a:avLst/>
            <a:gdLst/>
            <a:ahLst/>
            <a:cxnLst/>
            <a:rect l="l" t="t" r="r" b="b"/>
            <a:pathLst>
              <a:path w="38734" h="391795">
                <a:moveTo>
                  <a:pt x="38557" y="391452"/>
                </a:moveTo>
                <a:lnTo>
                  <a:pt x="31546" y="0"/>
                </a:lnTo>
                <a:lnTo>
                  <a:pt x="15748" y="0"/>
                </a:lnTo>
                <a:lnTo>
                  <a:pt x="13703" y="0"/>
                </a:lnTo>
                <a:lnTo>
                  <a:pt x="0" y="0"/>
                </a:lnTo>
                <a:lnTo>
                  <a:pt x="6946" y="389991"/>
                </a:lnTo>
                <a:lnTo>
                  <a:pt x="14947" y="390144"/>
                </a:lnTo>
                <a:lnTo>
                  <a:pt x="22872" y="390448"/>
                </a:lnTo>
                <a:lnTo>
                  <a:pt x="30734" y="390893"/>
                </a:lnTo>
                <a:lnTo>
                  <a:pt x="38557" y="391452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9691193" y="1012081"/>
            <a:ext cx="69426" cy="2705947"/>
          </a:xfrm>
          <a:custGeom>
            <a:avLst/>
            <a:gdLst/>
            <a:ahLst/>
            <a:cxnLst/>
            <a:rect l="l" t="t" r="r" b="b"/>
            <a:pathLst>
              <a:path w="104140" h="4058920">
                <a:moveTo>
                  <a:pt x="72445" y="4058678"/>
                </a:moveTo>
                <a:lnTo>
                  <a:pt x="0" y="3254"/>
                </a:lnTo>
                <a:lnTo>
                  <a:pt x="7874" y="2568"/>
                </a:lnTo>
                <a:lnTo>
                  <a:pt x="31498" y="0"/>
                </a:lnTo>
                <a:lnTo>
                  <a:pt x="103943" y="4058152"/>
                </a:lnTo>
                <a:lnTo>
                  <a:pt x="72445" y="405867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10163751" y="8"/>
            <a:ext cx="60113" cy="3180080"/>
          </a:xfrm>
          <a:custGeom>
            <a:avLst/>
            <a:gdLst/>
            <a:ahLst/>
            <a:cxnLst/>
            <a:rect l="l" t="t" r="r" b="b"/>
            <a:pathLst>
              <a:path w="90169" h="4770120">
                <a:moveTo>
                  <a:pt x="89738" y="4730115"/>
                </a:moveTo>
                <a:lnTo>
                  <a:pt x="31508" y="0"/>
                </a:lnTo>
                <a:lnTo>
                  <a:pt x="15748" y="0"/>
                </a:lnTo>
                <a:lnTo>
                  <a:pt x="0" y="0"/>
                </a:lnTo>
                <a:lnTo>
                  <a:pt x="58762" y="4770120"/>
                </a:lnTo>
                <a:lnTo>
                  <a:pt x="66192" y="4759871"/>
                </a:lnTo>
                <a:lnTo>
                  <a:pt x="73812" y="4749762"/>
                </a:lnTo>
                <a:lnTo>
                  <a:pt x="81661" y="4739843"/>
                </a:lnTo>
                <a:lnTo>
                  <a:pt x="89738" y="4730115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10793203" y="1927867"/>
            <a:ext cx="847" cy="1209040"/>
          </a:xfrm>
          <a:custGeom>
            <a:avLst/>
            <a:gdLst/>
            <a:ahLst/>
            <a:cxnLst/>
            <a:rect l="l" t="t" r="r" b="b"/>
            <a:pathLst>
              <a:path w="1269" h="1813560">
                <a:moveTo>
                  <a:pt x="1049" y="1813129"/>
                </a:moveTo>
                <a:lnTo>
                  <a:pt x="0" y="1812080"/>
                </a:lnTo>
                <a:lnTo>
                  <a:pt x="1049" y="0"/>
                </a:lnTo>
                <a:lnTo>
                  <a:pt x="1049" y="1813129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10783401" y="8"/>
            <a:ext cx="21167" cy="1136650"/>
          </a:xfrm>
          <a:custGeom>
            <a:avLst/>
            <a:gdLst/>
            <a:ahLst/>
            <a:cxnLst/>
            <a:rect l="l" t="t" r="r" b="b"/>
            <a:pathLst>
              <a:path w="31750" h="1704975">
                <a:moveTo>
                  <a:pt x="31496" y="0"/>
                </a:moveTo>
                <a:lnTo>
                  <a:pt x="0" y="0"/>
                </a:lnTo>
                <a:lnTo>
                  <a:pt x="0" y="1704975"/>
                </a:lnTo>
                <a:lnTo>
                  <a:pt x="7797" y="1700542"/>
                </a:lnTo>
                <a:lnTo>
                  <a:pt x="14986" y="1696567"/>
                </a:lnTo>
                <a:lnTo>
                  <a:pt x="14986" y="1696720"/>
                </a:lnTo>
                <a:lnTo>
                  <a:pt x="15748" y="1696720"/>
                </a:lnTo>
                <a:lnTo>
                  <a:pt x="15748" y="1696148"/>
                </a:lnTo>
                <a:lnTo>
                  <a:pt x="23520" y="1692008"/>
                </a:lnTo>
                <a:lnTo>
                  <a:pt x="31496" y="1687969"/>
                </a:lnTo>
                <a:lnTo>
                  <a:pt x="31496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10783403" y="1794891"/>
            <a:ext cx="21167" cy="1353820"/>
          </a:xfrm>
          <a:custGeom>
            <a:avLst/>
            <a:gdLst/>
            <a:ahLst/>
            <a:cxnLst/>
            <a:rect l="l" t="t" r="r" b="b"/>
            <a:pathLst>
              <a:path w="31750" h="2030729">
                <a:moveTo>
                  <a:pt x="31498" y="2030335"/>
                </a:moveTo>
                <a:lnTo>
                  <a:pt x="23860" y="2021561"/>
                </a:lnTo>
                <a:lnTo>
                  <a:pt x="8111" y="2004368"/>
                </a:lnTo>
                <a:lnTo>
                  <a:pt x="0" y="1996007"/>
                </a:lnTo>
                <a:lnTo>
                  <a:pt x="0" y="0"/>
                </a:lnTo>
                <a:lnTo>
                  <a:pt x="6014" y="24021"/>
                </a:lnTo>
                <a:lnTo>
                  <a:pt x="13229" y="47687"/>
                </a:lnTo>
                <a:lnTo>
                  <a:pt x="21704" y="70921"/>
                </a:lnTo>
                <a:lnTo>
                  <a:pt x="31498" y="93643"/>
                </a:lnTo>
                <a:lnTo>
                  <a:pt x="31498" y="2030335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6761179" y="1"/>
            <a:ext cx="4312073" cy="19050"/>
          </a:xfrm>
          <a:custGeom>
            <a:avLst/>
            <a:gdLst/>
            <a:ahLst/>
            <a:cxnLst/>
            <a:rect l="l" t="t" r="r" b="b"/>
            <a:pathLst>
              <a:path w="6468109" h="28575">
                <a:moveTo>
                  <a:pt x="6467590" y="28226"/>
                </a:moveTo>
                <a:lnTo>
                  <a:pt x="0" y="28226"/>
                </a:lnTo>
                <a:lnTo>
                  <a:pt x="0" y="0"/>
                </a:lnTo>
                <a:lnTo>
                  <a:pt x="6467590" y="0"/>
                </a:lnTo>
                <a:lnTo>
                  <a:pt x="6467590" y="28226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10043130" y="620711"/>
            <a:ext cx="1065953" cy="21167"/>
          </a:xfrm>
          <a:custGeom>
            <a:avLst/>
            <a:gdLst/>
            <a:ahLst/>
            <a:cxnLst/>
            <a:rect l="l" t="t" r="r" b="b"/>
            <a:pathLst>
              <a:path w="1598930" h="31750">
                <a:moveTo>
                  <a:pt x="1598628" y="31494"/>
                </a:moveTo>
                <a:lnTo>
                  <a:pt x="1679" y="31494"/>
                </a:lnTo>
                <a:lnTo>
                  <a:pt x="1387" y="23620"/>
                </a:lnTo>
                <a:lnTo>
                  <a:pt x="0" y="0"/>
                </a:lnTo>
                <a:lnTo>
                  <a:pt x="1598628" y="0"/>
                </a:lnTo>
                <a:lnTo>
                  <a:pt x="1598628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572191" y="620640"/>
            <a:ext cx="2716953" cy="21167"/>
          </a:xfrm>
          <a:custGeom>
            <a:avLst/>
            <a:gdLst/>
            <a:ahLst/>
            <a:cxnLst/>
            <a:rect l="l" t="t" r="r" b="b"/>
            <a:pathLst>
              <a:path w="4075430" h="31750">
                <a:moveTo>
                  <a:pt x="4075023" y="21590"/>
                </a:moveTo>
                <a:lnTo>
                  <a:pt x="4074630" y="21590"/>
                </a:lnTo>
                <a:lnTo>
                  <a:pt x="4074630" y="15240"/>
                </a:lnTo>
                <a:lnTo>
                  <a:pt x="4074515" y="10160"/>
                </a:lnTo>
                <a:lnTo>
                  <a:pt x="4074579" y="0"/>
                </a:lnTo>
                <a:lnTo>
                  <a:pt x="0" y="0"/>
                </a:lnTo>
                <a:lnTo>
                  <a:pt x="0" y="10160"/>
                </a:lnTo>
                <a:lnTo>
                  <a:pt x="0" y="15240"/>
                </a:lnTo>
                <a:lnTo>
                  <a:pt x="0" y="21590"/>
                </a:lnTo>
                <a:lnTo>
                  <a:pt x="0" y="31750"/>
                </a:lnTo>
                <a:lnTo>
                  <a:pt x="4075023" y="31750"/>
                </a:lnTo>
                <a:lnTo>
                  <a:pt x="4075023" y="2159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6306207" y="1215604"/>
            <a:ext cx="4382770" cy="21167"/>
          </a:xfrm>
          <a:custGeom>
            <a:avLst/>
            <a:gdLst/>
            <a:ahLst/>
            <a:cxnLst/>
            <a:rect l="l" t="t" r="r" b="b"/>
            <a:pathLst>
              <a:path w="6574155" h="31750">
                <a:moveTo>
                  <a:pt x="6549591" y="31494"/>
                </a:moveTo>
                <a:lnTo>
                  <a:pt x="0" y="31494"/>
                </a:lnTo>
                <a:lnTo>
                  <a:pt x="0" y="0"/>
                </a:lnTo>
                <a:lnTo>
                  <a:pt x="6573948" y="0"/>
                </a:lnTo>
                <a:lnTo>
                  <a:pt x="6561572" y="15471"/>
                </a:lnTo>
                <a:lnTo>
                  <a:pt x="6549591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6213179" y="1709580"/>
            <a:ext cx="4519506" cy="39370"/>
          </a:xfrm>
          <a:custGeom>
            <a:avLst/>
            <a:gdLst/>
            <a:ahLst/>
            <a:cxnLst/>
            <a:rect l="l" t="t" r="r" b="b"/>
            <a:pathLst>
              <a:path w="6779259" h="59055">
                <a:moveTo>
                  <a:pt x="6779107" y="58788"/>
                </a:moveTo>
                <a:lnTo>
                  <a:pt x="6760667" y="43205"/>
                </a:lnTo>
                <a:lnTo>
                  <a:pt x="6760362" y="42938"/>
                </a:lnTo>
                <a:lnTo>
                  <a:pt x="6760235" y="42824"/>
                </a:lnTo>
                <a:lnTo>
                  <a:pt x="6742785" y="27089"/>
                </a:lnTo>
                <a:lnTo>
                  <a:pt x="101" y="0"/>
                </a:lnTo>
                <a:lnTo>
                  <a:pt x="0" y="31496"/>
                </a:lnTo>
                <a:lnTo>
                  <a:pt x="6779107" y="5878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5850949" y="2258423"/>
            <a:ext cx="5212927" cy="140123"/>
          </a:xfrm>
          <a:custGeom>
            <a:avLst/>
            <a:gdLst/>
            <a:ahLst/>
            <a:cxnLst/>
            <a:rect l="l" t="t" r="r" b="b"/>
            <a:pathLst>
              <a:path w="7819390" h="210185">
                <a:moveTo>
                  <a:pt x="7819390" y="0"/>
                </a:moveTo>
                <a:lnTo>
                  <a:pt x="0" y="178460"/>
                </a:lnTo>
                <a:lnTo>
                  <a:pt x="736" y="209956"/>
                </a:lnTo>
                <a:lnTo>
                  <a:pt x="7807934" y="31800"/>
                </a:lnTo>
                <a:lnTo>
                  <a:pt x="7813345" y="15824"/>
                </a:lnTo>
                <a:lnTo>
                  <a:pt x="7819390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5473116" y="2867312"/>
            <a:ext cx="5922010" cy="21167"/>
          </a:xfrm>
          <a:custGeom>
            <a:avLst/>
            <a:gdLst/>
            <a:ahLst/>
            <a:cxnLst/>
            <a:rect l="l" t="t" r="r" b="b"/>
            <a:pathLst>
              <a:path w="8883015" h="31750">
                <a:moveTo>
                  <a:pt x="8882863" y="0"/>
                </a:moveTo>
                <a:lnTo>
                  <a:pt x="6106287" y="0"/>
                </a:lnTo>
                <a:lnTo>
                  <a:pt x="0" y="0"/>
                </a:lnTo>
                <a:lnTo>
                  <a:pt x="0" y="31496"/>
                </a:lnTo>
                <a:lnTo>
                  <a:pt x="2775216" y="31496"/>
                </a:lnTo>
                <a:lnTo>
                  <a:pt x="8882863" y="31496"/>
                </a:lnTo>
                <a:lnTo>
                  <a:pt x="8882863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11019219" y="3350221"/>
            <a:ext cx="375920" cy="21167"/>
          </a:xfrm>
          <a:custGeom>
            <a:avLst/>
            <a:gdLst/>
            <a:ahLst/>
            <a:cxnLst/>
            <a:rect l="l" t="t" r="r" b="b"/>
            <a:pathLst>
              <a:path w="563880" h="31750">
                <a:moveTo>
                  <a:pt x="563499" y="31494"/>
                </a:moveTo>
                <a:lnTo>
                  <a:pt x="18583" y="31494"/>
                </a:lnTo>
                <a:lnTo>
                  <a:pt x="11641" y="18975"/>
                </a:lnTo>
                <a:lnTo>
                  <a:pt x="4304" y="6613"/>
                </a:lnTo>
                <a:lnTo>
                  <a:pt x="0" y="0"/>
                </a:lnTo>
                <a:lnTo>
                  <a:pt x="563499" y="0"/>
                </a:lnTo>
                <a:lnTo>
                  <a:pt x="563499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grpSp>
        <p:nvGrpSpPr>
          <p:cNvPr id="22" name="object 22"/>
          <p:cNvGrpSpPr/>
          <p:nvPr/>
        </p:nvGrpSpPr>
        <p:grpSpPr>
          <a:xfrm>
            <a:off x="0" y="1"/>
            <a:ext cx="10204292" cy="6858000"/>
            <a:chOff x="0" y="1"/>
            <a:chExt cx="15306438" cy="10287000"/>
          </a:xfrm>
        </p:grpSpPr>
        <p:sp>
          <p:nvSpPr>
            <p:cNvPr id="23" name="object 23"/>
            <p:cNvSpPr/>
            <p:nvPr/>
          </p:nvSpPr>
          <p:spPr>
            <a:xfrm>
              <a:off x="6918464" y="5025211"/>
              <a:ext cx="8295640" cy="31750"/>
            </a:xfrm>
            <a:custGeom>
              <a:avLst/>
              <a:gdLst/>
              <a:ahLst/>
              <a:cxnLst/>
              <a:rect l="l" t="t" r="r" b="b"/>
              <a:pathLst>
                <a:path w="8295640" h="31750">
                  <a:moveTo>
                    <a:pt x="8295272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31750"/>
                  </a:lnTo>
                  <a:lnTo>
                    <a:pt x="8293951" y="31750"/>
                  </a:lnTo>
                  <a:lnTo>
                    <a:pt x="8293951" y="7620"/>
                  </a:lnTo>
                  <a:lnTo>
                    <a:pt x="8295272" y="7620"/>
                  </a:lnTo>
                  <a:lnTo>
                    <a:pt x="8295272" y="0"/>
                  </a:lnTo>
                  <a:close/>
                </a:path>
              </a:pathLst>
            </a:custGeom>
            <a:solidFill>
              <a:srgbClr val="BE8759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4" name="object 24"/>
            <p:cNvSpPr/>
            <p:nvPr/>
          </p:nvSpPr>
          <p:spPr>
            <a:xfrm>
              <a:off x="3426223" y="1"/>
              <a:ext cx="11880215" cy="10287000"/>
            </a:xfrm>
            <a:custGeom>
              <a:avLst/>
              <a:gdLst/>
              <a:ahLst/>
              <a:cxnLst/>
              <a:rect l="l" t="t" r="r" b="b"/>
              <a:pathLst>
                <a:path w="11880215" h="10287000">
                  <a:moveTo>
                    <a:pt x="10718077" y="10287000"/>
                  </a:moveTo>
                  <a:lnTo>
                    <a:pt x="315713" y="10287000"/>
                  </a:lnTo>
                  <a:lnTo>
                    <a:pt x="311290" y="10252668"/>
                  </a:lnTo>
                  <a:lnTo>
                    <a:pt x="303917" y="10189414"/>
                  </a:lnTo>
                  <a:lnTo>
                    <a:pt x="297189" y="10125103"/>
                  </a:lnTo>
                  <a:lnTo>
                    <a:pt x="291111" y="10059727"/>
                  </a:lnTo>
                  <a:lnTo>
                    <a:pt x="285687" y="9993278"/>
                  </a:lnTo>
                  <a:lnTo>
                    <a:pt x="280922" y="9925749"/>
                  </a:lnTo>
                  <a:lnTo>
                    <a:pt x="88465" y="8409809"/>
                  </a:lnTo>
                  <a:lnTo>
                    <a:pt x="0" y="4994296"/>
                  </a:lnTo>
                  <a:lnTo>
                    <a:pt x="748889" y="1377673"/>
                  </a:lnTo>
                  <a:lnTo>
                    <a:pt x="2256793" y="0"/>
                  </a:lnTo>
                  <a:lnTo>
                    <a:pt x="7812315" y="0"/>
                  </a:lnTo>
                  <a:lnTo>
                    <a:pt x="7933468" y="285430"/>
                  </a:lnTo>
                  <a:lnTo>
                    <a:pt x="8235488" y="882675"/>
                  </a:lnTo>
                  <a:lnTo>
                    <a:pt x="9018836" y="2276136"/>
                  </a:lnTo>
                  <a:lnTo>
                    <a:pt x="10099448" y="3868406"/>
                  </a:lnTo>
                  <a:lnTo>
                    <a:pt x="11293255" y="5062075"/>
                  </a:lnTo>
                  <a:lnTo>
                    <a:pt x="11316780" y="5078344"/>
                  </a:lnTo>
                  <a:lnTo>
                    <a:pt x="11339796" y="5095337"/>
                  </a:lnTo>
                  <a:lnTo>
                    <a:pt x="11384303" y="5131463"/>
                  </a:lnTo>
                  <a:lnTo>
                    <a:pt x="11426792" y="5170386"/>
                  </a:lnTo>
                  <a:lnTo>
                    <a:pt x="11467275" y="5212041"/>
                  </a:lnTo>
                  <a:lnTo>
                    <a:pt x="11505768" y="5256361"/>
                  </a:lnTo>
                  <a:lnTo>
                    <a:pt x="11542284" y="5303280"/>
                  </a:lnTo>
                  <a:lnTo>
                    <a:pt x="11576839" y="5352733"/>
                  </a:lnTo>
                  <a:lnTo>
                    <a:pt x="11609445" y="5404654"/>
                  </a:lnTo>
                  <a:lnTo>
                    <a:pt x="11640116" y="5458977"/>
                  </a:lnTo>
                  <a:lnTo>
                    <a:pt x="11668869" y="5515635"/>
                  </a:lnTo>
                  <a:lnTo>
                    <a:pt x="11695715" y="5574564"/>
                  </a:lnTo>
                  <a:lnTo>
                    <a:pt x="11720670" y="5635697"/>
                  </a:lnTo>
                  <a:lnTo>
                    <a:pt x="11743748" y="5698969"/>
                  </a:lnTo>
                  <a:lnTo>
                    <a:pt x="11764963" y="5764313"/>
                  </a:lnTo>
                  <a:lnTo>
                    <a:pt x="11784329" y="5831663"/>
                  </a:lnTo>
                  <a:lnTo>
                    <a:pt x="11801860" y="5900954"/>
                  </a:lnTo>
                  <a:lnTo>
                    <a:pt x="11817570" y="5972120"/>
                  </a:lnTo>
                  <a:lnTo>
                    <a:pt x="11831474" y="6045095"/>
                  </a:lnTo>
                  <a:lnTo>
                    <a:pt x="11843586" y="6119813"/>
                  </a:lnTo>
                  <a:lnTo>
                    <a:pt x="11848974" y="6157804"/>
                  </a:lnTo>
                  <a:lnTo>
                    <a:pt x="11853919" y="6196208"/>
                  </a:lnTo>
                  <a:lnTo>
                    <a:pt x="11858424" y="6235013"/>
                  </a:lnTo>
                  <a:lnTo>
                    <a:pt x="11862489" y="6274214"/>
                  </a:lnTo>
                  <a:lnTo>
                    <a:pt x="11866117" y="6313800"/>
                  </a:lnTo>
                  <a:lnTo>
                    <a:pt x="11869309" y="6353765"/>
                  </a:lnTo>
                  <a:lnTo>
                    <a:pt x="11872068" y="6394100"/>
                  </a:lnTo>
                  <a:lnTo>
                    <a:pt x="11874394" y="6434796"/>
                  </a:lnTo>
                  <a:lnTo>
                    <a:pt x="11876290" y="6475846"/>
                  </a:lnTo>
                  <a:lnTo>
                    <a:pt x="11877757" y="6517241"/>
                  </a:lnTo>
                  <a:lnTo>
                    <a:pt x="11878798" y="6558973"/>
                  </a:lnTo>
                  <a:lnTo>
                    <a:pt x="11879413" y="6601033"/>
                  </a:lnTo>
                  <a:lnTo>
                    <a:pt x="11879605" y="6643414"/>
                  </a:lnTo>
                  <a:lnTo>
                    <a:pt x="11879376" y="6686108"/>
                  </a:lnTo>
                  <a:lnTo>
                    <a:pt x="11878727" y="6729105"/>
                  </a:lnTo>
                  <a:lnTo>
                    <a:pt x="11877660" y="6772398"/>
                  </a:lnTo>
                  <a:lnTo>
                    <a:pt x="11876177" y="6815978"/>
                  </a:lnTo>
                  <a:lnTo>
                    <a:pt x="11874280" y="6859838"/>
                  </a:lnTo>
                  <a:lnTo>
                    <a:pt x="11871970" y="6903969"/>
                  </a:lnTo>
                  <a:lnTo>
                    <a:pt x="11869249" y="6948362"/>
                  </a:lnTo>
                  <a:lnTo>
                    <a:pt x="11866119" y="6993010"/>
                  </a:lnTo>
                  <a:lnTo>
                    <a:pt x="11862581" y="7037905"/>
                  </a:lnTo>
                  <a:lnTo>
                    <a:pt x="11858639" y="7083037"/>
                  </a:lnTo>
                  <a:lnTo>
                    <a:pt x="11854292" y="7128400"/>
                  </a:lnTo>
                  <a:lnTo>
                    <a:pt x="11849543" y="7173984"/>
                  </a:lnTo>
                  <a:lnTo>
                    <a:pt x="11844394" y="7219781"/>
                  </a:lnTo>
                  <a:lnTo>
                    <a:pt x="11838847" y="7265784"/>
                  </a:lnTo>
                  <a:lnTo>
                    <a:pt x="11832903" y="7311983"/>
                  </a:lnTo>
                  <a:lnTo>
                    <a:pt x="11826564" y="7358371"/>
                  </a:lnTo>
                  <a:lnTo>
                    <a:pt x="11819832" y="7404940"/>
                  </a:lnTo>
                  <a:lnTo>
                    <a:pt x="11812709" y="7451681"/>
                  </a:lnTo>
                  <a:lnTo>
                    <a:pt x="11805196" y="7498586"/>
                  </a:lnTo>
                  <a:lnTo>
                    <a:pt x="11797295" y="7545646"/>
                  </a:lnTo>
                  <a:lnTo>
                    <a:pt x="11789008" y="7592854"/>
                  </a:lnTo>
                  <a:lnTo>
                    <a:pt x="11780337" y="7640202"/>
                  </a:lnTo>
                  <a:lnTo>
                    <a:pt x="11771284" y="7687680"/>
                  </a:lnTo>
                  <a:lnTo>
                    <a:pt x="11761849" y="7735281"/>
                  </a:lnTo>
                  <a:lnTo>
                    <a:pt x="11752036" y="7782997"/>
                  </a:lnTo>
                  <a:lnTo>
                    <a:pt x="11741845" y="7830819"/>
                  </a:lnTo>
                  <a:lnTo>
                    <a:pt x="11731280" y="7878739"/>
                  </a:lnTo>
                  <a:lnTo>
                    <a:pt x="11720340" y="7926749"/>
                  </a:lnTo>
                  <a:lnTo>
                    <a:pt x="11709029" y="7974841"/>
                  </a:lnTo>
                  <a:lnTo>
                    <a:pt x="11697347" y="8023006"/>
                  </a:lnTo>
                  <a:lnTo>
                    <a:pt x="11685297" y="8071236"/>
                  </a:lnTo>
                  <a:lnTo>
                    <a:pt x="11672881" y="8119523"/>
                  </a:lnTo>
                  <a:lnTo>
                    <a:pt x="11660100" y="8167859"/>
                  </a:lnTo>
                  <a:lnTo>
                    <a:pt x="11646955" y="8216235"/>
                  </a:lnTo>
                  <a:lnTo>
                    <a:pt x="11633450" y="8264643"/>
                  </a:lnTo>
                  <a:lnTo>
                    <a:pt x="11619585" y="8313076"/>
                  </a:lnTo>
                  <a:lnTo>
                    <a:pt x="11605362" y="8361524"/>
                  </a:lnTo>
                  <a:lnTo>
                    <a:pt x="11590784" y="8409979"/>
                  </a:lnTo>
                  <a:lnTo>
                    <a:pt x="11575851" y="8458434"/>
                  </a:lnTo>
                  <a:lnTo>
                    <a:pt x="11560566" y="8506880"/>
                  </a:lnTo>
                  <a:lnTo>
                    <a:pt x="11544930" y="8555309"/>
                  </a:lnTo>
                  <a:lnTo>
                    <a:pt x="11528946" y="8603712"/>
                  </a:lnTo>
                  <a:lnTo>
                    <a:pt x="11512614" y="8652081"/>
                  </a:lnTo>
                  <a:lnTo>
                    <a:pt x="11495937" y="8700409"/>
                  </a:lnTo>
                  <a:lnTo>
                    <a:pt x="11478917" y="8748686"/>
                  </a:lnTo>
                  <a:lnTo>
                    <a:pt x="11461555" y="8796905"/>
                  </a:lnTo>
                  <a:lnTo>
                    <a:pt x="11443852" y="8845058"/>
                  </a:lnTo>
                  <a:lnTo>
                    <a:pt x="11425812" y="8893135"/>
                  </a:lnTo>
                  <a:lnTo>
                    <a:pt x="11407435" y="8941130"/>
                  </a:lnTo>
                  <a:lnTo>
                    <a:pt x="11388724" y="8989033"/>
                  </a:lnTo>
                  <a:lnTo>
                    <a:pt x="11369679" y="9036836"/>
                  </a:lnTo>
                  <a:lnTo>
                    <a:pt x="11350304" y="9084532"/>
                  </a:lnTo>
                  <a:lnTo>
                    <a:pt x="11330599" y="9132112"/>
                  </a:lnTo>
                  <a:lnTo>
                    <a:pt x="11310567" y="9179567"/>
                  </a:lnTo>
                  <a:lnTo>
                    <a:pt x="11290208" y="9226890"/>
                  </a:lnTo>
                  <a:lnTo>
                    <a:pt x="11269526" y="9274072"/>
                  </a:lnTo>
                  <a:lnTo>
                    <a:pt x="11248521" y="9321106"/>
                  </a:lnTo>
                  <a:lnTo>
                    <a:pt x="11227196" y="9367982"/>
                  </a:lnTo>
                  <a:lnTo>
                    <a:pt x="11205553" y="9414692"/>
                  </a:lnTo>
                  <a:lnTo>
                    <a:pt x="11183592" y="9461229"/>
                  </a:lnTo>
                  <a:lnTo>
                    <a:pt x="11161316" y="9507584"/>
                  </a:lnTo>
                  <a:lnTo>
                    <a:pt x="11138727" y="9553748"/>
                  </a:lnTo>
                  <a:lnTo>
                    <a:pt x="11115826" y="9599715"/>
                  </a:lnTo>
                  <a:lnTo>
                    <a:pt x="11092615" y="9645475"/>
                  </a:lnTo>
                  <a:lnTo>
                    <a:pt x="11069096" y="9691019"/>
                  </a:lnTo>
                  <a:lnTo>
                    <a:pt x="11045271" y="9736341"/>
                  </a:lnTo>
                  <a:lnTo>
                    <a:pt x="11021141" y="9781431"/>
                  </a:lnTo>
                  <a:lnTo>
                    <a:pt x="10996709" y="9826282"/>
                  </a:lnTo>
                  <a:lnTo>
                    <a:pt x="10971975" y="9870885"/>
                  </a:lnTo>
                  <a:lnTo>
                    <a:pt x="10946943" y="9915232"/>
                  </a:lnTo>
                  <a:lnTo>
                    <a:pt x="10921612" y="9959315"/>
                  </a:lnTo>
                  <a:lnTo>
                    <a:pt x="10895986" y="10003125"/>
                  </a:lnTo>
                  <a:lnTo>
                    <a:pt x="10870067" y="10046654"/>
                  </a:lnTo>
                  <a:lnTo>
                    <a:pt x="10843855" y="10089895"/>
                  </a:lnTo>
                  <a:lnTo>
                    <a:pt x="10817352" y="10132838"/>
                  </a:lnTo>
                  <a:lnTo>
                    <a:pt x="10790561" y="10175476"/>
                  </a:lnTo>
                  <a:lnTo>
                    <a:pt x="10763484" y="10217800"/>
                  </a:lnTo>
                  <a:lnTo>
                    <a:pt x="10736121" y="10259802"/>
                  </a:lnTo>
                  <a:lnTo>
                    <a:pt x="10718077" y="10287000"/>
                  </a:lnTo>
                  <a:close/>
                </a:path>
              </a:pathLst>
            </a:custGeom>
            <a:solidFill>
              <a:srgbClr val="E6B993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5" name="object 25"/>
            <p:cNvSpPr/>
            <p:nvPr/>
          </p:nvSpPr>
          <p:spPr>
            <a:xfrm>
              <a:off x="0" y="1"/>
              <a:ext cx="6670040" cy="2910205"/>
            </a:xfrm>
            <a:custGeom>
              <a:avLst/>
              <a:gdLst/>
              <a:ahLst/>
              <a:cxnLst/>
              <a:rect l="l" t="t" r="r" b="b"/>
              <a:pathLst>
                <a:path w="6670040" h="2910205">
                  <a:moveTo>
                    <a:pt x="1002097" y="2909960"/>
                  </a:moveTo>
                  <a:lnTo>
                    <a:pt x="0" y="2637423"/>
                  </a:lnTo>
                  <a:lnTo>
                    <a:pt x="0" y="0"/>
                  </a:lnTo>
                  <a:lnTo>
                    <a:pt x="6669985" y="0"/>
                  </a:lnTo>
                  <a:lnTo>
                    <a:pt x="6414504" y="1240759"/>
                  </a:lnTo>
                  <a:lnTo>
                    <a:pt x="3712238" y="2824335"/>
                  </a:lnTo>
                  <a:lnTo>
                    <a:pt x="1002097" y="2909960"/>
                  </a:lnTo>
                  <a:close/>
                </a:path>
              </a:pathLst>
            </a:custGeom>
            <a:solidFill>
              <a:srgbClr val="D0A27B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6" name="object 26"/>
            <p:cNvSpPr/>
            <p:nvPr/>
          </p:nvSpPr>
          <p:spPr>
            <a:xfrm>
              <a:off x="12887325" y="6335079"/>
              <a:ext cx="2088832" cy="3950018"/>
            </a:xfrm>
            <a:custGeom>
              <a:avLst/>
              <a:gdLst/>
              <a:ahLst/>
              <a:cxnLst/>
              <a:rect l="l" t="t" r="r" b="b"/>
              <a:pathLst>
                <a:path w="2463165" h="4459605">
                  <a:moveTo>
                    <a:pt x="2462644" y="4459122"/>
                  </a:moveTo>
                  <a:lnTo>
                    <a:pt x="2458897" y="4446422"/>
                  </a:lnTo>
                  <a:lnTo>
                    <a:pt x="2435072" y="4395622"/>
                  </a:lnTo>
                  <a:lnTo>
                    <a:pt x="2410980" y="4357522"/>
                  </a:lnTo>
                  <a:lnTo>
                    <a:pt x="2386609" y="4306722"/>
                  </a:lnTo>
                  <a:lnTo>
                    <a:pt x="2361946" y="4268622"/>
                  </a:lnTo>
                  <a:lnTo>
                    <a:pt x="2337003" y="4217822"/>
                  </a:lnTo>
                  <a:lnTo>
                    <a:pt x="2311755" y="4167022"/>
                  </a:lnTo>
                  <a:lnTo>
                    <a:pt x="2286203" y="4128922"/>
                  </a:lnTo>
                  <a:lnTo>
                    <a:pt x="2279739" y="4116222"/>
                  </a:lnTo>
                  <a:lnTo>
                    <a:pt x="2267610" y="4092397"/>
                  </a:lnTo>
                  <a:lnTo>
                    <a:pt x="2263000" y="4052722"/>
                  </a:lnTo>
                  <a:lnTo>
                    <a:pt x="2256637" y="4001922"/>
                  </a:lnTo>
                  <a:lnTo>
                    <a:pt x="2249843" y="3951122"/>
                  </a:lnTo>
                  <a:lnTo>
                    <a:pt x="2242642" y="3900322"/>
                  </a:lnTo>
                  <a:lnTo>
                    <a:pt x="2235060" y="3849522"/>
                  </a:lnTo>
                  <a:lnTo>
                    <a:pt x="2227135" y="3798722"/>
                  </a:lnTo>
                  <a:lnTo>
                    <a:pt x="2218906" y="3747922"/>
                  </a:lnTo>
                  <a:lnTo>
                    <a:pt x="2210384" y="3709822"/>
                  </a:lnTo>
                  <a:lnTo>
                    <a:pt x="2201608" y="3659022"/>
                  </a:lnTo>
                  <a:lnTo>
                    <a:pt x="2192604" y="3608222"/>
                  </a:lnTo>
                  <a:lnTo>
                    <a:pt x="2189353" y="3590264"/>
                  </a:lnTo>
                  <a:lnTo>
                    <a:pt x="2189353" y="3899204"/>
                  </a:lnTo>
                  <a:lnTo>
                    <a:pt x="2188133" y="3896245"/>
                  </a:lnTo>
                  <a:lnTo>
                    <a:pt x="2166734" y="3846334"/>
                  </a:lnTo>
                  <a:lnTo>
                    <a:pt x="2145004" y="3796601"/>
                  </a:lnTo>
                  <a:lnTo>
                    <a:pt x="2125256" y="3751923"/>
                  </a:lnTo>
                  <a:lnTo>
                    <a:pt x="2105266" y="3707346"/>
                  </a:lnTo>
                  <a:lnTo>
                    <a:pt x="2099513" y="3694684"/>
                  </a:lnTo>
                  <a:lnTo>
                    <a:pt x="2099513" y="3813772"/>
                  </a:lnTo>
                  <a:lnTo>
                    <a:pt x="2098230" y="3811422"/>
                  </a:lnTo>
                  <a:lnTo>
                    <a:pt x="2069985" y="3773322"/>
                  </a:lnTo>
                  <a:lnTo>
                    <a:pt x="2041385" y="3722522"/>
                  </a:lnTo>
                  <a:lnTo>
                    <a:pt x="2012403" y="3684422"/>
                  </a:lnTo>
                  <a:lnTo>
                    <a:pt x="1984184" y="3646322"/>
                  </a:lnTo>
                  <a:lnTo>
                    <a:pt x="1955660" y="3608222"/>
                  </a:lnTo>
                  <a:lnTo>
                    <a:pt x="1926805" y="3557422"/>
                  </a:lnTo>
                  <a:lnTo>
                    <a:pt x="1897646" y="3519322"/>
                  </a:lnTo>
                  <a:lnTo>
                    <a:pt x="1868170" y="3481222"/>
                  </a:lnTo>
                  <a:lnTo>
                    <a:pt x="1838401" y="3443122"/>
                  </a:lnTo>
                  <a:lnTo>
                    <a:pt x="1808327" y="3405022"/>
                  </a:lnTo>
                  <a:lnTo>
                    <a:pt x="1777949" y="3354222"/>
                  </a:lnTo>
                  <a:lnTo>
                    <a:pt x="1747291" y="3316122"/>
                  </a:lnTo>
                  <a:lnTo>
                    <a:pt x="1716341" y="3278022"/>
                  </a:lnTo>
                  <a:lnTo>
                    <a:pt x="1685112" y="3239922"/>
                  </a:lnTo>
                  <a:lnTo>
                    <a:pt x="1653616" y="3201822"/>
                  </a:lnTo>
                  <a:lnTo>
                    <a:pt x="1621828" y="3163722"/>
                  </a:lnTo>
                  <a:lnTo>
                    <a:pt x="1557477" y="3087522"/>
                  </a:lnTo>
                  <a:lnTo>
                    <a:pt x="1492072" y="3011322"/>
                  </a:lnTo>
                  <a:lnTo>
                    <a:pt x="1425663" y="2935122"/>
                  </a:lnTo>
                  <a:lnTo>
                    <a:pt x="1358252" y="2858922"/>
                  </a:lnTo>
                  <a:lnTo>
                    <a:pt x="1291450" y="2782722"/>
                  </a:lnTo>
                  <a:lnTo>
                    <a:pt x="1225740" y="2706522"/>
                  </a:lnTo>
                  <a:lnTo>
                    <a:pt x="1161021" y="2630322"/>
                  </a:lnTo>
                  <a:lnTo>
                    <a:pt x="1097216" y="2554122"/>
                  </a:lnTo>
                  <a:lnTo>
                    <a:pt x="1034224" y="2477922"/>
                  </a:lnTo>
                  <a:lnTo>
                    <a:pt x="971943" y="2401722"/>
                  </a:lnTo>
                  <a:lnTo>
                    <a:pt x="941044" y="2350922"/>
                  </a:lnTo>
                  <a:lnTo>
                    <a:pt x="881075" y="2274722"/>
                  </a:lnTo>
                  <a:lnTo>
                    <a:pt x="821715" y="2198522"/>
                  </a:lnTo>
                  <a:lnTo>
                    <a:pt x="763130" y="2122322"/>
                  </a:lnTo>
                  <a:lnTo>
                    <a:pt x="734174" y="2084222"/>
                  </a:lnTo>
                  <a:lnTo>
                    <a:pt x="705472" y="2033422"/>
                  </a:lnTo>
                  <a:lnTo>
                    <a:pt x="677037" y="1995322"/>
                  </a:lnTo>
                  <a:lnTo>
                    <a:pt x="648881" y="1957222"/>
                  </a:lnTo>
                  <a:lnTo>
                    <a:pt x="621042" y="1919122"/>
                  </a:lnTo>
                  <a:lnTo>
                    <a:pt x="593521" y="1881022"/>
                  </a:lnTo>
                  <a:lnTo>
                    <a:pt x="566343" y="1830222"/>
                  </a:lnTo>
                  <a:lnTo>
                    <a:pt x="539521" y="1792122"/>
                  </a:lnTo>
                  <a:lnTo>
                    <a:pt x="513092" y="1754022"/>
                  </a:lnTo>
                  <a:lnTo>
                    <a:pt x="487057" y="1715922"/>
                  </a:lnTo>
                  <a:lnTo>
                    <a:pt x="460413" y="1665122"/>
                  </a:lnTo>
                  <a:lnTo>
                    <a:pt x="434352" y="1627022"/>
                  </a:lnTo>
                  <a:lnTo>
                    <a:pt x="409092" y="1576222"/>
                  </a:lnTo>
                  <a:lnTo>
                    <a:pt x="384835" y="1525422"/>
                  </a:lnTo>
                  <a:lnTo>
                    <a:pt x="361797" y="1487322"/>
                  </a:lnTo>
                  <a:lnTo>
                    <a:pt x="340169" y="1436522"/>
                  </a:lnTo>
                  <a:lnTo>
                    <a:pt x="320573" y="1398422"/>
                  </a:lnTo>
                  <a:lnTo>
                    <a:pt x="302171" y="1347622"/>
                  </a:lnTo>
                  <a:lnTo>
                    <a:pt x="284886" y="1296822"/>
                  </a:lnTo>
                  <a:lnTo>
                    <a:pt x="268617" y="1246022"/>
                  </a:lnTo>
                  <a:lnTo>
                    <a:pt x="253276" y="1207922"/>
                  </a:lnTo>
                  <a:lnTo>
                    <a:pt x="238772" y="1157122"/>
                  </a:lnTo>
                  <a:lnTo>
                    <a:pt x="224993" y="1106322"/>
                  </a:lnTo>
                  <a:lnTo>
                    <a:pt x="211874" y="1055522"/>
                  </a:lnTo>
                  <a:lnTo>
                    <a:pt x="198958" y="1004722"/>
                  </a:lnTo>
                  <a:lnTo>
                    <a:pt x="186550" y="966622"/>
                  </a:lnTo>
                  <a:lnTo>
                    <a:pt x="174675" y="915822"/>
                  </a:lnTo>
                  <a:lnTo>
                    <a:pt x="163309" y="865022"/>
                  </a:lnTo>
                  <a:lnTo>
                    <a:pt x="152463" y="814222"/>
                  </a:lnTo>
                  <a:lnTo>
                    <a:pt x="142125" y="763422"/>
                  </a:lnTo>
                  <a:lnTo>
                    <a:pt x="132321" y="712622"/>
                  </a:lnTo>
                  <a:lnTo>
                    <a:pt x="123037" y="661822"/>
                  </a:lnTo>
                  <a:lnTo>
                    <a:pt x="114287" y="611022"/>
                  </a:lnTo>
                  <a:lnTo>
                    <a:pt x="106045" y="560222"/>
                  </a:lnTo>
                  <a:lnTo>
                    <a:pt x="98336" y="509422"/>
                  </a:lnTo>
                  <a:lnTo>
                    <a:pt x="91160" y="458622"/>
                  </a:lnTo>
                  <a:lnTo>
                    <a:pt x="84505" y="407822"/>
                  </a:lnTo>
                  <a:lnTo>
                    <a:pt x="78384" y="357022"/>
                  </a:lnTo>
                  <a:lnTo>
                    <a:pt x="72783" y="306222"/>
                  </a:lnTo>
                  <a:lnTo>
                    <a:pt x="67729" y="255422"/>
                  </a:lnTo>
                  <a:lnTo>
                    <a:pt x="63195" y="204622"/>
                  </a:lnTo>
                  <a:lnTo>
                    <a:pt x="59702" y="153822"/>
                  </a:lnTo>
                  <a:lnTo>
                    <a:pt x="56769" y="115722"/>
                  </a:lnTo>
                  <a:lnTo>
                    <a:pt x="55600" y="90462"/>
                  </a:lnTo>
                  <a:lnTo>
                    <a:pt x="68199" y="105130"/>
                  </a:lnTo>
                  <a:lnTo>
                    <a:pt x="94030" y="139395"/>
                  </a:lnTo>
                  <a:lnTo>
                    <a:pt x="119265" y="176009"/>
                  </a:lnTo>
                  <a:lnTo>
                    <a:pt x="149225" y="222605"/>
                  </a:lnTo>
                  <a:lnTo>
                    <a:pt x="177685" y="270141"/>
                  </a:lnTo>
                  <a:lnTo>
                    <a:pt x="204851" y="318439"/>
                  </a:lnTo>
                  <a:lnTo>
                    <a:pt x="230974" y="367284"/>
                  </a:lnTo>
                  <a:lnTo>
                    <a:pt x="254254" y="412369"/>
                  </a:lnTo>
                  <a:lnTo>
                    <a:pt x="276974" y="457746"/>
                  </a:lnTo>
                  <a:lnTo>
                    <a:pt x="299199" y="503364"/>
                  </a:lnTo>
                  <a:lnTo>
                    <a:pt x="320992" y="549198"/>
                  </a:lnTo>
                  <a:lnTo>
                    <a:pt x="342392" y="595236"/>
                  </a:lnTo>
                  <a:lnTo>
                    <a:pt x="363448" y="641426"/>
                  </a:lnTo>
                  <a:lnTo>
                    <a:pt x="384225" y="687743"/>
                  </a:lnTo>
                  <a:lnTo>
                    <a:pt x="425145" y="780669"/>
                  </a:lnTo>
                  <a:lnTo>
                    <a:pt x="466674" y="876668"/>
                  </a:lnTo>
                  <a:lnTo>
                    <a:pt x="530212" y="1025334"/>
                  </a:lnTo>
                  <a:lnTo>
                    <a:pt x="551688" y="1074750"/>
                  </a:lnTo>
                  <a:lnTo>
                    <a:pt x="573532" y="1124000"/>
                  </a:lnTo>
                  <a:lnTo>
                    <a:pt x="595871" y="1173010"/>
                  </a:lnTo>
                  <a:lnTo>
                    <a:pt x="618820" y="1221727"/>
                  </a:lnTo>
                  <a:lnTo>
                    <a:pt x="641908" y="1267777"/>
                  </a:lnTo>
                  <a:lnTo>
                    <a:pt x="666394" y="1312951"/>
                  </a:lnTo>
                  <a:lnTo>
                    <a:pt x="692162" y="1357299"/>
                  </a:lnTo>
                  <a:lnTo>
                    <a:pt x="719074" y="1400911"/>
                  </a:lnTo>
                  <a:lnTo>
                    <a:pt x="746988" y="1443875"/>
                  </a:lnTo>
                  <a:lnTo>
                    <a:pt x="775804" y="1486281"/>
                  </a:lnTo>
                  <a:lnTo>
                    <a:pt x="805370" y="1528178"/>
                  </a:lnTo>
                  <a:lnTo>
                    <a:pt x="835558" y="1569681"/>
                  </a:lnTo>
                  <a:lnTo>
                    <a:pt x="866241" y="1610842"/>
                  </a:lnTo>
                  <a:lnTo>
                    <a:pt x="897280" y="1651762"/>
                  </a:lnTo>
                  <a:lnTo>
                    <a:pt x="989850" y="1772208"/>
                  </a:lnTo>
                  <a:lnTo>
                    <a:pt x="1019403" y="1811413"/>
                  </a:lnTo>
                  <a:lnTo>
                    <a:pt x="1048562" y="1850834"/>
                  </a:lnTo>
                  <a:lnTo>
                    <a:pt x="1077290" y="1890534"/>
                  </a:lnTo>
                  <a:lnTo>
                    <a:pt x="1105547" y="1930539"/>
                  </a:lnTo>
                  <a:lnTo>
                    <a:pt x="1133297" y="1970913"/>
                  </a:lnTo>
                  <a:lnTo>
                    <a:pt x="1160500" y="2011680"/>
                  </a:lnTo>
                  <a:lnTo>
                    <a:pt x="1187107" y="2052916"/>
                  </a:lnTo>
                  <a:lnTo>
                    <a:pt x="1213091" y="2094636"/>
                  </a:lnTo>
                  <a:lnTo>
                    <a:pt x="1238707" y="2136914"/>
                  </a:lnTo>
                  <a:lnTo>
                    <a:pt x="1264031" y="2179370"/>
                  </a:lnTo>
                  <a:lnTo>
                    <a:pt x="1289062" y="2222017"/>
                  </a:lnTo>
                  <a:lnTo>
                    <a:pt x="1313827" y="2264803"/>
                  </a:lnTo>
                  <a:lnTo>
                    <a:pt x="1338364" y="2307729"/>
                  </a:lnTo>
                  <a:lnTo>
                    <a:pt x="1386814" y="2393886"/>
                  </a:lnTo>
                  <a:lnTo>
                    <a:pt x="1436509" y="2483777"/>
                  </a:lnTo>
                  <a:lnTo>
                    <a:pt x="1487487" y="2577427"/>
                  </a:lnTo>
                  <a:lnTo>
                    <a:pt x="1537906" y="2671394"/>
                  </a:lnTo>
                  <a:lnTo>
                    <a:pt x="1587779" y="2765653"/>
                  </a:lnTo>
                  <a:lnTo>
                    <a:pt x="1637157" y="2860167"/>
                  </a:lnTo>
                  <a:lnTo>
                    <a:pt x="1682750" y="2948394"/>
                  </a:lnTo>
                  <a:lnTo>
                    <a:pt x="1727936" y="3036849"/>
                  </a:lnTo>
                  <a:lnTo>
                    <a:pt x="1772691" y="3125520"/>
                  </a:lnTo>
                  <a:lnTo>
                    <a:pt x="1817014" y="3214408"/>
                  </a:lnTo>
                  <a:lnTo>
                    <a:pt x="1860892" y="3303498"/>
                  </a:lnTo>
                  <a:lnTo>
                    <a:pt x="1905266" y="3394722"/>
                  </a:lnTo>
                  <a:lnTo>
                    <a:pt x="1949132" y="3486188"/>
                  </a:lnTo>
                  <a:lnTo>
                    <a:pt x="1992401" y="3577933"/>
                  </a:lnTo>
                  <a:lnTo>
                    <a:pt x="2034971" y="3670008"/>
                  </a:lnTo>
                  <a:lnTo>
                    <a:pt x="2055977" y="3716185"/>
                  </a:lnTo>
                  <a:lnTo>
                    <a:pt x="2076996" y="3762933"/>
                  </a:lnTo>
                  <a:lnTo>
                    <a:pt x="2097786" y="3809796"/>
                  </a:lnTo>
                  <a:lnTo>
                    <a:pt x="2099513" y="3813772"/>
                  </a:lnTo>
                  <a:lnTo>
                    <a:pt x="2099513" y="3694684"/>
                  </a:lnTo>
                  <a:lnTo>
                    <a:pt x="2044065" y="3574148"/>
                  </a:lnTo>
                  <a:lnTo>
                    <a:pt x="2002409" y="3485718"/>
                  </a:lnTo>
                  <a:lnTo>
                    <a:pt x="1960219" y="3397567"/>
                  </a:lnTo>
                  <a:lnTo>
                    <a:pt x="1916836" y="3308185"/>
                  </a:lnTo>
                  <a:lnTo>
                    <a:pt x="1872983" y="3219031"/>
                  </a:lnTo>
                  <a:lnTo>
                    <a:pt x="1828698" y="3130105"/>
                  </a:lnTo>
                  <a:lnTo>
                    <a:pt x="1783994" y="3041396"/>
                  </a:lnTo>
                  <a:lnTo>
                    <a:pt x="1738896" y="2952864"/>
                  </a:lnTo>
                  <a:lnTo>
                    <a:pt x="1694040" y="2865844"/>
                  </a:lnTo>
                  <a:lnTo>
                    <a:pt x="1648790" y="2779014"/>
                  </a:lnTo>
                  <a:lnTo>
                    <a:pt x="1603133" y="2692412"/>
                  </a:lnTo>
                  <a:lnTo>
                    <a:pt x="1557058" y="2606040"/>
                  </a:lnTo>
                  <a:lnTo>
                    <a:pt x="1510538" y="2519921"/>
                  </a:lnTo>
                  <a:lnTo>
                    <a:pt x="1459001" y="2425903"/>
                  </a:lnTo>
                  <a:lnTo>
                    <a:pt x="1433004" y="2379040"/>
                  </a:lnTo>
                  <a:lnTo>
                    <a:pt x="1406817" y="2332266"/>
                  </a:lnTo>
                  <a:lnTo>
                    <a:pt x="1380413" y="2285619"/>
                  </a:lnTo>
                  <a:lnTo>
                    <a:pt x="1353781" y="2239099"/>
                  </a:lnTo>
                  <a:lnTo>
                    <a:pt x="1326883" y="2192718"/>
                  </a:lnTo>
                  <a:lnTo>
                    <a:pt x="1299705" y="2146503"/>
                  </a:lnTo>
                  <a:lnTo>
                    <a:pt x="1272514" y="2101062"/>
                  </a:lnTo>
                  <a:lnTo>
                    <a:pt x="1244879" y="2055939"/>
                  </a:lnTo>
                  <a:lnTo>
                    <a:pt x="1216723" y="2011172"/>
                  </a:lnTo>
                  <a:lnTo>
                    <a:pt x="1187970" y="1966785"/>
                  </a:lnTo>
                  <a:lnTo>
                    <a:pt x="1158532" y="1922830"/>
                  </a:lnTo>
                  <a:lnTo>
                    <a:pt x="1128331" y="1879358"/>
                  </a:lnTo>
                  <a:lnTo>
                    <a:pt x="1097280" y="1836394"/>
                  </a:lnTo>
                  <a:lnTo>
                    <a:pt x="1066927" y="1795716"/>
                  </a:lnTo>
                  <a:lnTo>
                    <a:pt x="1036193" y="1755292"/>
                  </a:lnTo>
                  <a:lnTo>
                    <a:pt x="943114" y="1634566"/>
                  </a:lnTo>
                  <a:lnTo>
                    <a:pt x="912266" y="1594192"/>
                  </a:lnTo>
                  <a:lnTo>
                    <a:pt x="881735" y="1553591"/>
                  </a:lnTo>
                  <a:lnTo>
                    <a:pt x="851687" y="1512671"/>
                  </a:lnTo>
                  <a:lnTo>
                    <a:pt x="822236" y="1471345"/>
                  </a:lnTo>
                  <a:lnTo>
                    <a:pt x="793534" y="1429512"/>
                  </a:lnTo>
                  <a:lnTo>
                    <a:pt x="765721" y="1387068"/>
                  </a:lnTo>
                  <a:lnTo>
                    <a:pt x="738936" y="1343952"/>
                  </a:lnTo>
                  <a:lnTo>
                    <a:pt x="713320" y="1300035"/>
                  </a:lnTo>
                  <a:lnTo>
                    <a:pt x="688022" y="1253375"/>
                  </a:lnTo>
                  <a:lnTo>
                    <a:pt x="664095" y="1205915"/>
                  </a:lnTo>
                  <a:lnTo>
                    <a:pt x="641299" y="1157820"/>
                  </a:lnTo>
                  <a:lnTo>
                    <a:pt x="619391" y="1109256"/>
                  </a:lnTo>
                  <a:lnTo>
                    <a:pt x="598119" y="1060399"/>
                  </a:lnTo>
                  <a:lnTo>
                    <a:pt x="535774" y="913599"/>
                  </a:lnTo>
                  <a:lnTo>
                    <a:pt x="475208" y="773366"/>
                  </a:lnTo>
                  <a:lnTo>
                    <a:pt x="454774" y="726719"/>
                  </a:lnTo>
                  <a:lnTo>
                    <a:pt x="434149" y="680161"/>
                  </a:lnTo>
                  <a:lnTo>
                    <a:pt x="413296" y="633717"/>
                  </a:lnTo>
                  <a:lnTo>
                    <a:pt x="392150" y="587400"/>
                  </a:lnTo>
                  <a:lnTo>
                    <a:pt x="370700" y="541235"/>
                  </a:lnTo>
                  <a:lnTo>
                    <a:pt x="348869" y="495261"/>
                  </a:lnTo>
                  <a:lnTo>
                    <a:pt x="326631" y="449478"/>
                  </a:lnTo>
                  <a:lnTo>
                    <a:pt x="304901" y="405587"/>
                  </a:lnTo>
                  <a:lnTo>
                    <a:pt x="282702" y="361594"/>
                  </a:lnTo>
                  <a:lnTo>
                    <a:pt x="259854" y="317728"/>
                  </a:lnTo>
                  <a:lnTo>
                    <a:pt x="236181" y="274218"/>
                  </a:lnTo>
                  <a:lnTo>
                    <a:pt x="211505" y="231267"/>
                  </a:lnTo>
                  <a:lnTo>
                    <a:pt x="188048" y="193001"/>
                  </a:lnTo>
                  <a:lnTo>
                    <a:pt x="199275" y="204622"/>
                  </a:lnTo>
                  <a:lnTo>
                    <a:pt x="271678" y="280822"/>
                  </a:lnTo>
                  <a:lnTo>
                    <a:pt x="307403" y="306222"/>
                  </a:lnTo>
                  <a:lnTo>
                    <a:pt x="518109" y="534822"/>
                  </a:lnTo>
                  <a:lnTo>
                    <a:pt x="553021" y="560222"/>
                  </a:lnTo>
                  <a:lnTo>
                    <a:pt x="658355" y="674522"/>
                  </a:lnTo>
                  <a:lnTo>
                    <a:pt x="729488" y="750722"/>
                  </a:lnTo>
                  <a:lnTo>
                    <a:pt x="765276" y="776122"/>
                  </a:lnTo>
                  <a:lnTo>
                    <a:pt x="801535" y="814222"/>
                  </a:lnTo>
                  <a:lnTo>
                    <a:pt x="838212" y="852322"/>
                  </a:lnTo>
                  <a:lnTo>
                    <a:pt x="875258" y="877722"/>
                  </a:lnTo>
                  <a:lnTo>
                    <a:pt x="912609" y="915822"/>
                  </a:lnTo>
                  <a:lnTo>
                    <a:pt x="950214" y="941222"/>
                  </a:lnTo>
                  <a:lnTo>
                    <a:pt x="988021" y="979322"/>
                  </a:lnTo>
                  <a:lnTo>
                    <a:pt x="1025982" y="1004722"/>
                  </a:lnTo>
                  <a:lnTo>
                    <a:pt x="1064031" y="1042822"/>
                  </a:lnTo>
                  <a:lnTo>
                    <a:pt x="1102106" y="1068222"/>
                  </a:lnTo>
                  <a:lnTo>
                    <a:pt x="1180236" y="1144422"/>
                  </a:lnTo>
                  <a:lnTo>
                    <a:pt x="1218590" y="1169822"/>
                  </a:lnTo>
                  <a:lnTo>
                    <a:pt x="1256258" y="1207922"/>
                  </a:lnTo>
                  <a:lnTo>
                    <a:pt x="1293126" y="1246022"/>
                  </a:lnTo>
                  <a:lnTo>
                    <a:pt x="1329029" y="1284122"/>
                  </a:lnTo>
                  <a:lnTo>
                    <a:pt x="1363827" y="1322222"/>
                  </a:lnTo>
                  <a:lnTo>
                    <a:pt x="1397381" y="1360322"/>
                  </a:lnTo>
                  <a:lnTo>
                    <a:pt x="1429537" y="1398422"/>
                  </a:lnTo>
                  <a:lnTo>
                    <a:pt x="1460169" y="1449222"/>
                  </a:lnTo>
                  <a:lnTo>
                    <a:pt x="1489113" y="1487322"/>
                  </a:lnTo>
                  <a:lnTo>
                    <a:pt x="1515389" y="1525422"/>
                  </a:lnTo>
                  <a:lnTo>
                    <a:pt x="1540027" y="1576222"/>
                  </a:lnTo>
                  <a:lnTo>
                    <a:pt x="1563306" y="1614322"/>
                  </a:lnTo>
                  <a:lnTo>
                    <a:pt x="1585480" y="1665122"/>
                  </a:lnTo>
                  <a:lnTo>
                    <a:pt x="1606842" y="1715922"/>
                  </a:lnTo>
                  <a:lnTo>
                    <a:pt x="1627657" y="1754022"/>
                  </a:lnTo>
                  <a:lnTo>
                    <a:pt x="1648180" y="1804822"/>
                  </a:lnTo>
                  <a:lnTo>
                    <a:pt x="1669796" y="1855622"/>
                  </a:lnTo>
                  <a:lnTo>
                    <a:pt x="1691093" y="1893722"/>
                  </a:lnTo>
                  <a:lnTo>
                    <a:pt x="1712074" y="1944522"/>
                  </a:lnTo>
                  <a:lnTo>
                    <a:pt x="1732737" y="1995322"/>
                  </a:lnTo>
                  <a:lnTo>
                    <a:pt x="1753082" y="2046122"/>
                  </a:lnTo>
                  <a:lnTo>
                    <a:pt x="1773097" y="2096922"/>
                  </a:lnTo>
                  <a:lnTo>
                    <a:pt x="1792808" y="2147722"/>
                  </a:lnTo>
                  <a:lnTo>
                    <a:pt x="1812175" y="2198522"/>
                  </a:lnTo>
                  <a:lnTo>
                    <a:pt x="1829943" y="2236622"/>
                  </a:lnTo>
                  <a:lnTo>
                    <a:pt x="1847456" y="2287422"/>
                  </a:lnTo>
                  <a:lnTo>
                    <a:pt x="1864639" y="2338222"/>
                  </a:lnTo>
                  <a:lnTo>
                    <a:pt x="1881352" y="2376322"/>
                  </a:lnTo>
                  <a:lnTo>
                    <a:pt x="1897494" y="2427122"/>
                  </a:lnTo>
                  <a:lnTo>
                    <a:pt x="1912950" y="2477922"/>
                  </a:lnTo>
                  <a:lnTo>
                    <a:pt x="1927593" y="2528722"/>
                  </a:lnTo>
                  <a:lnTo>
                    <a:pt x="1941322" y="2566822"/>
                  </a:lnTo>
                  <a:lnTo>
                    <a:pt x="1953323" y="2617622"/>
                  </a:lnTo>
                  <a:lnTo>
                    <a:pt x="1963788" y="2668422"/>
                  </a:lnTo>
                  <a:lnTo>
                    <a:pt x="1973072" y="2706522"/>
                  </a:lnTo>
                  <a:lnTo>
                    <a:pt x="1981504" y="2757322"/>
                  </a:lnTo>
                  <a:lnTo>
                    <a:pt x="1989442" y="2808122"/>
                  </a:lnTo>
                  <a:lnTo>
                    <a:pt x="1997214" y="2858922"/>
                  </a:lnTo>
                  <a:lnTo>
                    <a:pt x="2005177" y="2909722"/>
                  </a:lnTo>
                  <a:lnTo>
                    <a:pt x="2013661" y="2947822"/>
                  </a:lnTo>
                  <a:lnTo>
                    <a:pt x="2022919" y="2998622"/>
                  </a:lnTo>
                  <a:lnTo>
                    <a:pt x="2032304" y="3049422"/>
                  </a:lnTo>
                  <a:lnTo>
                    <a:pt x="2041791" y="3100222"/>
                  </a:lnTo>
                  <a:lnTo>
                    <a:pt x="2051367" y="3151022"/>
                  </a:lnTo>
                  <a:lnTo>
                    <a:pt x="2060994" y="3201822"/>
                  </a:lnTo>
                  <a:lnTo>
                    <a:pt x="2089975" y="3341522"/>
                  </a:lnTo>
                  <a:lnTo>
                    <a:pt x="2099576" y="3392322"/>
                  </a:lnTo>
                  <a:lnTo>
                    <a:pt x="2109114" y="3443122"/>
                  </a:lnTo>
                  <a:lnTo>
                    <a:pt x="2118563" y="3493922"/>
                  </a:lnTo>
                  <a:lnTo>
                    <a:pt x="2127885" y="3544722"/>
                  </a:lnTo>
                  <a:lnTo>
                    <a:pt x="2137054" y="3595522"/>
                  </a:lnTo>
                  <a:lnTo>
                    <a:pt x="2146058" y="3633622"/>
                  </a:lnTo>
                  <a:lnTo>
                    <a:pt x="2154872" y="3684422"/>
                  </a:lnTo>
                  <a:lnTo>
                    <a:pt x="2163457" y="3735222"/>
                  </a:lnTo>
                  <a:lnTo>
                    <a:pt x="2171814" y="3786022"/>
                  </a:lnTo>
                  <a:lnTo>
                    <a:pt x="2179878" y="3836822"/>
                  </a:lnTo>
                  <a:lnTo>
                    <a:pt x="2187664" y="3887622"/>
                  </a:lnTo>
                  <a:lnTo>
                    <a:pt x="2189353" y="3899204"/>
                  </a:lnTo>
                  <a:lnTo>
                    <a:pt x="2189353" y="3590264"/>
                  </a:lnTo>
                  <a:lnTo>
                    <a:pt x="2174049" y="3506622"/>
                  </a:lnTo>
                  <a:lnTo>
                    <a:pt x="2164562" y="3455822"/>
                  </a:lnTo>
                  <a:lnTo>
                    <a:pt x="2154974" y="3405022"/>
                  </a:lnTo>
                  <a:lnTo>
                    <a:pt x="2145309" y="3354222"/>
                  </a:lnTo>
                  <a:lnTo>
                    <a:pt x="2116175" y="3214522"/>
                  </a:lnTo>
                  <a:lnTo>
                    <a:pt x="2106523" y="3163722"/>
                  </a:lnTo>
                  <a:lnTo>
                    <a:pt x="2096935" y="3112922"/>
                  </a:lnTo>
                  <a:lnTo>
                    <a:pt x="2077986" y="3011322"/>
                  </a:lnTo>
                  <a:lnTo>
                    <a:pt x="2068601" y="2960522"/>
                  </a:lnTo>
                  <a:lnTo>
                    <a:pt x="2059343" y="2922422"/>
                  </a:lnTo>
                  <a:lnTo>
                    <a:pt x="2050249" y="2871622"/>
                  </a:lnTo>
                  <a:lnTo>
                    <a:pt x="2041385" y="2820822"/>
                  </a:lnTo>
                  <a:lnTo>
                    <a:pt x="2033854" y="2770022"/>
                  </a:lnTo>
                  <a:lnTo>
                    <a:pt x="2026602" y="2731922"/>
                  </a:lnTo>
                  <a:lnTo>
                    <a:pt x="2018766" y="2681122"/>
                  </a:lnTo>
                  <a:lnTo>
                    <a:pt x="2009457" y="2630322"/>
                  </a:lnTo>
                  <a:lnTo>
                    <a:pt x="1996973" y="2579522"/>
                  </a:lnTo>
                  <a:lnTo>
                    <a:pt x="1983003" y="2528722"/>
                  </a:lnTo>
                  <a:lnTo>
                    <a:pt x="1967750" y="2477922"/>
                  </a:lnTo>
                  <a:lnTo>
                    <a:pt x="1951482" y="2439822"/>
                  </a:lnTo>
                  <a:lnTo>
                    <a:pt x="1934425" y="2389022"/>
                  </a:lnTo>
                  <a:lnTo>
                    <a:pt x="1916823" y="2338222"/>
                  </a:lnTo>
                  <a:lnTo>
                    <a:pt x="1898904" y="2287422"/>
                  </a:lnTo>
                  <a:lnTo>
                    <a:pt x="1881682" y="2236622"/>
                  </a:lnTo>
                  <a:lnTo>
                    <a:pt x="1864233" y="2198522"/>
                  </a:lnTo>
                  <a:lnTo>
                    <a:pt x="1846554" y="2147722"/>
                  </a:lnTo>
                  <a:lnTo>
                    <a:pt x="1828622" y="2096922"/>
                  </a:lnTo>
                  <a:lnTo>
                    <a:pt x="1810397" y="2058822"/>
                  </a:lnTo>
                  <a:lnTo>
                    <a:pt x="1791855" y="2008022"/>
                  </a:lnTo>
                  <a:lnTo>
                    <a:pt x="1772983" y="1957222"/>
                  </a:lnTo>
                  <a:lnTo>
                    <a:pt x="1753755" y="1919122"/>
                  </a:lnTo>
                  <a:lnTo>
                    <a:pt x="1734134" y="1868322"/>
                  </a:lnTo>
                  <a:lnTo>
                    <a:pt x="1714106" y="1830222"/>
                  </a:lnTo>
                  <a:lnTo>
                    <a:pt x="1693646" y="1779422"/>
                  </a:lnTo>
                  <a:lnTo>
                    <a:pt x="1672742" y="1728622"/>
                  </a:lnTo>
                  <a:lnTo>
                    <a:pt x="1651342" y="1690522"/>
                  </a:lnTo>
                  <a:lnTo>
                    <a:pt x="1629448" y="1639722"/>
                  </a:lnTo>
                  <a:lnTo>
                    <a:pt x="1607007" y="1601622"/>
                  </a:lnTo>
                  <a:lnTo>
                    <a:pt x="1584032" y="1550822"/>
                  </a:lnTo>
                  <a:lnTo>
                    <a:pt x="1558099" y="1512722"/>
                  </a:lnTo>
                  <a:lnTo>
                    <a:pt x="1530299" y="1461922"/>
                  </a:lnTo>
                  <a:lnTo>
                    <a:pt x="1500733" y="1423822"/>
                  </a:lnTo>
                  <a:lnTo>
                    <a:pt x="1469529" y="1373022"/>
                  </a:lnTo>
                  <a:lnTo>
                    <a:pt x="1436827" y="1334922"/>
                  </a:lnTo>
                  <a:lnTo>
                    <a:pt x="1402740" y="1296822"/>
                  </a:lnTo>
                  <a:lnTo>
                    <a:pt x="1367383" y="1258722"/>
                  </a:lnTo>
                  <a:lnTo>
                    <a:pt x="1330883" y="1220622"/>
                  </a:lnTo>
                  <a:lnTo>
                    <a:pt x="1293380" y="1182522"/>
                  </a:lnTo>
                  <a:lnTo>
                    <a:pt x="1254975" y="1144422"/>
                  </a:lnTo>
                  <a:lnTo>
                    <a:pt x="1216190" y="1106322"/>
                  </a:lnTo>
                  <a:lnTo>
                    <a:pt x="1176769" y="1080922"/>
                  </a:lnTo>
                  <a:lnTo>
                    <a:pt x="1096683" y="1004722"/>
                  </a:lnTo>
                  <a:lnTo>
                    <a:pt x="1016025" y="941222"/>
                  </a:lnTo>
                  <a:lnTo>
                    <a:pt x="975880" y="903122"/>
                  </a:lnTo>
                  <a:lnTo>
                    <a:pt x="936066" y="877722"/>
                  </a:lnTo>
                  <a:lnTo>
                    <a:pt x="896759" y="839622"/>
                  </a:lnTo>
                  <a:lnTo>
                    <a:pt x="858100" y="801522"/>
                  </a:lnTo>
                  <a:lnTo>
                    <a:pt x="820559" y="763422"/>
                  </a:lnTo>
                  <a:lnTo>
                    <a:pt x="783386" y="738022"/>
                  </a:lnTo>
                  <a:lnTo>
                    <a:pt x="746531" y="699922"/>
                  </a:lnTo>
                  <a:lnTo>
                    <a:pt x="673646" y="623722"/>
                  </a:lnTo>
                  <a:lnTo>
                    <a:pt x="422160" y="357022"/>
                  </a:lnTo>
                  <a:lnTo>
                    <a:pt x="386080" y="331622"/>
                  </a:lnTo>
                  <a:lnTo>
                    <a:pt x="349834" y="293522"/>
                  </a:lnTo>
                  <a:lnTo>
                    <a:pt x="276644" y="217322"/>
                  </a:lnTo>
                  <a:lnTo>
                    <a:pt x="202222" y="141122"/>
                  </a:lnTo>
                  <a:lnTo>
                    <a:pt x="164426" y="103022"/>
                  </a:lnTo>
                  <a:lnTo>
                    <a:pt x="126199" y="77622"/>
                  </a:lnTo>
                  <a:lnTo>
                    <a:pt x="105460" y="52222"/>
                  </a:lnTo>
                  <a:lnTo>
                    <a:pt x="84543" y="39522"/>
                  </a:lnTo>
                  <a:lnTo>
                    <a:pt x="73977" y="26822"/>
                  </a:lnTo>
                  <a:lnTo>
                    <a:pt x="63411" y="14122"/>
                  </a:lnTo>
                  <a:lnTo>
                    <a:pt x="42100" y="1422"/>
                  </a:lnTo>
                  <a:lnTo>
                    <a:pt x="28219" y="1422"/>
                  </a:lnTo>
                  <a:lnTo>
                    <a:pt x="23469" y="0"/>
                  </a:lnTo>
                  <a:lnTo>
                    <a:pt x="13449" y="723"/>
                  </a:lnTo>
                  <a:lnTo>
                    <a:pt x="12319" y="1422"/>
                  </a:lnTo>
                  <a:lnTo>
                    <a:pt x="3860" y="1422"/>
                  </a:lnTo>
                  <a:lnTo>
                    <a:pt x="101" y="14122"/>
                  </a:lnTo>
                  <a:lnTo>
                    <a:pt x="127" y="15113"/>
                  </a:lnTo>
                  <a:lnTo>
                    <a:pt x="0" y="15379"/>
                  </a:lnTo>
                  <a:lnTo>
                    <a:pt x="254" y="25590"/>
                  </a:lnTo>
                  <a:lnTo>
                    <a:pt x="546" y="26314"/>
                  </a:lnTo>
                  <a:lnTo>
                    <a:pt x="1955" y="64922"/>
                  </a:lnTo>
                  <a:lnTo>
                    <a:pt x="4495" y="115722"/>
                  </a:lnTo>
                  <a:lnTo>
                    <a:pt x="7708" y="166522"/>
                  </a:lnTo>
                  <a:lnTo>
                    <a:pt x="11569" y="217322"/>
                  </a:lnTo>
                  <a:lnTo>
                    <a:pt x="16065" y="268122"/>
                  </a:lnTo>
                  <a:lnTo>
                    <a:pt x="21158" y="318922"/>
                  </a:lnTo>
                  <a:lnTo>
                    <a:pt x="26847" y="369722"/>
                  </a:lnTo>
                  <a:lnTo>
                    <a:pt x="33108" y="420522"/>
                  </a:lnTo>
                  <a:lnTo>
                    <a:pt x="39903" y="471322"/>
                  </a:lnTo>
                  <a:lnTo>
                    <a:pt x="47244" y="509422"/>
                  </a:lnTo>
                  <a:lnTo>
                    <a:pt x="55079" y="560222"/>
                  </a:lnTo>
                  <a:lnTo>
                    <a:pt x="63398" y="611022"/>
                  </a:lnTo>
                  <a:lnTo>
                    <a:pt x="72186" y="661822"/>
                  </a:lnTo>
                  <a:lnTo>
                    <a:pt x="81432" y="712622"/>
                  </a:lnTo>
                  <a:lnTo>
                    <a:pt x="91084" y="763422"/>
                  </a:lnTo>
                  <a:lnTo>
                    <a:pt x="101155" y="814222"/>
                  </a:lnTo>
                  <a:lnTo>
                    <a:pt x="111607" y="852322"/>
                  </a:lnTo>
                  <a:lnTo>
                    <a:pt x="122643" y="903122"/>
                  </a:lnTo>
                  <a:lnTo>
                    <a:pt x="134162" y="953922"/>
                  </a:lnTo>
                  <a:lnTo>
                    <a:pt x="146202" y="1004722"/>
                  </a:lnTo>
                  <a:lnTo>
                    <a:pt x="158838" y="1055522"/>
                  </a:lnTo>
                  <a:lnTo>
                    <a:pt x="172148" y="1106322"/>
                  </a:lnTo>
                  <a:lnTo>
                    <a:pt x="186194" y="1157122"/>
                  </a:lnTo>
                  <a:lnTo>
                    <a:pt x="201028" y="1207922"/>
                  </a:lnTo>
                  <a:lnTo>
                    <a:pt x="216738" y="1246022"/>
                  </a:lnTo>
                  <a:lnTo>
                    <a:pt x="233387" y="1296822"/>
                  </a:lnTo>
                  <a:lnTo>
                    <a:pt x="251028" y="1347622"/>
                  </a:lnTo>
                  <a:lnTo>
                    <a:pt x="269748" y="1398422"/>
                  </a:lnTo>
                  <a:lnTo>
                    <a:pt x="289598" y="1436522"/>
                  </a:lnTo>
                  <a:lnTo>
                    <a:pt x="310654" y="1487322"/>
                  </a:lnTo>
                  <a:lnTo>
                    <a:pt x="332994" y="1538122"/>
                  </a:lnTo>
                  <a:lnTo>
                    <a:pt x="356654" y="1576222"/>
                  </a:lnTo>
                  <a:lnTo>
                    <a:pt x="380898" y="1627022"/>
                  </a:lnTo>
                  <a:lnTo>
                    <a:pt x="405777" y="1665122"/>
                  </a:lnTo>
                  <a:lnTo>
                    <a:pt x="431266" y="1703222"/>
                  </a:lnTo>
                  <a:lnTo>
                    <a:pt x="457288" y="1754022"/>
                  </a:lnTo>
                  <a:lnTo>
                    <a:pt x="483844" y="1792122"/>
                  </a:lnTo>
                  <a:lnTo>
                    <a:pt x="510882" y="1842922"/>
                  </a:lnTo>
                  <a:lnTo>
                    <a:pt x="538353" y="1881022"/>
                  </a:lnTo>
                  <a:lnTo>
                    <a:pt x="566229" y="1919122"/>
                  </a:lnTo>
                  <a:lnTo>
                    <a:pt x="594474" y="1957222"/>
                  </a:lnTo>
                  <a:lnTo>
                    <a:pt x="623049" y="2008022"/>
                  </a:lnTo>
                  <a:lnTo>
                    <a:pt x="651916" y="2046122"/>
                  </a:lnTo>
                  <a:lnTo>
                    <a:pt x="710349" y="2122322"/>
                  </a:lnTo>
                  <a:lnTo>
                    <a:pt x="739851" y="2160422"/>
                  </a:lnTo>
                  <a:lnTo>
                    <a:pt x="769493" y="2211222"/>
                  </a:lnTo>
                  <a:lnTo>
                    <a:pt x="831113" y="2287422"/>
                  </a:lnTo>
                  <a:lnTo>
                    <a:pt x="862215" y="2325522"/>
                  </a:lnTo>
                  <a:lnTo>
                    <a:pt x="893508" y="2376322"/>
                  </a:lnTo>
                  <a:lnTo>
                    <a:pt x="956716" y="2452522"/>
                  </a:lnTo>
                  <a:lnTo>
                    <a:pt x="1020711" y="2528722"/>
                  </a:lnTo>
                  <a:lnTo>
                    <a:pt x="1053020" y="2579522"/>
                  </a:lnTo>
                  <a:lnTo>
                    <a:pt x="1118247" y="2655722"/>
                  </a:lnTo>
                  <a:lnTo>
                    <a:pt x="1184300" y="2731922"/>
                  </a:lnTo>
                  <a:lnTo>
                    <a:pt x="1251204" y="2808122"/>
                  </a:lnTo>
                  <a:lnTo>
                    <a:pt x="1282966" y="2846222"/>
                  </a:lnTo>
                  <a:lnTo>
                    <a:pt x="1347279" y="2922422"/>
                  </a:lnTo>
                  <a:lnTo>
                    <a:pt x="1411973" y="2985922"/>
                  </a:lnTo>
                  <a:lnTo>
                    <a:pt x="1476209" y="3062122"/>
                  </a:lnTo>
                  <a:lnTo>
                    <a:pt x="1507909" y="3100222"/>
                  </a:lnTo>
                  <a:lnTo>
                    <a:pt x="1540802" y="3138322"/>
                  </a:lnTo>
                  <a:lnTo>
                    <a:pt x="1573390" y="3176422"/>
                  </a:lnTo>
                  <a:lnTo>
                    <a:pt x="1605673" y="3214522"/>
                  </a:lnTo>
                  <a:lnTo>
                    <a:pt x="1637652" y="3252622"/>
                  </a:lnTo>
                  <a:lnTo>
                    <a:pt x="1669326" y="3290722"/>
                  </a:lnTo>
                  <a:lnTo>
                    <a:pt x="1700695" y="3341522"/>
                  </a:lnTo>
                  <a:lnTo>
                    <a:pt x="1731759" y="3379622"/>
                  </a:lnTo>
                  <a:lnTo>
                    <a:pt x="1762506" y="3417722"/>
                  </a:lnTo>
                  <a:lnTo>
                    <a:pt x="1792960" y="3455822"/>
                  </a:lnTo>
                  <a:lnTo>
                    <a:pt x="1823097" y="3493922"/>
                  </a:lnTo>
                  <a:lnTo>
                    <a:pt x="1853501" y="3544722"/>
                  </a:lnTo>
                  <a:lnTo>
                    <a:pt x="1883549" y="3582822"/>
                  </a:lnTo>
                  <a:lnTo>
                    <a:pt x="1913267" y="3620922"/>
                  </a:lnTo>
                  <a:lnTo>
                    <a:pt x="1942655" y="3671722"/>
                  </a:lnTo>
                  <a:lnTo>
                    <a:pt x="1971687" y="3709822"/>
                  </a:lnTo>
                  <a:lnTo>
                    <a:pt x="2000389" y="3747922"/>
                  </a:lnTo>
                  <a:lnTo>
                    <a:pt x="2028748" y="3798722"/>
                  </a:lnTo>
                  <a:lnTo>
                    <a:pt x="2056777" y="3836822"/>
                  </a:lnTo>
                  <a:lnTo>
                    <a:pt x="2084476" y="3887622"/>
                  </a:lnTo>
                  <a:lnTo>
                    <a:pt x="2111832" y="3925722"/>
                  </a:lnTo>
                  <a:lnTo>
                    <a:pt x="2138857" y="3963822"/>
                  </a:lnTo>
                  <a:lnTo>
                    <a:pt x="2165540" y="4014622"/>
                  </a:lnTo>
                  <a:lnTo>
                    <a:pt x="2191905" y="4052722"/>
                  </a:lnTo>
                  <a:lnTo>
                    <a:pt x="2212390" y="4092740"/>
                  </a:lnTo>
                  <a:lnTo>
                    <a:pt x="2217978" y="4108500"/>
                  </a:lnTo>
                  <a:lnTo>
                    <a:pt x="2231733" y="4124756"/>
                  </a:lnTo>
                  <a:lnTo>
                    <a:pt x="2232329" y="4124871"/>
                  </a:lnTo>
                  <a:lnTo>
                    <a:pt x="2243632" y="4141622"/>
                  </a:lnTo>
                  <a:lnTo>
                    <a:pt x="2268994" y="4192422"/>
                  </a:lnTo>
                  <a:lnTo>
                    <a:pt x="2294039" y="4243222"/>
                  </a:lnTo>
                  <a:lnTo>
                    <a:pt x="2318753" y="4281322"/>
                  </a:lnTo>
                  <a:lnTo>
                    <a:pt x="2343124" y="4332122"/>
                  </a:lnTo>
                  <a:lnTo>
                    <a:pt x="2366683" y="4370222"/>
                  </a:lnTo>
                  <a:lnTo>
                    <a:pt x="2389975" y="4421022"/>
                  </a:lnTo>
                  <a:lnTo>
                    <a:pt x="2409012" y="4459122"/>
                  </a:lnTo>
                  <a:lnTo>
                    <a:pt x="2462644" y="4459122"/>
                  </a:lnTo>
                  <a:close/>
                </a:path>
              </a:pathLst>
            </a:custGeom>
            <a:solidFill>
              <a:srgbClr val="6A4A2E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sp>
        <p:nvSpPr>
          <p:cNvPr id="27" name="object 27"/>
          <p:cNvSpPr/>
          <p:nvPr/>
        </p:nvSpPr>
        <p:spPr>
          <a:xfrm>
            <a:off x="11204982" y="6100461"/>
            <a:ext cx="599440" cy="757767"/>
          </a:xfrm>
          <a:custGeom>
            <a:avLst/>
            <a:gdLst/>
            <a:ahLst/>
            <a:cxnLst/>
            <a:rect l="l" t="t" r="r" b="b"/>
            <a:pathLst>
              <a:path w="899159" h="1136650">
                <a:moveTo>
                  <a:pt x="898829" y="166954"/>
                </a:moveTo>
                <a:lnTo>
                  <a:pt x="898740" y="119354"/>
                </a:lnTo>
                <a:lnTo>
                  <a:pt x="895184" y="73558"/>
                </a:lnTo>
                <a:lnTo>
                  <a:pt x="887933" y="28232"/>
                </a:lnTo>
                <a:lnTo>
                  <a:pt x="886269" y="24523"/>
                </a:lnTo>
                <a:lnTo>
                  <a:pt x="886256" y="21209"/>
                </a:lnTo>
                <a:lnTo>
                  <a:pt x="883437" y="18173"/>
                </a:lnTo>
                <a:lnTo>
                  <a:pt x="882281" y="15557"/>
                </a:lnTo>
                <a:lnTo>
                  <a:pt x="871893" y="5181"/>
                </a:lnTo>
                <a:lnTo>
                  <a:pt x="858786" y="0"/>
                </a:lnTo>
                <a:lnTo>
                  <a:pt x="853897" y="1041"/>
                </a:lnTo>
                <a:lnTo>
                  <a:pt x="852309" y="622"/>
                </a:lnTo>
                <a:lnTo>
                  <a:pt x="850836" y="1689"/>
                </a:lnTo>
                <a:lnTo>
                  <a:pt x="844994" y="2921"/>
                </a:lnTo>
                <a:lnTo>
                  <a:pt x="803160" y="28790"/>
                </a:lnTo>
                <a:lnTo>
                  <a:pt x="762457" y="56261"/>
                </a:lnTo>
                <a:lnTo>
                  <a:pt x="722884" y="85229"/>
                </a:lnTo>
                <a:lnTo>
                  <a:pt x="684403" y="115620"/>
                </a:lnTo>
                <a:lnTo>
                  <a:pt x="647001" y="147345"/>
                </a:lnTo>
                <a:lnTo>
                  <a:pt x="610654" y="180314"/>
                </a:lnTo>
                <a:lnTo>
                  <a:pt x="575335" y="214426"/>
                </a:lnTo>
                <a:lnTo>
                  <a:pt x="541032" y="249605"/>
                </a:lnTo>
                <a:lnTo>
                  <a:pt x="507733" y="285750"/>
                </a:lnTo>
                <a:lnTo>
                  <a:pt x="475386" y="322783"/>
                </a:lnTo>
                <a:lnTo>
                  <a:pt x="443992" y="360616"/>
                </a:lnTo>
                <a:lnTo>
                  <a:pt x="413524" y="399148"/>
                </a:lnTo>
                <a:lnTo>
                  <a:pt x="383971" y="438289"/>
                </a:lnTo>
                <a:lnTo>
                  <a:pt x="355295" y="477964"/>
                </a:lnTo>
                <a:lnTo>
                  <a:pt x="325958" y="520319"/>
                </a:lnTo>
                <a:lnTo>
                  <a:pt x="297434" y="563219"/>
                </a:lnTo>
                <a:lnTo>
                  <a:pt x="269709" y="606615"/>
                </a:lnTo>
                <a:lnTo>
                  <a:pt x="242747" y="650506"/>
                </a:lnTo>
                <a:lnTo>
                  <a:pt x="216547" y="694855"/>
                </a:lnTo>
                <a:lnTo>
                  <a:pt x="191071" y="739635"/>
                </a:lnTo>
                <a:lnTo>
                  <a:pt x="166293" y="784821"/>
                </a:lnTo>
                <a:lnTo>
                  <a:pt x="142214" y="830376"/>
                </a:lnTo>
                <a:lnTo>
                  <a:pt x="118795" y="876287"/>
                </a:lnTo>
                <a:lnTo>
                  <a:pt x="96024" y="922528"/>
                </a:lnTo>
                <a:lnTo>
                  <a:pt x="73875" y="969060"/>
                </a:lnTo>
                <a:lnTo>
                  <a:pt x="52336" y="1015860"/>
                </a:lnTo>
                <a:lnTo>
                  <a:pt x="31369" y="1062901"/>
                </a:lnTo>
                <a:lnTo>
                  <a:pt x="10947" y="1110170"/>
                </a:lnTo>
                <a:lnTo>
                  <a:pt x="0" y="1136307"/>
                </a:lnTo>
                <a:lnTo>
                  <a:pt x="61671" y="1136307"/>
                </a:lnTo>
                <a:lnTo>
                  <a:pt x="80060" y="1093571"/>
                </a:lnTo>
                <a:lnTo>
                  <a:pt x="100977" y="1046480"/>
                </a:lnTo>
                <a:lnTo>
                  <a:pt x="122491" y="999655"/>
                </a:lnTo>
                <a:lnTo>
                  <a:pt x="144602" y="953096"/>
                </a:lnTo>
                <a:lnTo>
                  <a:pt x="167347" y="906856"/>
                </a:lnTo>
                <a:lnTo>
                  <a:pt x="190741" y="860945"/>
                </a:lnTo>
                <a:lnTo>
                  <a:pt x="214807" y="815403"/>
                </a:lnTo>
                <a:lnTo>
                  <a:pt x="239572" y="770255"/>
                </a:lnTo>
                <a:lnTo>
                  <a:pt x="265061" y="725512"/>
                </a:lnTo>
                <a:lnTo>
                  <a:pt x="291287" y="681215"/>
                </a:lnTo>
                <a:lnTo>
                  <a:pt x="318287" y="637400"/>
                </a:lnTo>
                <a:lnTo>
                  <a:pt x="346062" y="594080"/>
                </a:lnTo>
                <a:lnTo>
                  <a:pt x="373240" y="553313"/>
                </a:lnTo>
                <a:lnTo>
                  <a:pt x="401243" y="512927"/>
                </a:lnTo>
                <a:lnTo>
                  <a:pt x="430098" y="473024"/>
                </a:lnTo>
                <a:lnTo>
                  <a:pt x="459828" y="433679"/>
                </a:lnTo>
                <a:lnTo>
                  <a:pt x="490474" y="394995"/>
                </a:lnTo>
                <a:lnTo>
                  <a:pt x="522058" y="357073"/>
                </a:lnTo>
                <a:lnTo>
                  <a:pt x="554609" y="320001"/>
                </a:lnTo>
                <a:lnTo>
                  <a:pt x="588149" y="283857"/>
                </a:lnTo>
                <a:lnTo>
                  <a:pt x="622706" y="248754"/>
                </a:lnTo>
                <a:lnTo>
                  <a:pt x="658317" y="214782"/>
                </a:lnTo>
                <a:lnTo>
                  <a:pt x="695007" y="182029"/>
                </a:lnTo>
                <a:lnTo>
                  <a:pt x="732802" y="150596"/>
                </a:lnTo>
                <a:lnTo>
                  <a:pt x="771728" y="120573"/>
                </a:lnTo>
                <a:lnTo>
                  <a:pt x="787463" y="109372"/>
                </a:lnTo>
                <a:lnTo>
                  <a:pt x="765594" y="153301"/>
                </a:lnTo>
                <a:lnTo>
                  <a:pt x="742251" y="200469"/>
                </a:lnTo>
                <a:lnTo>
                  <a:pt x="719048" y="247713"/>
                </a:lnTo>
                <a:lnTo>
                  <a:pt x="695972" y="295008"/>
                </a:lnTo>
                <a:lnTo>
                  <a:pt x="673023" y="342379"/>
                </a:lnTo>
                <a:lnTo>
                  <a:pt x="650214" y="389801"/>
                </a:lnTo>
                <a:lnTo>
                  <a:pt x="627532" y="437286"/>
                </a:lnTo>
                <a:lnTo>
                  <a:pt x="604977" y="484835"/>
                </a:lnTo>
                <a:lnTo>
                  <a:pt x="582549" y="532460"/>
                </a:lnTo>
                <a:lnTo>
                  <a:pt x="560260" y="580136"/>
                </a:lnTo>
                <a:lnTo>
                  <a:pt x="496646" y="717486"/>
                </a:lnTo>
                <a:lnTo>
                  <a:pt x="475983" y="762381"/>
                </a:lnTo>
                <a:lnTo>
                  <a:pt x="455422" y="807364"/>
                </a:lnTo>
                <a:lnTo>
                  <a:pt x="435000" y="852436"/>
                </a:lnTo>
                <a:lnTo>
                  <a:pt x="414756" y="897597"/>
                </a:lnTo>
                <a:lnTo>
                  <a:pt x="394754" y="942860"/>
                </a:lnTo>
                <a:lnTo>
                  <a:pt x="375018" y="988250"/>
                </a:lnTo>
                <a:lnTo>
                  <a:pt x="355600" y="1033754"/>
                </a:lnTo>
                <a:lnTo>
                  <a:pt x="336550" y="1079385"/>
                </a:lnTo>
                <a:lnTo>
                  <a:pt x="317893" y="1125169"/>
                </a:lnTo>
                <a:lnTo>
                  <a:pt x="313474" y="1136307"/>
                </a:lnTo>
                <a:lnTo>
                  <a:pt x="376364" y="1136307"/>
                </a:lnTo>
                <a:lnTo>
                  <a:pt x="390169" y="1103312"/>
                </a:lnTo>
                <a:lnTo>
                  <a:pt x="409587" y="1057465"/>
                </a:lnTo>
                <a:lnTo>
                  <a:pt x="429094" y="1011745"/>
                </a:lnTo>
                <a:lnTo>
                  <a:pt x="448818" y="966127"/>
                </a:lnTo>
                <a:lnTo>
                  <a:pt x="468744" y="920584"/>
                </a:lnTo>
                <a:lnTo>
                  <a:pt x="488848" y="875118"/>
                </a:lnTo>
                <a:lnTo>
                  <a:pt x="509143" y="829729"/>
                </a:lnTo>
                <a:lnTo>
                  <a:pt x="529577" y="784415"/>
                </a:lnTo>
                <a:lnTo>
                  <a:pt x="550164" y="739165"/>
                </a:lnTo>
                <a:lnTo>
                  <a:pt x="570953" y="693788"/>
                </a:lnTo>
                <a:lnTo>
                  <a:pt x="591858" y="648474"/>
                </a:lnTo>
                <a:lnTo>
                  <a:pt x="612889" y="603224"/>
                </a:lnTo>
                <a:lnTo>
                  <a:pt x="634047" y="558038"/>
                </a:lnTo>
                <a:lnTo>
                  <a:pt x="655320" y="512889"/>
                </a:lnTo>
                <a:lnTo>
                  <a:pt x="676706" y="467817"/>
                </a:lnTo>
                <a:lnTo>
                  <a:pt x="698220" y="422783"/>
                </a:lnTo>
                <a:lnTo>
                  <a:pt x="719848" y="377812"/>
                </a:lnTo>
                <a:lnTo>
                  <a:pt x="741591" y="332905"/>
                </a:lnTo>
                <a:lnTo>
                  <a:pt x="763460" y="288048"/>
                </a:lnTo>
                <a:lnTo>
                  <a:pt x="785431" y="243243"/>
                </a:lnTo>
                <a:lnTo>
                  <a:pt x="807516" y="198501"/>
                </a:lnTo>
                <a:lnTo>
                  <a:pt x="829716" y="153809"/>
                </a:lnTo>
                <a:lnTo>
                  <a:pt x="845096" y="123050"/>
                </a:lnTo>
                <a:lnTo>
                  <a:pt x="845502" y="131152"/>
                </a:lnTo>
                <a:lnTo>
                  <a:pt x="843648" y="184378"/>
                </a:lnTo>
                <a:lnTo>
                  <a:pt x="838009" y="237464"/>
                </a:lnTo>
                <a:lnTo>
                  <a:pt x="829271" y="290283"/>
                </a:lnTo>
                <a:lnTo>
                  <a:pt x="818134" y="342709"/>
                </a:lnTo>
                <a:lnTo>
                  <a:pt x="805307" y="394614"/>
                </a:lnTo>
                <a:lnTo>
                  <a:pt x="792848" y="441477"/>
                </a:lnTo>
                <a:lnTo>
                  <a:pt x="780186" y="488200"/>
                </a:lnTo>
                <a:lnTo>
                  <a:pt x="767575" y="534873"/>
                </a:lnTo>
                <a:lnTo>
                  <a:pt x="755307" y="581609"/>
                </a:lnTo>
                <a:lnTo>
                  <a:pt x="743673" y="628484"/>
                </a:lnTo>
                <a:lnTo>
                  <a:pt x="732942" y="675614"/>
                </a:lnTo>
                <a:lnTo>
                  <a:pt x="723392" y="723074"/>
                </a:lnTo>
                <a:lnTo>
                  <a:pt x="715327" y="770966"/>
                </a:lnTo>
                <a:lnTo>
                  <a:pt x="708621" y="818616"/>
                </a:lnTo>
                <a:lnTo>
                  <a:pt x="702716" y="866343"/>
                </a:lnTo>
                <a:lnTo>
                  <a:pt x="697471" y="914158"/>
                </a:lnTo>
                <a:lnTo>
                  <a:pt x="692759" y="962025"/>
                </a:lnTo>
                <a:lnTo>
                  <a:pt x="688441" y="1009942"/>
                </a:lnTo>
                <a:lnTo>
                  <a:pt x="684390" y="1057884"/>
                </a:lnTo>
                <a:lnTo>
                  <a:pt x="677964" y="1136307"/>
                </a:lnTo>
                <a:lnTo>
                  <a:pt x="732599" y="1136307"/>
                </a:lnTo>
                <a:lnTo>
                  <a:pt x="736930" y="1083373"/>
                </a:lnTo>
                <a:lnTo>
                  <a:pt x="740994" y="1035011"/>
                </a:lnTo>
                <a:lnTo>
                  <a:pt x="745299" y="986675"/>
                </a:lnTo>
                <a:lnTo>
                  <a:pt x="749998" y="938377"/>
                </a:lnTo>
                <a:lnTo>
                  <a:pt x="755218" y="890117"/>
                </a:lnTo>
                <a:lnTo>
                  <a:pt x="761555" y="837526"/>
                </a:lnTo>
                <a:lnTo>
                  <a:pt x="768832" y="785025"/>
                </a:lnTo>
                <a:lnTo>
                  <a:pt x="777379" y="732739"/>
                </a:lnTo>
                <a:lnTo>
                  <a:pt x="787552" y="680796"/>
                </a:lnTo>
                <a:lnTo>
                  <a:pt x="798537" y="633336"/>
                </a:lnTo>
                <a:lnTo>
                  <a:pt x="810704" y="586168"/>
                </a:lnTo>
                <a:lnTo>
                  <a:pt x="823582" y="539165"/>
                </a:lnTo>
                <a:lnTo>
                  <a:pt x="836701" y="492239"/>
                </a:lnTo>
                <a:lnTo>
                  <a:pt x="849287" y="446544"/>
                </a:lnTo>
                <a:lnTo>
                  <a:pt x="861364" y="400596"/>
                </a:lnTo>
                <a:lnTo>
                  <a:pt x="872477" y="354406"/>
                </a:lnTo>
                <a:lnTo>
                  <a:pt x="882205" y="307962"/>
                </a:lnTo>
                <a:lnTo>
                  <a:pt x="890130" y="261239"/>
                </a:lnTo>
                <a:lnTo>
                  <a:pt x="895807" y="214236"/>
                </a:lnTo>
                <a:lnTo>
                  <a:pt x="898829" y="166954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7810381" y="6023855"/>
            <a:ext cx="2063327" cy="834390"/>
          </a:xfrm>
          <a:custGeom>
            <a:avLst/>
            <a:gdLst/>
            <a:ahLst/>
            <a:cxnLst/>
            <a:rect l="l" t="t" r="r" b="b"/>
            <a:pathLst>
              <a:path w="3094990" h="1251584">
                <a:moveTo>
                  <a:pt x="2797645" y="1251216"/>
                </a:moveTo>
                <a:lnTo>
                  <a:pt x="1539849" y="700836"/>
                </a:lnTo>
                <a:lnTo>
                  <a:pt x="966914" y="466191"/>
                </a:lnTo>
                <a:lnTo>
                  <a:pt x="775169" y="384568"/>
                </a:lnTo>
                <a:lnTo>
                  <a:pt x="679475" y="342112"/>
                </a:lnTo>
                <a:lnTo>
                  <a:pt x="584327" y="298424"/>
                </a:lnTo>
                <a:lnTo>
                  <a:pt x="489851" y="253326"/>
                </a:lnTo>
                <a:lnTo>
                  <a:pt x="442899" y="230212"/>
                </a:lnTo>
                <a:lnTo>
                  <a:pt x="396151" y="206667"/>
                </a:lnTo>
                <a:lnTo>
                  <a:pt x="349618" y="182702"/>
                </a:lnTo>
                <a:lnTo>
                  <a:pt x="303326" y="158267"/>
                </a:lnTo>
                <a:lnTo>
                  <a:pt x="257276" y="133362"/>
                </a:lnTo>
                <a:lnTo>
                  <a:pt x="192862" y="97434"/>
                </a:lnTo>
                <a:lnTo>
                  <a:pt x="137261" y="65341"/>
                </a:lnTo>
                <a:lnTo>
                  <a:pt x="127939" y="61798"/>
                </a:lnTo>
                <a:lnTo>
                  <a:pt x="118135" y="61556"/>
                </a:lnTo>
                <a:lnTo>
                  <a:pt x="109308" y="65062"/>
                </a:lnTo>
                <a:lnTo>
                  <a:pt x="102933" y="72796"/>
                </a:lnTo>
                <a:lnTo>
                  <a:pt x="101092" y="83185"/>
                </a:lnTo>
                <a:lnTo>
                  <a:pt x="103479" y="91478"/>
                </a:lnTo>
                <a:lnTo>
                  <a:pt x="92125" y="77203"/>
                </a:lnTo>
                <a:lnTo>
                  <a:pt x="80479" y="61950"/>
                </a:lnTo>
                <a:lnTo>
                  <a:pt x="73647" y="52743"/>
                </a:lnTo>
                <a:lnTo>
                  <a:pt x="73380" y="52400"/>
                </a:lnTo>
                <a:lnTo>
                  <a:pt x="81394" y="52336"/>
                </a:lnTo>
                <a:lnTo>
                  <a:pt x="393636" y="52336"/>
                </a:lnTo>
                <a:lnTo>
                  <a:pt x="353072" y="41402"/>
                </a:lnTo>
                <a:lnTo>
                  <a:pt x="305689" y="30060"/>
                </a:lnTo>
                <a:lnTo>
                  <a:pt x="258013" y="20256"/>
                </a:lnTo>
                <a:lnTo>
                  <a:pt x="229082" y="15379"/>
                </a:lnTo>
                <a:lnTo>
                  <a:pt x="209994" y="12153"/>
                </a:lnTo>
                <a:lnTo>
                  <a:pt x="161632" y="5918"/>
                </a:lnTo>
                <a:lnTo>
                  <a:pt x="112903" y="1727"/>
                </a:lnTo>
                <a:lnTo>
                  <a:pt x="67411" y="12"/>
                </a:lnTo>
                <a:lnTo>
                  <a:pt x="44678" y="0"/>
                </a:lnTo>
                <a:lnTo>
                  <a:pt x="21983" y="571"/>
                </a:lnTo>
                <a:lnTo>
                  <a:pt x="8902" y="4368"/>
                </a:lnTo>
                <a:lnTo>
                  <a:pt x="1397" y="13271"/>
                </a:lnTo>
                <a:lnTo>
                  <a:pt x="0" y="25171"/>
                </a:lnTo>
                <a:lnTo>
                  <a:pt x="5295" y="37947"/>
                </a:lnTo>
                <a:lnTo>
                  <a:pt x="35293" y="79438"/>
                </a:lnTo>
                <a:lnTo>
                  <a:pt x="66522" y="119964"/>
                </a:lnTo>
                <a:lnTo>
                  <a:pt x="98920" y="159550"/>
                </a:lnTo>
                <a:lnTo>
                  <a:pt x="132410" y="198196"/>
                </a:lnTo>
                <a:lnTo>
                  <a:pt x="166839" y="235839"/>
                </a:lnTo>
                <a:lnTo>
                  <a:pt x="202438" y="272808"/>
                </a:lnTo>
                <a:lnTo>
                  <a:pt x="238836" y="308800"/>
                </a:lnTo>
                <a:lnTo>
                  <a:pt x="276072" y="343954"/>
                </a:lnTo>
                <a:lnTo>
                  <a:pt x="314096" y="378282"/>
                </a:lnTo>
                <a:lnTo>
                  <a:pt x="352818" y="411797"/>
                </a:lnTo>
                <a:lnTo>
                  <a:pt x="392188" y="444538"/>
                </a:lnTo>
                <a:lnTo>
                  <a:pt x="432142" y="476504"/>
                </a:lnTo>
                <a:lnTo>
                  <a:pt x="472617" y="507733"/>
                </a:lnTo>
                <a:lnTo>
                  <a:pt x="512635" y="537616"/>
                </a:lnTo>
                <a:lnTo>
                  <a:pt x="553085" y="566889"/>
                </a:lnTo>
                <a:lnTo>
                  <a:pt x="593940" y="595566"/>
                </a:lnTo>
                <a:lnTo>
                  <a:pt x="635190" y="623684"/>
                </a:lnTo>
                <a:lnTo>
                  <a:pt x="676795" y="651243"/>
                </a:lnTo>
                <a:lnTo>
                  <a:pt x="718769" y="678268"/>
                </a:lnTo>
                <a:lnTo>
                  <a:pt x="761060" y="704773"/>
                </a:lnTo>
                <a:lnTo>
                  <a:pt x="803668" y="730783"/>
                </a:lnTo>
                <a:lnTo>
                  <a:pt x="846569" y="756323"/>
                </a:lnTo>
                <a:lnTo>
                  <a:pt x="889736" y="781392"/>
                </a:lnTo>
                <a:lnTo>
                  <a:pt x="933170" y="806030"/>
                </a:lnTo>
                <a:lnTo>
                  <a:pt x="976833" y="830249"/>
                </a:lnTo>
                <a:lnTo>
                  <a:pt x="1020711" y="854049"/>
                </a:lnTo>
                <a:lnTo>
                  <a:pt x="1064780" y="877481"/>
                </a:lnTo>
                <a:lnTo>
                  <a:pt x="1110399" y="901242"/>
                </a:lnTo>
                <a:lnTo>
                  <a:pt x="1202207" y="947686"/>
                </a:lnTo>
                <a:lnTo>
                  <a:pt x="1294688" y="992784"/>
                </a:lnTo>
                <a:lnTo>
                  <a:pt x="1387741" y="1036688"/>
                </a:lnTo>
                <a:lnTo>
                  <a:pt x="1528203" y="1100670"/>
                </a:lnTo>
                <a:lnTo>
                  <a:pt x="1669440" y="1162824"/>
                </a:lnTo>
                <a:lnTo>
                  <a:pt x="1713738" y="1181849"/>
                </a:lnTo>
                <a:lnTo>
                  <a:pt x="1758175" y="1200467"/>
                </a:lnTo>
                <a:lnTo>
                  <a:pt x="1802765" y="1218653"/>
                </a:lnTo>
                <a:lnTo>
                  <a:pt x="1847532" y="1236332"/>
                </a:lnTo>
                <a:lnTo>
                  <a:pt x="1886597" y="1251216"/>
                </a:lnTo>
                <a:lnTo>
                  <a:pt x="2031961" y="1251216"/>
                </a:lnTo>
                <a:lnTo>
                  <a:pt x="1991271" y="1237767"/>
                </a:lnTo>
                <a:lnTo>
                  <a:pt x="1942807" y="1220978"/>
                </a:lnTo>
                <a:lnTo>
                  <a:pt x="1894674" y="1203515"/>
                </a:lnTo>
                <a:lnTo>
                  <a:pt x="1846668" y="1185291"/>
                </a:lnTo>
                <a:lnTo>
                  <a:pt x="1799005" y="1166342"/>
                </a:lnTo>
                <a:lnTo>
                  <a:pt x="1751647" y="1146657"/>
                </a:lnTo>
                <a:lnTo>
                  <a:pt x="1614208" y="1087310"/>
                </a:lnTo>
                <a:lnTo>
                  <a:pt x="1477505" y="1026236"/>
                </a:lnTo>
                <a:lnTo>
                  <a:pt x="1341767" y="963079"/>
                </a:lnTo>
                <a:lnTo>
                  <a:pt x="1251915" y="919657"/>
                </a:lnTo>
                <a:lnTo>
                  <a:pt x="1162634" y="875068"/>
                </a:lnTo>
                <a:lnTo>
                  <a:pt x="1075245" y="829818"/>
                </a:lnTo>
                <a:lnTo>
                  <a:pt x="1031798" y="806665"/>
                </a:lnTo>
                <a:lnTo>
                  <a:pt x="988555" y="783145"/>
                </a:lnTo>
                <a:lnTo>
                  <a:pt x="945527" y="759218"/>
                </a:lnTo>
                <a:lnTo>
                  <a:pt x="902741" y="734885"/>
                </a:lnTo>
                <a:lnTo>
                  <a:pt x="860196" y="710133"/>
                </a:lnTo>
                <a:lnTo>
                  <a:pt x="817930" y="684911"/>
                </a:lnTo>
                <a:lnTo>
                  <a:pt x="775944" y="659218"/>
                </a:lnTo>
                <a:lnTo>
                  <a:pt x="734263" y="633044"/>
                </a:lnTo>
                <a:lnTo>
                  <a:pt x="692912" y="606361"/>
                </a:lnTo>
                <a:lnTo>
                  <a:pt x="651903" y="579145"/>
                </a:lnTo>
                <a:lnTo>
                  <a:pt x="611263" y="551383"/>
                </a:lnTo>
                <a:lnTo>
                  <a:pt x="570992" y="523062"/>
                </a:lnTo>
                <a:lnTo>
                  <a:pt x="530237" y="493471"/>
                </a:lnTo>
                <a:lnTo>
                  <a:pt x="489877" y="463181"/>
                </a:lnTo>
                <a:lnTo>
                  <a:pt x="450011" y="432168"/>
                </a:lnTo>
                <a:lnTo>
                  <a:pt x="410679" y="400405"/>
                </a:lnTo>
                <a:lnTo>
                  <a:pt x="371970" y="367868"/>
                </a:lnTo>
                <a:lnTo>
                  <a:pt x="333921" y="334543"/>
                </a:lnTo>
                <a:lnTo>
                  <a:pt x="296621" y="300405"/>
                </a:lnTo>
                <a:lnTo>
                  <a:pt x="260134" y="265417"/>
                </a:lnTo>
                <a:lnTo>
                  <a:pt x="224523" y="229590"/>
                </a:lnTo>
                <a:lnTo>
                  <a:pt x="189839" y="192862"/>
                </a:lnTo>
                <a:lnTo>
                  <a:pt x="156171" y="155244"/>
                </a:lnTo>
                <a:lnTo>
                  <a:pt x="123583" y="116700"/>
                </a:lnTo>
                <a:lnTo>
                  <a:pt x="115430" y="106476"/>
                </a:lnTo>
                <a:lnTo>
                  <a:pt x="118478" y="108915"/>
                </a:lnTo>
                <a:lnTo>
                  <a:pt x="163931" y="135191"/>
                </a:lnTo>
                <a:lnTo>
                  <a:pt x="209664" y="160959"/>
                </a:lnTo>
                <a:lnTo>
                  <a:pt x="255676" y="186207"/>
                </a:lnTo>
                <a:lnTo>
                  <a:pt x="301942" y="210985"/>
                </a:lnTo>
                <a:lnTo>
                  <a:pt x="348449" y="235292"/>
                </a:lnTo>
                <a:lnTo>
                  <a:pt x="395185" y="259156"/>
                </a:lnTo>
                <a:lnTo>
                  <a:pt x="442137" y="282587"/>
                </a:lnTo>
                <a:lnTo>
                  <a:pt x="489280" y="305625"/>
                </a:lnTo>
                <a:lnTo>
                  <a:pt x="584123" y="350570"/>
                </a:lnTo>
                <a:lnTo>
                  <a:pt x="679602" y="394144"/>
                </a:lnTo>
                <a:lnTo>
                  <a:pt x="823937" y="457403"/>
                </a:lnTo>
                <a:lnTo>
                  <a:pt x="1585696" y="772210"/>
                </a:lnTo>
                <a:lnTo>
                  <a:pt x="2678963" y="1251216"/>
                </a:lnTo>
                <a:lnTo>
                  <a:pt x="2797645" y="1251216"/>
                </a:lnTo>
                <a:close/>
              </a:path>
              <a:path w="3094990" h="1251584">
                <a:moveTo>
                  <a:pt x="3094990" y="1251216"/>
                </a:moveTo>
                <a:lnTo>
                  <a:pt x="3052203" y="1219733"/>
                </a:lnTo>
                <a:lnTo>
                  <a:pt x="3009544" y="1189456"/>
                </a:lnTo>
                <a:lnTo>
                  <a:pt x="2966504" y="1159840"/>
                </a:lnTo>
                <a:lnTo>
                  <a:pt x="2923209" y="1130833"/>
                </a:lnTo>
                <a:lnTo>
                  <a:pt x="2879801" y="1102347"/>
                </a:lnTo>
                <a:lnTo>
                  <a:pt x="2835668" y="1073988"/>
                </a:lnTo>
                <a:lnTo>
                  <a:pt x="2791269" y="1046086"/>
                </a:lnTo>
                <a:lnTo>
                  <a:pt x="2746578" y="1018616"/>
                </a:lnTo>
                <a:lnTo>
                  <a:pt x="2701645" y="991565"/>
                </a:lnTo>
                <a:lnTo>
                  <a:pt x="2656459" y="964907"/>
                </a:lnTo>
                <a:lnTo>
                  <a:pt x="2611056" y="938631"/>
                </a:lnTo>
                <a:lnTo>
                  <a:pt x="2519629" y="887133"/>
                </a:lnTo>
                <a:lnTo>
                  <a:pt x="2427478" y="836942"/>
                </a:lnTo>
                <a:lnTo>
                  <a:pt x="2334717" y="787920"/>
                </a:lnTo>
                <a:lnTo>
                  <a:pt x="2197747" y="717550"/>
                </a:lnTo>
                <a:lnTo>
                  <a:pt x="2061286" y="649681"/>
                </a:lnTo>
                <a:lnTo>
                  <a:pt x="1969630" y="605790"/>
                </a:lnTo>
                <a:lnTo>
                  <a:pt x="1877326" y="563283"/>
                </a:lnTo>
                <a:lnTo>
                  <a:pt x="1830920" y="542645"/>
                </a:lnTo>
                <a:lnTo>
                  <a:pt x="1784324" y="522439"/>
                </a:lnTo>
                <a:lnTo>
                  <a:pt x="1737525" y="502704"/>
                </a:lnTo>
                <a:lnTo>
                  <a:pt x="1690522" y="483476"/>
                </a:lnTo>
                <a:lnTo>
                  <a:pt x="1643291" y="464794"/>
                </a:lnTo>
                <a:lnTo>
                  <a:pt x="1594154" y="446062"/>
                </a:lnTo>
                <a:lnTo>
                  <a:pt x="1544789" y="427964"/>
                </a:lnTo>
                <a:lnTo>
                  <a:pt x="1495209" y="410476"/>
                </a:lnTo>
                <a:lnTo>
                  <a:pt x="1445412" y="393623"/>
                </a:lnTo>
                <a:lnTo>
                  <a:pt x="1395425" y="377367"/>
                </a:lnTo>
                <a:lnTo>
                  <a:pt x="1345234" y="361721"/>
                </a:lnTo>
                <a:lnTo>
                  <a:pt x="1294866" y="346671"/>
                </a:lnTo>
                <a:lnTo>
                  <a:pt x="1244320" y="332206"/>
                </a:lnTo>
                <a:lnTo>
                  <a:pt x="1092073" y="292277"/>
                </a:lnTo>
                <a:lnTo>
                  <a:pt x="1041577" y="278142"/>
                </a:lnTo>
                <a:lnTo>
                  <a:pt x="995908" y="264172"/>
                </a:lnTo>
                <a:lnTo>
                  <a:pt x="950544" y="249326"/>
                </a:lnTo>
                <a:lnTo>
                  <a:pt x="905421" y="233768"/>
                </a:lnTo>
                <a:lnTo>
                  <a:pt x="860463" y="217678"/>
                </a:lnTo>
                <a:lnTo>
                  <a:pt x="586193" y="114973"/>
                </a:lnTo>
                <a:lnTo>
                  <a:pt x="540004" y="98577"/>
                </a:lnTo>
                <a:lnTo>
                  <a:pt x="493610" y="82854"/>
                </a:lnTo>
                <a:lnTo>
                  <a:pt x="447014" y="67970"/>
                </a:lnTo>
                <a:lnTo>
                  <a:pt x="400177" y="54089"/>
                </a:lnTo>
                <a:lnTo>
                  <a:pt x="81394" y="52336"/>
                </a:lnTo>
                <a:lnTo>
                  <a:pt x="132422" y="54711"/>
                </a:lnTo>
                <a:lnTo>
                  <a:pt x="183172" y="59639"/>
                </a:lnTo>
                <a:lnTo>
                  <a:pt x="233629" y="66916"/>
                </a:lnTo>
                <a:lnTo>
                  <a:pt x="283794" y="76301"/>
                </a:lnTo>
                <a:lnTo>
                  <a:pt x="333692" y="87566"/>
                </a:lnTo>
                <a:lnTo>
                  <a:pt x="383298" y="100482"/>
                </a:lnTo>
                <a:lnTo>
                  <a:pt x="432625" y="114808"/>
                </a:lnTo>
                <a:lnTo>
                  <a:pt x="481672" y="130340"/>
                </a:lnTo>
                <a:lnTo>
                  <a:pt x="530440" y="146837"/>
                </a:lnTo>
                <a:lnTo>
                  <a:pt x="578929" y="164071"/>
                </a:lnTo>
                <a:lnTo>
                  <a:pt x="815187" y="252539"/>
                </a:lnTo>
                <a:lnTo>
                  <a:pt x="860272" y="268833"/>
                </a:lnTo>
                <a:lnTo>
                  <a:pt x="905459" y="284632"/>
                </a:lnTo>
                <a:lnTo>
                  <a:pt x="950810" y="299885"/>
                </a:lnTo>
                <a:lnTo>
                  <a:pt x="996353" y="314515"/>
                </a:lnTo>
                <a:lnTo>
                  <a:pt x="1042136" y="328447"/>
                </a:lnTo>
                <a:lnTo>
                  <a:pt x="1088199" y="341604"/>
                </a:lnTo>
                <a:lnTo>
                  <a:pt x="1236675" y="381203"/>
                </a:lnTo>
                <a:lnTo>
                  <a:pt x="1287475" y="395681"/>
                </a:lnTo>
                <a:lnTo>
                  <a:pt x="1338110" y="410756"/>
                </a:lnTo>
                <a:lnTo>
                  <a:pt x="1388567" y="426440"/>
                </a:lnTo>
                <a:lnTo>
                  <a:pt x="1438821" y="442722"/>
                </a:lnTo>
                <a:lnTo>
                  <a:pt x="1488884" y="459638"/>
                </a:lnTo>
                <a:lnTo>
                  <a:pt x="1538719" y="477189"/>
                </a:lnTo>
                <a:lnTo>
                  <a:pt x="1587512" y="495109"/>
                </a:lnTo>
                <a:lnTo>
                  <a:pt x="1636039" y="513676"/>
                </a:lnTo>
                <a:lnTo>
                  <a:pt x="1684299" y="532853"/>
                </a:lnTo>
                <a:lnTo>
                  <a:pt x="1732318" y="552602"/>
                </a:lnTo>
                <a:lnTo>
                  <a:pt x="1780120" y="572884"/>
                </a:lnTo>
                <a:lnTo>
                  <a:pt x="1827695" y="593648"/>
                </a:lnTo>
                <a:lnTo>
                  <a:pt x="1875078" y="614883"/>
                </a:lnTo>
                <a:lnTo>
                  <a:pt x="1969300" y="658558"/>
                </a:lnTo>
                <a:lnTo>
                  <a:pt x="2062899" y="703618"/>
                </a:lnTo>
                <a:lnTo>
                  <a:pt x="2202383" y="773125"/>
                </a:lnTo>
                <a:lnTo>
                  <a:pt x="2339149" y="843622"/>
                </a:lnTo>
                <a:lnTo>
                  <a:pt x="2429713" y="891857"/>
                </a:lnTo>
                <a:lnTo>
                  <a:pt x="2519667" y="941235"/>
                </a:lnTo>
                <a:lnTo>
                  <a:pt x="2608897" y="991870"/>
                </a:lnTo>
                <a:lnTo>
                  <a:pt x="2653207" y="1017701"/>
                </a:lnTo>
                <a:lnTo>
                  <a:pt x="2697302" y="1043889"/>
                </a:lnTo>
                <a:lnTo>
                  <a:pt x="2741168" y="1070457"/>
                </a:lnTo>
                <a:lnTo>
                  <a:pt x="2784779" y="1097419"/>
                </a:lnTo>
                <a:lnTo>
                  <a:pt x="2825889" y="1123276"/>
                </a:lnTo>
                <a:lnTo>
                  <a:pt x="2866860" y="1149553"/>
                </a:lnTo>
                <a:lnTo>
                  <a:pt x="2907652" y="1176274"/>
                </a:lnTo>
                <a:lnTo>
                  <a:pt x="2948127" y="1203490"/>
                </a:lnTo>
                <a:lnTo>
                  <a:pt x="2988335" y="1231315"/>
                </a:lnTo>
                <a:lnTo>
                  <a:pt x="3016199" y="1251216"/>
                </a:lnTo>
                <a:lnTo>
                  <a:pt x="3094990" y="1251216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10124999" y="4914400"/>
            <a:ext cx="755227" cy="1943947"/>
          </a:xfrm>
          <a:custGeom>
            <a:avLst/>
            <a:gdLst/>
            <a:ahLst/>
            <a:cxnLst/>
            <a:rect l="l" t="t" r="r" b="b"/>
            <a:pathLst>
              <a:path w="1132840" h="2915920">
                <a:moveTo>
                  <a:pt x="1132738" y="694321"/>
                </a:moveTo>
                <a:lnTo>
                  <a:pt x="1132141" y="643483"/>
                </a:lnTo>
                <a:lnTo>
                  <a:pt x="1130896" y="592518"/>
                </a:lnTo>
                <a:lnTo>
                  <a:pt x="1128826" y="541502"/>
                </a:lnTo>
                <a:lnTo>
                  <a:pt x="1125753" y="490537"/>
                </a:lnTo>
                <a:lnTo>
                  <a:pt x="1121486" y="439686"/>
                </a:lnTo>
                <a:lnTo>
                  <a:pt x="1115885" y="389369"/>
                </a:lnTo>
                <a:lnTo>
                  <a:pt x="1108659" y="338696"/>
                </a:lnTo>
                <a:lnTo>
                  <a:pt x="1099756" y="288721"/>
                </a:lnTo>
                <a:lnTo>
                  <a:pt x="1088936" y="239204"/>
                </a:lnTo>
                <a:lnTo>
                  <a:pt x="1076032" y="190233"/>
                </a:lnTo>
                <a:lnTo>
                  <a:pt x="1060869" y="141884"/>
                </a:lnTo>
                <a:lnTo>
                  <a:pt x="1043254" y="94234"/>
                </a:lnTo>
                <a:lnTo>
                  <a:pt x="1027023" y="56591"/>
                </a:lnTo>
                <a:lnTo>
                  <a:pt x="1008913" y="19799"/>
                </a:lnTo>
                <a:lnTo>
                  <a:pt x="985697" y="0"/>
                </a:lnTo>
                <a:lnTo>
                  <a:pt x="971664" y="152"/>
                </a:lnTo>
                <a:lnTo>
                  <a:pt x="959573" y="10350"/>
                </a:lnTo>
                <a:lnTo>
                  <a:pt x="956322" y="15811"/>
                </a:lnTo>
                <a:lnTo>
                  <a:pt x="952004" y="18440"/>
                </a:lnTo>
                <a:lnTo>
                  <a:pt x="947115" y="27901"/>
                </a:lnTo>
                <a:lnTo>
                  <a:pt x="947267" y="31051"/>
                </a:lnTo>
                <a:lnTo>
                  <a:pt x="933335" y="54508"/>
                </a:lnTo>
                <a:lnTo>
                  <a:pt x="909942" y="99936"/>
                </a:lnTo>
                <a:lnTo>
                  <a:pt x="889025" y="146456"/>
                </a:lnTo>
                <a:lnTo>
                  <a:pt x="870242" y="193903"/>
                </a:lnTo>
                <a:lnTo>
                  <a:pt x="853274" y="242087"/>
                </a:lnTo>
                <a:lnTo>
                  <a:pt x="837768" y="290855"/>
                </a:lnTo>
                <a:lnTo>
                  <a:pt x="823379" y="340004"/>
                </a:lnTo>
                <a:lnTo>
                  <a:pt x="809866" y="389051"/>
                </a:lnTo>
                <a:lnTo>
                  <a:pt x="782040" y="493560"/>
                </a:lnTo>
                <a:lnTo>
                  <a:pt x="766965" y="548182"/>
                </a:lnTo>
                <a:lnTo>
                  <a:pt x="750887" y="602526"/>
                </a:lnTo>
                <a:lnTo>
                  <a:pt x="733310" y="656412"/>
                </a:lnTo>
                <a:lnTo>
                  <a:pt x="713790" y="708634"/>
                </a:lnTo>
                <a:lnTo>
                  <a:pt x="691883" y="759828"/>
                </a:lnTo>
                <a:lnTo>
                  <a:pt x="667778" y="810018"/>
                </a:lnTo>
                <a:lnTo>
                  <a:pt x="641642" y="859231"/>
                </a:lnTo>
                <a:lnTo>
                  <a:pt x="614908" y="905713"/>
                </a:lnTo>
                <a:lnTo>
                  <a:pt x="587044" y="951509"/>
                </a:lnTo>
                <a:lnTo>
                  <a:pt x="558406" y="996835"/>
                </a:lnTo>
                <a:lnTo>
                  <a:pt x="500278" y="1086954"/>
                </a:lnTo>
                <a:lnTo>
                  <a:pt x="471487" y="1132192"/>
                </a:lnTo>
                <a:lnTo>
                  <a:pt x="443357" y="1177810"/>
                </a:lnTo>
                <a:lnTo>
                  <a:pt x="416229" y="1224038"/>
                </a:lnTo>
                <a:lnTo>
                  <a:pt x="391045" y="1269365"/>
                </a:lnTo>
                <a:lnTo>
                  <a:pt x="366750" y="1315199"/>
                </a:lnTo>
                <a:lnTo>
                  <a:pt x="343281" y="1361516"/>
                </a:lnTo>
                <a:lnTo>
                  <a:pt x="320598" y="1408239"/>
                </a:lnTo>
                <a:lnTo>
                  <a:pt x="298640" y="1455305"/>
                </a:lnTo>
                <a:lnTo>
                  <a:pt x="277368" y="1502676"/>
                </a:lnTo>
                <a:lnTo>
                  <a:pt x="256730" y="1550289"/>
                </a:lnTo>
                <a:lnTo>
                  <a:pt x="236689" y="1598091"/>
                </a:lnTo>
                <a:lnTo>
                  <a:pt x="217881" y="1644484"/>
                </a:lnTo>
                <a:lnTo>
                  <a:pt x="199605" y="1691182"/>
                </a:lnTo>
                <a:lnTo>
                  <a:pt x="181914" y="1738160"/>
                </a:lnTo>
                <a:lnTo>
                  <a:pt x="164820" y="1785429"/>
                </a:lnTo>
                <a:lnTo>
                  <a:pt x="148374" y="1832952"/>
                </a:lnTo>
                <a:lnTo>
                  <a:pt x="132600" y="1880730"/>
                </a:lnTo>
                <a:lnTo>
                  <a:pt x="117525" y="1928736"/>
                </a:lnTo>
                <a:lnTo>
                  <a:pt x="103212" y="1976983"/>
                </a:lnTo>
                <a:lnTo>
                  <a:pt x="89662" y="2025446"/>
                </a:lnTo>
                <a:lnTo>
                  <a:pt x="76936" y="2074125"/>
                </a:lnTo>
                <a:lnTo>
                  <a:pt x="65049" y="2122982"/>
                </a:lnTo>
                <a:lnTo>
                  <a:pt x="54051" y="2172030"/>
                </a:lnTo>
                <a:lnTo>
                  <a:pt x="43967" y="2221242"/>
                </a:lnTo>
                <a:lnTo>
                  <a:pt x="34836" y="2270620"/>
                </a:lnTo>
                <a:lnTo>
                  <a:pt x="26682" y="2320137"/>
                </a:lnTo>
                <a:lnTo>
                  <a:pt x="19558" y="2369794"/>
                </a:lnTo>
                <a:lnTo>
                  <a:pt x="13538" y="2419032"/>
                </a:lnTo>
                <a:lnTo>
                  <a:pt x="8420" y="2470747"/>
                </a:lnTo>
                <a:lnTo>
                  <a:pt x="4584" y="2522042"/>
                </a:lnTo>
                <a:lnTo>
                  <a:pt x="1943" y="2573451"/>
                </a:lnTo>
                <a:lnTo>
                  <a:pt x="419" y="2624937"/>
                </a:lnTo>
                <a:lnTo>
                  <a:pt x="0" y="2676487"/>
                </a:lnTo>
                <a:lnTo>
                  <a:pt x="596" y="2727261"/>
                </a:lnTo>
                <a:lnTo>
                  <a:pt x="2209" y="2779649"/>
                </a:lnTo>
                <a:lnTo>
                  <a:pt x="4749" y="2831223"/>
                </a:lnTo>
                <a:lnTo>
                  <a:pt x="8178" y="2882773"/>
                </a:lnTo>
                <a:lnTo>
                  <a:pt x="10896" y="2915399"/>
                </a:lnTo>
                <a:lnTo>
                  <a:pt x="63322" y="2915399"/>
                </a:lnTo>
                <a:lnTo>
                  <a:pt x="60833" y="2884157"/>
                </a:lnTo>
                <a:lnTo>
                  <a:pt x="57581" y="2832595"/>
                </a:lnTo>
                <a:lnTo>
                  <a:pt x="55257" y="2781008"/>
                </a:lnTo>
                <a:lnTo>
                  <a:pt x="53873" y="2729407"/>
                </a:lnTo>
                <a:lnTo>
                  <a:pt x="53505" y="2679039"/>
                </a:lnTo>
                <a:lnTo>
                  <a:pt x="53505" y="2676487"/>
                </a:lnTo>
                <a:lnTo>
                  <a:pt x="54089" y="2630881"/>
                </a:lnTo>
                <a:lnTo>
                  <a:pt x="55880" y="2574747"/>
                </a:lnTo>
                <a:lnTo>
                  <a:pt x="58724" y="2523286"/>
                </a:lnTo>
                <a:lnTo>
                  <a:pt x="62598" y="2474137"/>
                </a:lnTo>
                <a:lnTo>
                  <a:pt x="67614" y="2425090"/>
                </a:lnTo>
                <a:lnTo>
                  <a:pt x="73748" y="2376157"/>
                </a:lnTo>
                <a:lnTo>
                  <a:pt x="80949" y="2327364"/>
                </a:lnTo>
                <a:lnTo>
                  <a:pt x="89179" y="2278710"/>
                </a:lnTo>
                <a:lnTo>
                  <a:pt x="98386" y="2230209"/>
                </a:lnTo>
                <a:lnTo>
                  <a:pt x="108559" y="2181872"/>
                </a:lnTo>
                <a:lnTo>
                  <a:pt x="119621" y="2133727"/>
                </a:lnTo>
                <a:lnTo>
                  <a:pt x="131559" y="2085759"/>
                </a:lnTo>
                <a:lnTo>
                  <a:pt x="144322" y="2037994"/>
                </a:lnTo>
                <a:lnTo>
                  <a:pt x="157861" y="1990445"/>
                </a:lnTo>
                <a:lnTo>
                  <a:pt x="172148" y="1943125"/>
                </a:lnTo>
                <a:lnTo>
                  <a:pt x="187134" y="1896046"/>
                </a:lnTo>
                <a:lnTo>
                  <a:pt x="202780" y="1849208"/>
                </a:lnTo>
                <a:lnTo>
                  <a:pt x="219049" y="1802638"/>
                </a:lnTo>
                <a:lnTo>
                  <a:pt x="235889" y="1756333"/>
                </a:lnTo>
                <a:lnTo>
                  <a:pt x="253276" y="1710321"/>
                </a:lnTo>
                <a:lnTo>
                  <a:pt x="272186" y="1662176"/>
                </a:lnTo>
                <a:lnTo>
                  <a:pt x="291731" y="1614297"/>
                </a:lnTo>
                <a:lnTo>
                  <a:pt x="311924" y="1566684"/>
                </a:lnTo>
                <a:lnTo>
                  <a:pt x="332752" y="1519351"/>
                </a:lnTo>
                <a:lnTo>
                  <a:pt x="354241" y="1472323"/>
                </a:lnTo>
                <a:lnTo>
                  <a:pt x="376389" y="1425600"/>
                </a:lnTo>
                <a:lnTo>
                  <a:pt x="399186" y="1379194"/>
                </a:lnTo>
                <a:lnTo>
                  <a:pt x="422630" y="1333119"/>
                </a:lnTo>
                <a:lnTo>
                  <a:pt x="447751" y="1286395"/>
                </a:lnTo>
                <a:lnTo>
                  <a:pt x="474027" y="1240434"/>
                </a:lnTo>
                <a:lnTo>
                  <a:pt x="501218" y="1195070"/>
                </a:lnTo>
                <a:lnTo>
                  <a:pt x="529082" y="1150137"/>
                </a:lnTo>
                <a:lnTo>
                  <a:pt x="557377" y="1105458"/>
                </a:lnTo>
                <a:lnTo>
                  <a:pt x="614273" y="1016177"/>
                </a:lnTo>
                <a:lnTo>
                  <a:pt x="642378" y="971245"/>
                </a:lnTo>
                <a:lnTo>
                  <a:pt x="670458" y="924699"/>
                </a:lnTo>
                <a:lnTo>
                  <a:pt x="697268" y="877392"/>
                </a:lnTo>
                <a:lnTo>
                  <a:pt x="722464" y="829233"/>
                </a:lnTo>
                <a:lnTo>
                  <a:pt x="745693" y="780084"/>
                </a:lnTo>
                <a:lnTo>
                  <a:pt x="767245" y="728154"/>
                </a:lnTo>
                <a:lnTo>
                  <a:pt x="786371" y="675335"/>
                </a:lnTo>
                <a:lnTo>
                  <a:pt x="803592" y="621842"/>
                </a:lnTo>
                <a:lnTo>
                  <a:pt x="819404" y="567905"/>
                </a:lnTo>
                <a:lnTo>
                  <a:pt x="832713" y="519379"/>
                </a:lnTo>
                <a:lnTo>
                  <a:pt x="858621" y="421906"/>
                </a:lnTo>
                <a:lnTo>
                  <a:pt x="871918" y="373240"/>
                </a:lnTo>
                <a:lnTo>
                  <a:pt x="885913" y="324802"/>
                </a:lnTo>
                <a:lnTo>
                  <a:pt x="900963" y="276745"/>
                </a:lnTo>
                <a:lnTo>
                  <a:pt x="917422" y="229184"/>
                </a:lnTo>
                <a:lnTo>
                  <a:pt x="935647" y="182257"/>
                </a:lnTo>
                <a:lnTo>
                  <a:pt x="956005" y="136118"/>
                </a:lnTo>
                <a:lnTo>
                  <a:pt x="976706" y="95211"/>
                </a:lnTo>
                <a:lnTo>
                  <a:pt x="979678" y="105587"/>
                </a:lnTo>
                <a:lnTo>
                  <a:pt x="989012" y="161480"/>
                </a:lnTo>
                <a:lnTo>
                  <a:pt x="992339" y="226580"/>
                </a:lnTo>
                <a:lnTo>
                  <a:pt x="992009" y="259156"/>
                </a:lnTo>
                <a:lnTo>
                  <a:pt x="990092" y="307822"/>
                </a:lnTo>
                <a:lnTo>
                  <a:pt x="986713" y="356438"/>
                </a:lnTo>
                <a:lnTo>
                  <a:pt x="982065" y="404977"/>
                </a:lnTo>
                <a:lnTo>
                  <a:pt x="976312" y="453428"/>
                </a:lnTo>
                <a:lnTo>
                  <a:pt x="969645" y="501751"/>
                </a:lnTo>
                <a:lnTo>
                  <a:pt x="962253" y="549922"/>
                </a:lnTo>
                <a:lnTo>
                  <a:pt x="954316" y="597941"/>
                </a:lnTo>
                <a:lnTo>
                  <a:pt x="945464" y="648258"/>
                </a:lnTo>
                <a:lnTo>
                  <a:pt x="936053" y="698449"/>
                </a:lnTo>
                <a:lnTo>
                  <a:pt x="926147" y="748538"/>
                </a:lnTo>
                <a:lnTo>
                  <a:pt x="915797" y="798512"/>
                </a:lnTo>
                <a:lnTo>
                  <a:pt x="905052" y="848410"/>
                </a:lnTo>
                <a:lnTo>
                  <a:pt x="893991" y="898232"/>
                </a:lnTo>
                <a:lnTo>
                  <a:pt x="882637" y="947991"/>
                </a:lnTo>
                <a:lnTo>
                  <a:pt x="871080" y="997712"/>
                </a:lnTo>
                <a:lnTo>
                  <a:pt x="859370" y="1047394"/>
                </a:lnTo>
                <a:lnTo>
                  <a:pt x="847547" y="1097051"/>
                </a:lnTo>
                <a:lnTo>
                  <a:pt x="823836" y="1196390"/>
                </a:lnTo>
                <a:lnTo>
                  <a:pt x="812050" y="1246085"/>
                </a:lnTo>
                <a:lnTo>
                  <a:pt x="800684" y="1294625"/>
                </a:lnTo>
                <a:lnTo>
                  <a:pt x="789381" y="1343190"/>
                </a:lnTo>
                <a:lnTo>
                  <a:pt x="778154" y="1391767"/>
                </a:lnTo>
                <a:lnTo>
                  <a:pt x="766965" y="1440357"/>
                </a:lnTo>
                <a:lnTo>
                  <a:pt x="733488" y="1586153"/>
                </a:lnTo>
                <a:lnTo>
                  <a:pt x="722299" y="1634744"/>
                </a:lnTo>
                <a:lnTo>
                  <a:pt x="711060" y="1683321"/>
                </a:lnTo>
                <a:lnTo>
                  <a:pt x="699770" y="1731886"/>
                </a:lnTo>
                <a:lnTo>
                  <a:pt x="688390" y="1780425"/>
                </a:lnTo>
                <a:lnTo>
                  <a:pt x="676922" y="1828939"/>
                </a:lnTo>
                <a:lnTo>
                  <a:pt x="664984" y="1878634"/>
                </a:lnTo>
                <a:lnTo>
                  <a:pt x="652818" y="1928266"/>
                </a:lnTo>
                <a:lnTo>
                  <a:pt x="640435" y="1977834"/>
                </a:lnTo>
                <a:lnTo>
                  <a:pt x="627875" y="2027351"/>
                </a:lnTo>
                <a:lnTo>
                  <a:pt x="615162" y="2076831"/>
                </a:lnTo>
                <a:lnTo>
                  <a:pt x="602335" y="2126284"/>
                </a:lnTo>
                <a:lnTo>
                  <a:pt x="589419" y="2175700"/>
                </a:lnTo>
                <a:lnTo>
                  <a:pt x="576440" y="2225116"/>
                </a:lnTo>
                <a:lnTo>
                  <a:pt x="550405" y="2323935"/>
                </a:lnTo>
                <a:lnTo>
                  <a:pt x="537883" y="2371839"/>
                </a:lnTo>
                <a:lnTo>
                  <a:pt x="525526" y="2419807"/>
                </a:lnTo>
                <a:lnTo>
                  <a:pt x="513359" y="2467826"/>
                </a:lnTo>
                <a:lnTo>
                  <a:pt x="501383" y="2515882"/>
                </a:lnTo>
                <a:lnTo>
                  <a:pt x="489623" y="2564003"/>
                </a:lnTo>
                <a:lnTo>
                  <a:pt x="478078" y="2612161"/>
                </a:lnTo>
                <a:lnTo>
                  <a:pt x="466775" y="2660383"/>
                </a:lnTo>
                <a:lnTo>
                  <a:pt x="455688" y="2708656"/>
                </a:lnTo>
                <a:lnTo>
                  <a:pt x="444868" y="2756992"/>
                </a:lnTo>
                <a:lnTo>
                  <a:pt x="434289" y="2805379"/>
                </a:lnTo>
                <a:lnTo>
                  <a:pt x="423989" y="2853817"/>
                </a:lnTo>
                <a:lnTo>
                  <a:pt x="413956" y="2902318"/>
                </a:lnTo>
                <a:lnTo>
                  <a:pt x="411340" y="2915399"/>
                </a:lnTo>
                <a:lnTo>
                  <a:pt x="467690" y="2915399"/>
                </a:lnTo>
                <a:lnTo>
                  <a:pt x="470623" y="2900921"/>
                </a:lnTo>
                <a:lnTo>
                  <a:pt x="481076" y="2850946"/>
                </a:lnTo>
                <a:lnTo>
                  <a:pt x="491820" y="2801048"/>
                </a:lnTo>
                <a:lnTo>
                  <a:pt x="502856" y="2751201"/>
                </a:lnTo>
                <a:lnTo>
                  <a:pt x="514146" y="2701417"/>
                </a:lnTo>
                <a:lnTo>
                  <a:pt x="525703" y="2651683"/>
                </a:lnTo>
                <a:lnTo>
                  <a:pt x="537514" y="2602026"/>
                </a:lnTo>
                <a:lnTo>
                  <a:pt x="549541" y="2552408"/>
                </a:lnTo>
                <a:lnTo>
                  <a:pt x="561809" y="2502865"/>
                </a:lnTo>
                <a:lnTo>
                  <a:pt x="574281" y="2453360"/>
                </a:lnTo>
                <a:lnTo>
                  <a:pt x="586943" y="2403932"/>
                </a:lnTo>
                <a:lnTo>
                  <a:pt x="600151" y="2353246"/>
                </a:lnTo>
                <a:lnTo>
                  <a:pt x="613473" y="2302599"/>
                </a:lnTo>
                <a:lnTo>
                  <a:pt x="640270" y="2201367"/>
                </a:lnTo>
                <a:lnTo>
                  <a:pt x="653618" y="2150732"/>
                </a:lnTo>
                <a:lnTo>
                  <a:pt x="666864" y="2100084"/>
                </a:lnTo>
                <a:lnTo>
                  <a:pt x="679945" y="2049386"/>
                </a:lnTo>
                <a:lnTo>
                  <a:pt x="692797" y="1998624"/>
                </a:lnTo>
                <a:lnTo>
                  <a:pt x="705383" y="1947786"/>
                </a:lnTo>
                <a:lnTo>
                  <a:pt x="717194" y="1899005"/>
                </a:lnTo>
                <a:lnTo>
                  <a:pt x="728865" y="1850186"/>
                </a:lnTo>
                <a:lnTo>
                  <a:pt x="740422" y="1801329"/>
                </a:lnTo>
                <a:lnTo>
                  <a:pt x="751878" y="1752460"/>
                </a:lnTo>
                <a:lnTo>
                  <a:pt x="763257" y="1703565"/>
                </a:lnTo>
                <a:lnTo>
                  <a:pt x="774560" y="1654644"/>
                </a:lnTo>
                <a:lnTo>
                  <a:pt x="785812" y="1605724"/>
                </a:lnTo>
                <a:lnTo>
                  <a:pt x="819505" y="1458912"/>
                </a:lnTo>
                <a:lnTo>
                  <a:pt x="830770" y="1409966"/>
                </a:lnTo>
                <a:lnTo>
                  <a:pt x="842086" y="1361046"/>
                </a:lnTo>
                <a:lnTo>
                  <a:pt x="853579" y="1311910"/>
                </a:lnTo>
                <a:lnTo>
                  <a:pt x="865212" y="1262811"/>
                </a:lnTo>
                <a:lnTo>
                  <a:pt x="876935" y="1213739"/>
                </a:lnTo>
                <a:lnTo>
                  <a:pt x="900455" y="1115593"/>
                </a:lnTo>
                <a:lnTo>
                  <a:pt x="912139" y="1066520"/>
                </a:lnTo>
                <a:lnTo>
                  <a:pt x="923709" y="1017409"/>
                </a:lnTo>
                <a:lnTo>
                  <a:pt x="935113" y="968273"/>
                </a:lnTo>
                <a:lnTo>
                  <a:pt x="946302" y="919086"/>
                </a:lnTo>
                <a:lnTo>
                  <a:pt x="957224" y="869848"/>
                </a:lnTo>
                <a:lnTo>
                  <a:pt x="967816" y="820534"/>
                </a:lnTo>
                <a:lnTo>
                  <a:pt x="978039" y="771131"/>
                </a:lnTo>
                <a:lnTo>
                  <a:pt x="987831" y="721639"/>
                </a:lnTo>
                <a:lnTo>
                  <a:pt x="997153" y="672058"/>
                </a:lnTo>
                <a:lnTo>
                  <a:pt x="1005992" y="622350"/>
                </a:lnTo>
                <a:lnTo>
                  <a:pt x="1014323" y="572503"/>
                </a:lnTo>
                <a:lnTo>
                  <a:pt x="1022007" y="522528"/>
                </a:lnTo>
                <a:lnTo>
                  <a:pt x="1028865" y="472427"/>
                </a:lnTo>
                <a:lnTo>
                  <a:pt x="1034783" y="422224"/>
                </a:lnTo>
                <a:lnTo>
                  <a:pt x="1039583" y="371919"/>
                </a:lnTo>
                <a:lnTo>
                  <a:pt x="1043139" y="321525"/>
                </a:lnTo>
                <a:lnTo>
                  <a:pt x="1045362" y="276542"/>
                </a:lnTo>
                <a:lnTo>
                  <a:pt x="1052372" y="311975"/>
                </a:lnTo>
                <a:lnTo>
                  <a:pt x="1060196" y="361302"/>
                </a:lnTo>
                <a:lnTo>
                  <a:pt x="1066368" y="410972"/>
                </a:lnTo>
                <a:lnTo>
                  <a:pt x="1071105" y="460844"/>
                </a:lnTo>
                <a:lnTo>
                  <a:pt x="1074585" y="510832"/>
                </a:lnTo>
                <a:lnTo>
                  <a:pt x="1076998" y="560793"/>
                </a:lnTo>
                <a:lnTo>
                  <a:pt x="1078534" y="610628"/>
                </a:lnTo>
                <a:lnTo>
                  <a:pt x="1079411" y="660209"/>
                </a:lnTo>
                <a:lnTo>
                  <a:pt x="1079792" y="709422"/>
                </a:lnTo>
                <a:lnTo>
                  <a:pt x="1079715" y="780084"/>
                </a:lnTo>
                <a:lnTo>
                  <a:pt x="1079588" y="806970"/>
                </a:lnTo>
                <a:lnTo>
                  <a:pt x="1078826" y="899883"/>
                </a:lnTo>
                <a:lnTo>
                  <a:pt x="1078496" y="951509"/>
                </a:lnTo>
                <a:lnTo>
                  <a:pt x="1078509" y="1016177"/>
                </a:lnTo>
                <a:lnTo>
                  <a:pt x="1078941" y="1086954"/>
                </a:lnTo>
                <a:lnTo>
                  <a:pt x="1078941" y="1109078"/>
                </a:lnTo>
                <a:lnTo>
                  <a:pt x="1078687" y="1147470"/>
                </a:lnTo>
                <a:lnTo>
                  <a:pt x="1077798" y="1195070"/>
                </a:lnTo>
                <a:lnTo>
                  <a:pt x="1076286" y="1244066"/>
                </a:lnTo>
                <a:lnTo>
                  <a:pt x="1074204" y="1292326"/>
                </a:lnTo>
                <a:lnTo>
                  <a:pt x="1071537" y="1340561"/>
                </a:lnTo>
                <a:lnTo>
                  <a:pt x="1068273" y="1388757"/>
                </a:lnTo>
                <a:lnTo>
                  <a:pt x="1064399" y="1436916"/>
                </a:lnTo>
                <a:lnTo>
                  <a:pt x="1059942" y="1485023"/>
                </a:lnTo>
                <a:lnTo>
                  <a:pt x="1054671" y="1535150"/>
                </a:lnTo>
                <a:lnTo>
                  <a:pt x="1048778" y="1585201"/>
                </a:lnTo>
                <a:lnTo>
                  <a:pt x="1042250" y="1635150"/>
                </a:lnTo>
                <a:lnTo>
                  <a:pt x="1035126" y="1685010"/>
                </a:lnTo>
                <a:lnTo>
                  <a:pt x="1027404" y="1734781"/>
                </a:lnTo>
                <a:lnTo>
                  <a:pt x="1019111" y="1784464"/>
                </a:lnTo>
                <a:lnTo>
                  <a:pt x="1010259" y="1834045"/>
                </a:lnTo>
                <a:lnTo>
                  <a:pt x="1000848" y="1883524"/>
                </a:lnTo>
                <a:lnTo>
                  <a:pt x="990917" y="1932914"/>
                </a:lnTo>
                <a:lnTo>
                  <a:pt x="980452" y="1982190"/>
                </a:lnTo>
                <a:lnTo>
                  <a:pt x="969492" y="2031365"/>
                </a:lnTo>
                <a:lnTo>
                  <a:pt x="958024" y="2080425"/>
                </a:lnTo>
                <a:lnTo>
                  <a:pt x="946086" y="2129371"/>
                </a:lnTo>
                <a:lnTo>
                  <a:pt x="933691" y="2178215"/>
                </a:lnTo>
                <a:lnTo>
                  <a:pt x="920838" y="2226945"/>
                </a:lnTo>
                <a:lnTo>
                  <a:pt x="907554" y="2275548"/>
                </a:lnTo>
                <a:lnTo>
                  <a:pt x="893838" y="2324036"/>
                </a:lnTo>
                <a:lnTo>
                  <a:pt x="879995" y="2371572"/>
                </a:lnTo>
                <a:lnTo>
                  <a:pt x="865873" y="2419032"/>
                </a:lnTo>
                <a:lnTo>
                  <a:pt x="851573" y="2466429"/>
                </a:lnTo>
                <a:lnTo>
                  <a:pt x="822858" y="2561183"/>
                </a:lnTo>
                <a:lnTo>
                  <a:pt x="808609" y="2608605"/>
                </a:lnTo>
                <a:lnTo>
                  <a:pt x="794588" y="2656103"/>
                </a:lnTo>
                <a:lnTo>
                  <a:pt x="780859" y="2703690"/>
                </a:lnTo>
                <a:lnTo>
                  <a:pt x="767537" y="2751417"/>
                </a:lnTo>
                <a:lnTo>
                  <a:pt x="754519" y="2799384"/>
                </a:lnTo>
                <a:lnTo>
                  <a:pt x="741667" y="2847390"/>
                </a:lnTo>
                <a:lnTo>
                  <a:pt x="728967" y="2895435"/>
                </a:lnTo>
                <a:lnTo>
                  <a:pt x="723722" y="2915399"/>
                </a:lnTo>
                <a:lnTo>
                  <a:pt x="781151" y="2915399"/>
                </a:lnTo>
                <a:lnTo>
                  <a:pt x="792530" y="2872460"/>
                </a:lnTo>
                <a:lnTo>
                  <a:pt x="805637" y="2823946"/>
                </a:lnTo>
                <a:lnTo>
                  <a:pt x="819073" y="2775559"/>
                </a:lnTo>
                <a:lnTo>
                  <a:pt x="832777" y="2727261"/>
                </a:lnTo>
                <a:lnTo>
                  <a:pt x="846709" y="2679039"/>
                </a:lnTo>
                <a:lnTo>
                  <a:pt x="860831" y="2630881"/>
                </a:lnTo>
                <a:lnTo>
                  <a:pt x="875118" y="2582761"/>
                </a:lnTo>
                <a:lnTo>
                  <a:pt x="889520" y="2534666"/>
                </a:lnTo>
                <a:lnTo>
                  <a:pt x="918514" y="2438463"/>
                </a:lnTo>
                <a:lnTo>
                  <a:pt x="933030" y="2389759"/>
                </a:lnTo>
                <a:lnTo>
                  <a:pt x="947166" y="2340927"/>
                </a:lnTo>
                <a:lnTo>
                  <a:pt x="960907" y="2291994"/>
                </a:lnTo>
                <a:lnTo>
                  <a:pt x="974242" y="2242934"/>
                </a:lnTo>
                <a:lnTo>
                  <a:pt x="987158" y="2193772"/>
                </a:lnTo>
                <a:lnTo>
                  <a:pt x="999629" y="2144496"/>
                </a:lnTo>
                <a:lnTo>
                  <a:pt x="1011631" y="2095106"/>
                </a:lnTo>
                <a:lnTo>
                  <a:pt x="1023162" y="2045601"/>
                </a:lnTo>
                <a:lnTo>
                  <a:pt x="1034199" y="1995995"/>
                </a:lnTo>
                <a:lnTo>
                  <a:pt x="1044727" y="1946275"/>
                </a:lnTo>
                <a:lnTo>
                  <a:pt x="1054722" y="1896452"/>
                </a:lnTo>
                <a:lnTo>
                  <a:pt x="1064183" y="1846529"/>
                </a:lnTo>
                <a:lnTo>
                  <a:pt x="1073073" y="1796503"/>
                </a:lnTo>
                <a:lnTo>
                  <a:pt x="1081379" y="1746364"/>
                </a:lnTo>
                <a:lnTo>
                  <a:pt x="1089101" y="1696135"/>
                </a:lnTo>
                <a:lnTo>
                  <a:pt x="1096200" y="1645793"/>
                </a:lnTo>
                <a:lnTo>
                  <a:pt x="1102677" y="1595361"/>
                </a:lnTo>
                <a:lnTo>
                  <a:pt x="1108240" y="1547317"/>
                </a:lnTo>
                <a:lnTo>
                  <a:pt x="1113218" y="1499222"/>
                </a:lnTo>
                <a:lnTo>
                  <a:pt x="1117638" y="1451076"/>
                </a:lnTo>
                <a:lnTo>
                  <a:pt x="1121460" y="1402880"/>
                </a:lnTo>
                <a:lnTo>
                  <a:pt x="1124712" y="1354632"/>
                </a:lnTo>
                <a:lnTo>
                  <a:pt x="1127366" y="1306360"/>
                </a:lnTo>
                <a:lnTo>
                  <a:pt x="1129436" y="1258049"/>
                </a:lnTo>
                <a:lnTo>
                  <a:pt x="1130896" y="1209725"/>
                </a:lnTo>
                <a:lnTo>
                  <a:pt x="1131760" y="1161364"/>
                </a:lnTo>
                <a:lnTo>
                  <a:pt x="1132243" y="1109078"/>
                </a:lnTo>
                <a:lnTo>
                  <a:pt x="1132459" y="1060856"/>
                </a:lnTo>
                <a:lnTo>
                  <a:pt x="1132535" y="847585"/>
                </a:lnTo>
                <a:lnTo>
                  <a:pt x="1132649" y="810018"/>
                </a:lnTo>
                <a:lnTo>
                  <a:pt x="1132738" y="694321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pic>
        <p:nvPicPr>
          <p:cNvPr id="30" name="object 30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512445" y="0"/>
            <a:ext cx="2419985" cy="2056130"/>
          </a:xfrm>
          <a:prstGeom prst="rect">
            <a:avLst/>
          </a:prstGeom>
        </p:spPr>
      </p:pic>
      <p:sp>
        <p:nvSpPr>
          <p:cNvPr id="31" name="object 31"/>
          <p:cNvSpPr/>
          <p:nvPr/>
        </p:nvSpPr>
        <p:spPr>
          <a:xfrm>
            <a:off x="551815" y="4610735"/>
            <a:ext cx="2719070" cy="2242185"/>
          </a:xfrm>
          <a:custGeom>
            <a:avLst/>
            <a:gdLst/>
            <a:ahLst/>
            <a:cxnLst/>
            <a:rect l="l" t="t" r="r" b="b"/>
            <a:pathLst>
              <a:path w="4856480" h="4127500">
                <a:moveTo>
                  <a:pt x="3739715" y="2679700"/>
                </a:moveTo>
                <a:lnTo>
                  <a:pt x="3683604" y="2679700"/>
                </a:lnTo>
                <a:lnTo>
                  <a:pt x="3694266" y="2667000"/>
                </a:lnTo>
                <a:lnTo>
                  <a:pt x="3698815" y="2667000"/>
                </a:lnTo>
                <a:lnTo>
                  <a:pt x="3697942" y="2654300"/>
                </a:lnTo>
                <a:lnTo>
                  <a:pt x="3695155" y="2641600"/>
                </a:lnTo>
                <a:lnTo>
                  <a:pt x="3690198" y="2628900"/>
                </a:lnTo>
                <a:lnTo>
                  <a:pt x="3682817" y="2603500"/>
                </a:lnTo>
                <a:lnTo>
                  <a:pt x="3672757" y="2590800"/>
                </a:lnTo>
                <a:lnTo>
                  <a:pt x="3659765" y="2565400"/>
                </a:lnTo>
                <a:lnTo>
                  <a:pt x="3643586" y="2527300"/>
                </a:lnTo>
                <a:lnTo>
                  <a:pt x="3623964" y="2501900"/>
                </a:lnTo>
                <a:lnTo>
                  <a:pt x="3600646" y="2463800"/>
                </a:lnTo>
                <a:lnTo>
                  <a:pt x="3573377" y="2425700"/>
                </a:lnTo>
                <a:lnTo>
                  <a:pt x="3541903" y="2374900"/>
                </a:lnTo>
                <a:lnTo>
                  <a:pt x="3505969" y="2324100"/>
                </a:lnTo>
                <a:lnTo>
                  <a:pt x="3465321" y="2260600"/>
                </a:lnTo>
                <a:lnTo>
                  <a:pt x="3419704" y="2209800"/>
                </a:lnTo>
                <a:lnTo>
                  <a:pt x="3368864" y="2133600"/>
                </a:lnTo>
                <a:lnTo>
                  <a:pt x="3312545" y="2070100"/>
                </a:lnTo>
                <a:lnTo>
                  <a:pt x="3250495" y="1981200"/>
                </a:lnTo>
                <a:lnTo>
                  <a:pt x="3182458" y="1905000"/>
                </a:lnTo>
                <a:lnTo>
                  <a:pt x="3152337" y="1866900"/>
                </a:lnTo>
                <a:lnTo>
                  <a:pt x="3121718" y="1828800"/>
                </a:lnTo>
                <a:lnTo>
                  <a:pt x="3090635" y="1790700"/>
                </a:lnTo>
                <a:lnTo>
                  <a:pt x="3059122" y="1752600"/>
                </a:lnTo>
                <a:lnTo>
                  <a:pt x="3027214" y="1701800"/>
                </a:lnTo>
                <a:lnTo>
                  <a:pt x="2994945" y="1663700"/>
                </a:lnTo>
                <a:lnTo>
                  <a:pt x="2962349" y="1625600"/>
                </a:lnTo>
                <a:lnTo>
                  <a:pt x="2896314" y="1549400"/>
                </a:lnTo>
                <a:lnTo>
                  <a:pt x="2829384" y="1473200"/>
                </a:lnTo>
                <a:lnTo>
                  <a:pt x="2795669" y="1422400"/>
                </a:lnTo>
                <a:lnTo>
                  <a:pt x="2625969" y="1231900"/>
                </a:lnTo>
                <a:lnTo>
                  <a:pt x="2592044" y="1181100"/>
                </a:lnTo>
                <a:lnTo>
                  <a:pt x="2457539" y="1028700"/>
                </a:lnTo>
                <a:lnTo>
                  <a:pt x="2391483" y="952500"/>
                </a:lnTo>
                <a:lnTo>
                  <a:pt x="2326592" y="876300"/>
                </a:lnTo>
                <a:lnTo>
                  <a:pt x="2201400" y="723900"/>
                </a:lnTo>
                <a:lnTo>
                  <a:pt x="2125471" y="635000"/>
                </a:lnTo>
                <a:lnTo>
                  <a:pt x="2053223" y="558800"/>
                </a:lnTo>
                <a:lnTo>
                  <a:pt x="2018609" y="520700"/>
                </a:lnTo>
                <a:lnTo>
                  <a:pt x="1985071" y="469900"/>
                </a:lnTo>
                <a:lnTo>
                  <a:pt x="1952661" y="431800"/>
                </a:lnTo>
                <a:lnTo>
                  <a:pt x="1921430" y="406400"/>
                </a:lnTo>
                <a:lnTo>
                  <a:pt x="1891430" y="368300"/>
                </a:lnTo>
                <a:lnTo>
                  <a:pt x="1862714" y="330200"/>
                </a:lnTo>
                <a:lnTo>
                  <a:pt x="1835334" y="304800"/>
                </a:lnTo>
                <a:lnTo>
                  <a:pt x="1809340" y="266700"/>
                </a:lnTo>
                <a:lnTo>
                  <a:pt x="1784786" y="241300"/>
                </a:lnTo>
                <a:lnTo>
                  <a:pt x="1746580" y="190500"/>
                </a:lnTo>
                <a:lnTo>
                  <a:pt x="1714034" y="152400"/>
                </a:lnTo>
                <a:lnTo>
                  <a:pt x="1686941" y="114300"/>
                </a:lnTo>
                <a:lnTo>
                  <a:pt x="1665094" y="88900"/>
                </a:lnTo>
                <a:lnTo>
                  <a:pt x="1641244" y="50800"/>
                </a:lnTo>
                <a:lnTo>
                  <a:pt x="1627296" y="38100"/>
                </a:lnTo>
                <a:lnTo>
                  <a:pt x="1623664" y="12700"/>
                </a:lnTo>
                <a:lnTo>
                  <a:pt x="1630761" y="0"/>
                </a:lnTo>
                <a:lnTo>
                  <a:pt x="1664070" y="0"/>
                </a:lnTo>
                <a:lnTo>
                  <a:pt x="1692034" y="12700"/>
                </a:lnTo>
                <a:lnTo>
                  <a:pt x="1732814" y="50800"/>
                </a:lnTo>
                <a:lnTo>
                  <a:pt x="1755025" y="76200"/>
                </a:lnTo>
                <a:lnTo>
                  <a:pt x="1779558" y="88900"/>
                </a:lnTo>
                <a:lnTo>
                  <a:pt x="1806333" y="114300"/>
                </a:lnTo>
                <a:lnTo>
                  <a:pt x="1735124" y="114300"/>
                </a:lnTo>
                <a:lnTo>
                  <a:pt x="1756415" y="139700"/>
                </a:lnTo>
                <a:lnTo>
                  <a:pt x="1780077" y="165100"/>
                </a:lnTo>
                <a:lnTo>
                  <a:pt x="1805956" y="203200"/>
                </a:lnTo>
                <a:lnTo>
                  <a:pt x="1833898" y="228600"/>
                </a:lnTo>
                <a:lnTo>
                  <a:pt x="1863749" y="266700"/>
                </a:lnTo>
                <a:lnTo>
                  <a:pt x="1895354" y="304800"/>
                </a:lnTo>
                <a:lnTo>
                  <a:pt x="1928560" y="342900"/>
                </a:lnTo>
                <a:lnTo>
                  <a:pt x="1963212" y="381000"/>
                </a:lnTo>
                <a:lnTo>
                  <a:pt x="1999156" y="431800"/>
                </a:lnTo>
                <a:lnTo>
                  <a:pt x="2036238" y="469900"/>
                </a:lnTo>
                <a:lnTo>
                  <a:pt x="2074303" y="520700"/>
                </a:lnTo>
                <a:lnTo>
                  <a:pt x="2113198" y="558800"/>
                </a:lnTo>
                <a:lnTo>
                  <a:pt x="2192860" y="660400"/>
                </a:lnTo>
                <a:lnTo>
                  <a:pt x="2280878" y="762000"/>
                </a:lnTo>
                <a:lnTo>
                  <a:pt x="2375292" y="863600"/>
                </a:lnTo>
                <a:lnTo>
                  <a:pt x="2422085" y="927100"/>
                </a:lnTo>
                <a:lnTo>
                  <a:pt x="2514692" y="1028700"/>
                </a:lnTo>
                <a:lnTo>
                  <a:pt x="2560446" y="1079500"/>
                </a:lnTo>
                <a:lnTo>
                  <a:pt x="2605791" y="1143000"/>
                </a:lnTo>
                <a:lnTo>
                  <a:pt x="2650700" y="1193800"/>
                </a:lnTo>
                <a:lnTo>
                  <a:pt x="2695140" y="1244600"/>
                </a:lnTo>
                <a:lnTo>
                  <a:pt x="2739082" y="1295400"/>
                </a:lnTo>
                <a:lnTo>
                  <a:pt x="2782496" y="1346200"/>
                </a:lnTo>
                <a:lnTo>
                  <a:pt x="2825350" y="1397000"/>
                </a:lnTo>
                <a:lnTo>
                  <a:pt x="2867615" y="1447800"/>
                </a:lnTo>
                <a:lnTo>
                  <a:pt x="2909261" y="1498600"/>
                </a:lnTo>
                <a:lnTo>
                  <a:pt x="2950257" y="1549400"/>
                </a:lnTo>
                <a:lnTo>
                  <a:pt x="2990572" y="1600200"/>
                </a:lnTo>
                <a:lnTo>
                  <a:pt x="3030177" y="1651000"/>
                </a:lnTo>
                <a:lnTo>
                  <a:pt x="3069042" y="1689100"/>
                </a:lnTo>
                <a:lnTo>
                  <a:pt x="3107135" y="1739900"/>
                </a:lnTo>
                <a:lnTo>
                  <a:pt x="3144426" y="1790700"/>
                </a:lnTo>
                <a:lnTo>
                  <a:pt x="3180886" y="1828800"/>
                </a:lnTo>
                <a:lnTo>
                  <a:pt x="3216483" y="1879600"/>
                </a:lnTo>
                <a:lnTo>
                  <a:pt x="3251188" y="1917700"/>
                </a:lnTo>
                <a:lnTo>
                  <a:pt x="3284971" y="1955800"/>
                </a:lnTo>
                <a:lnTo>
                  <a:pt x="3317800" y="2006600"/>
                </a:lnTo>
                <a:lnTo>
                  <a:pt x="3349645" y="2044700"/>
                </a:lnTo>
                <a:lnTo>
                  <a:pt x="3380477" y="2082800"/>
                </a:lnTo>
                <a:lnTo>
                  <a:pt x="3410265" y="2120900"/>
                </a:lnTo>
                <a:lnTo>
                  <a:pt x="3438978" y="2159000"/>
                </a:lnTo>
                <a:lnTo>
                  <a:pt x="3466587" y="2197100"/>
                </a:lnTo>
                <a:lnTo>
                  <a:pt x="3493060" y="2235200"/>
                </a:lnTo>
                <a:lnTo>
                  <a:pt x="3518368" y="2273300"/>
                </a:lnTo>
                <a:lnTo>
                  <a:pt x="3542481" y="2298700"/>
                </a:lnTo>
                <a:lnTo>
                  <a:pt x="3565367" y="2336800"/>
                </a:lnTo>
                <a:lnTo>
                  <a:pt x="3586997" y="2362200"/>
                </a:lnTo>
                <a:lnTo>
                  <a:pt x="3607340" y="2400300"/>
                </a:lnTo>
                <a:lnTo>
                  <a:pt x="3644046" y="2451100"/>
                </a:lnTo>
                <a:lnTo>
                  <a:pt x="3675240" y="2501900"/>
                </a:lnTo>
                <a:lnTo>
                  <a:pt x="3700682" y="2552700"/>
                </a:lnTo>
                <a:lnTo>
                  <a:pt x="3711169" y="2565400"/>
                </a:lnTo>
                <a:lnTo>
                  <a:pt x="3720127" y="2590800"/>
                </a:lnTo>
                <a:lnTo>
                  <a:pt x="3727526" y="2603500"/>
                </a:lnTo>
                <a:lnTo>
                  <a:pt x="3733334" y="2628900"/>
                </a:lnTo>
                <a:lnTo>
                  <a:pt x="3737523" y="2641600"/>
                </a:lnTo>
                <a:lnTo>
                  <a:pt x="3740060" y="2654300"/>
                </a:lnTo>
                <a:lnTo>
                  <a:pt x="3740917" y="2667000"/>
                </a:lnTo>
                <a:lnTo>
                  <a:pt x="3739715" y="2679700"/>
                </a:lnTo>
                <a:close/>
              </a:path>
              <a:path w="4856480" h="4127500">
                <a:moveTo>
                  <a:pt x="4766702" y="2286000"/>
                </a:moveTo>
                <a:lnTo>
                  <a:pt x="4677572" y="2286000"/>
                </a:lnTo>
                <a:lnTo>
                  <a:pt x="4643242" y="2273300"/>
                </a:lnTo>
                <a:lnTo>
                  <a:pt x="4605903" y="2260600"/>
                </a:lnTo>
                <a:lnTo>
                  <a:pt x="4565522" y="2235200"/>
                </a:lnTo>
                <a:lnTo>
                  <a:pt x="4522068" y="2209800"/>
                </a:lnTo>
                <a:lnTo>
                  <a:pt x="4475509" y="2184400"/>
                </a:lnTo>
                <a:lnTo>
                  <a:pt x="4425814" y="2159000"/>
                </a:lnTo>
                <a:lnTo>
                  <a:pt x="4372950" y="2120900"/>
                </a:lnTo>
                <a:lnTo>
                  <a:pt x="4316886" y="2082800"/>
                </a:lnTo>
                <a:lnTo>
                  <a:pt x="4257590" y="2032000"/>
                </a:lnTo>
                <a:lnTo>
                  <a:pt x="4226980" y="2006600"/>
                </a:lnTo>
                <a:lnTo>
                  <a:pt x="4195598" y="1981200"/>
                </a:lnTo>
                <a:lnTo>
                  <a:pt x="4163449" y="1955800"/>
                </a:lnTo>
                <a:lnTo>
                  <a:pt x="4130538" y="1930400"/>
                </a:lnTo>
                <a:lnTo>
                  <a:pt x="4096872" y="1905000"/>
                </a:lnTo>
                <a:lnTo>
                  <a:pt x="4062457" y="1866900"/>
                </a:lnTo>
                <a:lnTo>
                  <a:pt x="4027297" y="1841500"/>
                </a:lnTo>
                <a:lnTo>
                  <a:pt x="3991399" y="1816100"/>
                </a:lnTo>
                <a:lnTo>
                  <a:pt x="3954767" y="1778000"/>
                </a:lnTo>
                <a:lnTo>
                  <a:pt x="3917409" y="1739900"/>
                </a:lnTo>
                <a:lnTo>
                  <a:pt x="3879330" y="1714500"/>
                </a:lnTo>
                <a:lnTo>
                  <a:pt x="3840535" y="1676400"/>
                </a:lnTo>
                <a:lnTo>
                  <a:pt x="3801030" y="1638300"/>
                </a:lnTo>
                <a:lnTo>
                  <a:pt x="3760821" y="1600200"/>
                </a:lnTo>
                <a:lnTo>
                  <a:pt x="3719913" y="1562100"/>
                </a:lnTo>
                <a:lnTo>
                  <a:pt x="3678312" y="1524000"/>
                </a:lnTo>
                <a:lnTo>
                  <a:pt x="3636024" y="1485900"/>
                </a:lnTo>
                <a:lnTo>
                  <a:pt x="3593055" y="1435100"/>
                </a:lnTo>
                <a:lnTo>
                  <a:pt x="3549409" y="1397000"/>
                </a:lnTo>
                <a:lnTo>
                  <a:pt x="3470846" y="1320800"/>
                </a:lnTo>
                <a:lnTo>
                  <a:pt x="3393451" y="1244600"/>
                </a:lnTo>
                <a:lnTo>
                  <a:pt x="3355316" y="1206500"/>
                </a:lnTo>
                <a:lnTo>
                  <a:pt x="3317621" y="1168400"/>
                </a:lnTo>
                <a:lnTo>
                  <a:pt x="3280417" y="1130300"/>
                </a:lnTo>
                <a:lnTo>
                  <a:pt x="3243752" y="1092200"/>
                </a:lnTo>
                <a:lnTo>
                  <a:pt x="3207677" y="1054100"/>
                </a:lnTo>
                <a:lnTo>
                  <a:pt x="3172242" y="1016000"/>
                </a:lnTo>
                <a:lnTo>
                  <a:pt x="3137495" y="977900"/>
                </a:lnTo>
                <a:lnTo>
                  <a:pt x="3103486" y="952500"/>
                </a:lnTo>
                <a:lnTo>
                  <a:pt x="3070265" y="914400"/>
                </a:lnTo>
                <a:lnTo>
                  <a:pt x="3037882" y="876300"/>
                </a:lnTo>
                <a:lnTo>
                  <a:pt x="3001174" y="863600"/>
                </a:lnTo>
                <a:lnTo>
                  <a:pt x="2780539" y="736600"/>
                </a:lnTo>
                <a:lnTo>
                  <a:pt x="2725672" y="711200"/>
                </a:lnTo>
                <a:lnTo>
                  <a:pt x="2671500" y="673100"/>
                </a:lnTo>
                <a:lnTo>
                  <a:pt x="2618074" y="647700"/>
                </a:lnTo>
                <a:lnTo>
                  <a:pt x="2513664" y="596900"/>
                </a:lnTo>
                <a:lnTo>
                  <a:pt x="2462783" y="558800"/>
                </a:lnTo>
                <a:lnTo>
                  <a:pt x="2412853" y="533400"/>
                </a:lnTo>
                <a:lnTo>
                  <a:pt x="2363925" y="508000"/>
                </a:lnTo>
                <a:lnTo>
                  <a:pt x="2316050" y="482600"/>
                </a:lnTo>
                <a:lnTo>
                  <a:pt x="2269280" y="457200"/>
                </a:lnTo>
                <a:lnTo>
                  <a:pt x="2223666" y="431800"/>
                </a:lnTo>
                <a:lnTo>
                  <a:pt x="2179259" y="406400"/>
                </a:lnTo>
                <a:lnTo>
                  <a:pt x="2136110" y="381000"/>
                </a:lnTo>
                <a:lnTo>
                  <a:pt x="2094270" y="355600"/>
                </a:lnTo>
                <a:lnTo>
                  <a:pt x="2053792" y="330200"/>
                </a:lnTo>
                <a:lnTo>
                  <a:pt x="2014726" y="304800"/>
                </a:lnTo>
                <a:lnTo>
                  <a:pt x="1977122" y="279400"/>
                </a:lnTo>
                <a:lnTo>
                  <a:pt x="1941034" y="254000"/>
                </a:lnTo>
                <a:lnTo>
                  <a:pt x="1906511" y="228600"/>
                </a:lnTo>
                <a:lnTo>
                  <a:pt x="1873605" y="215900"/>
                </a:lnTo>
                <a:lnTo>
                  <a:pt x="1842368" y="190500"/>
                </a:lnTo>
                <a:lnTo>
                  <a:pt x="1812849" y="165100"/>
                </a:lnTo>
                <a:lnTo>
                  <a:pt x="1785102" y="152400"/>
                </a:lnTo>
                <a:lnTo>
                  <a:pt x="1759177" y="127000"/>
                </a:lnTo>
                <a:lnTo>
                  <a:pt x="1735124" y="114300"/>
                </a:lnTo>
                <a:lnTo>
                  <a:pt x="1806333" y="114300"/>
                </a:lnTo>
                <a:lnTo>
                  <a:pt x="1835270" y="127000"/>
                </a:lnTo>
                <a:lnTo>
                  <a:pt x="1866289" y="152400"/>
                </a:lnTo>
                <a:lnTo>
                  <a:pt x="1899309" y="177800"/>
                </a:lnTo>
                <a:lnTo>
                  <a:pt x="1934250" y="203200"/>
                </a:lnTo>
                <a:lnTo>
                  <a:pt x="1971032" y="228600"/>
                </a:lnTo>
                <a:lnTo>
                  <a:pt x="2009573" y="254000"/>
                </a:lnTo>
                <a:lnTo>
                  <a:pt x="2049794" y="279400"/>
                </a:lnTo>
                <a:lnTo>
                  <a:pt x="2091614" y="304800"/>
                </a:lnTo>
                <a:lnTo>
                  <a:pt x="2134953" y="330200"/>
                </a:lnTo>
                <a:lnTo>
                  <a:pt x="2179731" y="355600"/>
                </a:lnTo>
                <a:lnTo>
                  <a:pt x="2225866" y="381000"/>
                </a:lnTo>
                <a:lnTo>
                  <a:pt x="2273279" y="406400"/>
                </a:lnTo>
                <a:lnTo>
                  <a:pt x="2321889" y="431800"/>
                </a:lnTo>
                <a:lnTo>
                  <a:pt x="2371616" y="457200"/>
                </a:lnTo>
                <a:lnTo>
                  <a:pt x="2422380" y="495300"/>
                </a:lnTo>
                <a:lnTo>
                  <a:pt x="2526695" y="546100"/>
                </a:lnTo>
                <a:lnTo>
                  <a:pt x="2580085" y="584200"/>
                </a:lnTo>
                <a:lnTo>
                  <a:pt x="2688930" y="635000"/>
                </a:lnTo>
                <a:lnTo>
                  <a:pt x="2744224" y="673100"/>
                </a:lnTo>
                <a:lnTo>
                  <a:pt x="2799991" y="698500"/>
                </a:lnTo>
                <a:lnTo>
                  <a:pt x="2942653" y="774700"/>
                </a:lnTo>
                <a:lnTo>
                  <a:pt x="2991440" y="774700"/>
                </a:lnTo>
                <a:lnTo>
                  <a:pt x="3002885" y="787400"/>
                </a:lnTo>
                <a:lnTo>
                  <a:pt x="3064025" y="850900"/>
                </a:lnTo>
                <a:lnTo>
                  <a:pt x="3250625" y="952500"/>
                </a:lnTo>
                <a:lnTo>
                  <a:pt x="3162089" y="952500"/>
                </a:lnTo>
                <a:lnTo>
                  <a:pt x="3194245" y="977900"/>
                </a:lnTo>
                <a:lnTo>
                  <a:pt x="3227009" y="1016000"/>
                </a:lnTo>
                <a:lnTo>
                  <a:pt x="3260340" y="1054100"/>
                </a:lnTo>
                <a:lnTo>
                  <a:pt x="3294198" y="1079500"/>
                </a:lnTo>
                <a:lnTo>
                  <a:pt x="3328543" y="1117600"/>
                </a:lnTo>
                <a:lnTo>
                  <a:pt x="3363335" y="1155700"/>
                </a:lnTo>
                <a:lnTo>
                  <a:pt x="3398534" y="1193800"/>
                </a:lnTo>
                <a:lnTo>
                  <a:pt x="3434100" y="1219200"/>
                </a:lnTo>
                <a:lnTo>
                  <a:pt x="3506171" y="1295400"/>
                </a:lnTo>
                <a:lnTo>
                  <a:pt x="3579228" y="1371600"/>
                </a:lnTo>
                <a:lnTo>
                  <a:pt x="3659184" y="1447800"/>
                </a:lnTo>
                <a:lnTo>
                  <a:pt x="3735571" y="1524000"/>
                </a:lnTo>
                <a:lnTo>
                  <a:pt x="3808468" y="1587500"/>
                </a:lnTo>
                <a:lnTo>
                  <a:pt x="3877958" y="1651000"/>
                </a:lnTo>
                <a:lnTo>
                  <a:pt x="3944122" y="1714500"/>
                </a:lnTo>
                <a:lnTo>
                  <a:pt x="4007041" y="1765300"/>
                </a:lnTo>
                <a:lnTo>
                  <a:pt x="4066796" y="1816100"/>
                </a:lnTo>
                <a:lnTo>
                  <a:pt x="4123470" y="1866900"/>
                </a:lnTo>
                <a:lnTo>
                  <a:pt x="4177143" y="1917700"/>
                </a:lnTo>
                <a:lnTo>
                  <a:pt x="4227896" y="1955800"/>
                </a:lnTo>
                <a:lnTo>
                  <a:pt x="4275812" y="1993900"/>
                </a:lnTo>
                <a:lnTo>
                  <a:pt x="4320971" y="2032000"/>
                </a:lnTo>
                <a:lnTo>
                  <a:pt x="4363456" y="2057400"/>
                </a:lnTo>
                <a:lnTo>
                  <a:pt x="4403346" y="2082800"/>
                </a:lnTo>
                <a:lnTo>
                  <a:pt x="4440724" y="2108200"/>
                </a:lnTo>
                <a:lnTo>
                  <a:pt x="4475672" y="2133600"/>
                </a:lnTo>
                <a:lnTo>
                  <a:pt x="4508270" y="2159000"/>
                </a:lnTo>
                <a:lnTo>
                  <a:pt x="4538599" y="2171700"/>
                </a:lnTo>
                <a:lnTo>
                  <a:pt x="4566742" y="2184400"/>
                </a:lnTo>
                <a:lnTo>
                  <a:pt x="4592779" y="2209800"/>
                </a:lnTo>
                <a:lnTo>
                  <a:pt x="4616792" y="2209800"/>
                </a:lnTo>
                <a:lnTo>
                  <a:pt x="4638863" y="2222500"/>
                </a:lnTo>
                <a:lnTo>
                  <a:pt x="4659072" y="2235200"/>
                </a:lnTo>
                <a:lnTo>
                  <a:pt x="4677502" y="2235200"/>
                </a:lnTo>
                <a:lnTo>
                  <a:pt x="4694233" y="2247900"/>
                </a:lnTo>
                <a:lnTo>
                  <a:pt x="4827174" y="2247900"/>
                </a:lnTo>
                <a:lnTo>
                  <a:pt x="4818044" y="2260600"/>
                </a:lnTo>
                <a:lnTo>
                  <a:pt x="4794745" y="2273300"/>
                </a:lnTo>
                <a:lnTo>
                  <a:pt x="4766702" y="2286000"/>
                </a:lnTo>
                <a:close/>
              </a:path>
              <a:path w="4856480" h="4127500">
                <a:moveTo>
                  <a:pt x="2991440" y="774700"/>
                </a:moveTo>
                <a:lnTo>
                  <a:pt x="2942653" y="774700"/>
                </a:lnTo>
                <a:lnTo>
                  <a:pt x="2884543" y="711200"/>
                </a:lnTo>
                <a:lnTo>
                  <a:pt x="2831471" y="660400"/>
                </a:lnTo>
                <a:lnTo>
                  <a:pt x="2783891" y="609600"/>
                </a:lnTo>
                <a:lnTo>
                  <a:pt x="2742262" y="558800"/>
                </a:lnTo>
                <a:lnTo>
                  <a:pt x="2707038" y="520700"/>
                </a:lnTo>
                <a:lnTo>
                  <a:pt x="2678676" y="495300"/>
                </a:lnTo>
                <a:lnTo>
                  <a:pt x="2657633" y="469900"/>
                </a:lnTo>
                <a:lnTo>
                  <a:pt x="2639327" y="457200"/>
                </a:lnTo>
                <a:lnTo>
                  <a:pt x="2670720" y="419100"/>
                </a:lnTo>
                <a:lnTo>
                  <a:pt x="2687222" y="444500"/>
                </a:lnTo>
                <a:lnTo>
                  <a:pt x="2706193" y="457200"/>
                </a:lnTo>
                <a:lnTo>
                  <a:pt x="2731794" y="495300"/>
                </a:lnTo>
                <a:lnTo>
                  <a:pt x="2763637" y="520700"/>
                </a:lnTo>
                <a:lnTo>
                  <a:pt x="2801332" y="571500"/>
                </a:lnTo>
                <a:lnTo>
                  <a:pt x="2844493" y="609600"/>
                </a:lnTo>
                <a:lnTo>
                  <a:pt x="2892731" y="660400"/>
                </a:lnTo>
                <a:lnTo>
                  <a:pt x="2945657" y="723900"/>
                </a:lnTo>
                <a:lnTo>
                  <a:pt x="2991440" y="774700"/>
                </a:lnTo>
                <a:close/>
              </a:path>
              <a:path w="4856480" h="4127500">
                <a:moveTo>
                  <a:pt x="4297792" y="4127500"/>
                </a:moveTo>
                <a:lnTo>
                  <a:pt x="4129655" y="4127500"/>
                </a:lnTo>
                <a:lnTo>
                  <a:pt x="4170099" y="4114800"/>
                </a:lnTo>
                <a:lnTo>
                  <a:pt x="4209058" y="4102100"/>
                </a:lnTo>
                <a:lnTo>
                  <a:pt x="4246480" y="4102100"/>
                </a:lnTo>
                <a:lnTo>
                  <a:pt x="4282310" y="4089400"/>
                </a:lnTo>
                <a:lnTo>
                  <a:pt x="4348990" y="4064000"/>
                </a:lnTo>
                <a:lnTo>
                  <a:pt x="4408675" y="4038600"/>
                </a:lnTo>
                <a:lnTo>
                  <a:pt x="4467764" y="4000500"/>
                </a:lnTo>
                <a:lnTo>
                  <a:pt x="4516318" y="3975100"/>
                </a:lnTo>
                <a:lnTo>
                  <a:pt x="4554306" y="3937000"/>
                </a:lnTo>
                <a:lnTo>
                  <a:pt x="4581697" y="3898900"/>
                </a:lnTo>
                <a:lnTo>
                  <a:pt x="4598459" y="3860800"/>
                </a:lnTo>
                <a:lnTo>
                  <a:pt x="4604562" y="3822700"/>
                </a:lnTo>
                <a:lnTo>
                  <a:pt x="4599973" y="3771900"/>
                </a:lnTo>
                <a:lnTo>
                  <a:pt x="4594502" y="3759200"/>
                </a:lnTo>
                <a:lnTo>
                  <a:pt x="4586885" y="3733800"/>
                </a:lnTo>
                <a:lnTo>
                  <a:pt x="4577143" y="3708400"/>
                </a:lnTo>
                <a:lnTo>
                  <a:pt x="4565297" y="3683000"/>
                </a:lnTo>
                <a:lnTo>
                  <a:pt x="4551368" y="3657600"/>
                </a:lnTo>
                <a:lnTo>
                  <a:pt x="4535379" y="3644900"/>
                </a:lnTo>
                <a:lnTo>
                  <a:pt x="4517349" y="3606800"/>
                </a:lnTo>
                <a:lnTo>
                  <a:pt x="4497301" y="3581400"/>
                </a:lnTo>
                <a:lnTo>
                  <a:pt x="4475255" y="3556000"/>
                </a:lnTo>
                <a:lnTo>
                  <a:pt x="4451233" y="3530600"/>
                </a:lnTo>
                <a:lnTo>
                  <a:pt x="4425256" y="3505200"/>
                </a:lnTo>
                <a:lnTo>
                  <a:pt x="4397346" y="3467100"/>
                </a:lnTo>
                <a:lnTo>
                  <a:pt x="4367523" y="3441700"/>
                </a:lnTo>
                <a:lnTo>
                  <a:pt x="4335809" y="3403600"/>
                </a:lnTo>
                <a:lnTo>
                  <a:pt x="4302225" y="3378200"/>
                </a:lnTo>
                <a:lnTo>
                  <a:pt x="4266793" y="3340100"/>
                </a:lnTo>
                <a:lnTo>
                  <a:pt x="4229533" y="3302000"/>
                </a:lnTo>
                <a:lnTo>
                  <a:pt x="4190467" y="3263900"/>
                </a:lnTo>
                <a:lnTo>
                  <a:pt x="4149616" y="3238500"/>
                </a:lnTo>
                <a:lnTo>
                  <a:pt x="4107002" y="3200400"/>
                </a:lnTo>
                <a:lnTo>
                  <a:pt x="4062645" y="3162300"/>
                </a:lnTo>
                <a:lnTo>
                  <a:pt x="4016568" y="3124200"/>
                </a:lnTo>
                <a:lnTo>
                  <a:pt x="3968790" y="3086100"/>
                </a:lnTo>
                <a:lnTo>
                  <a:pt x="3919335" y="3048000"/>
                </a:lnTo>
                <a:lnTo>
                  <a:pt x="3868222" y="3009900"/>
                </a:lnTo>
                <a:lnTo>
                  <a:pt x="3815473" y="2959100"/>
                </a:lnTo>
                <a:lnTo>
                  <a:pt x="3761109" y="2921000"/>
                </a:lnTo>
                <a:lnTo>
                  <a:pt x="3705152" y="2882900"/>
                </a:lnTo>
                <a:lnTo>
                  <a:pt x="3647622" y="2832100"/>
                </a:lnTo>
                <a:lnTo>
                  <a:pt x="3588542" y="2794000"/>
                </a:lnTo>
                <a:lnTo>
                  <a:pt x="3527932" y="2755900"/>
                </a:lnTo>
                <a:lnTo>
                  <a:pt x="3465814" y="2705100"/>
                </a:lnTo>
                <a:lnTo>
                  <a:pt x="3402209" y="2667000"/>
                </a:lnTo>
                <a:lnTo>
                  <a:pt x="3357539" y="2654300"/>
                </a:lnTo>
                <a:lnTo>
                  <a:pt x="3310959" y="2628900"/>
                </a:lnTo>
                <a:lnTo>
                  <a:pt x="3212757" y="2603500"/>
                </a:lnTo>
                <a:lnTo>
                  <a:pt x="3161477" y="2578100"/>
                </a:lnTo>
                <a:lnTo>
                  <a:pt x="3108973" y="2565400"/>
                </a:lnTo>
                <a:lnTo>
                  <a:pt x="3000976" y="2514600"/>
                </a:lnTo>
                <a:lnTo>
                  <a:pt x="2945827" y="2501900"/>
                </a:lnTo>
                <a:lnTo>
                  <a:pt x="2721551" y="2400300"/>
                </a:lnTo>
                <a:lnTo>
                  <a:pt x="2665419" y="2387600"/>
                </a:lnTo>
                <a:lnTo>
                  <a:pt x="2499613" y="2311400"/>
                </a:lnTo>
                <a:lnTo>
                  <a:pt x="2392947" y="2260600"/>
                </a:lnTo>
                <a:lnTo>
                  <a:pt x="2341289" y="2235200"/>
                </a:lnTo>
                <a:lnTo>
                  <a:pt x="2290976" y="2222500"/>
                </a:lnTo>
                <a:lnTo>
                  <a:pt x="2242180" y="2197100"/>
                </a:lnTo>
                <a:lnTo>
                  <a:pt x="2195072" y="2171700"/>
                </a:lnTo>
                <a:lnTo>
                  <a:pt x="2149822" y="2146300"/>
                </a:lnTo>
                <a:lnTo>
                  <a:pt x="2106603" y="2133600"/>
                </a:lnTo>
                <a:lnTo>
                  <a:pt x="2065586" y="2108200"/>
                </a:lnTo>
                <a:lnTo>
                  <a:pt x="2026942" y="2095500"/>
                </a:lnTo>
                <a:lnTo>
                  <a:pt x="1990842" y="2082800"/>
                </a:lnTo>
                <a:lnTo>
                  <a:pt x="1957458" y="2057400"/>
                </a:lnTo>
                <a:lnTo>
                  <a:pt x="1926960" y="2044700"/>
                </a:lnTo>
                <a:lnTo>
                  <a:pt x="1899521" y="2032000"/>
                </a:lnTo>
                <a:lnTo>
                  <a:pt x="1875311" y="2019300"/>
                </a:lnTo>
                <a:lnTo>
                  <a:pt x="1854502" y="2019300"/>
                </a:lnTo>
                <a:lnTo>
                  <a:pt x="1798823" y="1993900"/>
                </a:lnTo>
                <a:lnTo>
                  <a:pt x="1742782" y="1955800"/>
                </a:lnTo>
                <a:lnTo>
                  <a:pt x="1459646" y="1828800"/>
                </a:lnTo>
                <a:lnTo>
                  <a:pt x="1402932" y="1790700"/>
                </a:lnTo>
                <a:lnTo>
                  <a:pt x="1233905" y="1714500"/>
                </a:lnTo>
                <a:lnTo>
                  <a:pt x="1178172" y="1676400"/>
                </a:lnTo>
                <a:lnTo>
                  <a:pt x="960189" y="1574800"/>
                </a:lnTo>
                <a:lnTo>
                  <a:pt x="907288" y="1536700"/>
                </a:lnTo>
                <a:lnTo>
                  <a:pt x="855168" y="1511300"/>
                </a:lnTo>
                <a:lnTo>
                  <a:pt x="753557" y="1460500"/>
                </a:lnTo>
                <a:lnTo>
                  <a:pt x="704208" y="1435100"/>
                </a:lnTo>
                <a:lnTo>
                  <a:pt x="655926" y="1409700"/>
                </a:lnTo>
                <a:lnTo>
                  <a:pt x="608781" y="1384300"/>
                </a:lnTo>
                <a:lnTo>
                  <a:pt x="562846" y="1358900"/>
                </a:lnTo>
                <a:lnTo>
                  <a:pt x="518192" y="1333500"/>
                </a:lnTo>
                <a:lnTo>
                  <a:pt x="474890" y="1308100"/>
                </a:lnTo>
                <a:lnTo>
                  <a:pt x="433012" y="1282700"/>
                </a:lnTo>
                <a:lnTo>
                  <a:pt x="392629" y="1257300"/>
                </a:lnTo>
                <a:lnTo>
                  <a:pt x="353812" y="1231900"/>
                </a:lnTo>
                <a:lnTo>
                  <a:pt x="316634" y="1206500"/>
                </a:lnTo>
                <a:lnTo>
                  <a:pt x="281165" y="1181100"/>
                </a:lnTo>
                <a:lnTo>
                  <a:pt x="247477" y="1168400"/>
                </a:lnTo>
                <a:lnTo>
                  <a:pt x="215641" y="1143000"/>
                </a:lnTo>
                <a:lnTo>
                  <a:pt x="185729" y="1130300"/>
                </a:lnTo>
                <a:lnTo>
                  <a:pt x="157812" y="1104900"/>
                </a:lnTo>
                <a:lnTo>
                  <a:pt x="131961" y="1092200"/>
                </a:lnTo>
                <a:lnTo>
                  <a:pt x="108249" y="1066800"/>
                </a:lnTo>
                <a:lnTo>
                  <a:pt x="86746" y="1054100"/>
                </a:lnTo>
                <a:lnTo>
                  <a:pt x="67524" y="1041400"/>
                </a:lnTo>
                <a:lnTo>
                  <a:pt x="50654" y="1016000"/>
                </a:lnTo>
                <a:lnTo>
                  <a:pt x="36208" y="1003300"/>
                </a:lnTo>
                <a:lnTo>
                  <a:pt x="24258" y="990600"/>
                </a:lnTo>
                <a:lnTo>
                  <a:pt x="15345" y="977900"/>
                </a:lnTo>
                <a:lnTo>
                  <a:pt x="5398" y="965200"/>
                </a:lnTo>
                <a:lnTo>
                  <a:pt x="0" y="952500"/>
                </a:lnTo>
                <a:lnTo>
                  <a:pt x="4729" y="927100"/>
                </a:lnTo>
                <a:lnTo>
                  <a:pt x="21015" y="914400"/>
                </a:lnTo>
                <a:lnTo>
                  <a:pt x="48866" y="901700"/>
                </a:lnTo>
                <a:lnTo>
                  <a:pt x="144580" y="901700"/>
                </a:lnTo>
                <a:lnTo>
                  <a:pt x="167912" y="914400"/>
                </a:lnTo>
                <a:lnTo>
                  <a:pt x="192403" y="914400"/>
                </a:lnTo>
                <a:lnTo>
                  <a:pt x="218033" y="927100"/>
                </a:lnTo>
                <a:lnTo>
                  <a:pt x="244781" y="927100"/>
                </a:lnTo>
                <a:lnTo>
                  <a:pt x="272627" y="939800"/>
                </a:lnTo>
                <a:lnTo>
                  <a:pt x="42527" y="939800"/>
                </a:lnTo>
                <a:lnTo>
                  <a:pt x="44581" y="952500"/>
                </a:lnTo>
                <a:lnTo>
                  <a:pt x="49628" y="965200"/>
                </a:lnTo>
                <a:lnTo>
                  <a:pt x="58906" y="965200"/>
                </a:lnTo>
                <a:lnTo>
                  <a:pt x="73651" y="990600"/>
                </a:lnTo>
                <a:lnTo>
                  <a:pt x="95104" y="1003300"/>
                </a:lnTo>
                <a:lnTo>
                  <a:pt x="124500" y="1028700"/>
                </a:lnTo>
                <a:lnTo>
                  <a:pt x="163080" y="1054100"/>
                </a:lnTo>
                <a:lnTo>
                  <a:pt x="212079" y="1092200"/>
                </a:lnTo>
                <a:lnTo>
                  <a:pt x="272738" y="1130300"/>
                </a:lnTo>
                <a:lnTo>
                  <a:pt x="346293" y="1181100"/>
                </a:lnTo>
                <a:lnTo>
                  <a:pt x="433983" y="1231900"/>
                </a:lnTo>
                <a:lnTo>
                  <a:pt x="537045" y="1295400"/>
                </a:lnTo>
                <a:lnTo>
                  <a:pt x="573286" y="1308100"/>
                </a:lnTo>
                <a:lnTo>
                  <a:pt x="610526" y="1333500"/>
                </a:lnTo>
                <a:lnTo>
                  <a:pt x="648737" y="1346200"/>
                </a:lnTo>
                <a:lnTo>
                  <a:pt x="687890" y="1371600"/>
                </a:lnTo>
                <a:lnTo>
                  <a:pt x="727958" y="1397000"/>
                </a:lnTo>
                <a:lnTo>
                  <a:pt x="768910" y="1422400"/>
                </a:lnTo>
                <a:lnTo>
                  <a:pt x="810719" y="1435100"/>
                </a:lnTo>
                <a:lnTo>
                  <a:pt x="853356" y="1460500"/>
                </a:lnTo>
                <a:lnTo>
                  <a:pt x="896792" y="1485900"/>
                </a:lnTo>
                <a:lnTo>
                  <a:pt x="985949" y="1536700"/>
                </a:lnTo>
                <a:lnTo>
                  <a:pt x="1077960" y="1587500"/>
                </a:lnTo>
                <a:lnTo>
                  <a:pt x="1124964" y="1612900"/>
                </a:lnTo>
                <a:lnTo>
                  <a:pt x="1172597" y="1625600"/>
                </a:lnTo>
                <a:lnTo>
                  <a:pt x="1318976" y="1701800"/>
                </a:lnTo>
                <a:lnTo>
                  <a:pt x="1521205" y="1803400"/>
                </a:lnTo>
                <a:lnTo>
                  <a:pt x="1677168" y="1879600"/>
                </a:lnTo>
                <a:lnTo>
                  <a:pt x="2034048" y="2057400"/>
                </a:lnTo>
                <a:lnTo>
                  <a:pt x="2085329" y="2070100"/>
                </a:lnTo>
                <a:lnTo>
                  <a:pt x="2340140" y="2197100"/>
                </a:lnTo>
                <a:lnTo>
                  <a:pt x="2390491" y="2209800"/>
                </a:lnTo>
                <a:lnTo>
                  <a:pt x="2539570" y="2286000"/>
                </a:lnTo>
                <a:lnTo>
                  <a:pt x="2588466" y="2298700"/>
                </a:lnTo>
                <a:lnTo>
                  <a:pt x="2684812" y="2349500"/>
                </a:lnTo>
                <a:lnTo>
                  <a:pt x="2732178" y="2362200"/>
                </a:lnTo>
                <a:lnTo>
                  <a:pt x="2778950" y="2387600"/>
                </a:lnTo>
                <a:lnTo>
                  <a:pt x="2825088" y="2400300"/>
                </a:lnTo>
                <a:lnTo>
                  <a:pt x="2870548" y="2425700"/>
                </a:lnTo>
                <a:lnTo>
                  <a:pt x="2915290" y="2438400"/>
                </a:lnTo>
                <a:lnTo>
                  <a:pt x="2959272" y="2463800"/>
                </a:lnTo>
                <a:lnTo>
                  <a:pt x="3086236" y="2501900"/>
                </a:lnTo>
                <a:lnTo>
                  <a:pt x="3126758" y="2527300"/>
                </a:lnTo>
                <a:lnTo>
                  <a:pt x="3204853" y="2552700"/>
                </a:lnTo>
                <a:lnTo>
                  <a:pt x="3242342" y="2565400"/>
                </a:lnTo>
                <a:lnTo>
                  <a:pt x="3278737" y="2578100"/>
                </a:lnTo>
                <a:lnTo>
                  <a:pt x="3344771" y="2578100"/>
                </a:lnTo>
                <a:lnTo>
                  <a:pt x="3421212" y="2628900"/>
                </a:lnTo>
                <a:lnTo>
                  <a:pt x="3482545" y="2641600"/>
                </a:lnTo>
                <a:lnTo>
                  <a:pt x="3537654" y="2654300"/>
                </a:lnTo>
                <a:lnTo>
                  <a:pt x="3586161" y="2667000"/>
                </a:lnTo>
                <a:lnTo>
                  <a:pt x="3627689" y="2679700"/>
                </a:lnTo>
                <a:lnTo>
                  <a:pt x="3739715" y="2679700"/>
                </a:lnTo>
                <a:lnTo>
                  <a:pt x="3734762" y="2692400"/>
                </a:lnTo>
                <a:lnTo>
                  <a:pt x="3522217" y="2692400"/>
                </a:lnTo>
                <a:lnTo>
                  <a:pt x="3565900" y="2730500"/>
                </a:lnTo>
                <a:lnTo>
                  <a:pt x="3608907" y="2755900"/>
                </a:lnTo>
                <a:lnTo>
                  <a:pt x="3651224" y="2794000"/>
                </a:lnTo>
                <a:lnTo>
                  <a:pt x="3692838" y="2819400"/>
                </a:lnTo>
                <a:lnTo>
                  <a:pt x="3733738" y="2844800"/>
                </a:lnTo>
                <a:lnTo>
                  <a:pt x="3773912" y="2882900"/>
                </a:lnTo>
                <a:lnTo>
                  <a:pt x="3813345" y="2908300"/>
                </a:lnTo>
                <a:lnTo>
                  <a:pt x="3852028" y="2933700"/>
                </a:lnTo>
                <a:lnTo>
                  <a:pt x="3889946" y="2971800"/>
                </a:lnTo>
                <a:lnTo>
                  <a:pt x="3927087" y="2997200"/>
                </a:lnTo>
                <a:lnTo>
                  <a:pt x="3963440" y="3022600"/>
                </a:lnTo>
                <a:lnTo>
                  <a:pt x="3998991" y="3048000"/>
                </a:lnTo>
                <a:lnTo>
                  <a:pt x="4059193" y="3098800"/>
                </a:lnTo>
                <a:lnTo>
                  <a:pt x="4116490" y="3149600"/>
                </a:lnTo>
                <a:lnTo>
                  <a:pt x="4170876" y="3200400"/>
                </a:lnTo>
                <a:lnTo>
                  <a:pt x="4222347" y="3238500"/>
                </a:lnTo>
                <a:lnTo>
                  <a:pt x="4270897" y="3289300"/>
                </a:lnTo>
                <a:lnTo>
                  <a:pt x="4316521" y="3327400"/>
                </a:lnTo>
                <a:lnTo>
                  <a:pt x="4359213" y="3365500"/>
                </a:lnTo>
                <a:lnTo>
                  <a:pt x="4398970" y="3416300"/>
                </a:lnTo>
                <a:lnTo>
                  <a:pt x="4435785" y="3454400"/>
                </a:lnTo>
                <a:lnTo>
                  <a:pt x="4469653" y="3492500"/>
                </a:lnTo>
                <a:lnTo>
                  <a:pt x="4500570" y="3517900"/>
                </a:lnTo>
                <a:lnTo>
                  <a:pt x="4528530" y="3556000"/>
                </a:lnTo>
                <a:lnTo>
                  <a:pt x="4553528" y="3594100"/>
                </a:lnTo>
                <a:lnTo>
                  <a:pt x="4575558" y="3619500"/>
                </a:lnTo>
                <a:lnTo>
                  <a:pt x="4594617" y="3657600"/>
                </a:lnTo>
                <a:lnTo>
                  <a:pt x="4610698" y="3683000"/>
                </a:lnTo>
                <a:lnTo>
                  <a:pt x="4623797" y="3708400"/>
                </a:lnTo>
                <a:lnTo>
                  <a:pt x="4633908" y="3733800"/>
                </a:lnTo>
                <a:lnTo>
                  <a:pt x="4641026" y="3759200"/>
                </a:lnTo>
                <a:lnTo>
                  <a:pt x="4645743" y="3797300"/>
                </a:lnTo>
                <a:lnTo>
                  <a:pt x="4646197" y="3822700"/>
                </a:lnTo>
                <a:lnTo>
                  <a:pt x="4641154" y="3860800"/>
                </a:lnTo>
                <a:lnTo>
                  <a:pt x="4629384" y="3898900"/>
                </a:lnTo>
                <a:lnTo>
                  <a:pt x="4609655" y="3937000"/>
                </a:lnTo>
                <a:lnTo>
                  <a:pt x="4580736" y="3975100"/>
                </a:lnTo>
                <a:lnTo>
                  <a:pt x="4541395" y="4000500"/>
                </a:lnTo>
                <a:lnTo>
                  <a:pt x="4490402" y="4038600"/>
                </a:lnTo>
                <a:lnTo>
                  <a:pt x="4426524" y="4076700"/>
                </a:lnTo>
                <a:lnTo>
                  <a:pt x="4397010" y="4089400"/>
                </a:lnTo>
                <a:lnTo>
                  <a:pt x="4365681" y="4102100"/>
                </a:lnTo>
                <a:lnTo>
                  <a:pt x="4332591" y="4114800"/>
                </a:lnTo>
                <a:lnTo>
                  <a:pt x="4297792" y="4127500"/>
                </a:lnTo>
                <a:close/>
              </a:path>
              <a:path w="4856480" h="4127500">
                <a:moveTo>
                  <a:pt x="3344771" y="2578100"/>
                </a:moveTo>
                <a:lnTo>
                  <a:pt x="3278737" y="2578100"/>
                </a:lnTo>
                <a:lnTo>
                  <a:pt x="3240181" y="2552700"/>
                </a:lnTo>
                <a:lnTo>
                  <a:pt x="3161684" y="2501900"/>
                </a:lnTo>
                <a:lnTo>
                  <a:pt x="3081369" y="2451100"/>
                </a:lnTo>
                <a:lnTo>
                  <a:pt x="2999269" y="2400300"/>
                </a:lnTo>
                <a:lnTo>
                  <a:pt x="2957560" y="2362200"/>
                </a:lnTo>
                <a:lnTo>
                  <a:pt x="2872848" y="2311400"/>
                </a:lnTo>
                <a:lnTo>
                  <a:pt x="2742605" y="2235200"/>
                </a:lnTo>
                <a:lnTo>
                  <a:pt x="2698362" y="2197100"/>
                </a:lnTo>
                <a:lnTo>
                  <a:pt x="2653711" y="2171700"/>
                </a:lnTo>
                <a:lnTo>
                  <a:pt x="2596870" y="2146300"/>
                </a:lnTo>
                <a:lnTo>
                  <a:pt x="2426859" y="2032000"/>
                </a:lnTo>
                <a:lnTo>
                  <a:pt x="2370426" y="2006600"/>
                </a:lnTo>
                <a:lnTo>
                  <a:pt x="2314146" y="1968500"/>
                </a:lnTo>
                <a:lnTo>
                  <a:pt x="2258038" y="1943100"/>
                </a:lnTo>
                <a:lnTo>
                  <a:pt x="2146420" y="1866900"/>
                </a:lnTo>
                <a:lnTo>
                  <a:pt x="2090951" y="1841500"/>
                </a:lnTo>
                <a:lnTo>
                  <a:pt x="2035734" y="1803400"/>
                </a:lnTo>
                <a:lnTo>
                  <a:pt x="1926138" y="1752600"/>
                </a:lnTo>
                <a:lnTo>
                  <a:pt x="1871800" y="1714500"/>
                </a:lnTo>
                <a:lnTo>
                  <a:pt x="1817794" y="1689100"/>
                </a:lnTo>
                <a:lnTo>
                  <a:pt x="1764142" y="1651000"/>
                </a:lnTo>
                <a:lnTo>
                  <a:pt x="1553466" y="1549400"/>
                </a:lnTo>
                <a:lnTo>
                  <a:pt x="1501881" y="1511300"/>
                </a:lnTo>
                <a:lnTo>
                  <a:pt x="1350047" y="1435100"/>
                </a:lnTo>
                <a:lnTo>
                  <a:pt x="1203016" y="1358900"/>
                </a:lnTo>
                <a:lnTo>
                  <a:pt x="1155167" y="1346200"/>
                </a:lnTo>
                <a:lnTo>
                  <a:pt x="1107933" y="1320800"/>
                </a:lnTo>
                <a:lnTo>
                  <a:pt x="1015386" y="1270000"/>
                </a:lnTo>
                <a:lnTo>
                  <a:pt x="970114" y="1257300"/>
                </a:lnTo>
                <a:lnTo>
                  <a:pt x="881673" y="1206500"/>
                </a:lnTo>
                <a:lnTo>
                  <a:pt x="838544" y="1193800"/>
                </a:lnTo>
                <a:lnTo>
                  <a:pt x="796170" y="1168400"/>
                </a:lnTo>
                <a:lnTo>
                  <a:pt x="713766" y="1143000"/>
                </a:lnTo>
                <a:lnTo>
                  <a:pt x="673777" y="1117600"/>
                </a:lnTo>
                <a:lnTo>
                  <a:pt x="596322" y="1092200"/>
                </a:lnTo>
                <a:lnTo>
                  <a:pt x="522367" y="1066800"/>
                </a:lnTo>
                <a:lnTo>
                  <a:pt x="452074" y="1041400"/>
                </a:lnTo>
                <a:lnTo>
                  <a:pt x="385601" y="1016000"/>
                </a:lnTo>
                <a:lnTo>
                  <a:pt x="323111" y="990600"/>
                </a:lnTo>
                <a:lnTo>
                  <a:pt x="293409" y="990600"/>
                </a:lnTo>
                <a:lnTo>
                  <a:pt x="264763" y="977900"/>
                </a:lnTo>
                <a:lnTo>
                  <a:pt x="237192" y="965200"/>
                </a:lnTo>
                <a:lnTo>
                  <a:pt x="210718" y="965200"/>
                </a:lnTo>
                <a:lnTo>
                  <a:pt x="185359" y="952500"/>
                </a:lnTo>
                <a:lnTo>
                  <a:pt x="138071" y="952500"/>
                </a:lnTo>
                <a:lnTo>
                  <a:pt x="94956" y="939800"/>
                </a:lnTo>
                <a:lnTo>
                  <a:pt x="301551" y="939800"/>
                </a:lnTo>
                <a:lnTo>
                  <a:pt x="331533" y="952500"/>
                </a:lnTo>
                <a:lnTo>
                  <a:pt x="362552" y="965200"/>
                </a:lnTo>
                <a:lnTo>
                  <a:pt x="394589" y="977900"/>
                </a:lnTo>
                <a:lnTo>
                  <a:pt x="427623" y="977900"/>
                </a:lnTo>
                <a:lnTo>
                  <a:pt x="461634" y="990600"/>
                </a:lnTo>
                <a:lnTo>
                  <a:pt x="532507" y="1016000"/>
                </a:lnTo>
                <a:lnTo>
                  <a:pt x="569328" y="1028700"/>
                </a:lnTo>
                <a:lnTo>
                  <a:pt x="607045" y="1054100"/>
                </a:lnTo>
                <a:lnTo>
                  <a:pt x="685087" y="1079500"/>
                </a:lnTo>
                <a:lnTo>
                  <a:pt x="725372" y="1092200"/>
                </a:lnTo>
                <a:lnTo>
                  <a:pt x="766472" y="1117600"/>
                </a:lnTo>
                <a:lnTo>
                  <a:pt x="808367" y="1130300"/>
                </a:lnTo>
                <a:lnTo>
                  <a:pt x="851037" y="1155700"/>
                </a:lnTo>
                <a:lnTo>
                  <a:pt x="894463" y="1168400"/>
                </a:lnTo>
                <a:lnTo>
                  <a:pt x="938623" y="1193800"/>
                </a:lnTo>
                <a:lnTo>
                  <a:pt x="983497" y="1206500"/>
                </a:lnTo>
                <a:lnTo>
                  <a:pt x="1075308" y="1257300"/>
                </a:lnTo>
                <a:lnTo>
                  <a:pt x="1122205" y="1282700"/>
                </a:lnTo>
                <a:lnTo>
                  <a:pt x="1169735" y="1295400"/>
                </a:lnTo>
                <a:lnTo>
                  <a:pt x="1315926" y="1371600"/>
                </a:lnTo>
                <a:lnTo>
                  <a:pt x="1518494" y="1473200"/>
                </a:lnTo>
                <a:lnTo>
                  <a:pt x="1570367" y="1498600"/>
                </a:lnTo>
                <a:lnTo>
                  <a:pt x="1622691" y="1536700"/>
                </a:lnTo>
                <a:lnTo>
                  <a:pt x="1782175" y="1612900"/>
                </a:lnTo>
                <a:lnTo>
                  <a:pt x="1836105" y="1651000"/>
                </a:lnTo>
                <a:lnTo>
                  <a:pt x="1890387" y="1676400"/>
                </a:lnTo>
                <a:lnTo>
                  <a:pt x="1944999" y="1714500"/>
                </a:lnTo>
                <a:lnTo>
                  <a:pt x="2055134" y="1765300"/>
                </a:lnTo>
                <a:lnTo>
                  <a:pt x="2110617" y="1803400"/>
                </a:lnTo>
                <a:lnTo>
                  <a:pt x="2166351" y="1828800"/>
                </a:lnTo>
                <a:lnTo>
                  <a:pt x="2278486" y="1905000"/>
                </a:lnTo>
                <a:lnTo>
                  <a:pt x="2334848" y="1930400"/>
                </a:lnTo>
                <a:lnTo>
                  <a:pt x="2448059" y="2006600"/>
                </a:lnTo>
                <a:lnTo>
                  <a:pt x="2504868" y="2032000"/>
                </a:lnTo>
                <a:lnTo>
                  <a:pt x="2618791" y="2108200"/>
                </a:lnTo>
                <a:lnTo>
                  <a:pt x="2675865" y="2133600"/>
                </a:lnTo>
                <a:lnTo>
                  <a:pt x="2720361" y="2171700"/>
                </a:lnTo>
                <a:lnTo>
                  <a:pt x="2895019" y="2273300"/>
                </a:lnTo>
                <a:lnTo>
                  <a:pt x="2937815" y="2298700"/>
                </a:lnTo>
                <a:lnTo>
                  <a:pt x="2980251" y="2336800"/>
                </a:lnTo>
                <a:lnTo>
                  <a:pt x="3105323" y="2413000"/>
                </a:lnTo>
                <a:lnTo>
                  <a:pt x="3226893" y="2489200"/>
                </a:lnTo>
                <a:lnTo>
                  <a:pt x="3266605" y="2514600"/>
                </a:lnTo>
                <a:lnTo>
                  <a:pt x="3305900" y="2552700"/>
                </a:lnTo>
                <a:lnTo>
                  <a:pt x="3344771" y="2578100"/>
                </a:lnTo>
                <a:close/>
              </a:path>
              <a:path w="4856480" h="4127500">
                <a:moveTo>
                  <a:pt x="4827174" y="2247900"/>
                </a:moveTo>
                <a:lnTo>
                  <a:pt x="4757883" y="2247900"/>
                </a:lnTo>
                <a:lnTo>
                  <a:pt x="4775440" y="2235200"/>
                </a:lnTo>
                <a:lnTo>
                  <a:pt x="4789670" y="2235200"/>
                </a:lnTo>
                <a:lnTo>
                  <a:pt x="4800789" y="2209800"/>
                </a:lnTo>
                <a:lnTo>
                  <a:pt x="4809015" y="2197100"/>
                </a:lnTo>
                <a:lnTo>
                  <a:pt x="4813476" y="2171700"/>
                </a:lnTo>
                <a:lnTo>
                  <a:pt x="4813669" y="2146300"/>
                </a:lnTo>
                <a:lnTo>
                  <a:pt x="4809599" y="2120900"/>
                </a:lnTo>
                <a:lnTo>
                  <a:pt x="4801272" y="2095500"/>
                </a:lnTo>
                <a:lnTo>
                  <a:pt x="4788693" y="2070100"/>
                </a:lnTo>
                <a:lnTo>
                  <a:pt x="4771867" y="2044700"/>
                </a:lnTo>
                <a:lnTo>
                  <a:pt x="4750800" y="2006600"/>
                </a:lnTo>
                <a:lnTo>
                  <a:pt x="4725497" y="1981200"/>
                </a:lnTo>
                <a:lnTo>
                  <a:pt x="4695963" y="1943100"/>
                </a:lnTo>
                <a:lnTo>
                  <a:pt x="4662205" y="1917700"/>
                </a:lnTo>
                <a:lnTo>
                  <a:pt x="4624227" y="1879600"/>
                </a:lnTo>
                <a:lnTo>
                  <a:pt x="4582035" y="1841500"/>
                </a:lnTo>
                <a:lnTo>
                  <a:pt x="4535634" y="1803400"/>
                </a:lnTo>
                <a:lnTo>
                  <a:pt x="4485030" y="1765300"/>
                </a:lnTo>
                <a:lnTo>
                  <a:pt x="4430227" y="1714500"/>
                </a:lnTo>
                <a:lnTo>
                  <a:pt x="4371232" y="1676400"/>
                </a:lnTo>
                <a:lnTo>
                  <a:pt x="4308050" y="1625600"/>
                </a:lnTo>
                <a:lnTo>
                  <a:pt x="4240686" y="1587500"/>
                </a:lnTo>
                <a:lnTo>
                  <a:pt x="4203831" y="1562100"/>
                </a:lnTo>
                <a:lnTo>
                  <a:pt x="4166142" y="1536700"/>
                </a:lnTo>
                <a:lnTo>
                  <a:pt x="4127658" y="1511300"/>
                </a:lnTo>
                <a:lnTo>
                  <a:pt x="4088421" y="1485900"/>
                </a:lnTo>
                <a:lnTo>
                  <a:pt x="4048472" y="1460500"/>
                </a:lnTo>
                <a:lnTo>
                  <a:pt x="3966595" y="1409700"/>
                </a:lnTo>
                <a:lnTo>
                  <a:pt x="3882352" y="1358900"/>
                </a:lnTo>
                <a:lnTo>
                  <a:pt x="3796067" y="1308100"/>
                </a:lnTo>
                <a:lnTo>
                  <a:pt x="3663519" y="1231900"/>
                </a:lnTo>
                <a:lnTo>
                  <a:pt x="3162089" y="952500"/>
                </a:lnTo>
                <a:lnTo>
                  <a:pt x="3250625" y="952500"/>
                </a:lnTo>
                <a:lnTo>
                  <a:pt x="3671065" y="1181100"/>
                </a:lnTo>
                <a:lnTo>
                  <a:pt x="3716823" y="1206500"/>
                </a:lnTo>
                <a:lnTo>
                  <a:pt x="3762231" y="1244600"/>
                </a:lnTo>
                <a:lnTo>
                  <a:pt x="3895923" y="1320800"/>
                </a:lnTo>
                <a:lnTo>
                  <a:pt x="3982508" y="1371600"/>
                </a:lnTo>
                <a:lnTo>
                  <a:pt x="4066657" y="1422400"/>
                </a:lnTo>
                <a:lnTo>
                  <a:pt x="4107710" y="1447800"/>
                </a:lnTo>
                <a:lnTo>
                  <a:pt x="4148023" y="1473200"/>
                </a:lnTo>
                <a:lnTo>
                  <a:pt x="4187555" y="1498600"/>
                </a:lnTo>
                <a:lnTo>
                  <a:pt x="4226261" y="1524000"/>
                </a:lnTo>
                <a:lnTo>
                  <a:pt x="4264099" y="1549400"/>
                </a:lnTo>
                <a:lnTo>
                  <a:pt x="4332412" y="1600200"/>
                </a:lnTo>
                <a:lnTo>
                  <a:pt x="4396421" y="1638300"/>
                </a:lnTo>
                <a:lnTo>
                  <a:pt x="4456150" y="1689100"/>
                </a:lnTo>
                <a:lnTo>
                  <a:pt x="4511623" y="1727200"/>
                </a:lnTo>
                <a:lnTo>
                  <a:pt x="4562864" y="1765300"/>
                </a:lnTo>
                <a:lnTo>
                  <a:pt x="4609896" y="1803400"/>
                </a:lnTo>
                <a:lnTo>
                  <a:pt x="4652744" y="1841500"/>
                </a:lnTo>
                <a:lnTo>
                  <a:pt x="4691432" y="1879600"/>
                </a:lnTo>
                <a:lnTo>
                  <a:pt x="4725982" y="1917700"/>
                </a:lnTo>
                <a:lnTo>
                  <a:pt x="4756420" y="1955800"/>
                </a:lnTo>
                <a:lnTo>
                  <a:pt x="4782769" y="1981200"/>
                </a:lnTo>
                <a:lnTo>
                  <a:pt x="4805053" y="2019300"/>
                </a:lnTo>
                <a:lnTo>
                  <a:pt x="4823296" y="2044700"/>
                </a:lnTo>
                <a:lnTo>
                  <a:pt x="4837522" y="2070100"/>
                </a:lnTo>
                <a:lnTo>
                  <a:pt x="4847754" y="2108200"/>
                </a:lnTo>
                <a:lnTo>
                  <a:pt x="4854017" y="2133600"/>
                </a:lnTo>
                <a:lnTo>
                  <a:pt x="4856334" y="2159000"/>
                </a:lnTo>
                <a:lnTo>
                  <a:pt x="4854730" y="2184400"/>
                </a:lnTo>
                <a:lnTo>
                  <a:pt x="4849227" y="2209800"/>
                </a:lnTo>
                <a:lnTo>
                  <a:pt x="4836303" y="2235200"/>
                </a:lnTo>
                <a:lnTo>
                  <a:pt x="4827174" y="2247900"/>
                </a:lnTo>
                <a:close/>
              </a:path>
              <a:path w="4856480" h="4127500">
                <a:moveTo>
                  <a:pt x="3705535" y="2717800"/>
                </a:moveTo>
                <a:lnTo>
                  <a:pt x="3633325" y="2717800"/>
                </a:lnTo>
                <a:lnTo>
                  <a:pt x="3582190" y="2705100"/>
                </a:lnTo>
                <a:lnTo>
                  <a:pt x="3522217" y="2692400"/>
                </a:lnTo>
                <a:lnTo>
                  <a:pt x="3734762" y="2692400"/>
                </a:lnTo>
                <a:lnTo>
                  <a:pt x="3724041" y="2705100"/>
                </a:lnTo>
                <a:lnTo>
                  <a:pt x="3705535" y="2717800"/>
                </a:lnTo>
                <a:close/>
              </a:path>
              <a:path w="4856480" h="4127500">
                <a:moveTo>
                  <a:pt x="2374219" y="4102100"/>
                </a:moveTo>
                <a:lnTo>
                  <a:pt x="2120163" y="4102100"/>
                </a:lnTo>
                <a:lnTo>
                  <a:pt x="2020681" y="4076700"/>
                </a:lnTo>
                <a:lnTo>
                  <a:pt x="1972355" y="4051300"/>
                </a:lnTo>
                <a:lnTo>
                  <a:pt x="1925020" y="4038600"/>
                </a:lnTo>
                <a:lnTo>
                  <a:pt x="1789301" y="4000500"/>
                </a:lnTo>
                <a:lnTo>
                  <a:pt x="1731203" y="3975100"/>
                </a:lnTo>
                <a:lnTo>
                  <a:pt x="1675476" y="3962400"/>
                </a:lnTo>
                <a:lnTo>
                  <a:pt x="1622130" y="3937000"/>
                </a:lnTo>
                <a:lnTo>
                  <a:pt x="1571174" y="3911600"/>
                </a:lnTo>
                <a:lnTo>
                  <a:pt x="1522618" y="3886200"/>
                </a:lnTo>
                <a:lnTo>
                  <a:pt x="1476473" y="3860800"/>
                </a:lnTo>
                <a:lnTo>
                  <a:pt x="1432749" y="3848100"/>
                </a:lnTo>
                <a:lnTo>
                  <a:pt x="1391455" y="3822700"/>
                </a:lnTo>
                <a:lnTo>
                  <a:pt x="1352603" y="3797300"/>
                </a:lnTo>
                <a:lnTo>
                  <a:pt x="1316201" y="3759200"/>
                </a:lnTo>
                <a:lnTo>
                  <a:pt x="1282260" y="3733800"/>
                </a:lnTo>
                <a:lnTo>
                  <a:pt x="1250791" y="3708400"/>
                </a:lnTo>
                <a:lnTo>
                  <a:pt x="1221803" y="3683000"/>
                </a:lnTo>
                <a:lnTo>
                  <a:pt x="1171310" y="3632200"/>
                </a:lnTo>
                <a:lnTo>
                  <a:pt x="1133686" y="3581400"/>
                </a:lnTo>
                <a:lnTo>
                  <a:pt x="1100691" y="3530600"/>
                </a:lnTo>
                <a:lnTo>
                  <a:pt x="1072370" y="3479800"/>
                </a:lnTo>
                <a:lnTo>
                  <a:pt x="1048767" y="3429000"/>
                </a:lnTo>
                <a:lnTo>
                  <a:pt x="1029927" y="3378200"/>
                </a:lnTo>
                <a:lnTo>
                  <a:pt x="1015894" y="3327400"/>
                </a:lnTo>
                <a:lnTo>
                  <a:pt x="1006712" y="3276600"/>
                </a:lnTo>
                <a:lnTo>
                  <a:pt x="1002426" y="3238500"/>
                </a:lnTo>
                <a:lnTo>
                  <a:pt x="1003081" y="3187700"/>
                </a:lnTo>
                <a:lnTo>
                  <a:pt x="1008721" y="3149600"/>
                </a:lnTo>
                <a:lnTo>
                  <a:pt x="1019390" y="3111500"/>
                </a:lnTo>
                <a:lnTo>
                  <a:pt x="1035134" y="3073400"/>
                </a:lnTo>
                <a:lnTo>
                  <a:pt x="1058424" y="3035300"/>
                </a:lnTo>
                <a:lnTo>
                  <a:pt x="1087037" y="2997200"/>
                </a:lnTo>
                <a:lnTo>
                  <a:pt x="1120625" y="2971800"/>
                </a:lnTo>
                <a:lnTo>
                  <a:pt x="1158842" y="2946400"/>
                </a:lnTo>
                <a:lnTo>
                  <a:pt x="1201341" y="2921000"/>
                </a:lnTo>
                <a:lnTo>
                  <a:pt x="1247775" y="2908300"/>
                </a:lnTo>
                <a:lnTo>
                  <a:pt x="1441755" y="2908300"/>
                </a:lnTo>
                <a:lnTo>
                  <a:pt x="1506078" y="2933700"/>
                </a:lnTo>
                <a:lnTo>
                  <a:pt x="1539214" y="2933700"/>
                </a:lnTo>
                <a:lnTo>
                  <a:pt x="1572918" y="2946400"/>
                </a:lnTo>
                <a:lnTo>
                  <a:pt x="1270319" y="2946400"/>
                </a:lnTo>
                <a:lnTo>
                  <a:pt x="1218585" y="2971800"/>
                </a:lnTo>
                <a:lnTo>
                  <a:pt x="1172384" y="2984500"/>
                </a:lnTo>
                <a:lnTo>
                  <a:pt x="1132312" y="3009900"/>
                </a:lnTo>
                <a:lnTo>
                  <a:pt x="1098963" y="3048000"/>
                </a:lnTo>
                <a:lnTo>
                  <a:pt x="1072931" y="3086100"/>
                </a:lnTo>
                <a:lnTo>
                  <a:pt x="1057845" y="3124200"/>
                </a:lnTo>
                <a:lnTo>
                  <a:pt x="1048339" y="3175000"/>
                </a:lnTo>
                <a:lnTo>
                  <a:pt x="1044359" y="3213100"/>
                </a:lnTo>
                <a:lnTo>
                  <a:pt x="1045846" y="3251200"/>
                </a:lnTo>
                <a:lnTo>
                  <a:pt x="1052745" y="3302000"/>
                </a:lnTo>
                <a:lnTo>
                  <a:pt x="1064998" y="3352800"/>
                </a:lnTo>
                <a:lnTo>
                  <a:pt x="1082549" y="3390900"/>
                </a:lnTo>
                <a:lnTo>
                  <a:pt x="1105341" y="3441700"/>
                </a:lnTo>
                <a:lnTo>
                  <a:pt x="1133317" y="3492500"/>
                </a:lnTo>
                <a:lnTo>
                  <a:pt x="1166420" y="3543300"/>
                </a:lnTo>
                <a:lnTo>
                  <a:pt x="1204593" y="3594100"/>
                </a:lnTo>
                <a:lnTo>
                  <a:pt x="1248827" y="3644900"/>
                </a:lnTo>
                <a:lnTo>
                  <a:pt x="1301766" y="3695700"/>
                </a:lnTo>
                <a:lnTo>
                  <a:pt x="1331406" y="3721100"/>
                </a:lnTo>
                <a:lnTo>
                  <a:pt x="1363113" y="3746500"/>
                </a:lnTo>
                <a:lnTo>
                  <a:pt x="1396847" y="3771900"/>
                </a:lnTo>
                <a:lnTo>
                  <a:pt x="1432574" y="3797300"/>
                </a:lnTo>
                <a:lnTo>
                  <a:pt x="1470255" y="3810000"/>
                </a:lnTo>
                <a:lnTo>
                  <a:pt x="1509854" y="3835400"/>
                </a:lnTo>
                <a:lnTo>
                  <a:pt x="1551334" y="3860800"/>
                </a:lnTo>
                <a:lnTo>
                  <a:pt x="1594659" y="3873500"/>
                </a:lnTo>
                <a:lnTo>
                  <a:pt x="1639791" y="3898900"/>
                </a:lnTo>
                <a:lnTo>
                  <a:pt x="1686693" y="3911600"/>
                </a:lnTo>
                <a:lnTo>
                  <a:pt x="1735330" y="3937000"/>
                </a:lnTo>
                <a:lnTo>
                  <a:pt x="1785663" y="3949700"/>
                </a:lnTo>
                <a:lnTo>
                  <a:pt x="1837656" y="3975100"/>
                </a:lnTo>
                <a:lnTo>
                  <a:pt x="1946476" y="4000500"/>
                </a:lnTo>
                <a:lnTo>
                  <a:pt x="2003228" y="4025900"/>
                </a:lnTo>
                <a:lnTo>
                  <a:pt x="2244996" y="4076700"/>
                </a:lnTo>
                <a:lnTo>
                  <a:pt x="2374219" y="4102100"/>
                </a:lnTo>
                <a:close/>
              </a:path>
              <a:path w="4856480" h="4127500">
                <a:moveTo>
                  <a:pt x="2470372" y="4127500"/>
                </a:moveTo>
                <a:lnTo>
                  <a:pt x="2270076" y="4127500"/>
                </a:lnTo>
                <a:lnTo>
                  <a:pt x="2223191" y="4114800"/>
                </a:lnTo>
                <a:lnTo>
                  <a:pt x="2171251" y="4102100"/>
                </a:lnTo>
                <a:lnTo>
                  <a:pt x="2374219" y="4102100"/>
                </a:lnTo>
                <a:lnTo>
                  <a:pt x="2363169" y="4064000"/>
                </a:lnTo>
                <a:lnTo>
                  <a:pt x="2350625" y="4013200"/>
                </a:lnTo>
                <a:lnTo>
                  <a:pt x="2336587" y="3975100"/>
                </a:lnTo>
                <a:lnTo>
                  <a:pt x="2321051" y="3924300"/>
                </a:lnTo>
                <a:lnTo>
                  <a:pt x="2304017" y="3873500"/>
                </a:lnTo>
                <a:lnTo>
                  <a:pt x="2285483" y="3835400"/>
                </a:lnTo>
                <a:lnTo>
                  <a:pt x="2265446" y="3784600"/>
                </a:lnTo>
                <a:lnTo>
                  <a:pt x="2233659" y="3721100"/>
                </a:lnTo>
                <a:lnTo>
                  <a:pt x="2201175" y="3657600"/>
                </a:lnTo>
                <a:lnTo>
                  <a:pt x="2168057" y="3594100"/>
                </a:lnTo>
                <a:lnTo>
                  <a:pt x="2134369" y="3543300"/>
                </a:lnTo>
                <a:lnTo>
                  <a:pt x="2100177" y="3492500"/>
                </a:lnTo>
                <a:lnTo>
                  <a:pt x="2065544" y="3429000"/>
                </a:lnTo>
                <a:lnTo>
                  <a:pt x="2030534" y="3390900"/>
                </a:lnTo>
                <a:lnTo>
                  <a:pt x="1995213" y="3340100"/>
                </a:lnTo>
                <a:lnTo>
                  <a:pt x="1816174" y="3149600"/>
                </a:lnTo>
                <a:lnTo>
                  <a:pt x="1673884" y="3048000"/>
                </a:lnTo>
                <a:lnTo>
                  <a:pt x="1638978" y="3035300"/>
                </a:lnTo>
                <a:lnTo>
                  <a:pt x="1604467" y="3009900"/>
                </a:lnTo>
                <a:lnTo>
                  <a:pt x="1536888" y="2984500"/>
                </a:lnTo>
                <a:lnTo>
                  <a:pt x="1471662" y="2959100"/>
                </a:lnTo>
                <a:lnTo>
                  <a:pt x="1440091" y="2959100"/>
                </a:lnTo>
                <a:lnTo>
                  <a:pt x="1409302" y="2946400"/>
                </a:lnTo>
                <a:lnTo>
                  <a:pt x="1572918" y="2946400"/>
                </a:lnTo>
                <a:lnTo>
                  <a:pt x="1607129" y="2971800"/>
                </a:lnTo>
                <a:lnTo>
                  <a:pt x="1676830" y="2997200"/>
                </a:lnTo>
                <a:lnTo>
                  <a:pt x="1819631" y="3098800"/>
                </a:lnTo>
                <a:lnTo>
                  <a:pt x="1855684" y="3136900"/>
                </a:lnTo>
                <a:lnTo>
                  <a:pt x="1891755" y="3162300"/>
                </a:lnTo>
                <a:lnTo>
                  <a:pt x="1999474" y="3276600"/>
                </a:lnTo>
                <a:lnTo>
                  <a:pt x="2035011" y="3327400"/>
                </a:lnTo>
                <a:lnTo>
                  <a:pt x="2070261" y="3365500"/>
                </a:lnTo>
                <a:lnTo>
                  <a:pt x="2105165" y="3416300"/>
                </a:lnTo>
                <a:lnTo>
                  <a:pt x="2139660" y="3467100"/>
                </a:lnTo>
                <a:lnTo>
                  <a:pt x="2173686" y="3517900"/>
                </a:lnTo>
                <a:lnTo>
                  <a:pt x="2207181" y="3581400"/>
                </a:lnTo>
                <a:lnTo>
                  <a:pt x="2240084" y="3644900"/>
                </a:lnTo>
                <a:lnTo>
                  <a:pt x="2272336" y="3708400"/>
                </a:lnTo>
                <a:lnTo>
                  <a:pt x="2303873" y="3771900"/>
                </a:lnTo>
                <a:lnTo>
                  <a:pt x="2325658" y="3822700"/>
                </a:lnTo>
                <a:lnTo>
                  <a:pt x="2345742" y="3873500"/>
                </a:lnTo>
                <a:lnTo>
                  <a:pt x="2364121" y="3924300"/>
                </a:lnTo>
                <a:lnTo>
                  <a:pt x="2380792" y="3962400"/>
                </a:lnTo>
                <a:lnTo>
                  <a:pt x="2395752" y="4013200"/>
                </a:lnTo>
                <a:lnTo>
                  <a:pt x="2408996" y="4064000"/>
                </a:lnTo>
                <a:lnTo>
                  <a:pt x="2420521" y="4114800"/>
                </a:lnTo>
                <a:lnTo>
                  <a:pt x="2470372" y="4127500"/>
                </a:lnTo>
                <a:close/>
              </a:path>
            </a:pathLst>
          </a:custGeom>
          <a:solidFill>
            <a:srgbClr val="644F3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3" name="Текстовое поле 32"/>
          <p:cNvSpPr txBox="1"/>
          <p:nvPr/>
        </p:nvSpPr>
        <p:spPr>
          <a:xfrm>
            <a:off x="4331335" y="700405"/>
            <a:ext cx="33159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5400" b="1">
                <a:solidFill>
                  <a:srgbClr val="C00000"/>
                </a:solidFill>
              </a:rPr>
              <a:t>VERBS</a:t>
            </a:r>
            <a:endParaRPr lang="en-US" altLang="ru-RU" sz="5400" b="1">
              <a:solidFill>
                <a:srgbClr val="C00000"/>
              </a:solidFill>
            </a:endParaRPr>
          </a:p>
        </p:txBody>
      </p:sp>
      <p:sp>
        <p:nvSpPr>
          <p:cNvPr id="32" name="Текстовое поле 31"/>
          <p:cNvSpPr txBox="1"/>
          <p:nvPr/>
        </p:nvSpPr>
        <p:spPr>
          <a:xfrm>
            <a:off x="1921510" y="2106930"/>
            <a:ext cx="1003046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2400" b="1">
                <a:solidFill>
                  <a:srgbClr val="C00000"/>
                </a:solidFill>
                <a:latin typeface="Comic Sans MS" panose="030F0702030302020204" charset="0"/>
                <a:cs typeface="Comic Sans MS" panose="030F0702030302020204" charset="0"/>
              </a:rPr>
              <a:t>appear - appeared - appeared</a:t>
            </a:r>
            <a:r>
              <a:rPr lang="ru-RU" altLang="en-US" sz="2400" b="1">
                <a:solidFill>
                  <a:srgbClr val="C00000"/>
                </a:solidFill>
                <a:latin typeface="Comic Sans MS" panose="030F0702030302020204" charset="0"/>
                <a:cs typeface="Comic Sans MS" panose="030F0702030302020204" charset="0"/>
              </a:rPr>
              <a:t> - </a:t>
            </a:r>
            <a:r>
              <a:rPr lang="ru-RU" altLang="en-US" sz="2400" b="1">
                <a:solidFill>
                  <a:srgbClr val="202020"/>
                </a:solidFill>
                <a:latin typeface="Comic Sans MS" panose="030F0702030302020204" charset="0"/>
                <a:cs typeface="Comic Sans MS" panose="030F0702030302020204" charset="0"/>
              </a:rPr>
              <a:t>появляться</a:t>
            </a:r>
            <a:endParaRPr lang="ru-RU" altLang="en-US" sz="2400" b="1">
              <a:solidFill>
                <a:srgbClr val="202020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endParaRPr lang="en-US" altLang="ru-RU" sz="2400" b="1">
              <a:solidFill>
                <a:srgbClr val="202020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r>
              <a:rPr lang="en-US" altLang="ru-RU" sz="2400" b="1">
                <a:solidFill>
                  <a:srgbClr val="C00000"/>
                </a:solidFill>
                <a:latin typeface="Comic Sans MS" panose="030F0702030302020204" charset="0"/>
                <a:cs typeface="Comic Sans MS" panose="030F0702030302020204" charset="0"/>
              </a:rPr>
              <a:t>buy - bought - bought</a:t>
            </a:r>
            <a:r>
              <a:rPr lang="ru-RU" altLang="en-US" sz="2400" b="1">
                <a:solidFill>
                  <a:srgbClr val="C00000"/>
                </a:solidFill>
                <a:latin typeface="Comic Sans MS" panose="030F0702030302020204" charset="0"/>
                <a:cs typeface="Comic Sans MS" panose="030F0702030302020204" charset="0"/>
              </a:rPr>
              <a:t> - </a:t>
            </a:r>
            <a:r>
              <a:rPr lang="ru-RU" altLang="en-US" sz="2400" b="1">
                <a:solidFill>
                  <a:srgbClr val="202020"/>
                </a:solidFill>
                <a:latin typeface="Comic Sans MS" panose="030F0702030302020204" charset="0"/>
                <a:cs typeface="Comic Sans MS" panose="030F0702030302020204" charset="0"/>
              </a:rPr>
              <a:t>покупать</a:t>
            </a:r>
            <a:endParaRPr lang="ru-RU" altLang="en-US" sz="2400" b="1">
              <a:solidFill>
                <a:srgbClr val="202020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endParaRPr lang="en-US" altLang="ru-RU" sz="2400" b="1">
              <a:solidFill>
                <a:srgbClr val="202020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r>
              <a:rPr lang="en-US" altLang="ru-RU" sz="2400" b="1">
                <a:solidFill>
                  <a:srgbClr val="C00000"/>
                </a:solidFill>
                <a:latin typeface="Comic Sans MS" panose="030F0702030302020204" charset="0"/>
                <a:cs typeface="Comic Sans MS" panose="030F0702030302020204" charset="0"/>
              </a:rPr>
              <a:t>serve - served - served - </a:t>
            </a:r>
            <a:r>
              <a:rPr lang="ru-RU" altLang="ru-RU" sz="2400" b="1">
                <a:solidFill>
                  <a:schemeClr val="tx1"/>
                </a:solidFill>
                <a:latin typeface="Comic Sans MS" panose="030F0702030302020204" charset="0"/>
                <a:cs typeface="Comic Sans MS" panose="030F0702030302020204" charset="0"/>
              </a:rPr>
              <a:t>служить</a:t>
            </a:r>
            <a:endParaRPr lang="ru-RU" altLang="ru-RU" sz="2400" b="1">
              <a:solidFill>
                <a:schemeClr val="tx1"/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34" name="Текстовое поле 33"/>
          <p:cNvSpPr txBox="1"/>
          <p:nvPr/>
        </p:nvSpPr>
        <p:spPr>
          <a:xfrm>
            <a:off x="3940810" y="4835525"/>
            <a:ext cx="53486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2800" i="1">
                <a:solidFill>
                  <a:srgbClr val="C00000"/>
                </a:solidFill>
              </a:rPr>
              <a:t>zebras</a:t>
            </a:r>
            <a:endParaRPr lang="en-US" altLang="en-US" sz="2800" i="1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FF4EC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" name="object 3"/>
          <p:cNvSpPr/>
          <p:nvPr/>
        </p:nvSpPr>
        <p:spPr>
          <a:xfrm>
            <a:off x="7246668" y="1"/>
            <a:ext cx="21167" cy="3547533"/>
          </a:xfrm>
          <a:custGeom>
            <a:avLst/>
            <a:gdLst/>
            <a:ahLst/>
            <a:cxnLst/>
            <a:rect l="l" t="t" r="r" b="b"/>
            <a:pathLst>
              <a:path w="31750" h="5321300">
                <a:moveTo>
                  <a:pt x="31498" y="5320748"/>
                </a:moveTo>
                <a:lnTo>
                  <a:pt x="0" y="5320748"/>
                </a:lnTo>
                <a:lnTo>
                  <a:pt x="0" y="0"/>
                </a:lnTo>
                <a:lnTo>
                  <a:pt x="31498" y="0"/>
                </a:lnTo>
                <a:lnTo>
                  <a:pt x="31498" y="532074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7790045" y="8"/>
            <a:ext cx="74083" cy="3717713"/>
          </a:xfrm>
          <a:custGeom>
            <a:avLst/>
            <a:gdLst/>
            <a:ahLst/>
            <a:cxnLst/>
            <a:rect l="l" t="t" r="r" b="b"/>
            <a:pathLst>
              <a:path w="111125" h="5576570">
                <a:moveTo>
                  <a:pt x="110693" y="5575643"/>
                </a:moveTo>
                <a:lnTo>
                  <a:pt x="31508" y="0"/>
                </a:lnTo>
                <a:lnTo>
                  <a:pt x="15621" y="0"/>
                </a:lnTo>
                <a:lnTo>
                  <a:pt x="0" y="0"/>
                </a:lnTo>
                <a:lnTo>
                  <a:pt x="79197" y="5576087"/>
                </a:lnTo>
                <a:lnTo>
                  <a:pt x="94576" y="5575871"/>
                </a:lnTo>
                <a:lnTo>
                  <a:pt x="110693" y="5575643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8493074" y="8"/>
            <a:ext cx="98637" cy="3997537"/>
          </a:xfrm>
          <a:custGeom>
            <a:avLst/>
            <a:gdLst/>
            <a:ahLst/>
            <a:cxnLst/>
            <a:rect l="l" t="t" r="r" b="b"/>
            <a:pathLst>
              <a:path w="147954" h="5996305">
                <a:moveTo>
                  <a:pt x="147853" y="5995238"/>
                </a:moveTo>
                <a:lnTo>
                  <a:pt x="31508" y="0"/>
                </a:lnTo>
                <a:lnTo>
                  <a:pt x="15900" y="0"/>
                </a:lnTo>
                <a:lnTo>
                  <a:pt x="0" y="0"/>
                </a:lnTo>
                <a:lnTo>
                  <a:pt x="116357" y="5995848"/>
                </a:lnTo>
                <a:lnTo>
                  <a:pt x="131953" y="5995555"/>
                </a:lnTo>
                <a:lnTo>
                  <a:pt x="147853" y="599523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9047031" y="8"/>
            <a:ext cx="118957" cy="4046643"/>
          </a:xfrm>
          <a:custGeom>
            <a:avLst/>
            <a:gdLst/>
            <a:ahLst/>
            <a:cxnLst/>
            <a:rect l="l" t="t" r="r" b="b"/>
            <a:pathLst>
              <a:path w="178434" h="6069965">
                <a:moveTo>
                  <a:pt x="177825" y="6068911"/>
                </a:moveTo>
                <a:lnTo>
                  <a:pt x="31496" y="0"/>
                </a:lnTo>
                <a:lnTo>
                  <a:pt x="15824" y="0"/>
                </a:lnTo>
                <a:lnTo>
                  <a:pt x="0" y="0"/>
                </a:lnTo>
                <a:lnTo>
                  <a:pt x="146329" y="6069660"/>
                </a:lnTo>
                <a:lnTo>
                  <a:pt x="161963" y="6069292"/>
                </a:lnTo>
                <a:lnTo>
                  <a:pt x="177825" y="6068911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9702113" y="1036156"/>
            <a:ext cx="48260" cy="2681817"/>
          </a:xfrm>
          <a:custGeom>
            <a:avLst/>
            <a:gdLst/>
            <a:ahLst/>
            <a:cxnLst/>
            <a:rect l="l" t="t" r="r" b="b"/>
            <a:pathLst>
              <a:path w="72390" h="4022725">
                <a:moveTo>
                  <a:pt x="71815" y="4022249"/>
                </a:moveTo>
                <a:lnTo>
                  <a:pt x="0" y="0"/>
                </a:lnTo>
                <a:lnTo>
                  <a:pt x="9817" y="357326"/>
                </a:lnTo>
                <a:lnTo>
                  <a:pt x="19096" y="765129"/>
                </a:lnTo>
                <a:lnTo>
                  <a:pt x="30076" y="1375988"/>
                </a:lnTo>
                <a:lnTo>
                  <a:pt x="55956" y="3206893"/>
                </a:lnTo>
                <a:lnTo>
                  <a:pt x="65152" y="3716248"/>
                </a:lnTo>
                <a:lnTo>
                  <a:pt x="71815" y="4022249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9673049" y="8"/>
            <a:ext cx="25823" cy="261197"/>
          </a:xfrm>
          <a:custGeom>
            <a:avLst/>
            <a:gdLst/>
            <a:ahLst/>
            <a:cxnLst/>
            <a:rect l="l" t="t" r="r" b="b"/>
            <a:pathLst>
              <a:path w="38734" h="391795">
                <a:moveTo>
                  <a:pt x="38557" y="391452"/>
                </a:moveTo>
                <a:lnTo>
                  <a:pt x="31546" y="0"/>
                </a:lnTo>
                <a:lnTo>
                  <a:pt x="15748" y="0"/>
                </a:lnTo>
                <a:lnTo>
                  <a:pt x="13703" y="0"/>
                </a:lnTo>
                <a:lnTo>
                  <a:pt x="0" y="0"/>
                </a:lnTo>
                <a:lnTo>
                  <a:pt x="6946" y="389991"/>
                </a:lnTo>
                <a:lnTo>
                  <a:pt x="14947" y="390144"/>
                </a:lnTo>
                <a:lnTo>
                  <a:pt x="22872" y="390448"/>
                </a:lnTo>
                <a:lnTo>
                  <a:pt x="30734" y="390893"/>
                </a:lnTo>
                <a:lnTo>
                  <a:pt x="38557" y="391452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9691193" y="1012081"/>
            <a:ext cx="69426" cy="2705947"/>
          </a:xfrm>
          <a:custGeom>
            <a:avLst/>
            <a:gdLst/>
            <a:ahLst/>
            <a:cxnLst/>
            <a:rect l="l" t="t" r="r" b="b"/>
            <a:pathLst>
              <a:path w="104140" h="4058920">
                <a:moveTo>
                  <a:pt x="72445" y="4058678"/>
                </a:moveTo>
                <a:lnTo>
                  <a:pt x="0" y="3254"/>
                </a:lnTo>
                <a:lnTo>
                  <a:pt x="7874" y="2568"/>
                </a:lnTo>
                <a:lnTo>
                  <a:pt x="31498" y="0"/>
                </a:lnTo>
                <a:lnTo>
                  <a:pt x="103943" y="4058152"/>
                </a:lnTo>
                <a:lnTo>
                  <a:pt x="72445" y="405867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10163751" y="8"/>
            <a:ext cx="60113" cy="3180080"/>
          </a:xfrm>
          <a:custGeom>
            <a:avLst/>
            <a:gdLst/>
            <a:ahLst/>
            <a:cxnLst/>
            <a:rect l="l" t="t" r="r" b="b"/>
            <a:pathLst>
              <a:path w="90169" h="4770120">
                <a:moveTo>
                  <a:pt x="89738" y="4730115"/>
                </a:moveTo>
                <a:lnTo>
                  <a:pt x="31508" y="0"/>
                </a:lnTo>
                <a:lnTo>
                  <a:pt x="15748" y="0"/>
                </a:lnTo>
                <a:lnTo>
                  <a:pt x="0" y="0"/>
                </a:lnTo>
                <a:lnTo>
                  <a:pt x="58762" y="4770120"/>
                </a:lnTo>
                <a:lnTo>
                  <a:pt x="66192" y="4759871"/>
                </a:lnTo>
                <a:lnTo>
                  <a:pt x="73812" y="4749762"/>
                </a:lnTo>
                <a:lnTo>
                  <a:pt x="81661" y="4739843"/>
                </a:lnTo>
                <a:lnTo>
                  <a:pt x="89738" y="4730115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10793203" y="1927867"/>
            <a:ext cx="847" cy="1209040"/>
          </a:xfrm>
          <a:custGeom>
            <a:avLst/>
            <a:gdLst/>
            <a:ahLst/>
            <a:cxnLst/>
            <a:rect l="l" t="t" r="r" b="b"/>
            <a:pathLst>
              <a:path w="1269" h="1813560">
                <a:moveTo>
                  <a:pt x="1049" y="1813129"/>
                </a:moveTo>
                <a:lnTo>
                  <a:pt x="0" y="1812080"/>
                </a:lnTo>
                <a:lnTo>
                  <a:pt x="1049" y="0"/>
                </a:lnTo>
                <a:lnTo>
                  <a:pt x="1049" y="1813129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10783401" y="8"/>
            <a:ext cx="21167" cy="1136650"/>
          </a:xfrm>
          <a:custGeom>
            <a:avLst/>
            <a:gdLst/>
            <a:ahLst/>
            <a:cxnLst/>
            <a:rect l="l" t="t" r="r" b="b"/>
            <a:pathLst>
              <a:path w="31750" h="1704975">
                <a:moveTo>
                  <a:pt x="31496" y="0"/>
                </a:moveTo>
                <a:lnTo>
                  <a:pt x="0" y="0"/>
                </a:lnTo>
                <a:lnTo>
                  <a:pt x="0" y="1704975"/>
                </a:lnTo>
                <a:lnTo>
                  <a:pt x="7797" y="1700542"/>
                </a:lnTo>
                <a:lnTo>
                  <a:pt x="14986" y="1696567"/>
                </a:lnTo>
                <a:lnTo>
                  <a:pt x="14986" y="1696720"/>
                </a:lnTo>
                <a:lnTo>
                  <a:pt x="15748" y="1696720"/>
                </a:lnTo>
                <a:lnTo>
                  <a:pt x="15748" y="1696148"/>
                </a:lnTo>
                <a:lnTo>
                  <a:pt x="23520" y="1692008"/>
                </a:lnTo>
                <a:lnTo>
                  <a:pt x="31496" y="1687969"/>
                </a:lnTo>
                <a:lnTo>
                  <a:pt x="31496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10783403" y="1794891"/>
            <a:ext cx="21167" cy="1353820"/>
          </a:xfrm>
          <a:custGeom>
            <a:avLst/>
            <a:gdLst/>
            <a:ahLst/>
            <a:cxnLst/>
            <a:rect l="l" t="t" r="r" b="b"/>
            <a:pathLst>
              <a:path w="31750" h="2030729">
                <a:moveTo>
                  <a:pt x="31498" y="2030335"/>
                </a:moveTo>
                <a:lnTo>
                  <a:pt x="23860" y="2021561"/>
                </a:lnTo>
                <a:lnTo>
                  <a:pt x="8111" y="2004368"/>
                </a:lnTo>
                <a:lnTo>
                  <a:pt x="0" y="1996007"/>
                </a:lnTo>
                <a:lnTo>
                  <a:pt x="0" y="0"/>
                </a:lnTo>
                <a:lnTo>
                  <a:pt x="6014" y="24021"/>
                </a:lnTo>
                <a:lnTo>
                  <a:pt x="13229" y="47687"/>
                </a:lnTo>
                <a:lnTo>
                  <a:pt x="21704" y="70921"/>
                </a:lnTo>
                <a:lnTo>
                  <a:pt x="31498" y="93643"/>
                </a:lnTo>
                <a:lnTo>
                  <a:pt x="31498" y="2030335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6761179" y="1"/>
            <a:ext cx="4312073" cy="19050"/>
          </a:xfrm>
          <a:custGeom>
            <a:avLst/>
            <a:gdLst/>
            <a:ahLst/>
            <a:cxnLst/>
            <a:rect l="l" t="t" r="r" b="b"/>
            <a:pathLst>
              <a:path w="6468109" h="28575">
                <a:moveTo>
                  <a:pt x="6467590" y="28226"/>
                </a:moveTo>
                <a:lnTo>
                  <a:pt x="0" y="28226"/>
                </a:lnTo>
                <a:lnTo>
                  <a:pt x="0" y="0"/>
                </a:lnTo>
                <a:lnTo>
                  <a:pt x="6467590" y="0"/>
                </a:lnTo>
                <a:lnTo>
                  <a:pt x="6467590" y="28226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10043130" y="620711"/>
            <a:ext cx="1065953" cy="21167"/>
          </a:xfrm>
          <a:custGeom>
            <a:avLst/>
            <a:gdLst/>
            <a:ahLst/>
            <a:cxnLst/>
            <a:rect l="l" t="t" r="r" b="b"/>
            <a:pathLst>
              <a:path w="1598930" h="31750">
                <a:moveTo>
                  <a:pt x="1598628" y="31494"/>
                </a:moveTo>
                <a:lnTo>
                  <a:pt x="1679" y="31494"/>
                </a:lnTo>
                <a:lnTo>
                  <a:pt x="1387" y="23620"/>
                </a:lnTo>
                <a:lnTo>
                  <a:pt x="0" y="0"/>
                </a:lnTo>
                <a:lnTo>
                  <a:pt x="1598628" y="0"/>
                </a:lnTo>
                <a:lnTo>
                  <a:pt x="1598628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6572191" y="620640"/>
            <a:ext cx="2716953" cy="21167"/>
          </a:xfrm>
          <a:custGeom>
            <a:avLst/>
            <a:gdLst/>
            <a:ahLst/>
            <a:cxnLst/>
            <a:rect l="l" t="t" r="r" b="b"/>
            <a:pathLst>
              <a:path w="4075430" h="31750">
                <a:moveTo>
                  <a:pt x="4075023" y="21590"/>
                </a:moveTo>
                <a:lnTo>
                  <a:pt x="4074630" y="21590"/>
                </a:lnTo>
                <a:lnTo>
                  <a:pt x="4074630" y="15240"/>
                </a:lnTo>
                <a:lnTo>
                  <a:pt x="4074515" y="10160"/>
                </a:lnTo>
                <a:lnTo>
                  <a:pt x="4074579" y="0"/>
                </a:lnTo>
                <a:lnTo>
                  <a:pt x="0" y="0"/>
                </a:lnTo>
                <a:lnTo>
                  <a:pt x="0" y="10160"/>
                </a:lnTo>
                <a:lnTo>
                  <a:pt x="0" y="15240"/>
                </a:lnTo>
                <a:lnTo>
                  <a:pt x="0" y="21590"/>
                </a:lnTo>
                <a:lnTo>
                  <a:pt x="0" y="31750"/>
                </a:lnTo>
                <a:lnTo>
                  <a:pt x="4075023" y="31750"/>
                </a:lnTo>
                <a:lnTo>
                  <a:pt x="4075023" y="2159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6306207" y="1215604"/>
            <a:ext cx="4382770" cy="21167"/>
          </a:xfrm>
          <a:custGeom>
            <a:avLst/>
            <a:gdLst/>
            <a:ahLst/>
            <a:cxnLst/>
            <a:rect l="l" t="t" r="r" b="b"/>
            <a:pathLst>
              <a:path w="6574155" h="31750">
                <a:moveTo>
                  <a:pt x="6549591" y="31494"/>
                </a:moveTo>
                <a:lnTo>
                  <a:pt x="0" y="31494"/>
                </a:lnTo>
                <a:lnTo>
                  <a:pt x="0" y="0"/>
                </a:lnTo>
                <a:lnTo>
                  <a:pt x="6573948" y="0"/>
                </a:lnTo>
                <a:lnTo>
                  <a:pt x="6561572" y="15471"/>
                </a:lnTo>
                <a:lnTo>
                  <a:pt x="6549591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6213179" y="1709580"/>
            <a:ext cx="4519506" cy="39370"/>
          </a:xfrm>
          <a:custGeom>
            <a:avLst/>
            <a:gdLst/>
            <a:ahLst/>
            <a:cxnLst/>
            <a:rect l="l" t="t" r="r" b="b"/>
            <a:pathLst>
              <a:path w="6779259" h="59055">
                <a:moveTo>
                  <a:pt x="6779107" y="58788"/>
                </a:moveTo>
                <a:lnTo>
                  <a:pt x="6760667" y="43205"/>
                </a:lnTo>
                <a:lnTo>
                  <a:pt x="6760362" y="42938"/>
                </a:lnTo>
                <a:lnTo>
                  <a:pt x="6760235" y="42824"/>
                </a:lnTo>
                <a:lnTo>
                  <a:pt x="6742785" y="27089"/>
                </a:lnTo>
                <a:lnTo>
                  <a:pt x="101" y="0"/>
                </a:lnTo>
                <a:lnTo>
                  <a:pt x="0" y="31496"/>
                </a:lnTo>
                <a:lnTo>
                  <a:pt x="6779107" y="58788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5850949" y="2258423"/>
            <a:ext cx="5212927" cy="140123"/>
          </a:xfrm>
          <a:custGeom>
            <a:avLst/>
            <a:gdLst/>
            <a:ahLst/>
            <a:cxnLst/>
            <a:rect l="l" t="t" r="r" b="b"/>
            <a:pathLst>
              <a:path w="7819390" h="210185">
                <a:moveTo>
                  <a:pt x="7819390" y="0"/>
                </a:moveTo>
                <a:lnTo>
                  <a:pt x="0" y="178460"/>
                </a:lnTo>
                <a:lnTo>
                  <a:pt x="736" y="209956"/>
                </a:lnTo>
                <a:lnTo>
                  <a:pt x="7807934" y="31800"/>
                </a:lnTo>
                <a:lnTo>
                  <a:pt x="7813345" y="15824"/>
                </a:lnTo>
                <a:lnTo>
                  <a:pt x="7819390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5473116" y="2867312"/>
            <a:ext cx="5922010" cy="21167"/>
          </a:xfrm>
          <a:custGeom>
            <a:avLst/>
            <a:gdLst/>
            <a:ahLst/>
            <a:cxnLst/>
            <a:rect l="l" t="t" r="r" b="b"/>
            <a:pathLst>
              <a:path w="8883015" h="31750">
                <a:moveTo>
                  <a:pt x="8882863" y="0"/>
                </a:moveTo>
                <a:lnTo>
                  <a:pt x="6106287" y="0"/>
                </a:lnTo>
                <a:lnTo>
                  <a:pt x="0" y="0"/>
                </a:lnTo>
                <a:lnTo>
                  <a:pt x="0" y="31496"/>
                </a:lnTo>
                <a:lnTo>
                  <a:pt x="2775216" y="31496"/>
                </a:lnTo>
                <a:lnTo>
                  <a:pt x="8882863" y="31496"/>
                </a:lnTo>
                <a:lnTo>
                  <a:pt x="8882863" y="0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11019219" y="3350221"/>
            <a:ext cx="375920" cy="21167"/>
          </a:xfrm>
          <a:custGeom>
            <a:avLst/>
            <a:gdLst/>
            <a:ahLst/>
            <a:cxnLst/>
            <a:rect l="l" t="t" r="r" b="b"/>
            <a:pathLst>
              <a:path w="563880" h="31750">
                <a:moveTo>
                  <a:pt x="563499" y="31494"/>
                </a:moveTo>
                <a:lnTo>
                  <a:pt x="18583" y="31494"/>
                </a:lnTo>
                <a:lnTo>
                  <a:pt x="11641" y="18975"/>
                </a:lnTo>
                <a:lnTo>
                  <a:pt x="4304" y="6613"/>
                </a:lnTo>
                <a:lnTo>
                  <a:pt x="0" y="0"/>
                </a:lnTo>
                <a:lnTo>
                  <a:pt x="563499" y="0"/>
                </a:lnTo>
                <a:lnTo>
                  <a:pt x="563499" y="31494"/>
                </a:lnTo>
                <a:close/>
              </a:path>
            </a:pathLst>
          </a:custGeom>
          <a:solidFill>
            <a:srgbClr val="BE8759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grpSp>
        <p:nvGrpSpPr>
          <p:cNvPr id="22" name="object 22"/>
          <p:cNvGrpSpPr/>
          <p:nvPr/>
        </p:nvGrpSpPr>
        <p:grpSpPr>
          <a:xfrm>
            <a:off x="0" y="1"/>
            <a:ext cx="10204027" cy="6858000"/>
            <a:chOff x="0" y="1"/>
            <a:chExt cx="15306040" cy="10287000"/>
          </a:xfrm>
        </p:grpSpPr>
        <p:sp>
          <p:nvSpPr>
            <p:cNvPr id="23" name="object 23"/>
            <p:cNvSpPr/>
            <p:nvPr/>
          </p:nvSpPr>
          <p:spPr>
            <a:xfrm>
              <a:off x="6918464" y="5025211"/>
              <a:ext cx="8295640" cy="31750"/>
            </a:xfrm>
            <a:custGeom>
              <a:avLst/>
              <a:gdLst/>
              <a:ahLst/>
              <a:cxnLst/>
              <a:rect l="l" t="t" r="r" b="b"/>
              <a:pathLst>
                <a:path w="8295640" h="31750">
                  <a:moveTo>
                    <a:pt x="8295272" y="0"/>
                  </a:moveTo>
                  <a:lnTo>
                    <a:pt x="0" y="0"/>
                  </a:lnTo>
                  <a:lnTo>
                    <a:pt x="0" y="7620"/>
                  </a:lnTo>
                  <a:lnTo>
                    <a:pt x="0" y="31750"/>
                  </a:lnTo>
                  <a:lnTo>
                    <a:pt x="8293951" y="31750"/>
                  </a:lnTo>
                  <a:lnTo>
                    <a:pt x="8293951" y="7620"/>
                  </a:lnTo>
                  <a:lnTo>
                    <a:pt x="8295272" y="7620"/>
                  </a:lnTo>
                  <a:lnTo>
                    <a:pt x="8295272" y="0"/>
                  </a:lnTo>
                  <a:close/>
                </a:path>
              </a:pathLst>
            </a:custGeom>
            <a:solidFill>
              <a:srgbClr val="BE8759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4" name="object 24"/>
            <p:cNvSpPr/>
            <p:nvPr/>
          </p:nvSpPr>
          <p:spPr>
            <a:xfrm>
              <a:off x="3426223" y="1"/>
              <a:ext cx="11880215" cy="10287000"/>
            </a:xfrm>
            <a:custGeom>
              <a:avLst/>
              <a:gdLst/>
              <a:ahLst/>
              <a:cxnLst/>
              <a:rect l="l" t="t" r="r" b="b"/>
              <a:pathLst>
                <a:path w="11880215" h="10287000">
                  <a:moveTo>
                    <a:pt x="10718077" y="10287000"/>
                  </a:moveTo>
                  <a:lnTo>
                    <a:pt x="315713" y="10287000"/>
                  </a:lnTo>
                  <a:lnTo>
                    <a:pt x="311290" y="10252668"/>
                  </a:lnTo>
                  <a:lnTo>
                    <a:pt x="303917" y="10189414"/>
                  </a:lnTo>
                  <a:lnTo>
                    <a:pt x="297189" y="10125103"/>
                  </a:lnTo>
                  <a:lnTo>
                    <a:pt x="291111" y="10059727"/>
                  </a:lnTo>
                  <a:lnTo>
                    <a:pt x="285687" y="9993278"/>
                  </a:lnTo>
                  <a:lnTo>
                    <a:pt x="280922" y="9925749"/>
                  </a:lnTo>
                  <a:lnTo>
                    <a:pt x="88465" y="8409809"/>
                  </a:lnTo>
                  <a:lnTo>
                    <a:pt x="0" y="4994296"/>
                  </a:lnTo>
                  <a:lnTo>
                    <a:pt x="748889" y="1377673"/>
                  </a:lnTo>
                  <a:lnTo>
                    <a:pt x="2256793" y="0"/>
                  </a:lnTo>
                  <a:lnTo>
                    <a:pt x="7812315" y="0"/>
                  </a:lnTo>
                  <a:lnTo>
                    <a:pt x="7933468" y="285430"/>
                  </a:lnTo>
                  <a:lnTo>
                    <a:pt x="8235488" y="882675"/>
                  </a:lnTo>
                  <a:lnTo>
                    <a:pt x="9018836" y="2276136"/>
                  </a:lnTo>
                  <a:lnTo>
                    <a:pt x="10099448" y="3868406"/>
                  </a:lnTo>
                  <a:lnTo>
                    <a:pt x="11293255" y="5062075"/>
                  </a:lnTo>
                  <a:lnTo>
                    <a:pt x="11316780" y="5078344"/>
                  </a:lnTo>
                  <a:lnTo>
                    <a:pt x="11339796" y="5095337"/>
                  </a:lnTo>
                  <a:lnTo>
                    <a:pt x="11384303" y="5131463"/>
                  </a:lnTo>
                  <a:lnTo>
                    <a:pt x="11426792" y="5170386"/>
                  </a:lnTo>
                  <a:lnTo>
                    <a:pt x="11467275" y="5212041"/>
                  </a:lnTo>
                  <a:lnTo>
                    <a:pt x="11505768" y="5256361"/>
                  </a:lnTo>
                  <a:lnTo>
                    <a:pt x="11542284" y="5303280"/>
                  </a:lnTo>
                  <a:lnTo>
                    <a:pt x="11576839" y="5352733"/>
                  </a:lnTo>
                  <a:lnTo>
                    <a:pt x="11609445" y="5404654"/>
                  </a:lnTo>
                  <a:lnTo>
                    <a:pt x="11640116" y="5458977"/>
                  </a:lnTo>
                  <a:lnTo>
                    <a:pt x="11668869" y="5515635"/>
                  </a:lnTo>
                  <a:lnTo>
                    <a:pt x="11695715" y="5574564"/>
                  </a:lnTo>
                  <a:lnTo>
                    <a:pt x="11720670" y="5635697"/>
                  </a:lnTo>
                  <a:lnTo>
                    <a:pt x="11743748" y="5698969"/>
                  </a:lnTo>
                  <a:lnTo>
                    <a:pt x="11764963" y="5764313"/>
                  </a:lnTo>
                  <a:lnTo>
                    <a:pt x="11784329" y="5831663"/>
                  </a:lnTo>
                  <a:lnTo>
                    <a:pt x="11801860" y="5900954"/>
                  </a:lnTo>
                  <a:lnTo>
                    <a:pt x="11817570" y="5972120"/>
                  </a:lnTo>
                  <a:lnTo>
                    <a:pt x="11831474" y="6045095"/>
                  </a:lnTo>
                  <a:lnTo>
                    <a:pt x="11843586" y="6119813"/>
                  </a:lnTo>
                  <a:lnTo>
                    <a:pt x="11848974" y="6157804"/>
                  </a:lnTo>
                  <a:lnTo>
                    <a:pt x="11853919" y="6196208"/>
                  </a:lnTo>
                  <a:lnTo>
                    <a:pt x="11858424" y="6235013"/>
                  </a:lnTo>
                  <a:lnTo>
                    <a:pt x="11862489" y="6274214"/>
                  </a:lnTo>
                  <a:lnTo>
                    <a:pt x="11866117" y="6313800"/>
                  </a:lnTo>
                  <a:lnTo>
                    <a:pt x="11869309" y="6353765"/>
                  </a:lnTo>
                  <a:lnTo>
                    <a:pt x="11872068" y="6394100"/>
                  </a:lnTo>
                  <a:lnTo>
                    <a:pt x="11874394" y="6434796"/>
                  </a:lnTo>
                  <a:lnTo>
                    <a:pt x="11876290" y="6475846"/>
                  </a:lnTo>
                  <a:lnTo>
                    <a:pt x="11877757" y="6517241"/>
                  </a:lnTo>
                  <a:lnTo>
                    <a:pt x="11878798" y="6558973"/>
                  </a:lnTo>
                  <a:lnTo>
                    <a:pt x="11879413" y="6601033"/>
                  </a:lnTo>
                  <a:lnTo>
                    <a:pt x="11879605" y="6643414"/>
                  </a:lnTo>
                  <a:lnTo>
                    <a:pt x="11879376" y="6686108"/>
                  </a:lnTo>
                  <a:lnTo>
                    <a:pt x="11878727" y="6729105"/>
                  </a:lnTo>
                  <a:lnTo>
                    <a:pt x="11877660" y="6772398"/>
                  </a:lnTo>
                  <a:lnTo>
                    <a:pt x="11876177" y="6815978"/>
                  </a:lnTo>
                  <a:lnTo>
                    <a:pt x="11874280" y="6859838"/>
                  </a:lnTo>
                  <a:lnTo>
                    <a:pt x="11871970" y="6903969"/>
                  </a:lnTo>
                  <a:lnTo>
                    <a:pt x="11869249" y="6948362"/>
                  </a:lnTo>
                  <a:lnTo>
                    <a:pt x="11866119" y="6993010"/>
                  </a:lnTo>
                  <a:lnTo>
                    <a:pt x="11862581" y="7037905"/>
                  </a:lnTo>
                  <a:lnTo>
                    <a:pt x="11858639" y="7083037"/>
                  </a:lnTo>
                  <a:lnTo>
                    <a:pt x="11854292" y="7128400"/>
                  </a:lnTo>
                  <a:lnTo>
                    <a:pt x="11849543" y="7173984"/>
                  </a:lnTo>
                  <a:lnTo>
                    <a:pt x="11844394" y="7219781"/>
                  </a:lnTo>
                  <a:lnTo>
                    <a:pt x="11838847" y="7265784"/>
                  </a:lnTo>
                  <a:lnTo>
                    <a:pt x="11832903" y="7311983"/>
                  </a:lnTo>
                  <a:lnTo>
                    <a:pt x="11826564" y="7358371"/>
                  </a:lnTo>
                  <a:lnTo>
                    <a:pt x="11819832" y="7404940"/>
                  </a:lnTo>
                  <a:lnTo>
                    <a:pt x="11812709" y="7451681"/>
                  </a:lnTo>
                  <a:lnTo>
                    <a:pt x="11805196" y="7498586"/>
                  </a:lnTo>
                  <a:lnTo>
                    <a:pt x="11797295" y="7545646"/>
                  </a:lnTo>
                  <a:lnTo>
                    <a:pt x="11789008" y="7592854"/>
                  </a:lnTo>
                  <a:lnTo>
                    <a:pt x="11780337" y="7640202"/>
                  </a:lnTo>
                  <a:lnTo>
                    <a:pt x="11771284" y="7687680"/>
                  </a:lnTo>
                  <a:lnTo>
                    <a:pt x="11761849" y="7735281"/>
                  </a:lnTo>
                  <a:lnTo>
                    <a:pt x="11752036" y="7782997"/>
                  </a:lnTo>
                  <a:lnTo>
                    <a:pt x="11741845" y="7830819"/>
                  </a:lnTo>
                  <a:lnTo>
                    <a:pt x="11731280" y="7878739"/>
                  </a:lnTo>
                  <a:lnTo>
                    <a:pt x="11720340" y="7926749"/>
                  </a:lnTo>
                  <a:lnTo>
                    <a:pt x="11709029" y="7974841"/>
                  </a:lnTo>
                  <a:lnTo>
                    <a:pt x="11697347" y="8023006"/>
                  </a:lnTo>
                  <a:lnTo>
                    <a:pt x="11685297" y="8071236"/>
                  </a:lnTo>
                  <a:lnTo>
                    <a:pt x="11672881" y="8119523"/>
                  </a:lnTo>
                  <a:lnTo>
                    <a:pt x="11660100" y="8167859"/>
                  </a:lnTo>
                  <a:lnTo>
                    <a:pt x="11646955" y="8216235"/>
                  </a:lnTo>
                  <a:lnTo>
                    <a:pt x="11633450" y="8264643"/>
                  </a:lnTo>
                  <a:lnTo>
                    <a:pt x="11619585" y="8313076"/>
                  </a:lnTo>
                  <a:lnTo>
                    <a:pt x="11605362" y="8361524"/>
                  </a:lnTo>
                  <a:lnTo>
                    <a:pt x="11590784" y="8409979"/>
                  </a:lnTo>
                  <a:lnTo>
                    <a:pt x="11575851" y="8458434"/>
                  </a:lnTo>
                  <a:lnTo>
                    <a:pt x="11560566" y="8506880"/>
                  </a:lnTo>
                  <a:lnTo>
                    <a:pt x="11544930" y="8555309"/>
                  </a:lnTo>
                  <a:lnTo>
                    <a:pt x="11528946" y="8603712"/>
                  </a:lnTo>
                  <a:lnTo>
                    <a:pt x="11512614" y="8652081"/>
                  </a:lnTo>
                  <a:lnTo>
                    <a:pt x="11495937" y="8700409"/>
                  </a:lnTo>
                  <a:lnTo>
                    <a:pt x="11478917" y="8748686"/>
                  </a:lnTo>
                  <a:lnTo>
                    <a:pt x="11461555" y="8796905"/>
                  </a:lnTo>
                  <a:lnTo>
                    <a:pt x="11443852" y="8845058"/>
                  </a:lnTo>
                  <a:lnTo>
                    <a:pt x="11425812" y="8893135"/>
                  </a:lnTo>
                  <a:lnTo>
                    <a:pt x="11407435" y="8941130"/>
                  </a:lnTo>
                  <a:lnTo>
                    <a:pt x="11388724" y="8989033"/>
                  </a:lnTo>
                  <a:lnTo>
                    <a:pt x="11369679" y="9036836"/>
                  </a:lnTo>
                  <a:lnTo>
                    <a:pt x="11350304" y="9084532"/>
                  </a:lnTo>
                  <a:lnTo>
                    <a:pt x="11330599" y="9132112"/>
                  </a:lnTo>
                  <a:lnTo>
                    <a:pt x="11310567" y="9179567"/>
                  </a:lnTo>
                  <a:lnTo>
                    <a:pt x="11290208" y="9226890"/>
                  </a:lnTo>
                  <a:lnTo>
                    <a:pt x="11269526" y="9274072"/>
                  </a:lnTo>
                  <a:lnTo>
                    <a:pt x="11248521" y="9321106"/>
                  </a:lnTo>
                  <a:lnTo>
                    <a:pt x="11227196" y="9367982"/>
                  </a:lnTo>
                  <a:lnTo>
                    <a:pt x="11205553" y="9414692"/>
                  </a:lnTo>
                  <a:lnTo>
                    <a:pt x="11183592" y="9461229"/>
                  </a:lnTo>
                  <a:lnTo>
                    <a:pt x="11161316" y="9507584"/>
                  </a:lnTo>
                  <a:lnTo>
                    <a:pt x="11138727" y="9553748"/>
                  </a:lnTo>
                  <a:lnTo>
                    <a:pt x="11115826" y="9599715"/>
                  </a:lnTo>
                  <a:lnTo>
                    <a:pt x="11092615" y="9645475"/>
                  </a:lnTo>
                  <a:lnTo>
                    <a:pt x="11069096" y="9691019"/>
                  </a:lnTo>
                  <a:lnTo>
                    <a:pt x="11045271" y="9736341"/>
                  </a:lnTo>
                  <a:lnTo>
                    <a:pt x="11021141" y="9781431"/>
                  </a:lnTo>
                  <a:lnTo>
                    <a:pt x="10996709" y="9826282"/>
                  </a:lnTo>
                  <a:lnTo>
                    <a:pt x="10971975" y="9870885"/>
                  </a:lnTo>
                  <a:lnTo>
                    <a:pt x="10946943" y="9915232"/>
                  </a:lnTo>
                  <a:lnTo>
                    <a:pt x="10921612" y="9959315"/>
                  </a:lnTo>
                  <a:lnTo>
                    <a:pt x="10895986" y="10003125"/>
                  </a:lnTo>
                  <a:lnTo>
                    <a:pt x="10870067" y="10046654"/>
                  </a:lnTo>
                  <a:lnTo>
                    <a:pt x="10843855" y="10089895"/>
                  </a:lnTo>
                  <a:lnTo>
                    <a:pt x="10817352" y="10132838"/>
                  </a:lnTo>
                  <a:lnTo>
                    <a:pt x="10790561" y="10175476"/>
                  </a:lnTo>
                  <a:lnTo>
                    <a:pt x="10763484" y="10217800"/>
                  </a:lnTo>
                  <a:lnTo>
                    <a:pt x="10736121" y="10259802"/>
                  </a:lnTo>
                  <a:lnTo>
                    <a:pt x="10718077" y="10287000"/>
                  </a:lnTo>
                  <a:close/>
                </a:path>
              </a:pathLst>
            </a:custGeom>
            <a:solidFill>
              <a:srgbClr val="E6B993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5" name="object 25"/>
            <p:cNvSpPr/>
            <p:nvPr/>
          </p:nvSpPr>
          <p:spPr>
            <a:xfrm>
              <a:off x="0" y="1"/>
              <a:ext cx="6670040" cy="2910205"/>
            </a:xfrm>
            <a:custGeom>
              <a:avLst/>
              <a:gdLst/>
              <a:ahLst/>
              <a:cxnLst/>
              <a:rect l="l" t="t" r="r" b="b"/>
              <a:pathLst>
                <a:path w="6670040" h="2910205">
                  <a:moveTo>
                    <a:pt x="1002097" y="2909960"/>
                  </a:moveTo>
                  <a:lnTo>
                    <a:pt x="0" y="2637423"/>
                  </a:lnTo>
                  <a:lnTo>
                    <a:pt x="0" y="0"/>
                  </a:lnTo>
                  <a:lnTo>
                    <a:pt x="6669985" y="0"/>
                  </a:lnTo>
                  <a:lnTo>
                    <a:pt x="6414504" y="1240759"/>
                  </a:lnTo>
                  <a:lnTo>
                    <a:pt x="3712238" y="2824335"/>
                  </a:lnTo>
                  <a:lnTo>
                    <a:pt x="1002097" y="2909960"/>
                  </a:lnTo>
                  <a:close/>
                </a:path>
              </a:pathLst>
            </a:custGeom>
            <a:solidFill>
              <a:srgbClr val="D0A27B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6" name="object 26"/>
            <p:cNvSpPr/>
            <p:nvPr/>
          </p:nvSpPr>
          <p:spPr>
            <a:xfrm>
              <a:off x="12513044" y="5825553"/>
              <a:ext cx="2463165" cy="4459605"/>
            </a:xfrm>
            <a:custGeom>
              <a:avLst/>
              <a:gdLst/>
              <a:ahLst/>
              <a:cxnLst/>
              <a:rect l="l" t="t" r="r" b="b"/>
              <a:pathLst>
                <a:path w="2463165" h="4459605">
                  <a:moveTo>
                    <a:pt x="2462644" y="4459122"/>
                  </a:moveTo>
                  <a:lnTo>
                    <a:pt x="2458897" y="4446422"/>
                  </a:lnTo>
                  <a:lnTo>
                    <a:pt x="2435072" y="4395622"/>
                  </a:lnTo>
                  <a:lnTo>
                    <a:pt x="2410980" y="4357522"/>
                  </a:lnTo>
                  <a:lnTo>
                    <a:pt x="2386609" y="4306722"/>
                  </a:lnTo>
                  <a:lnTo>
                    <a:pt x="2361946" y="4268622"/>
                  </a:lnTo>
                  <a:lnTo>
                    <a:pt x="2337003" y="4217822"/>
                  </a:lnTo>
                  <a:lnTo>
                    <a:pt x="2311755" y="4167022"/>
                  </a:lnTo>
                  <a:lnTo>
                    <a:pt x="2286203" y="4128922"/>
                  </a:lnTo>
                  <a:lnTo>
                    <a:pt x="2279739" y="4116222"/>
                  </a:lnTo>
                  <a:lnTo>
                    <a:pt x="2267610" y="4092397"/>
                  </a:lnTo>
                  <a:lnTo>
                    <a:pt x="2263000" y="4052722"/>
                  </a:lnTo>
                  <a:lnTo>
                    <a:pt x="2256637" y="4001922"/>
                  </a:lnTo>
                  <a:lnTo>
                    <a:pt x="2249843" y="3951122"/>
                  </a:lnTo>
                  <a:lnTo>
                    <a:pt x="2242642" y="3900322"/>
                  </a:lnTo>
                  <a:lnTo>
                    <a:pt x="2235060" y="3849522"/>
                  </a:lnTo>
                  <a:lnTo>
                    <a:pt x="2227135" y="3798722"/>
                  </a:lnTo>
                  <a:lnTo>
                    <a:pt x="2218906" y="3747922"/>
                  </a:lnTo>
                  <a:lnTo>
                    <a:pt x="2210384" y="3709822"/>
                  </a:lnTo>
                  <a:lnTo>
                    <a:pt x="2201608" y="3659022"/>
                  </a:lnTo>
                  <a:lnTo>
                    <a:pt x="2192604" y="3608222"/>
                  </a:lnTo>
                  <a:lnTo>
                    <a:pt x="2189353" y="3590264"/>
                  </a:lnTo>
                  <a:lnTo>
                    <a:pt x="2189353" y="3899204"/>
                  </a:lnTo>
                  <a:lnTo>
                    <a:pt x="2188133" y="3896245"/>
                  </a:lnTo>
                  <a:lnTo>
                    <a:pt x="2166734" y="3846334"/>
                  </a:lnTo>
                  <a:lnTo>
                    <a:pt x="2145004" y="3796601"/>
                  </a:lnTo>
                  <a:lnTo>
                    <a:pt x="2125256" y="3751923"/>
                  </a:lnTo>
                  <a:lnTo>
                    <a:pt x="2105266" y="3707346"/>
                  </a:lnTo>
                  <a:lnTo>
                    <a:pt x="2099513" y="3694684"/>
                  </a:lnTo>
                  <a:lnTo>
                    <a:pt x="2099513" y="3813772"/>
                  </a:lnTo>
                  <a:lnTo>
                    <a:pt x="2098230" y="3811422"/>
                  </a:lnTo>
                  <a:lnTo>
                    <a:pt x="2069985" y="3773322"/>
                  </a:lnTo>
                  <a:lnTo>
                    <a:pt x="2041385" y="3722522"/>
                  </a:lnTo>
                  <a:lnTo>
                    <a:pt x="2012403" y="3684422"/>
                  </a:lnTo>
                  <a:lnTo>
                    <a:pt x="1984184" y="3646322"/>
                  </a:lnTo>
                  <a:lnTo>
                    <a:pt x="1955660" y="3608222"/>
                  </a:lnTo>
                  <a:lnTo>
                    <a:pt x="1926805" y="3557422"/>
                  </a:lnTo>
                  <a:lnTo>
                    <a:pt x="1897646" y="3519322"/>
                  </a:lnTo>
                  <a:lnTo>
                    <a:pt x="1868170" y="3481222"/>
                  </a:lnTo>
                  <a:lnTo>
                    <a:pt x="1838401" y="3443122"/>
                  </a:lnTo>
                  <a:lnTo>
                    <a:pt x="1808327" y="3405022"/>
                  </a:lnTo>
                  <a:lnTo>
                    <a:pt x="1777949" y="3354222"/>
                  </a:lnTo>
                  <a:lnTo>
                    <a:pt x="1747291" y="3316122"/>
                  </a:lnTo>
                  <a:lnTo>
                    <a:pt x="1716341" y="3278022"/>
                  </a:lnTo>
                  <a:lnTo>
                    <a:pt x="1685112" y="3239922"/>
                  </a:lnTo>
                  <a:lnTo>
                    <a:pt x="1653616" y="3201822"/>
                  </a:lnTo>
                  <a:lnTo>
                    <a:pt x="1621828" y="3163722"/>
                  </a:lnTo>
                  <a:lnTo>
                    <a:pt x="1557477" y="3087522"/>
                  </a:lnTo>
                  <a:lnTo>
                    <a:pt x="1492072" y="3011322"/>
                  </a:lnTo>
                  <a:lnTo>
                    <a:pt x="1425663" y="2935122"/>
                  </a:lnTo>
                  <a:lnTo>
                    <a:pt x="1358252" y="2858922"/>
                  </a:lnTo>
                  <a:lnTo>
                    <a:pt x="1291450" y="2782722"/>
                  </a:lnTo>
                  <a:lnTo>
                    <a:pt x="1225740" y="2706522"/>
                  </a:lnTo>
                  <a:lnTo>
                    <a:pt x="1161021" y="2630322"/>
                  </a:lnTo>
                  <a:lnTo>
                    <a:pt x="1097216" y="2554122"/>
                  </a:lnTo>
                  <a:lnTo>
                    <a:pt x="1034224" y="2477922"/>
                  </a:lnTo>
                  <a:lnTo>
                    <a:pt x="971943" y="2401722"/>
                  </a:lnTo>
                  <a:lnTo>
                    <a:pt x="941044" y="2350922"/>
                  </a:lnTo>
                  <a:lnTo>
                    <a:pt x="881075" y="2274722"/>
                  </a:lnTo>
                  <a:lnTo>
                    <a:pt x="821715" y="2198522"/>
                  </a:lnTo>
                  <a:lnTo>
                    <a:pt x="763130" y="2122322"/>
                  </a:lnTo>
                  <a:lnTo>
                    <a:pt x="734174" y="2084222"/>
                  </a:lnTo>
                  <a:lnTo>
                    <a:pt x="705472" y="2033422"/>
                  </a:lnTo>
                  <a:lnTo>
                    <a:pt x="677037" y="1995322"/>
                  </a:lnTo>
                  <a:lnTo>
                    <a:pt x="648881" y="1957222"/>
                  </a:lnTo>
                  <a:lnTo>
                    <a:pt x="621042" y="1919122"/>
                  </a:lnTo>
                  <a:lnTo>
                    <a:pt x="593521" y="1881022"/>
                  </a:lnTo>
                  <a:lnTo>
                    <a:pt x="566343" y="1830222"/>
                  </a:lnTo>
                  <a:lnTo>
                    <a:pt x="539521" y="1792122"/>
                  </a:lnTo>
                  <a:lnTo>
                    <a:pt x="513092" y="1754022"/>
                  </a:lnTo>
                  <a:lnTo>
                    <a:pt x="487057" y="1715922"/>
                  </a:lnTo>
                  <a:lnTo>
                    <a:pt x="460413" y="1665122"/>
                  </a:lnTo>
                  <a:lnTo>
                    <a:pt x="434352" y="1627022"/>
                  </a:lnTo>
                  <a:lnTo>
                    <a:pt x="409092" y="1576222"/>
                  </a:lnTo>
                  <a:lnTo>
                    <a:pt x="384835" y="1525422"/>
                  </a:lnTo>
                  <a:lnTo>
                    <a:pt x="361797" y="1487322"/>
                  </a:lnTo>
                  <a:lnTo>
                    <a:pt x="340169" y="1436522"/>
                  </a:lnTo>
                  <a:lnTo>
                    <a:pt x="320573" y="1398422"/>
                  </a:lnTo>
                  <a:lnTo>
                    <a:pt x="302171" y="1347622"/>
                  </a:lnTo>
                  <a:lnTo>
                    <a:pt x="284886" y="1296822"/>
                  </a:lnTo>
                  <a:lnTo>
                    <a:pt x="268617" y="1246022"/>
                  </a:lnTo>
                  <a:lnTo>
                    <a:pt x="253276" y="1207922"/>
                  </a:lnTo>
                  <a:lnTo>
                    <a:pt x="238772" y="1157122"/>
                  </a:lnTo>
                  <a:lnTo>
                    <a:pt x="224993" y="1106322"/>
                  </a:lnTo>
                  <a:lnTo>
                    <a:pt x="211874" y="1055522"/>
                  </a:lnTo>
                  <a:lnTo>
                    <a:pt x="198958" y="1004722"/>
                  </a:lnTo>
                  <a:lnTo>
                    <a:pt x="186550" y="966622"/>
                  </a:lnTo>
                  <a:lnTo>
                    <a:pt x="174675" y="915822"/>
                  </a:lnTo>
                  <a:lnTo>
                    <a:pt x="163309" y="865022"/>
                  </a:lnTo>
                  <a:lnTo>
                    <a:pt x="152463" y="814222"/>
                  </a:lnTo>
                  <a:lnTo>
                    <a:pt x="142125" y="763422"/>
                  </a:lnTo>
                  <a:lnTo>
                    <a:pt x="132321" y="712622"/>
                  </a:lnTo>
                  <a:lnTo>
                    <a:pt x="123037" y="661822"/>
                  </a:lnTo>
                  <a:lnTo>
                    <a:pt x="114287" y="611022"/>
                  </a:lnTo>
                  <a:lnTo>
                    <a:pt x="106045" y="560222"/>
                  </a:lnTo>
                  <a:lnTo>
                    <a:pt x="98336" y="509422"/>
                  </a:lnTo>
                  <a:lnTo>
                    <a:pt x="91160" y="458622"/>
                  </a:lnTo>
                  <a:lnTo>
                    <a:pt x="84505" y="407822"/>
                  </a:lnTo>
                  <a:lnTo>
                    <a:pt x="78384" y="357022"/>
                  </a:lnTo>
                  <a:lnTo>
                    <a:pt x="72783" y="306222"/>
                  </a:lnTo>
                  <a:lnTo>
                    <a:pt x="67729" y="255422"/>
                  </a:lnTo>
                  <a:lnTo>
                    <a:pt x="63195" y="204622"/>
                  </a:lnTo>
                  <a:lnTo>
                    <a:pt x="59702" y="153822"/>
                  </a:lnTo>
                  <a:lnTo>
                    <a:pt x="56769" y="115722"/>
                  </a:lnTo>
                  <a:lnTo>
                    <a:pt x="55600" y="90462"/>
                  </a:lnTo>
                  <a:lnTo>
                    <a:pt x="68199" y="105130"/>
                  </a:lnTo>
                  <a:lnTo>
                    <a:pt x="94030" y="139395"/>
                  </a:lnTo>
                  <a:lnTo>
                    <a:pt x="119265" y="176009"/>
                  </a:lnTo>
                  <a:lnTo>
                    <a:pt x="149225" y="222605"/>
                  </a:lnTo>
                  <a:lnTo>
                    <a:pt x="177685" y="270141"/>
                  </a:lnTo>
                  <a:lnTo>
                    <a:pt x="204851" y="318439"/>
                  </a:lnTo>
                  <a:lnTo>
                    <a:pt x="230974" y="367284"/>
                  </a:lnTo>
                  <a:lnTo>
                    <a:pt x="254254" y="412369"/>
                  </a:lnTo>
                  <a:lnTo>
                    <a:pt x="276974" y="457746"/>
                  </a:lnTo>
                  <a:lnTo>
                    <a:pt x="299199" y="503364"/>
                  </a:lnTo>
                  <a:lnTo>
                    <a:pt x="320992" y="549198"/>
                  </a:lnTo>
                  <a:lnTo>
                    <a:pt x="342392" y="595236"/>
                  </a:lnTo>
                  <a:lnTo>
                    <a:pt x="363448" y="641426"/>
                  </a:lnTo>
                  <a:lnTo>
                    <a:pt x="384225" y="687743"/>
                  </a:lnTo>
                  <a:lnTo>
                    <a:pt x="425145" y="780669"/>
                  </a:lnTo>
                  <a:lnTo>
                    <a:pt x="466674" y="876668"/>
                  </a:lnTo>
                  <a:lnTo>
                    <a:pt x="530212" y="1025334"/>
                  </a:lnTo>
                  <a:lnTo>
                    <a:pt x="551688" y="1074750"/>
                  </a:lnTo>
                  <a:lnTo>
                    <a:pt x="573532" y="1124000"/>
                  </a:lnTo>
                  <a:lnTo>
                    <a:pt x="595871" y="1173010"/>
                  </a:lnTo>
                  <a:lnTo>
                    <a:pt x="618820" y="1221727"/>
                  </a:lnTo>
                  <a:lnTo>
                    <a:pt x="641908" y="1267777"/>
                  </a:lnTo>
                  <a:lnTo>
                    <a:pt x="666394" y="1312951"/>
                  </a:lnTo>
                  <a:lnTo>
                    <a:pt x="692162" y="1357299"/>
                  </a:lnTo>
                  <a:lnTo>
                    <a:pt x="719074" y="1400911"/>
                  </a:lnTo>
                  <a:lnTo>
                    <a:pt x="746988" y="1443875"/>
                  </a:lnTo>
                  <a:lnTo>
                    <a:pt x="775804" y="1486281"/>
                  </a:lnTo>
                  <a:lnTo>
                    <a:pt x="805370" y="1528178"/>
                  </a:lnTo>
                  <a:lnTo>
                    <a:pt x="835558" y="1569681"/>
                  </a:lnTo>
                  <a:lnTo>
                    <a:pt x="866241" y="1610842"/>
                  </a:lnTo>
                  <a:lnTo>
                    <a:pt x="897280" y="1651762"/>
                  </a:lnTo>
                  <a:lnTo>
                    <a:pt x="989850" y="1772208"/>
                  </a:lnTo>
                  <a:lnTo>
                    <a:pt x="1019403" y="1811413"/>
                  </a:lnTo>
                  <a:lnTo>
                    <a:pt x="1048562" y="1850834"/>
                  </a:lnTo>
                  <a:lnTo>
                    <a:pt x="1077290" y="1890534"/>
                  </a:lnTo>
                  <a:lnTo>
                    <a:pt x="1105547" y="1930539"/>
                  </a:lnTo>
                  <a:lnTo>
                    <a:pt x="1133297" y="1970913"/>
                  </a:lnTo>
                  <a:lnTo>
                    <a:pt x="1160500" y="2011680"/>
                  </a:lnTo>
                  <a:lnTo>
                    <a:pt x="1187107" y="2052916"/>
                  </a:lnTo>
                  <a:lnTo>
                    <a:pt x="1213091" y="2094636"/>
                  </a:lnTo>
                  <a:lnTo>
                    <a:pt x="1238707" y="2136914"/>
                  </a:lnTo>
                  <a:lnTo>
                    <a:pt x="1264031" y="2179370"/>
                  </a:lnTo>
                  <a:lnTo>
                    <a:pt x="1289062" y="2222017"/>
                  </a:lnTo>
                  <a:lnTo>
                    <a:pt x="1313827" y="2264803"/>
                  </a:lnTo>
                  <a:lnTo>
                    <a:pt x="1338364" y="2307729"/>
                  </a:lnTo>
                  <a:lnTo>
                    <a:pt x="1386814" y="2393886"/>
                  </a:lnTo>
                  <a:lnTo>
                    <a:pt x="1436509" y="2483777"/>
                  </a:lnTo>
                  <a:lnTo>
                    <a:pt x="1487487" y="2577427"/>
                  </a:lnTo>
                  <a:lnTo>
                    <a:pt x="1537906" y="2671394"/>
                  </a:lnTo>
                  <a:lnTo>
                    <a:pt x="1587779" y="2765653"/>
                  </a:lnTo>
                  <a:lnTo>
                    <a:pt x="1637157" y="2860167"/>
                  </a:lnTo>
                  <a:lnTo>
                    <a:pt x="1682750" y="2948394"/>
                  </a:lnTo>
                  <a:lnTo>
                    <a:pt x="1727936" y="3036849"/>
                  </a:lnTo>
                  <a:lnTo>
                    <a:pt x="1772691" y="3125520"/>
                  </a:lnTo>
                  <a:lnTo>
                    <a:pt x="1817014" y="3214408"/>
                  </a:lnTo>
                  <a:lnTo>
                    <a:pt x="1860892" y="3303498"/>
                  </a:lnTo>
                  <a:lnTo>
                    <a:pt x="1905266" y="3394722"/>
                  </a:lnTo>
                  <a:lnTo>
                    <a:pt x="1949132" y="3486188"/>
                  </a:lnTo>
                  <a:lnTo>
                    <a:pt x="1992401" y="3577933"/>
                  </a:lnTo>
                  <a:lnTo>
                    <a:pt x="2034971" y="3670008"/>
                  </a:lnTo>
                  <a:lnTo>
                    <a:pt x="2055977" y="3716185"/>
                  </a:lnTo>
                  <a:lnTo>
                    <a:pt x="2076996" y="3762933"/>
                  </a:lnTo>
                  <a:lnTo>
                    <a:pt x="2097786" y="3809796"/>
                  </a:lnTo>
                  <a:lnTo>
                    <a:pt x="2099513" y="3813772"/>
                  </a:lnTo>
                  <a:lnTo>
                    <a:pt x="2099513" y="3694684"/>
                  </a:lnTo>
                  <a:lnTo>
                    <a:pt x="2044065" y="3574148"/>
                  </a:lnTo>
                  <a:lnTo>
                    <a:pt x="2002409" y="3485718"/>
                  </a:lnTo>
                  <a:lnTo>
                    <a:pt x="1960219" y="3397567"/>
                  </a:lnTo>
                  <a:lnTo>
                    <a:pt x="1916836" y="3308185"/>
                  </a:lnTo>
                  <a:lnTo>
                    <a:pt x="1872983" y="3219031"/>
                  </a:lnTo>
                  <a:lnTo>
                    <a:pt x="1828698" y="3130105"/>
                  </a:lnTo>
                  <a:lnTo>
                    <a:pt x="1783994" y="3041396"/>
                  </a:lnTo>
                  <a:lnTo>
                    <a:pt x="1738896" y="2952864"/>
                  </a:lnTo>
                  <a:lnTo>
                    <a:pt x="1694040" y="2865844"/>
                  </a:lnTo>
                  <a:lnTo>
                    <a:pt x="1648790" y="2779014"/>
                  </a:lnTo>
                  <a:lnTo>
                    <a:pt x="1603133" y="2692412"/>
                  </a:lnTo>
                  <a:lnTo>
                    <a:pt x="1557058" y="2606040"/>
                  </a:lnTo>
                  <a:lnTo>
                    <a:pt x="1510538" y="2519921"/>
                  </a:lnTo>
                  <a:lnTo>
                    <a:pt x="1459001" y="2425903"/>
                  </a:lnTo>
                  <a:lnTo>
                    <a:pt x="1433004" y="2379040"/>
                  </a:lnTo>
                  <a:lnTo>
                    <a:pt x="1406817" y="2332266"/>
                  </a:lnTo>
                  <a:lnTo>
                    <a:pt x="1380413" y="2285619"/>
                  </a:lnTo>
                  <a:lnTo>
                    <a:pt x="1353781" y="2239099"/>
                  </a:lnTo>
                  <a:lnTo>
                    <a:pt x="1326883" y="2192718"/>
                  </a:lnTo>
                  <a:lnTo>
                    <a:pt x="1299705" y="2146503"/>
                  </a:lnTo>
                  <a:lnTo>
                    <a:pt x="1272514" y="2101062"/>
                  </a:lnTo>
                  <a:lnTo>
                    <a:pt x="1244879" y="2055939"/>
                  </a:lnTo>
                  <a:lnTo>
                    <a:pt x="1216723" y="2011172"/>
                  </a:lnTo>
                  <a:lnTo>
                    <a:pt x="1187970" y="1966785"/>
                  </a:lnTo>
                  <a:lnTo>
                    <a:pt x="1158532" y="1922830"/>
                  </a:lnTo>
                  <a:lnTo>
                    <a:pt x="1128331" y="1879358"/>
                  </a:lnTo>
                  <a:lnTo>
                    <a:pt x="1097280" y="1836394"/>
                  </a:lnTo>
                  <a:lnTo>
                    <a:pt x="1066927" y="1795716"/>
                  </a:lnTo>
                  <a:lnTo>
                    <a:pt x="1036193" y="1755292"/>
                  </a:lnTo>
                  <a:lnTo>
                    <a:pt x="943114" y="1634566"/>
                  </a:lnTo>
                  <a:lnTo>
                    <a:pt x="912266" y="1594192"/>
                  </a:lnTo>
                  <a:lnTo>
                    <a:pt x="881735" y="1553591"/>
                  </a:lnTo>
                  <a:lnTo>
                    <a:pt x="851687" y="1512671"/>
                  </a:lnTo>
                  <a:lnTo>
                    <a:pt x="822236" y="1471345"/>
                  </a:lnTo>
                  <a:lnTo>
                    <a:pt x="793534" y="1429512"/>
                  </a:lnTo>
                  <a:lnTo>
                    <a:pt x="765721" y="1387068"/>
                  </a:lnTo>
                  <a:lnTo>
                    <a:pt x="738936" y="1343952"/>
                  </a:lnTo>
                  <a:lnTo>
                    <a:pt x="713320" y="1300035"/>
                  </a:lnTo>
                  <a:lnTo>
                    <a:pt x="688022" y="1253375"/>
                  </a:lnTo>
                  <a:lnTo>
                    <a:pt x="664095" y="1205915"/>
                  </a:lnTo>
                  <a:lnTo>
                    <a:pt x="641299" y="1157820"/>
                  </a:lnTo>
                  <a:lnTo>
                    <a:pt x="619391" y="1109256"/>
                  </a:lnTo>
                  <a:lnTo>
                    <a:pt x="598119" y="1060399"/>
                  </a:lnTo>
                  <a:lnTo>
                    <a:pt x="535774" y="913599"/>
                  </a:lnTo>
                  <a:lnTo>
                    <a:pt x="475208" y="773366"/>
                  </a:lnTo>
                  <a:lnTo>
                    <a:pt x="454774" y="726719"/>
                  </a:lnTo>
                  <a:lnTo>
                    <a:pt x="434149" y="680161"/>
                  </a:lnTo>
                  <a:lnTo>
                    <a:pt x="413296" y="633717"/>
                  </a:lnTo>
                  <a:lnTo>
                    <a:pt x="392150" y="587400"/>
                  </a:lnTo>
                  <a:lnTo>
                    <a:pt x="370700" y="541235"/>
                  </a:lnTo>
                  <a:lnTo>
                    <a:pt x="348869" y="495261"/>
                  </a:lnTo>
                  <a:lnTo>
                    <a:pt x="326631" y="449478"/>
                  </a:lnTo>
                  <a:lnTo>
                    <a:pt x="304901" y="405587"/>
                  </a:lnTo>
                  <a:lnTo>
                    <a:pt x="282702" y="361594"/>
                  </a:lnTo>
                  <a:lnTo>
                    <a:pt x="259854" y="317728"/>
                  </a:lnTo>
                  <a:lnTo>
                    <a:pt x="236181" y="274218"/>
                  </a:lnTo>
                  <a:lnTo>
                    <a:pt x="211505" y="231267"/>
                  </a:lnTo>
                  <a:lnTo>
                    <a:pt x="188048" y="193001"/>
                  </a:lnTo>
                  <a:lnTo>
                    <a:pt x="199275" y="204622"/>
                  </a:lnTo>
                  <a:lnTo>
                    <a:pt x="271678" y="280822"/>
                  </a:lnTo>
                  <a:lnTo>
                    <a:pt x="307403" y="306222"/>
                  </a:lnTo>
                  <a:lnTo>
                    <a:pt x="518109" y="534822"/>
                  </a:lnTo>
                  <a:lnTo>
                    <a:pt x="553021" y="560222"/>
                  </a:lnTo>
                  <a:lnTo>
                    <a:pt x="658355" y="674522"/>
                  </a:lnTo>
                  <a:lnTo>
                    <a:pt x="729488" y="750722"/>
                  </a:lnTo>
                  <a:lnTo>
                    <a:pt x="765276" y="776122"/>
                  </a:lnTo>
                  <a:lnTo>
                    <a:pt x="801535" y="814222"/>
                  </a:lnTo>
                  <a:lnTo>
                    <a:pt x="838212" y="852322"/>
                  </a:lnTo>
                  <a:lnTo>
                    <a:pt x="875258" y="877722"/>
                  </a:lnTo>
                  <a:lnTo>
                    <a:pt x="912609" y="915822"/>
                  </a:lnTo>
                  <a:lnTo>
                    <a:pt x="950214" y="941222"/>
                  </a:lnTo>
                  <a:lnTo>
                    <a:pt x="988021" y="979322"/>
                  </a:lnTo>
                  <a:lnTo>
                    <a:pt x="1025982" y="1004722"/>
                  </a:lnTo>
                  <a:lnTo>
                    <a:pt x="1064031" y="1042822"/>
                  </a:lnTo>
                  <a:lnTo>
                    <a:pt x="1102106" y="1068222"/>
                  </a:lnTo>
                  <a:lnTo>
                    <a:pt x="1180236" y="1144422"/>
                  </a:lnTo>
                  <a:lnTo>
                    <a:pt x="1218590" y="1169822"/>
                  </a:lnTo>
                  <a:lnTo>
                    <a:pt x="1256258" y="1207922"/>
                  </a:lnTo>
                  <a:lnTo>
                    <a:pt x="1293126" y="1246022"/>
                  </a:lnTo>
                  <a:lnTo>
                    <a:pt x="1329029" y="1284122"/>
                  </a:lnTo>
                  <a:lnTo>
                    <a:pt x="1363827" y="1322222"/>
                  </a:lnTo>
                  <a:lnTo>
                    <a:pt x="1397381" y="1360322"/>
                  </a:lnTo>
                  <a:lnTo>
                    <a:pt x="1429537" y="1398422"/>
                  </a:lnTo>
                  <a:lnTo>
                    <a:pt x="1460169" y="1449222"/>
                  </a:lnTo>
                  <a:lnTo>
                    <a:pt x="1489113" y="1487322"/>
                  </a:lnTo>
                  <a:lnTo>
                    <a:pt x="1515389" y="1525422"/>
                  </a:lnTo>
                  <a:lnTo>
                    <a:pt x="1540027" y="1576222"/>
                  </a:lnTo>
                  <a:lnTo>
                    <a:pt x="1563306" y="1614322"/>
                  </a:lnTo>
                  <a:lnTo>
                    <a:pt x="1585480" y="1665122"/>
                  </a:lnTo>
                  <a:lnTo>
                    <a:pt x="1606842" y="1715922"/>
                  </a:lnTo>
                  <a:lnTo>
                    <a:pt x="1627657" y="1754022"/>
                  </a:lnTo>
                  <a:lnTo>
                    <a:pt x="1648180" y="1804822"/>
                  </a:lnTo>
                  <a:lnTo>
                    <a:pt x="1669796" y="1855622"/>
                  </a:lnTo>
                  <a:lnTo>
                    <a:pt x="1691093" y="1893722"/>
                  </a:lnTo>
                  <a:lnTo>
                    <a:pt x="1712074" y="1944522"/>
                  </a:lnTo>
                  <a:lnTo>
                    <a:pt x="1732737" y="1995322"/>
                  </a:lnTo>
                  <a:lnTo>
                    <a:pt x="1753082" y="2046122"/>
                  </a:lnTo>
                  <a:lnTo>
                    <a:pt x="1773097" y="2096922"/>
                  </a:lnTo>
                  <a:lnTo>
                    <a:pt x="1792808" y="2147722"/>
                  </a:lnTo>
                  <a:lnTo>
                    <a:pt x="1812175" y="2198522"/>
                  </a:lnTo>
                  <a:lnTo>
                    <a:pt x="1829943" y="2236622"/>
                  </a:lnTo>
                  <a:lnTo>
                    <a:pt x="1847456" y="2287422"/>
                  </a:lnTo>
                  <a:lnTo>
                    <a:pt x="1864639" y="2338222"/>
                  </a:lnTo>
                  <a:lnTo>
                    <a:pt x="1881352" y="2376322"/>
                  </a:lnTo>
                  <a:lnTo>
                    <a:pt x="1897494" y="2427122"/>
                  </a:lnTo>
                  <a:lnTo>
                    <a:pt x="1912950" y="2477922"/>
                  </a:lnTo>
                  <a:lnTo>
                    <a:pt x="1927593" y="2528722"/>
                  </a:lnTo>
                  <a:lnTo>
                    <a:pt x="1941322" y="2566822"/>
                  </a:lnTo>
                  <a:lnTo>
                    <a:pt x="1953323" y="2617622"/>
                  </a:lnTo>
                  <a:lnTo>
                    <a:pt x="1963788" y="2668422"/>
                  </a:lnTo>
                  <a:lnTo>
                    <a:pt x="1973072" y="2706522"/>
                  </a:lnTo>
                  <a:lnTo>
                    <a:pt x="1981504" y="2757322"/>
                  </a:lnTo>
                  <a:lnTo>
                    <a:pt x="1989442" y="2808122"/>
                  </a:lnTo>
                  <a:lnTo>
                    <a:pt x="1997214" y="2858922"/>
                  </a:lnTo>
                  <a:lnTo>
                    <a:pt x="2005177" y="2909722"/>
                  </a:lnTo>
                  <a:lnTo>
                    <a:pt x="2013661" y="2947822"/>
                  </a:lnTo>
                  <a:lnTo>
                    <a:pt x="2022919" y="2998622"/>
                  </a:lnTo>
                  <a:lnTo>
                    <a:pt x="2032304" y="3049422"/>
                  </a:lnTo>
                  <a:lnTo>
                    <a:pt x="2041791" y="3100222"/>
                  </a:lnTo>
                  <a:lnTo>
                    <a:pt x="2051367" y="3151022"/>
                  </a:lnTo>
                  <a:lnTo>
                    <a:pt x="2060994" y="3201822"/>
                  </a:lnTo>
                  <a:lnTo>
                    <a:pt x="2089975" y="3341522"/>
                  </a:lnTo>
                  <a:lnTo>
                    <a:pt x="2099576" y="3392322"/>
                  </a:lnTo>
                  <a:lnTo>
                    <a:pt x="2109114" y="3443122"/>
                  </a:lnTo>
                  <a:lnTo>
                    <a:pt x="2118563" y="3493922"/>
                  </a:lnTo>
                  <a:lnTo>
                    <a:pt x="2127885" y="3544722"/>
                  </a:lnTo>
                  <a:lnTo>
                    <a:pt x="2137054" y="3595522"/>
                  </a:lnTo>
                  <a:lnTo>
                    <a:pt x="2146058" y="3633622"/>
                  </a:lnTo>
                  <a:lnTo>
                    <a:pt x="2154872" y="3684422"/>
                  </a:lnTo>
                  <a:lnTo>
                    <a:pt x="2163457" y="3735222"/>
                  </a:lnTo>
                  <a:lnTo>
                    <a:pt x="2171814" y="3786022"/>
                  </a:lnTo>
                  <a:lnTo>
                    <a:pt x="2179878" y="3836822"/>
                  </a:lnTo>
                  <a:lnTo>
                    <a:pt x="2187664" y="3887622"/>
                  </a:lnTo>
                  <a:lnTo>
                    <a:pt x="2189353" y="3899204"/>
                  </a:lnTo>
                  <a:lnTo>
                    <a:pt x="2189353" y="3590264"/>
                  </a:lnTo>
                  <a:lnTo>
                    <a:pt x="2174049" y="3506622"/>
                  </a:lnTo>
                  <a:lnTo>
                    <a:pt x="2164562" y="3455822"/>
                  </a:lnTo>
                  <a:lnTo>
                    <a:pt x="2154974" y="3405022"/>
                  </a:lnTo>
                  <a:lnTo>
                    <a:pt x="2145309" y="3354222"/>
                  </a:lnTo>
                  <a:lnTo>
                    <a:pt x="2116175" y="3214522"/>
                  </a:lnTo>
                  <a:lnTo>
                    <a:pt x="2106523" y="3163722"/>
                  </a:lnTo>
                  <a:lnTo>
                    <a:pt x="2096935" y="3112922"/>
                  </a:lnTo>
                  <a:lnTo>
                    <a:pt x="2077986" y="3011322"/>
                  </a:lnTo>
                  <a:lnTo>
                    <a:pt x="2068601" y="2960522"/>
                  </a:lnTo>
                  <a:lnTo>
                    <a:pt x="2059343" y="2922422"/>
                  </a:lnTo>
                  <a:lnTo>
                    <a:pt x="2050249" y="2871622"/>
                  </a:lnTo>
                  <a:lnTo>
                    <a:pt x="2041385" y="2820822"/>
                  </a:lnTo>
                  <a:lnTo>
                    <a:pt x="2033854" y="2770022"/>
                  </a:lnTo>
                  <a:lnTo>
                    <a:pt x="2026602" y="2731922"/>
                  </a:lnTo>
                  <a:lnTo>
                    <a:pt x="2018766" y="2681122"/>
                  </a:lnTo>
                  <a:lnTo>
                    <a:pt x="2009457" y="2630322"/>
                  </a:lnTo>
                  <a:lnTo>
                    <a:pt x="1996973" y="2579522"/>
                  </a:lnTo>
                  <a:lnTo>
                    <a:pt x="1983003" y="2528722"/>
                  </a:lnTo>
                  <a:lnTo>
                    <a:pt x="1967750" y="2477922"/>
                  </a:lnTo>
                  <a:lnTo>
                    <a:pt x="1951482" y="2439822"/>
                  </a:lnTo>
                  <a:lnTo>
                    <a:pt x="1934425" y="2389022"/>
                  </a:lnTo>
                  <a:lnTo>
                    <a:pt x="1916823" y="2338222"/>
                  </a:lnTo>
                  <a:lnTo>
                    <a:pt x="1898904" y="2287422"/>
                  </a:lnTo>
                  <a:lnTo>
                    <a:pt x="1881682" y="2236622"/>
                  </a:lnTo>
                  <a:lnTo>
                    <a:pt x="1864233" y="2198522"/>
                  </a:lnTo>
                  <a:lnTo>
                    <a:pt x="1846554" y="2147722"/>
                  </a:lnTo>
                  <a:lnTo>
                    <a:pt x="1828622" y="2096922"/>
                  </a:lnTo>
                  <a:lnTo>
                    <a:pt x="1810397" y="2058822"/>
                  </a:lnTo>
                  <a:lnTo>
                    <a:pt x="1791855" y="2008022"/>
                  </a:lnTo>
                  <a:lnTo>
                    <a:pt x="1772983" y="1957222"/>
                  </a:lnTo>
                  <a:lnTo>
                    <a:pt x="1753755" y="1919122"/>
                  </a:lnTo>
                  <a:lnTo>
                    <a:pt x="1734134" y="1868322"/>
                  </a:lnTo>
                  <a:lnTo>
                    <a:pt x="1714106" y="1830222"/>
                  </a:lnTo>
                  <a:lnTo>
                    <a:pt x="1693646" y="1779422"/>
                  </a:lnTo>
                  <a:lnTo>
                    <a:pt x="1672742" y="1728622"/>
                  </a:lnTo>
                  <a:lnTo>
                    <a:pt x="1651342" y="1690522"/>
                  </a:lnTo>
                  <a:lnTo>
                    <a:pt x="1629448" y="1639722"/>
                  </a:lnTo>
                  <a:lnTo>
                    <a:pt x="1607007" y="1601622"/>
                  </a:lnTo>
                  <a:lnTo>
                    <a:pt x="1584032" y="1550822"/>
                  </a:lnTo>
                  <a:lnTo>
                    <a:pt x="1558099" y="1512722"/>
                  </a:lnTo>
                  <a:lnTo>
                    <a:pt x="1530299" y="1461922"/>
                  </a:lnTo>
                  <a:lnTo>
                    <a:pt x="1500733" y="1423822"/>
                  </a:lnTo>
                  <a:lnTo>
                    <a:pt x="1469529" y="1373022"/>
                  </a:lnTo>
                  <a:lnTo>
                    <a:pt x="1436827" y="1334922"/>
                  </a:lnTo>
                  <a:lnTo>
                    <a:pt x="1402740" y="1296822"/>
                  </a:lnTo>
                  <a:lnTo>
                    <a:pt x="1367383" y="1258722"/>
                  </a:lnTo>
                  <a:lnTo>
                    <a:pt x="1330883" y="1220622"/>
                  </a:lnTo>
                  <a:lnTo>
                    <a:pt x="1293380" y="1182522"/>
                  </a:lnTo>
                  <a:lnTo>
                    <a:pt x="1254975" y="1144422"/>
                  </a:lnTo>
                  <a:lnTo>
                    <a:pt x="1216190" y="1106322"/>
                  </a:lnTo>
                  <a:lnTo>
                    <a:pt x="1176769" y="1080922"/>
                  </a:lnTo>
                  <a:lnTo>
                    <a:pt x="1096683" y="1004722"/>
                  </a:lnTo>
                  <a:lnTo>
                    <a:pt x="1016025" y="941222"/>
                  </a:lnTo>
                  <a:lnTo>
                    <a:pt x="975880" y="903122"/>
                  </a:lnTo>
                  <a:lnTo>
                    <a:pt x="936066" y="877722"/>
                  </a:lnTo>
                  <a:lnTo>
                    <a:pt x="896759" y="839622"/>
                  </a:lnTo>
                  <a:lnTo>
                    <a:pt x="858100" y="801522"/>
                  </a:lnTo>
                  <a:lnTo>
                    <a:pt x="820559" y="763422"/>
                  </a:lnTo>
                  <a:lnTo>
                    <a:pt x="783386" y="738022"/>
                  </a:lnTo>
                  <a:lnTo>
                    <a:pt x="746531" y="699922"/>
                  </a:lnTo>
                  <a:lnTo>
                    <a:pt x="673646" y="623722"/>
                  </a:lnTo>
                  <a:lnTo>
                    <a:pt x="422160" y="357022"/>
                  </a:lnTo>
                  <a:lnTo>
                    <a:pt x="386080" y="331622"/>
                  </a:lnTo>
                  <a:lnTo>
                    <a:pt x="349834" y="293522"/>
                  </a:lnTo>
                  <a:lnTo>
                    <a:pt x="276644" y="217322"/>
                  </a:lnTo>
                  <a:lnTo>
                    <a:pt x="202222" y="141122"/>
                  </a:lnTo>
                  <a:lnTo>
                    <a:pt x="164426" y="103022"/>
                  </a:lnTo>
                  <a:lnTo>
                    <a:pt x="126199" y="77622"/>
                  </a:lnTo>
                  <a:lnTo>
                    <a:pt x="105460" y="52222"/>
                  </a:lnTo>
                  <a:lnTo>
                    <a:pt x="84543" y="39522"/>
                  </a:lnTo>
                  <a:lnTo>
                    <a:pt x="73977" y="26822"/>
                  </a:lnTo>
                  <a:lnTo>
                    <a:pt x="63411" y="14122"/>
                  </a:lnTo>
                  <a:lnTo>
                    <a:pt x="42100" y="1422"/>
                  </a:lnTo>
                  <a:lnTo>
                    <a:pt x="28219" y="1422"/>
                  </a:lnTo>
                  <a:lnTo>
                    <a:pt x="23469" y="0"/>
                  </a:lnTo>
                  <a:lnTo>
                    <a:pt x="13449" y="723"/>
                  </a:lnTo>
                  <a:lnTo>
                    <a:pt x="12319" y="1422"/>
                  </a:lnTo>
                  <a:lnTo>
                    <a:pt x="3860" y="1422"/>
                  </a:lnTo>
                  <a:lnTo>
                    <a:pt x="101" y="14122"/>
                  </a:lnTo>
                  <a:lnTo>
                    <a:pt x="127" y="15113"/>
                  </a:lnTo>
                  <a:lnTo>
                    <a:pt x="0" y="15379"/>
                  </a:lnTo>
                  <a:lnTo>
                    <a:pt x="254" y="25590"/>
                  </a:lnTo>
                  <a:lnTo>
                    <a:pt x="546" y="26314"/>
                  </a:lnTo>
                  <a:lnTo>
                    <a:pt x="1955" y="64922"/>
                  </a:lnTo>
                  <a:lnTo>
                    <a:pt x="4495" y="115722"/>
                  </a:lnTo>
                  <a:lnTo>
                    <a:pt x="7708" y="166522"/>
                  </a:lnTo>
                  <a:lnTo>
                    <a:pt x="11569" y="217322"/>
                  </a:lnTo>
                  <a:lnTo>
                    <a:pt x="16065" y="268122"/>
                  </a:lnTo>
                  <a:lnTo>
                    <a:pt x="21158" y="318922"/>
                  </a:lnTo>
                  <a:lnTo>
                    <a:pt x="26847" y="369722"/>
                  </a:lnTo>
                  <a:lnTo>
                    <a:pt x="33108" y="420522"/>
                  </a:lnTo>
                  <a:lnTo>
                    <a:pt x="39903" y="471322"/>
                  </a:lnTo>
                  <a:lnTo>
                    <a:pt x="47244" y="509422"/>
                  </a:lnTo>
                  <a:lnTo>
                    <a:pt x="55079" y="560222"/>
                  </a:lnTo>
                  <a:lnTo>
                    <a:pt x="63398" y="611022"/>
                  </a:lnTo>
                  <a:lnTo>
                    <a:pt x="72186" y="661822"/>
                  </a:lnTo>
                  <a:lnTo>
                    <a:pt x="81432" y="712622"/>
                  </a:lnTo>
                  <a:lnTo>
                    <a:pt x="91084" y="763422"/>
                  </a:lnTo>
                  <a:lnTo>
                    <a:pt x="101155" y="814222"/>
                  </a:lnTo>
                  <a:lnTo>
                    <a:pt x="111607" y="852322"/>
                  </a:lnTo>
                  <a:lnTo>
                    <a:pt x="122643" y="903122"/>
                  </a:lnTo>
                  <a:lnTo>
                    <a:pt x="134162" y="953922"/>
                  </a:lnTo>
                  <a:lnTo>
                    <a:pt x="146202" y="1004722"/>
                  </a:lnTo>
                  <a:lnTo>
                    <a:pt x="158838" y="1055522"/>
                  </a:lnTo>
                  <a:lnTo>
                    <a:pt x="172148" y="1106322"/>
                  </a:lnTo>
                  <a:lnTo>
                    <a:pt x="186194" y="1157122"/>
                  </a:lnTo>
                  <a:lnTo>
                    <a:pt x="201028" y="1207922"/>
                  </a:lnTo>
                  <a:lnTo>
                    <a:pt x="216738" y="1246022"/>
                  </a:lnTo>
                  <a:lnTo>
                    <a:pt x="233387" y="1296822"/>
                  </a:lnTo>
                  <a:lnTo>
                    <a:pt x="251028" y="1347622"/>
                  </a:lnTo>
                  <a:lnTo>
                    <a:pt x="269748" y="1398422"/>
                  </a:lnTo>
                  <a:lnTo>
                    <a:pt x="289598" y="1436522"/>
                  </a:lnTo>
                  <a:lnTo>
                    <a:pt x="310654" y="1487322"/>
                  </a:lnTo>
                  <a:lnTo>
                    <a:pt x="332994" y="1538122"/>
                  </a:lnTo>
                  <a:lnTo>
                    <a:pt x="356654" y="1576222"/>
                  </a:lnTo>
                  <a:lnTo>
                    <a:pt x="380898" y="1627022"/>
                  </a:lnTo>
                  <a:lnTo>
                    <a:pt x="405777" y="1665122"/>
                  </a:lnTo>
                  <a:lnTo>
                    <a:pt x="431266" y="1703222"/>
                  </a:lnTo>
                  <a:lnTo>
                    <a:pt x="457288" y="1754022"/>
                  </a:lnTo>
                  <a:lnTo>
                    <a:pt x="483844" y="1792122"/>
                  </a:lnTo>
                  <a:lnTo>
                    <a:pt x="510882" y="1842922"/>
                  </a:lnTo>
                  <a:lnTo>
                    <a:pt x="538353" y="1881022"/>
                  </a:lnTo>
                  <a:lnTo>
                    <a:pt x="566229" y="1919122"/>
                  </a:lnTo>
                  <a:lnTo>
                    <a:pt x="594474" y="1957222"/>
                  </a:lnTo>
                  <a:lnTo>
                    <a:pt x="623049" y="2008022"/>
                  </a:lnTo>
                  <a:lnTo>
                    <a:pt x="651916" y="2046122"/>
                  </a:lnTo>
                  <a:lnTo>
                    <a:pt x="710349" y="2122322"/>
                  </a:lnTo>
                  <a:lnTo>
                    <a:pt x="739851" y="2160422"/>
                  </a:lnTo>
                  <a:lnTo>
                    <a:pt x="769493" y="2211222"/>
                  </a:lnTo>
                  <a:lnTo>
                    <a:pt x="831113" y="2287422"/>
                  </a:lnTo>
                  <a:lnTo>
                    <a:pt x="862215" y="2325522"/>
                  </a:lnTo>
                  <a:lnTo>
                    <a:pt x="893508" y="2376322"/>
                  </a:lnTo>
                  <a:lnTo>
                    <a:pt x="956716" y="2452522"/>
                  </a:lnTo>
                  <a:lnTo>
                    <a:pt x="1020711" y="2528722"/>
                  </a:lnTo>
                  <a:lnTo>
                    <a:pt x="1053020" y="2579522"/>
                  </a:lnTo>
                  <a:lnTo>
                    <a:pt x="1118247" y="2655722"/>
                  </a:lnTo>
                  <a:lnTo>
                    <a:pt x="1184300" y="2731922"/>
                  </a:lnTo>
                  <a:lnTo>
                    <a:pt x="1251204" y="2808122"/>
                  </a:lnTo>
                  <a:lnTo>
                    <a:pt x="1282966" y="2846222"/>
                  </a:lnTo>
                  <a:lnTo>
                    <a:pt x="1347279" y="2922422"/>
                  </a:lnTo>
                  <a:lnTo>
                    <a:pt x="1411973" y="2985922"/>
                  </a:lnTo>
                  <a:lnTo>
                    <a:pt x="1476209" y="3062122"/>
                  </a:lnTo>
                  <a:lnTo>
                    <a:pt x="1507909" y="3100222"/>
                  </a:lnTo>
                  <a:lnTo>
                    <a:pt x="1540802" y="3138322"/>
                  </a:lnTo>
                  <a:lnTo>
                    <a:pt x="1573390" y="3176422"/>
                  </a:lnTo>
                  <a:lnTo>
                    <a:pt x="1605673" y="3214522"/>
                  </a:lnTo>
                  <a:lnTo>
                    <a:pt x="1637652" y="3252622"/>
                  </a:lnTo>
                  <a:lnTo>
                    <a:pt x="1669326" y="3290722"/>
                  </a:lnTo>
                  <a:lnTo>
                    <a:pt x="1700695" y="3341522"/>
                  </a:lnTo>
                  <a:lnTo>
                    <a:pt x="1731759" y="3379622"/>
                  </a:lnTo>
                  <a:lnTo>
                    <a:pt x="1762506" y="3417722"/>
                  </a:lnTo>
                  <a:lnTo>
                    <a:pt x="1792960" y="3455822"/>
                  </a:lnTo>
                  <a:lnTo>
                    <a:pt x="1823097" y="3493922"/>
                  </a:lnTo>
                  <a:lnTo>
                    <a:pt x="1853501" y="3544722"/>
                  </a:lnTo>
                  <a:lnTo>
                    <a:pt x="1883549" y="3582822"/>
                  </a:lnTo>
                  <a:lnTo>
                    <a:pt x="1913267" y="3620922"/>
                  </a:lnTo>
                  <a:lnTo>
                    <a:pt x="1942655" y="3671722"/>
                  </a:lnTo>
                  <a:lnTo>
                    <a:pt x="1971687" y="3709822"/>
                  </a:lnTo>
                  <a:lnTo>
                    <a:pt x="2000389" y="3747922"/>
                  </a:lnTo>
                  <a:lnTo>
                    <a:pt x="2028748" y="3798722"/>
                  </a:lnTo>
                  <a:lnTo>
                    <a:pt x="2056777" y="3836822"/>
                  </a:lnTo>
                  <a:lnTo>
                    <a:pt x="2084476" y="3887622"/>
                  </a:lnTo>
                  <a:lnTo>
                    <a:pt x="2111832" y="3925722"/>
                  </a:lnTo>
                  <a:lnTo>
                    <a:pt x="2138857" y="3963822"/>
                  </a:lnTo>
                  <a:lnTo>
                    <a:pt x="2165540" y="4014622"/>
                  </a:lnTo>
                  <a:lnTo>
                    <a:pt x="2191905" y="4052722"/>
                  </a:lnTo>
                  <a:lnTo>
                    <a:pt x="2212390" y="4092740"/>
                  </a:lnTo>
                  <a:lnTo>
                    <a:pt x="2217978" y="4108500"/>
                  </a:lnTo>
                  <a:lnTo>
                    <a:pt x="2231733" y="4124756"/>
                  </a:lnTo>
                  <a:lnTo>
                    <a:pt x="2232329" y="4124871"/>
                  </a:lnTo>
                  <a:lnTo>
                    <a:pt x="2243632" y="4141622"/>
                  </a:lnTo>
                  <a:lnTo>
                    <a:pt x="2268994" y="4192422"/>
                  </a:lnTo>
                  <a:lnTo>
                    <a:pt x="2294039" y="4243222"/>
                  </a:lnTo>
                  <a:lnTo>
                    <a:pt x="2318753" y="4281322"/>
                  </a:lnTo>
                  <a:lnTo>
                    <a:pt x="2343124" y="4332122"/>
                  </a:lnTo>
                  <a:lnTo>
                    <a:pt x="2366683" y="4370222"/>
                  </a:lnTo>
                  <a:lnTo>
                    <a:pt x="2389975" y="4421022"/>
                  </a:lnTo>
                  <a:lnTo>
                    <a:pt x="2409012" y="4459122"/>
                  </a:lnTo>
                  <a:lnTo>
                    <a:pt x="2462644" y="4459122"/>
                  </a:lnTo>
                  <a:close/>
                </a:path>
              </a:pathLst>
            </a:custGeom>
            <a:solidFill>
              <a:srgbClr val="6A4A2E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sp>
        <p:nvSpPr>
          <p:cNvPr id="27" name="object 27"/>
          <p:cNvSpPr/>
          <p:nvPr/>
        </p:nvSpPr>
        <p:spPr>
          <a:xfrm>
            <a:off x="11204982" y="6100461"/>
            <a:ext cx="599440" cy="757767"/>
          </a:xfrm>
          <a:custGeom>
            <a:avLst/>
            <a:gdLst/>
            <a:ahLst/>
            <a:cxnLst/>
            <a:rect l="l" t="t" r="r" b="b"/>
            <a:pathLst>
              <a:path w="899159" h="1136650">
                <a:moveTo>
                  <a:pt x="898829" y="166954"/>
                </a:moveTo>
                <a:lnTo>
                  <a:pt x="898740" y="119354"/>
                </a:lnTo>
                <a:lnTo>
                  <a:pt x="895184" y="73558"/>
                </a:lnTo>
                <a:lnTo>
                  <a:pt x="887933" y="28232"/>
                </a:lnTo>
                <a:lnTo>
                  <a:pt x="886269" y="24523"/>
                </a:lnTo>
                <a:lnTo>
                  <a:pt x="886256" y="21209"/>
                </a:lnTo>
                <a:lnTo>
                  <a:pt x="883437" y="18173"/>
                </a:lnTo>
                <a:lnTo>
                  <a:pt x="882281" y="15557"/>
                </a:lnTo>
                <a:lnTo>
                  <a:pt x="871893" y="5181"/>
                </a:lnTo>
                <a:lnTo>
                  <a:pt x="858786" y="0"/>
                </a:lnTo>
                <a:lnTo>
                  <a:pt x="853897" y="1041"/>
                </a:lnTo>
                <a:lnTo>
                  <a:pt x="852309" y="622"/>
                </a:lnTo>
                <a:lnTo>
                  <a:pt x="850836" y="1689"/>
                </a:lnTo>
                <a:lnTo>
                  <a:pt x="844994" y="2921"/>
                </a:lnTo>
                <a:lnTo>
                  <a:pt x="803160" y="28790"/>
                </a:lnTo>
                <a:lnTo>
                  <a:pt x="762457" y="56261"/>
                </a:lnTo>
                <a:lnTo>
                  <a:pt x="722884" y="85229"/>
                </a:lnTo>
                <a:lnTo>
                  <a:pt x="684403" y="115620"/>
                </a:lnTo>
                <a:lnTo>
                  <a:pt x="647001" y="147345"/>
                </a:lnTo>
                <a:lnTo>
                  <a:pt x="610654" y="180314"/>
                </a:lnTo>
                <a:lnTo>
                  <a:pt x="575335" y="214426"/>
                </a:lnTo>
                <a:lnTo>
                  <a:pt x="541032" y="249605"/>
                </a:lnTo>
                <a:lnTo>
                  <a:pt x="507733" y="285750"/>
                </a:lnTo>
                <a:lnTo>
                  <a:pt x="475386" y="322783"/>
                </a:lnTo>
                <a:lnTo>
                  <a:pt x="443992" y="360616"/>
                </a:lnTo>
                <a:lnTo>
                  <a:pt x="413524" y="399148"/>
                </a:lnTo>
                <a:lnTo>
                  <a:pt x="383971" y="438289"/>
                </a:lnTo>
                <a:lnTo>
                  <a:pt x="355295" y="477964"/>
                </a:lnTo>
                <a:lnTo>
                  <a:pt x="325958" y="520319"/>
                </a:lnTo>
                <a:lnTo>
                  <a:pt x="297434" y="563219"/>
                </a:lnTo>
                <a:lnTo>
                  <a:pt x="269709" y="606615"/>
                </a:lnTo>
                <a:lnTo>
                  <a:pt x="242747" y="650506"/>
                </a:lnTo>
                <a:lnTo>
                  <a:pt x="216547" y="694855"/>
                </a:lnTo>
                <a:lnTo>
                  <a:pt x="191071" y="739635"/>
                </a:lnTo>
                <a:lnTo>
                  <a:pt x="166293" y="784821"/>
                </a:lnTo>
                <a:lnTo>
                  <a:pt x="142214" y="830376"/>
                </a:lnTo>
                <a:lnTo>
                  <a:pt x="118795" y="876287"/>
                </a:lnTo>
                <a:lnTo>
                  <a:pt x="96024" y="922528"/>
                </a:lnTo>
                <a:lnTo>
                  <a:pt x="73875" y="969060"/>
                </a:lnTo>
                <a:lnTo>
                  <a:pt x="52336" y="1015860"/>
                </a:lnTo>
                <a:lnTo>
                  <a:pt x="31369" y="1062901"/>
                </a:lnTo>
                <a:lnTo>
                  <a:pt x="10947" y="1110170"/>
                </a:lnTo>
                <a:lnTo>
                  <a:pt x="0" y="1136307"/>
                </a:lnTo>
                <a:lnTo>
                  <a:pt x="61671" y="1136307"/>
                </a:lnTo>
                <a:lnTo>
                  <a:pt x="80060" y="1093571"/>
                </a:lnTo>
                <a:lnTo>
                  <a:pt x="100977" y="1046480"/>
                </a:lnTo>
                <a:lnTo>
                  <a:pt x="122491" y="999655"/>
                </a:lnTo>
                <a:lnTo>
                  <a:pt x="144602" y="953096"/>
                </a:lnTo>
                <a:lnTo>
                  <a:pt x="167347" y="906856"/>
                </a:lnTo>
                <a:lnTo>
                  <a:pt x="190741" y="860945"/>
                </a:lnTo>
                <a:lnTo>
                  <a:pt x="214807" y="815403"/>
                </a:lnTo>
                <a:lnTo>
                  <a:pt x="239572" y="770255"/>
                </a:lnTo>
                <a:lnTo>
                  <a:pt x="265061" y="725512"/>
                </a:lnTo>
                <a:lnTo>
                  <a:pt x="291287" y="681215"/>
                </a:lnTo>
                <a:lnTo>
                  <a:pt x="318287" y="637400"/>
                </a:lnTo>
                <a:lnTo>
                  <a:pt x="346062" y="594080"/>
                </a:lnTo>
                <a:lnTo>
                  <a:pt x="373240" y="553313"/>
                </a:lnTo>
                <a:lnTo>
                  <a:pt x="401243" y="512927"/>
                </a:lnTo>
                <a:lnTo>
                  <a:pt x="430098" y="473024"/>
                </a:lnTo>
                <a:lnTo>
                  <a:pt x="459828" y="433679"/>
                </a:lnTo>
                <a:lnTo>
                  <a:pt x="490474" y="394995"/>
                </a:lnTo>
                <a:lnTo>
                  <a:pt x="522058" y="357073"/>
                </a:lnTo>
                <a:lnTo>
                  <a:pt x="554609" y="320001"/>
                </a:lnTo>
                <a:lnTo>
                  <a:pt x="588149" y="283857"/>
                </a:lnTo>
                <a:lnTo>
                  <a:pt x="622706" y="248754"/>
                </a:lnTo>
                <a:lnTo>
                  <a:pt x="658317" y="214782"/>
                </a:lnTo>
                <a:lnTo>
                  <a:pt x="695007" y="182029"/>
                </a:lnTo>
                <a:lnTo>
                  <a:pt x="732802" y="150596"/>
                </a:lnTo>
                <a:lnTo>
                  <a:pt x="771728" y="120573"/>
                </a:lnTo>
                <a:lnTo>
                  <a:pt x="787463" y="109372"/>
                </a:lnTo>
                <a:lnTo>
                  <a:pt x="765594" y="153301"/>
                </a:lnTo>
                <a:lnTo>
                  <a:pt x="742251" y="200469"/>
                </a:lnTo>
                <a:lnTo>
                  <a:pt x="719048" y="247713"/>
                </a:lnTo>
                <a:lnTo>
                  <a:pt x="695972" y="295008"/>
                </a:lnTo>
                <a:lnTo>
                  <a:pt x="673023" y="342379"/>
                </a:lnTo>
                <a:lnTo>
                  <a:pt x="650214" y="389801"/>
                </a:lnTo>
                <a:lnTo>
                  <a:pt x="627532" y="437286"/>
                </a:lnTo>
                <a:lnTo>
                  <a:pt x="604977" y="484835"/>
                </a:lnTo>
                <a:lnTo>
                  <a:pt x="582549" y="532460"/>
                </a:lnTo>
                <a:lnTo>
                  <a:pt x="560260" y="580136"/>
                </a:lnTo>
                <a:lnTo>
                  <a:pt x="496646" y="717486"/>
                </a:lnTo>
                <a:lnTo>
                  <a:pt x="475983" y="762381"/>
                </a:lnTo>
                <a:lnTo>
                  <a:pt x="455422" y="807364"/>
                </a:lnTo>
                <a:lnTo>
                  <a:pt x="435000" y="852436"/>
                </a:lnTo>
                <a:lnTo>
                  <a:pt x="414756" y="897597"/>
                </a:lnTo>
                <a:lnTo>
                  <a:pt x="394754" y="942860"/>
                </a:lnTo>
                <a:lnTo>
                  <a:pt x="375018" y="988250"/>
                </a:lnTo>
                <a:lnTo>
                  <a:pt x="355600" y="1033754"/>
                </a:lnTo>
                <a:lnTo>
                  <a:pt x="336550" y="1079385"/>
                </a:lnTo>
                <a:lnTo>
                  <a:pt x="317893" y="1125169"/>
                </a:lnTo>
                <a:lnTo>
                  <a:pt x="313474" y="1136307"/>
                </a:lnTo>
                <a:lnTo>
                  <a:pt x="376364" y="1136307"/>
                </a:lnTo>
                <a:lnTo>
                  <a:pt x="390169" y="1103312"/>
                </a:lnTo>
                <a:lnTo>
                  <a:pt x="409587" y="1057465"/>
                </a:lnTo>
                <a:lnTo>
                  <a:pt x="429094" y="1011745"/>
                </a:lnTo>
                <a:lnTo>
                  <a:pt x="448818" y="966127"/>
                </a:lnTo>
                <a:lnTo>
                  <a:pt x="468744" y="920584"/>
                </a:lnTo>
                <a:lnTo>
                  <a:pt x="488848" y="875118"/>
                </a:lnTo>
                <a:lnTo>
                  <a:pt x="509143" y="829729"/>
                </a:lnTo>
                <a:lnTo>
                  <a:pt x="529577" y="784415"/>
                </a:lnTo>
                <a:lnTo>
                  <a:pt x="550164" y="739165"/>
                </a:lnTo>
                <a:lnTo>
                  <a:pt x="570953" y="693788"/>
                </a:lnTo>
                <a:lnTo>
                  <a:pt x="591858" y="648474"/>
                </a:lnTo>
                <a:lnTo>
                  <a:pt x="612889" y="603224"/>
                </a:lnTo>
                <a:lnTo>
                  <a:pt x="634047" y="558038"/>
                </a:lnTo>
                <a:lnTo>
                  <a:pt x="655320" y="512889"/>
                </a:lnTo>
                <a:lnTo>
                  <a:pt x="676706" y="467817"/>
                </a:lnTo>
                <a:lnTo>
                  <a:pt x="698220" y="422783"/>
                </a:lnTo>
                <a:lnTo>
                  <a:pt x="719848" y="377812"/>
                </a:lnTo>
                <a:lnTo>
                  <a:pt x="741591" y="332905"/>
                </a:lnTo>
                <a:lnTo>
                  <a:pt x="763460" y="288048"/>
                </a:lnTo>
                <a:lnTo>
                  <a:pt x="785431" y="243243"/>
                </a:lnTo>
                <a:lnTo>
                  <a:pt x="807516" y="198501"/>
                </a:lnTo>
                <a:lnTo>
                  <a:pt x="829716" y="153809"/>
                </a:lnTo>
                <a:lnTo>
                  <a:pt x="845096" y="123050"/>
                </a:lnTo>
                <a:lnTo>
                  <a:pt x="845502" y="131152"/>
                </a:lnTo>
                <a:lnTo>
                  <a:pt x="843648" y="184378"/>
                </a:lnTo>
                <a:lnTo>
                  <a:pt x="838009" y="237464"/>
                </a:lnTo>
                <a:lnTo>
                  <a:pt x="829271" y="290283"/>
                </a:lnTo>
                <a:lnTo>
                  <a:pt x="818134" y="342709"/>
                </a:lnTo>
                <a:lnTo>
                  <a:pt x="805307" y="394614"/>
                </a:lnTo>
                <a:lnTo>
                  <a:pt x="792848" y="441477"/>
                </a:lnTo>
                <a:lnTo>
                  <a:pt x="780186" y="488200"/>
                </a:lnTo>
                <a:lnTo>
                  <a:pt x="767575" y="534873"/>
                </a:lnTo>
                <a:lnTo>
                  <a:pt x="755307" y="581609"/>
                </a:lnTo>
                <a:lnTo>
                  <a:pt x="743673" y="628484"/>
                </a:lnTo>
                <a:lnTo>
                  <a:pt x="732942" y="675614"/>
                </a:lnTo>
                <a:lnTo>
                  <a:pt x="723392" y="723074"/>
                </a:lnTo>
                <a:lnTo>
                  <a:pt x="715327" y="770966"/>
                </a:lnTo>
                <a:lnTo>
                  <a:pt x="708621" y="818616"/>
                </a:lnTo>
                <a:lnTo>
                  <a:pt x="702716" y="866343"/>
                </a:lnTo>
                <a:lnTo>
                  <a:pt x="697471" y="914158"/>
                </a:lnTo>
                <a:lnTo>
                  <a:pt x="692759" y="962025"/>
                </a:lnTo>
                <a:lnTo>
                  <a:pt x="688441" y="1009942"/>
                </a:lnTo>
                <a:lnTo>
                  <a:pt x="684390" y="1057884"/>
                </a:lnTo>
                <a:lnTo>
                  <a:pt x="677964" y="1136307"/>
                </a:lnTo>
                <a:lnTo>
                  <a:pt x="732599" y="1136307"/>
                </a:lnTo>
                <a:lnTo>
                  <a:pt x="736930" y="1083373"/>
                </a:lnTo>
                <a:lnTo>
                  <a:pt x="740994" y="1035011"/>
                </a:lnTo>
                <a:lnTo>
                  <a:pt x="745299" y="986675"/>
                </a:lnTo>
                <a:lnTo>
                  <a:pt x="749998" y="938377"/>
                </a:lnTo>
                <a:lnTo>
                  <a:pt x="755218" y="890117"/>
                </a:lnTo>
                <a:lnTo>
                  <a:pt x="761555" y="837526"/>
                </a:lnTo>
                <a:lnTo>
                  <a:pt x="768832" y="785025"/>
                </a:lnTo>
                <a:lnTo>
                  <a:pt x="777379" y="732739"/>
                </a:lnTo>
                <a:lnTo>
                  <a:pt x="787552" y="680796"/>
                </a:lnTo>
                <a:lnTo>
                  <a:pt x="798537" y="633336"/>
                </a:lnTo>
                <a:lnTo>
                  <a:pt x="810704" y="586168"/>
                </a:lnTo>
                <a:lnTo>
                  <a:pt x="823582" y="539165"/>
                </a:lnTo>
                <a:lnTo>
                  <a:pt x="836701" y="492239"/>
                </a:lnTo>
                <a:lnTo>
                  <a:pt x="849287" y="446544"/>
                </a:lnTo>
                <a:lnTo>
                  <a:pt x="861364" y="400596"/>
                </a:lnTo>
                <a:lnTo>
                  <a:pt x="872477" y="354406"/>
                </a:lnTo>
                <a:lnTo>
                  <a:pt x="882205" y="307962"/>
                </a:lnTo>
                <a:lnTo>
                  <a:pt x="890130" y="261239"/>
                </a:lnTo>
                <a:lnTo>
                  <a:pt x="895807" y="214236"/>
                </a:lnTo>
                <a:lnTo>
                  <a:pt x="898829" y="166954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8" name="object 28"/>
          <p:cNvSpPr/>
          <p:nvPr/>
        </p:nvSpPr>
        <p:spPr>
          <a:xfrm>
            <a:off x="7810381" y="6023855"/>
            <a:ext cx="2063327" cy="834390"/>
          </a:xfrm>
          <a:custGeom>
            <a:avLst/>
            <a:gdLst/>
            <a:ahLst/>
            <a:cxnLst/>
            <a:rect l="l" t="t" r="r" b="b"/>
            <a:pathLst>
              <a:path w="3094990" h="1251584">
                <a:moveTo>
                  <a:pt x="2797645" y="1251216"/>
                </a:moveTo>
                <a:lnTo>
                  <a:pt x="1539849" y="700836"/>
                </a:lnTo>
                <a:lnTo>
                  <a:pt x="966914" y="466191"/>
                </a:lnTo>
                <a:lnTo>
                  <a:pt x="775169" y="384568"/>
                </a:lnTo>
                <a:lnTo>
                  <a:pt x="679475" y="342112"/>
                </a:lnTo>
                <a:lnTo>
                  <a:pt x="584327" y="298424"/>
                </a:lnTo>
                <a:lnTo>
                  <a:pt x="489851" y="253326"/>
                </a:lnTo>
                <a:lnTo>
                  <a:pt x="442899" y="230212"/>
                </a:lnTo>
                <a:lnTo>
                  <a:pt x="396151" y="206667"/>
                </a:lnTo>
                <a:lnTo>
                  <a:pt x="349618" y="182702"/>
                </a:lnTo>
                <a:lnTo>
                  <a:pt x="303326" y="158267"/>
                </a:lnTo>
                <a:lnTo>
                  <a:pt x="257276" y="133362"/>
                </a:lnTo>
                <a:lnTo>
                  <a:pt x="192862" y="97434"/>
                </a:lnTo>
                <a:lnTo>
                  <a:pt x="137261" y="65341"/>
                </a:lnTo>
                <a:lnTo>
                  <a:pt x="127939" y="61798"/>
                </a:lnTo>
                <a:lnTo>
                  <a:pt x="118135" y="61556"/>
                </a:lnTo>
                <a:lnTo>
                  <a:pt x="109308" y="65062"/>
                </a:lnTo>
                <a:lnTo>
                  <a:pt x="102933" y="72796"/>
                </a:lnTo>
                <a:lnTo>
                  <a:pt x="101092" y="83185"/>
                </a:lnTo>
                <a:lnTo>
                  <a:pt x="103479" y="91478"/>
                </a:lnTo>
                <a:lnTo>
                  <a:pt x="92125" y="77203"/>
                </a:lnTo>
                <a:lnTo>
                  <a:pt x="80479" y="61950"/>
                </a:lnTo>
                <a:lnTo>
                  <a:pt x="73647" y="52743"/>
                </a:lnTo>
                <a:lnTo>
                  <a:pt x="73380" y="52400"/>
                </a:lnTo>
                <a:lnTo>
                  <a:pt x="81394" y="52336"/>
                </a:lnTo>
                <a:lnTo>
                  <a:pt x="393636" y="52336"/>
                </a:lnTo>
                <a:lnTo>
                  <a:pt x="353072" y="41402"/>
                </a:lnTo>
                <a:lnTo>
                  <a:pt x="305689" y="30060"/>
                </a:lnTo>
                <a:lnTo>
                  <a:pt x="258013" y="20256"/>
                </a:lnTo>
                <a:lnTo>
                  <a:pt x="229082" y="15379"/>
                </a:lnTo>
                <a:lnTo>
                  <a:pt x="209994" y="12153"/>
                </a:lnTo>
                <a:lnTo>
                  <a:pt x="161632" y="5918"/>
                </a:lnTo>
                <a:lnTo>
                  <a:pt x="112903" y="1727"/>
                </a:lnTo>
                <a:lnTo>
                  <a:pt x="67411" y="12"/>
                </a:lnTo>
                <a:lnTo>
                  <a:pt x="44678" y="0"/>
                </a:lnTo>
                <a:lnTo>
                  <a:pt x="21983" y="571"/>
                </a:lnTo>
                <a:lnTo>
                  <a:pt x="8902" y="4368"/>
                </a:lnTo>
                <a:lnTo>
                  <a:pt x="1397" y="13271"/>
                </a:lnTo>
                <a:lnTo>
                  <a:pt x="0" y="25171"/>
                </a:lnTo>
                <a:lnTo>
                  <a:pt x="5295" y="37947"/>
                </a:lnTo>
                <a:lnTo>
                  <a:pt x="35293" y="79438"/>
                </a:lnTo>
                <a:lnTo>
                  <a:pt x="66522" y="119964"/>
                </a:lnTo>
                <a:lnTo>
                  <a:pt x="98920" y="159550"/>
                </a:lnTo>
                <a:lnTo>
                  <a:pt x="132410" y="198196"/>
                </a:lnTo>
                <a:lnTo>
                  <a:pt x="166839" y="235839"/>
                </a:lnTo>
                <a:lnTo>
                  <a:pt x="202438" y="272808"/>
                </a:lnTo>
                <a:lnTo>
                  <a:pt x="238836" y="308800"/>
                </a:lnTo>
                <a:lnTo>
                  <a:pt x="276072" y="343954"/>
                </a:lnTo>
                <a:lnTo>
                  <a:pt x="314096" y="378282"/>
                </a:lnTo>
                <a:lnTo>
                  <a:pt x="352818" y="411797"/>
                </a:lnTo>
                <a:lnTo>
                  <a:pt x="392188" y="444538"/>
                </a:lnTo>
                <a:lnTo>
                  <a:pt x="432142" y="476504"/>
                </a:lnTo>
                <a:lnTo>
                  <a:pt x="472617" y="507733"/>
                </a:lnTo>
                <a:lnTo>
                  <a:pt x="512635" y="537616"/>
                </a:lnTo>
                <a:lnTo>
                  <a:pt x="553085" y="566889"/>
                </a:lnTo>
                <a:lnTo>
                  <a:pt x="593940" y="595566"/>
                </a:lnTo>
                <a:lnTo>
                  <a:pt x="635190" y="623684"/>
                </a:lnTo>
                <a:lnTo>
                  <a:pt x="676795" y="651243"/>
                </a:lnTo>
                <a:lnTo>
                  <a:pt x="718769" y="678268"/>
                </a:lnTo>
                <a:lnTo>
                  <a:pt x="761060" y="704773"/>
                </a:lnTo>
                <a:lnTo>
                  <a:pt x="803668" y="730783"/>
                </a:lnTo>
                <a:lnTo>
                  <a:pt x="846569" y="756323"/>
                </a:lnTo>
                <a:lnTo>
                  <a:pt x="889736" y="781392"/>
                </a:lnTo>
                <a:lnTo>
                  <a:pt x="933170" y="806030"/>
                </a:lnTo>
                <a:lnTo>
                  <a:pt x="976833" y="830249"/>
                </a:lnTo>
                <a:lnTo>
                  <a:pt x="1020711" y="854049"/>
                </a:lnTo>
                <a:lnTo>
                  <a:pt x="1064780" y="877481"/>
                </a:lnTo>
                <a:lnTo>
                  <a:pt x="1110399" y="901242"/>
                </a:lnTo>
                <a:lnTo>
                  <a:pt x="1202207" y="947686"/>
                </a:lnTo>
                <a:lnTo>
                  <a:pt x="1294688" y="992784"/>
                </a:lnTo>
                <a:lnTo>
                  <a:pt x="1387741" y="1036688"/>
                </a:lnTo>
                <a:lnTo>
                  <a:pt x="1528203" y="1100670"/>
                </a:lnTo>
                <a:lnTo>
                  <a:pt x="1669440" y="1162824"/>
                </a:lnTo>
                <a:lnTo>
                  <a:pt x="1713738" y="1181849"/>
                </a:lnTo>
                <a:lnTo>
                  <a:pt x="1758175" y="1200467"/>
                </a:lnTo>
                <a:lnTo>
                  <a:pt x="1802765" y="1218653"/>
                </a:lnTo>
                <a:lnTo>
                  <a:pt x="1847532" y="1236332"/>
                </a:lnTo>
                <a:lnTo>
                  <a:pt x="1886597" y="1251216"/>
                </a:lnTo>
                <a:lnTo>
                  <a:pt x="2031961" y="1251216"/>
                </a:lnTo>
                <a:lnTo>
                  <a:pt x="1991271" y="1237767"/>
                </a:lnTo>
                <a:lnTo>
                  <a:pt x="1942807" y="1220978"/>
                </a:lnTo>
                <a:lnTo>
                  <a:pt x="1894674" y="1203515"/>
                </a:lnTo>
                <a:lnTo>
                  <a:pt x="1846668" y="1185291"/>
                </a:lnTo>
                <a:lnTo>
                  <a:pt x="1799005" y="1166342"/>
                </a:lnTo>
                <a:lnTo>
                  <a:pt x="1751647" y="1146657"/>
                </a:lnTo>
                <a:lnTo>
                  <a:pt x="1614208" y="1087310"/>
                </a:lnTo>
                <a:lnTo>
                  <a:pt x="1477505" y="1026236"/>
                </a:lnTo>
                <a:lnTo>
                  <a:pt x="1341767" y="963079"/>
                </a:lnTo>
                <a:lnTo>
                  <a:pt x="1251915" y="919657"/>
                </a:lnTo>
                <a:lnTo>
                  <a:pt x="1162634" y="875068"/>
                </a:lnTo>
                <a:lnTo>
                  <a:pt x="1075245" y="829818"/>
                </a:lnTo>
                <a:lnTo>
                  <a:pt x="1031798" y="806665"/>
                </a:lnTo>
                <a:lnTo>
                  <a:pt x="988555" y="783145"/>
                </a:lnTo>
                <a:lnTo>
                  <a:pt x="945527" y="759218"/>
                </a:lnTo>
                <a:lnTo>
                  <a:pt x="902741" y="734885"/>
                </a:lnTo>
                <a:lnTo>
                  <a:pt x="860196" y="710133"/>
                </a:lnTo>
                <a:lnTo>
                  <a:pt x="817930" y="684911"/>
                </a:lnTo>
                <a:lnTo>
                  <a:pt x="775944" y="659218"/>
                </a:lnTo>
                <a:lnTo>
                  <a:pt x="734263" y="633044"/>
                </a:lnTo>
                <a:lnTo>
                  <a:pt x="692912" y="606361"/>
                </a:lnTo>
                <a:lnTo>
                  <a:pt x="651903" y="579145"/>
                </a:lnTo>
                <a:lnTo>
                  <a:pt x="611263" y="551383"/>
                </a:lnTo>
                <a:lnTo>
                  <a:pt x="570992" y="523062"/>
                </a:lnTo>
                <a:lnTo>
                  <a:pt x="530237" y="493471"/>
                </a:lnTo>
                <a:lnTo>
                  <a:pt x="489877" y="463181"/>
                </a:lnTo>
                <a:lnTo>
                  <a:pt x="450011" y="432168"/>
                </a:lnTo>
                <a:lnTo>
                  <a:pt x="410679" y="400405"/>
                </a:lnTo>
                <a:lnTo>
                  <a:pt x="371970" y="367868"/>
                </a:lnTo>
                <a:lnTo>
                  <a:pt x="333921" y="334543"/>
                </a:lnTo>
                <a:lnTo>
                  <a:pt x="296621" y="300405"/>
                </a:lnTo>
                <a:lnTo>
                  <a:pt x="260134" y="265417"/>
                </a:lnTo>
                <a:lnTo>
                  <a:pt x="224523" y="229590"/>
                </a:lnTo>
                <a:lnTo>
                  <a:pt x="189839" y="192862"/>
                </a:lnTo>
                <a:lnTo>
                  <a:pt x="156171" y="155244"/>
                </a:lnTo>
                <a:lnTo>
                  <a:pt x="123583" y="116700"/>
                </a:lnTo>
                <a:lnTo>
                  <a:pt x="115430" y="106476"/>
                </a:lnTo>
                <a:lnTo>
                  <a:pt x="118478" y="108915"/>
                </a:lnTo>
                <a:lnTo>
                  <a:pt x="163931" y="135191"/>
                </a:lnTo>
                <a:lnTo>
                  <a:pt x="209664" y="160959"/>
                </a:lnTo>
                <a:lnTo>
                  <a:pt x="255676" y="186207"/>
                </a:lnTo>
                <a:lnTo>
                  <a:pt x="301942" y="210985"/>
                </a:lnTo>
                <a:lnTo>
                  <a:pt x="348449" y="235292"/>
                </a:lnTo>
                <a:lnTo>
                  <a:pt x="395185" y="259156"/>
                </a:lnTo>
                <a:lnTo>
                  <a:pt x="442137" y="282587"/>
                </a:lnTo>
                <a:lnTo>
                  <a:pt x="489280" y="305625"/>
                </a:lnTo>
                <a:lnTo>
                  <a:pt x="584123" y="350570"/>
                </a:lnTo>
                <a:lnTo>
                  <a:pt x="679602" y="394144"/>
                </a:lnTo>
                <a:lnTo>
                  <a:pt x="823937" y="457403"/>
                </a:lnTo>
                <a:lnTo>
                  <a:pt x="1585696" y="772210"/>
                </a:lnTo>
                <a:lnTo>
                  <a:pt x="2678963" y="1251216"/>
                </a:lnTo>
                <a:lnTo>
                  <a:pt x="2797645" y="1251216"/>
                </a:lnTo>
                <a:close/>
              </a:path>
              <a:path w="3094990" h="1251584">
                <a:moveTo>
                  <a:pt x="3094990" y="1251216"/>
                </a:moveTo>
                <a:lnTo>
                  <a:pt x="3052203" y="1219733"/>
                </a:lnTo>
                <a:lnTo>
                  <a:pt x="3009544" y="1189456"/>
                </a:lnTo>
                <a:lnTo>
                  <a:pt x="2966504" y="1159840"/>
                </a:lnTo>
                <a:lnTo>
                  <a:pt x="2923209" y="1130833"/>
                </a:lnTo>
                <a:lnTo>
                  <a:pt x="2879801" y="1102347"/>
                </a:lnTo>
                <a:lnTo>
                  <a:pt x="2835668" y="1073988"/>
                </a:lnTo>
                <a:lnTo>
                  <a:pt x="2791269" y="1046086"/>
                </a:lnTo>
                <a:lnTo>
                  <a:pt x="2746578" y="1018616"/>
                </a:lnTo>
                <a:lnTo>
                  <a:pt x="2701645" y="991565"/>
                </a:lnTo>
                <a:lnTo>
                  <a:pt x="2656459" y="964907"/>
                </a:lnTo>
                <a:lnTo>
                  <a:pt x="2611056" y="938631"/>
                </a:lnTo>
                <a:lnTo>
                  <a:pt x="2519629" y="887133"/>
                </a:lnTo>
                <a:lnTo>
                  <a:pt x="2427478" y="836942"/>
                </a:lnTo>
                <a:lnTo>
                  <a:pt x="2334717" y="787920"/>
                </a:lnTo>
                <a:lnTo>
                  <a:pt x="2197747" y="717550"/>
                </a:lnTo>
                <a:lnTo>
                  <a:pt x="2061286" y="649681"/>
                </a:lnTo>
                <a:lnTo>
                  <a:pt x="1969630" y="605790"/>
                </a:lnTo>
                <a:lnTo>
                  <a:pt x="1877326" y="563283"/>
                </a:lnTo>
                <a:lnTo>
                  <a:pt x="1830920" y="542645"/>
                </a:lnTo>
                <a:lnTo>
                  <a:pt x="1784324" y="522439"/>
                </a:lnTo>
                <a:lnTo>
                  <a:pt x="1737525" y="502704"/>
                </a:lnTo>
                <a:lnTo>
                  <a:pt x="1690522" y="483476"/>
                </a:lnTo>
                <a:lnTo>
                  <a:pt x="1643291" y="464794"/>
                </a:lnTo>
                <a:lnTo>
                  <a:pt x="1594154" y="446062"/>
                </a:lnTo>
                <a:lnTo>
                  <a:pt x="1544789" y="427964"/>
                </a:lnTo>
                <a:lnTo>
                  <a:pt x="1495209" y="410476"/>
                </a:lnTo>
                <a:lnTo>
                  <a:pt x="1445412" y="393623"/>
                </a:lnTo>
                <a:lnTo>
                  <a:pt x="1395425" y="377367"/>
                </a:lnTo>
                <a:lnTo>
                  <a:pt x="1345234" y="361721"/>
                </a:lnTo>
                <a:lnTo>
                  <a:pt x="1294866" y="346671"/>
                </a:lnTo>
                <a:lnTo>
                  <a:pt x="1244320" y="332206"/>
                </a:lnTo>
                <a:lnTo>
                  <a:pt x="1092073" y="292277"/>
                </a:lnTo>
                <a:lnTo>
                  <a:pt x="1041577" y="278142"/>
                </a:lnTo>
                <a:lnTo>
                  <a:pt x="995908" y="264172"/>
                </a:lnTo>
                <a:lnTo>
                  <a:pt x="950544" y="249326"/>
                </a:lnTo>
                <a:lnTo>
                  <a:pt x="905421" y="233768"/>
                </a:lnTo>
                <a:lnTo>
                  <a:pt x="860463" y="217678"/>
                </a:lnTo>
                <a:lnTo>
                  <a:pt x="586193" y="114973"/>
                </a:lnTo>
                <a:lnTo>
                  <a:pt x="540004" y="98577"/>
                </a:lnTo>
                <a:lnTo>
                  <a:pt x="493610" y="82854"/>
                </a:lnTo>
                <a:lnTo>
                  <a:pt x="447014" y="67970"/>
                </a:lnTo>
                <a:lnTo>
                  <a:pt x="400177" y="54089"/>
                </a:lnTo>
                <a:lnTo>
                  <a:pt x="81394" y="52336"/>
                </a:lnTo>
                <a:lnTo>
                  <a:pt x="132422" y="54711"/>
                </a:lnTo>
                <a:lnTo>
                  <a:pt x="183172" y="59639"/>
                </a:lnTo>
                <a:lnTo>
                  <a:pt x="233629" y="66916"/>
                </a:lnTo>
                <a:lnTo>
                  <a:pt x="283794" y="76301"/>
                </a:lnTo>
                <a:lnTo>
                  <a:pt x="333692" y="87566"/>
                </a:lnTo>
                <a:lnTo>
                  <a:pt x="383298" y="100482"/>
                </a:lnTo>
                <a:lnTo>
                  <a:pt x="432625" y="114808"/>
                </a:lnTo>
                <a:lnTo>
                  <a:pt x="481672" y="130340"/>
                </a:lnTo>
                <a:lnTo>
                  <a:pt x="530440" y="146837"/>
                </a:lnTo>
                <a:lnTo>
                  <a:pt x="578929" y="164071"/>
                </a:lnTo>
                <a:lnTo>
                  <a:pt x="815187" y="252539"/>
                </a:lnTo>
                <a:lnTo>
                  <a:pt x="860272" y="268833"/>
                </a:lnTo>
                <a:lnTo>
                  <a:pt x="905459" y="284632"/>
                </a:lnTo>
                <a:lnTo>
                  <a:pt x="950810" y="299885"/>
                </a:lnTo>
                <a:lnTo>
                  <a:pt x="996353" y="314515"/>
                </a:lnTo>
                <a:lnTo>
                  <a:pt x="1042136" y="328447"/>
                </a:lnTo>
                <a:lnTo>
                  <a:pt x="1088199" y="341604"/>
                </a:lnTo>
                <a:lnTo>
                  <a:pt x="1236675" y="381203"/>
                </a:lnTo>
                <a:lnTo>
                  <a:pt x="1287475" y="395681"/>
                </a:lnTo>
                <a:lnTo>
                  <a:pt x="1338110" y="410756"/>
                </a:lnTo>
                <a:lnTo>
                  <a:pt x="1388567" y="426440"/>
                </a:lnTo>
                <a:lnTo>
                  <a:pt x="1438821" y="442722"/>
                </a:lnTo>
                <a:lnTo>
                  <a:pt x="1488884" y="459638"/>
                </a:lnTo>
                <a:lnTo>
                  <a:pt x="1538719" y="477189"/>
                </a:lnTo>
                <a:lnTo>
                  <a:pt x="1587512" y="495109"/>
                </a:lnTo>
                <a:lnTo>
                  <a:pt x="1636039" y="513676"/>
                </a:lnTo>
                <a:lnTo>
                  <a:pt x="1684299" y="532853"/>
                </a:lnTo>
                <a:lnTo>
                  <a:pt x="1732318" y="552602"/>
                </a:lnTo>
                <a:lnTo>
                  <a:pt x="1780120" y="572884"/>
                </a:lnTo>
                <a:lnTo>
                  <a:pt x="1827695" y="593648"/>
                </a:lnTo>
                <a:lnTo>
                  <a:pt x="1875078" y="614883"/>
                </a:lnTo>
                <a:lnTo>
                  <a:pt x="1969300" y="658558"/>
                </a:lnTo>
                <a:lnTo>
                  <a:pt x="2062899" y="703618"/>
                </a:lnTo>
                <a:lnTo>
                  <a:pt x="2202383" y="773125"/>
                </a:lnTo>
                <a:lnTo>
                  <a:pt x="2339149" y="843622"/>
                </a:lnTo>
                <a:lnTo>
                  <a:pt x="2429713" y="891857"/>
                </a:lnTo>
                <a:lnTo>
                  <a:pt x="2519667" y="941235"/>
                </a:lnTo>
                <a:lnTo>
                  <a:pt x="2608897" y="991870"/>
                </a:lnTo>
                <a:lnTo>
                  <a:pt x="2653207" y="1017701"/>
                </a:lnTo>
                <a:lnTo>
                  <a:pt x="2697302" y="1043889"/>
                </a:lnTo>
                <a:lnTo>
                  <a:pt x="2741168" y="1070457"/>
                </a:lnTo>
                <a:lnTo>
                  <a:pt x="2784779" y="1097419"/>
                </a:lnTo>
                <a:lnTo>
                  <a:pt x="2825889" y="1123276"/>
                </a:lnTo>
                <a:lnTo>
                  <a:pt x="2866860" y="1149553"/>
                </a:lnTo>
                <a:lnTo>
                  <a:pt x="2907652" y="1176274"/>
                </a:lnTo>
                <a:lnTo>
                  <a:pt x="2948127" y="1203490"/>
                </a:lnTo>
                <a:lnTo>
                  <a:pt x="2988335" y="1231315"/>
                </a:lnTo>
                <a:lnTo>
                  <a:pt x="3016199" y="1251216"/>
                </a:lnTo>
                <a:lnTo>
                  <a:pt x="3094990" y="1251216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9" name="object 29"/>
          <p:cNvSpPr/>
          <p:nvPr/>
        </p:nvSpPr>
        <p:spPr>
          <a:xfrm>
            <a:off x="10124999" y="4914400"/>
            <a:ext cx="755227" cy="1943947"/>
          </a:xfrm>
          <a:custGeom>
            <a:avLst/>
            <a:gdLst/>
            <a:ahLst/>
            <a:cxnLst/>
            <a:rect l="l" t="t" r="r" b="b"/>
            <a:pathLst>
              <a:path w="1132840" h="2915920">
                <a:moveTo>
                  <a:pt x="1132738" y="694321"/>
                </a:moveTo>
                <a:lnTo>
                  <a:pt x="1132141" y="643483"/>
                </a:lnTo>
                <a:lnTo>
                  <a:pt x="1130896" y="592518"/>
                </a:lnTo>
                <a:lnTo>
                  <a:pt x="1128826" y="541502"/>
                </a:lnTo>
                <a:lnTo>
                  <a:pt x="1125753" y="490537"/>
                </a:lnTo>
                <a:lnTo>
                  <a:pt x="1121486" y="439686"/>
                </a:lnTo>
                <a:lnTo>
                  <a:pt x="1115885" y="389369"/>
                </a:lnTo>
                <a:lnTo>
                  <a:pt x="1108659" y="338696"/>
                </a:lnTo>
                <a:lnTo>
                  <a:pt x="1099756" y="288721"/>
                </a:lnTo>
                <a:lnTo>
                  <a:pt x="1088936" y="239204"/>
                </a:lnTo>
                <a:lnTo>
                  <a:pt x="1076032" y="190233"/>
                </a:lnTo>
                <a:lnTo>
                  <a:pt x="1060869" y="141884"/>
                </a:lnTo>
                <a:lnTo>
                  <a:pt x="1043254" y="94234"/>
                </a:lnTo>
                <a:lnTo>
                  <a:pt x="1027023" y="56591"/>
                </a:lnTo>
                <a:lnTo>
                  <a:pt x="1008913" y="19799"/>
                </a:lnTo>
                <a:lnTo>
                  <a:pt x="985697" y="0"/>
                </a:lnTo>
                <a:lnTo>
                  <a:pt x="971664" y="152"/>
                </a:lnTo>
                <a:lnTo>
                  <a:pt x="959573" y="10350"/>
                </a:lnTo>
                <a:lnTo>
                  <a:pt x="956322" y="15811"/>
                </a:lnTo>
                <a:lnTo>
                  <a:pt x="952004" y="18440"/>
                </a:lnTo>
                <a:lnTo>
                  <a:pt x="947115" y="27901"/>
                </a:lnTo>
                <a:lnTo>
                  <a:pt x="947267" y="31051"/>
                </a:lnTo>
                <a:lnTo>
                  <a:pt x="933335" y="54508"/>
                </a:lnTo>
                <a:lnTo>
                  <a:pt x="909942" y="99936"/>
                </a:lnTo>
                <a:lnTo>
                  <a:pt x="889025" y="146456"/>
                </a:lnTo>
                <a:lnTo>
                  <a:pt x="870242" y="193903"/>
                </a:lnTo>
                <a:lnTo>
                  <a:pt x="853274" y="242087"/>
                </a:lnTo>
                <a:lnTo>
                  <a:pt x="837768" y="290855"/>
                </a:lnTo>
                <a:lnTo>
                  <a:pt x="823379" y="340004"/>
                </a:lnTo>
                <a:lnTo>
                  <a:pt x="809866" y="389051"/>
                </a:lnTo>
                <a:lnTo>
                  <a:pt x="782040" y="493560"/>
                </a:lnTo>
                <a:lnTo>
                  <a:pt x="766965" y="548182"/>
                </a:lnTo>
                <a:lnTo>
                  <a:pt x="750887" y="602526"/>
                </a:lnTo>
                <a:lnTo>
                  <a:pt x="733310" y="656412"/>
                </a:lnTo>
                <a:lnTo>
                  <a:pt x="713790" y="708634"/>
                </a:lnTo>
                <a:lnTo>
                  <a:pt x="691883" y="759828"/>
                </a:lnTo>
                <a:lnTo>
                  <a:pt x="667778" y="810018"/>
                </a:lnTo>
                <a:lnTo>
                  <a:pt x="641642" y="859231"/>
                </a:lnTo>
                <a:lnTo>
                  <a:pt x="614908" y="905713"/>
                </a:lnTo>
                <a:lnTo>
                  <a:pt x="587044" y="951509"/>
                </a:lnTo>
                <a:lnTo>
                  <a:pt x="558406" y="996835"/>
                </a:lnTo>
                <a:lnTo>
                  <a:pt x="500278" y="1086954"/>
                </a:lnTo>
                <a:lnTo>
                  <a:pt x="471487" y="1132192"/>
                </a:lnTo>
                <a:lnTo>
                  <a:pt x="443357" y="1177810"/>
                </a:lnTo>
                <a:lnTo>
                  <a:pt x="416229" y="1224038"/>
                </a:lnTo>
                <a:lnTo>
                  <a:pt x="391045" y="1269365"/>
                </a:lnTo>
                <a:lnTo>
                  <a:pt x="366750" y="1315199"/>
                </a:lnTo>
                <a:lnTo>
                  <a:pt x="343281" y="1361516"/>
                </a:lnTo>
                <a:lnTo>
                  <a:pt x="320598" y="1408239"/>
                </a:lnTo>
                <a:lnTo>
                  <a:pt x="298640" y="1455305"/>
                </a:lnTo>
                <a:lnTo>
                  <a:pt x="277368" y="1502676"/>
                </a:lnTo>
                <a:lnTo>
                  <a:pt x="256730" y="1550289"/>
                </a:lnTo>
                <a:lnTo>
                  <a:pt x="236689" y="1598091"/>
                </a:lnTo>
                <a:lnTo>
                  <a:pt x="217881" y="1644484"/>
                </a:lnTo>
                <a:lnTo>
                  <a:pt x="199605" y="1691182"/>
                </a:lnTo>
                <a:lnTo>
                  <a:pt x="181914" y="1738160"/>
                </a:lnTo>
                <a:lnTo>
                  <a:pt x="164820" y="1785429"/>
                </a:lnTo>
                <a:lnTo>
                  <a:pt x="148374" y="1832952"/>
                </a:lnTo>
                <a:lnTo>
                  <a:pt x="132600" y="1880730"/>
                </a:lnTo>
                <a:lnTo>
                  <a:pt x="117525" y="1928736"/>
                </a:lnTo>
                <a:lnTo>
                  <a:pt x="103212" y="1976983"/>
                </a:lnTo>
                <a:lnTo>
                  <a:pt x="89662" y="2025446"/>
                </a:lnTo>
                <a:lnTo>
                  <a:pt x="76936" y="2074125"/>
                </a:lnTo>
                <a:lnTo>
                  <a:pt x="65049" y="2122982"/>
                </a:lnTo>
                <a:lnTo>
                  <a:pt x="54051" y="2172030"/>
                </a:lnTo>
                <a:lnTo>
                  <a:pt x="43967" y="2221242"/>
                </a:lnTo>
                <a:lnTo>
                  <a:pt x="34836" y="2270620"/>
                </a:lnTo>
                <a:lnTo>
                  <a:pt x="26682" y="2320137"/>
                </a:lnTo>
                <a:lnTo>
                  <a:pt x="19558" y="2369794"/>
                </a:lnTo>
                <a:lnTo>
                  <a:pt x="13538" y="2419032"/>
                </a:lnTo>
                <a:lnTo>
                  <a:pt x="8420" y="2470747"/>
                </a:lnTo>
                <a:lnTo>
                  <a:pt x="4584" y="2522042"/>
                </a:lnTo>
                <a:lnTo>
                  <a:pt x="1943" y="2573451"/>
                </a:lnTo>
                <a:lnTo>
                  <a:pt x="419" y="2624937"/>
                </a:lnTo>
                <a:lnTo>
                  <a:pt x="0" y="2676487"/>
                </a:lnTo>
                <a:lnTo>
                  <a:pt x="596" y="2727261"/>
                </a:lnTo>
                <a:lnTo>
                  <a:pt x="2209" y="2779649"/>
                </a:lnTo>
                <a:lnTo>
                  <a:pt x="4749" y="2831223"/>
                </a:lnTo>
                <a:lnTo>
                  <a:pt x="8178" y="2882773"/>
                </a:lnTo>
                <a:lnTo>
                  <a:pt x="10896" y="2915399"/>
                </a:lnTo>
                <a:lnTo>
                  <a:pt x="63322" y="2915399"/>
                </a:lnTo>
                <a:lnTo>
                  <a:pt x="60833" y="2884157"/>
                </a:lnTo>
                <a:lnTo>
                  <a:pt x="57581" y="2832595"/>
                </a:lnTo>
                <a:lnTo>
                  <a:pt x="55257" y="2781008"/>
                </a:lnTo>
                <a:lnTo>
                  <a:pt x="53873" y="2729407"/>
                </a:lnTo>
                <a:lnTo>
                  <a:pt x="53505" y="2679039"/>
                </a:lnTo>
                <a:lnTo>
                  <a:pt x="53505" y="2676487"/>
                </a:lnTo>
                <a:lnTo>
                  <a:pt x="54089" y="2630881"/>
                </a:lnTo>
                <a:lnTo>
                  <a:pt x="55880" y="2574747"/>
                </a:lnTo>
                <a:lnTo>
                  <a:pt x="58724" y="2523286"/>
                </a:lnTo>
                <a:lnTo>
                  <a:pt x="62598" y="2474137"/>
                </a:lnTo>
                <a:lnTo>
                  <a:pt x="67614" y="2425090"/>
                </a:lnTo>
                <a:lnTo>
                  <a:pt x="73748" y="2376157"/>
                </a:lnTo>
                <a:lnTo>
                  <a:pt x="80949" y="2327364"/>
                </a:lnTo>
                <a:lnTo>
                  <a:pt x="89179" y="2278710"/>
                </a:lnTo>
                <a:lnTo>
                  <a:pt x="98386" y="2230209"/>
                </a:lnTo>
                <a:lnTo>
                  <a:pt x="108559" y="2181872"/>
                </a:lnTo>
                <a:lnTo>
                  <a:pt x="119621" y="2133727"/>
                </a:lnTo>
                <a:lnTo>
                  <a:pt x="131559" y="2085759"/>
                </a:lnTo>
                <a:lnTo>
                  <a:pt x="144322" y="2037994"/>
                </a:lnTo>
                <a:lnTo>
                  <a:pt x="157861" y="1990445"/>
                </a:lnTo>
                <a:lnTo>
                  <a:pt x="172148" y="1943125"/>
                </a:lnTo>
                <a:lnTo>
                  <a:pt x="187134" y="1896046"/>
                </a:lnTo>
                <a:lnTo>
                  <a:pt x="202780" y="1849208"/>
                </a:lnTo>
                <a:lnTo>
                  <a:pt x="219049" y="1802638"/>
                </a:lnTo>
                <a:lnTo>
                  <a:pt x="235889" y="1756333"/>
                </a:lnTo>
                <a:lnTo>
                  <a:pt x="253276" y="1710321"/>
                </a:lnTo>
                <a:lnTo>
                  <a:pt x="272186" y="1662176"/>
                </a:lnTo>
                <a:lnTo>
                  <a:pt x="291731" y="1614297"/>
                </a:lnTo>
                <a:lnTo>
                  <a:pt x="311924" y="1566684"/>
                </a:lnTo>
                <a:lnTo>
                  <a:pt x="332752" y="1519351"/>
                </a:lnTo>
                <a:lnTo>
                  <a:pt x="354241" y="1472323"/>
                </a:lnTo>
                <a:lnTo>
                  <a:pt x="376389" y="1425600"/>
                </a:lnTo>
                <a:lnTo>
                  <a:pt x="399186" y="1379194"/>
                </a:lnTo>
                <a:lnTo>
                  <a:pt x="422630" y="1333119"/>
                </a:lnTo>
                <a:lnTo>
                  <a:pt x="447751" y="1286395"/>
                </a:lnTo>
                <a:lnTo>
                  <a:pt x="474027" y="1240434"/>
                </a:lnTo>
                <a:lnTo>
                  <a:pt x="501218" y="1195070"/>
                </a:lnTo>
                <a:lnTo>
                  <a:pt x="529082" y="1150137"/>
                </a:lnTo>
                <a:lnTo>
                  <a:pt x="557377" y="1105458"/>
                </a:lnTo>
                <a:lnTo>
                  <a:pt x="614273" y="1016177"/>
                </a:lnTo>
                <a:lnTo>
                  <a:pt x="642378" y="971245"/>
                </a:lnTo>
                <a:lnTo>
                  <a:pt x="670458" y="924699"/>
                </a:lnTo>
                <a:lnTo>
                  <a:pt x="697268" y="877392"/>
                </a:lnTo>
                <a:lnTo>
                  <a:pt x="722464" y="829233"/>
                </a:lnTo>
                <a:lnTo>
                  <a:pt x="745693" y="780084"/>
                </a:lnTo>
                <a:lnTo>
                  <a:pt x="767245" y="728154"/>
                </a:lnTo>
                <a:lnTo>
                  <a:pt x="786371" y="675335"/>
                </a:lnTo>
                <a:lnTo>
                  <a:pt x="803592" y="621842"/>
                </a:lnTo>
                <a:lnTo>
                  <a:pt x="819404" y="567905"/>
                </a:lnTo>
                <a:lnTo>
                  <a:pt x="832713" y="519379"/>
                </a:lnTo>
                <a:lnTo>
                  <a:pt x="858621" y="421906"/>
                </a:lnTo>
                <a:lnTo>
                  <a:pt x="871918" y="373240"/>
                </a:lnTo>
                <a:lnTo>
                  <a:pt x="885913" y="324802"/>
                </a:lnTo>
                <a:lnTo>
                  <a:pt x="900963" y="276745"/>
                </a:lnTo>
                <a:lnTo>
                  <a:pt x="917422" y="229184"/>
                </a:lnTo>
                <a:lnTo>
                  <a:pt x="935647" y="182257"/>
                </a:lnTo>
                <a:lnTo>
                  <a:pt x="956005" y="136118"/>
                </a:lnTo>
                <a:lnTo>
                  <a:pt x="976706" y="95211"/>
                </a:lnTo>
                <a:lnTo>
                  <a:pt x="979678" y="105587"/>
                </a:lnTo>
                <a:lnTo>
                  <a:pt x="989012" y="161480"/>
                </a:lnTo>
                <a:lnTo>
                  <a:pt x="992339" y="226580"/>
                </a:lnTo>
                <a:lnTo>
                  <a:pt x="992009" y="259156"/>
                </a:lnTo>
                <a:lnTo>
                  <a:pt x="990092" y="307822"/>
                </a:lnTo>
                <a:lnTo>
                  <a:pt x="986713" y="356438"/>
                </a:lnTo>
                <a:lnTo>
                  <a:pt x="982065" y="404977"/>
                </a:lnTo>
                <a:lnTo>
                  <a:pt x="976312" y="453428"/>
                </a:lnTo>
                <a:lnTo>
                  <a:pt x="969645" y="501751"/>
                </a:lnTo>
                <a:lnTo>
                  <a:pt x="962253" y="549922"/>
                </a:lnTo>
                <a:lnTo>
                  <a:pt x="954316" y="597941"/>
                </a:lnTo>
                <a:lnTo>
                  <a:pt x="945464" y="648258"/>
                </a:lnTo>
                <a:lnTo>
                  <a:pt x="936053" y="698449"/>
                </a:lnTo>
                <a:lnTo>
                  <a:pt x="926147" y="748538"/>
                </a:lnTo>
                <a:lnTo>
                  <a:pt x="915797" y="798512"/>
                </a:lnTo>
                <a:lnTo>
                  <a:pt x="905052" y="848410"/>
                </a:lnTo>
                <a:lnTo>
                  <a:pt x="893991" y="898232"/>
                </a:lnTo>
                <a:lnTo>
                  <a:pt x="882637" y="947991"/>
                </a:lnTo>
                <a:lnTo>
                  <a:pt x="871080" y="997712"/>
                </a:lnTo>
                <a:lnTo>
                  <a:pt x="859370" y="1047394"/>
                </a:lnTo>
                <a:lnTo>
                  <a:pt x="847547" y="1097051"/>
                </a:lnTo>
                <a:lnTo>
                  <a:pt x="823836" y="1196390"/>
                </a:lnTo>
                <a:lnTo>
                  <a:pt x="812050" y="1246085"/>
                </a:lnTo>
                <a:lnTo>
                  <a:pt x="800684" y="1294625"/>
                </a:lnTo>
                <a:lnTo>
                  <a:pt x="789381" y="1343190"/>
                </a:lnTo>
                <a:lnTo>
                  <a:pt x="778154" y="1391767"/>
                </a:lnTo>
                <a:lnTo>
                  <a:pt x="766965" y="1440357"/>
                </a:lnTo>
                <a:lnTo>
                  <a:pt x="733488" y="1586153"/>
                </a:lnTo>
                <a:lnTo>
                  <a:pt x="722299" y="1634744"/>
                </a:lnTo>
                <a:lnTo>
                  <a:pt x="711060" y="1683321"/>
                </a:lnTo>
                <a:lnTo>
                  <a:pt x="699770" y="1731886"/>
                </a:lnTo>
                <a:lnTo>
                  <a:pt x="688390" y="1780425"/>
                </a:lnTo>
                <a:lnTo>
                  <a:pt x="676922" y="1828939"/>
                </a:lnTo>
                <a:lnTo>
                  <a:pt x="664984" y="1878634"/>
                </a:lnTo>
                <a:lnTo>
                  <a:pt x="652818" y="1928266"/>
                </a:lnTo>
                <a:lnTo>
                  <a:pt x="640435" y="1977834"/>
                </a:lnTo>
                <a:lnTo>
                  <a:pt x="627875" y="2027351"/>
                </a:lnTo>
                <a:lnTo>
                  <a:pt x="615162" y="2076831"/>
                </a:lnTo>
                <a:lnTo>
                  <a:pt x="602335" y="2126284"/>
                </a:lnTo>
                <a:lnTo>
                  <a:pt x="589419" y="2175700"/>
                </a:lnTo>
                <a:lnTo>
                  <a:pt x="576440" y="2225116"/>
                </a:lnTo>
                <a:lnTo>
                  <a:pt x="550405" y="2323935"/>
                </a:lnTo>
                <a:lnTo>
                  <a:pt x="537883" y="2371839"/>
                </a:lnTo>
                <a:lnTo>
                  <a:pt x="525526" y="2419807"/>
                </a:lnTo>
                <a:lnTo>
                  <a:pt x="513359" y="2467826"/>
                </a:lnTo>
                <a:lnTo>
                  <a:pt x="501383" y="2515882"/>
                </a:lnTo>
                <a:lnTo>
                  <a:pt x="489623" y="2564003"/>
                </a:lnTo>
                <a:lnTo>
                  <a:pt x="478078" y="2612161"/>
                </a:lnTo>
                <a:lnTo>
                  <a:pt x="466775" y="2660383"/>
                </a:lnTo>
                <a:lnTo>
                  <a:pt x="455688" y="2708656"/>
                </a:lnTo>
                <a:lnTo>
                  <a:pt x="444868" y="2756992"/>
                </a:lnTo>
                <a:lnTo>
                  <a:pt x="434289" y="2805379"/>
                </a:lnTo>
                <a:lnTo>
                  <a:pt x="423989" y="2853817"/>
                </a:lnTo>
                <a:lnTo>
                  <a:pt x="413956" y="2902318"/>
                </a:lnTo>
                <a:lnTo>
                  <a:pt x="411340" y="2915399"/>
                </a:lnTo>
                <a:lnTo>
                  <a:pt x="467690" y="2915399"/>
                </a:lnTo>
                <a:lnTo>
                  <a:pt x="470623" y="2900921"/>
                </a:lnTo>
                <a:lnTo>
                  <a:pt x="481076" y="2850946"/>
                </a:lnTo>
                <a:lnTo>
                  <a:pt x="491820" y="2801048"/>
                </a:lnTo>
                <a:lnTo>
                  <a:pt x="502856" y="2751201"/>
                </a:lnTo>
                <a:lnTo>
                  <a:pt x="514146" y="2701417"/>
                </a:lnTo>
                <a:lnTo>
                  <a:pt x="525703" y="2651683"/>
                </a:lnTo>
                <a:lnTo>
                  <a:pt x="537514" y="2602026"/>
                </a:lnTo>
                <a:lnTo>
                  <a:pt x="549541" y="2552408"/>
                </a:lnTo>
                <a:lnTo>
                  <a:pt x="561809" y="2502865"/>
                </a:lnTo>
                <a:lnTo>
                  <a:pt x="574281" y="2453360"/>
                </a:lnTo>
                <a:lnTo>
                  <a:pt x="586943" y="2403932"/>
                </a:lnTo>
                <a:lnTo>
                  <a:pt x="600151" y="2353246"/>
                </a:lnTo>
                <a:lnTo>
                  <a:pt x="613473" y="2302599"/>
                </a:lnTo>
                <a:lnTo>
                  <a:pt x="640270" y="2201367"/>
                </a:lnTo>
                <a:lnTo>
                  <a:pt x="653618" y="2150732"/>
                </a:lnTo>
                <a:lnTo>
                  <a:pt x="666864" y="2100084"/>
                </a:lnTo>
                <a:lnTo>
                  <a:pt x="679945" y="2049386"/>
                </a:lnTo>
                <a:lnTo>
                  <a:pt x="692797" y="1998624"/>
                </a:lnTo>
                <a:lnTo>
                  <a:pt x="705383" y="1947786"/>
                </a:lnTo>
                <a:lnTo>
                  <a:pt x="717194" y="1899005"/>
                </a:lnTo>
                <a:lnTo>
                  <a:pt x="728865" y="1850186"/>
                </a:lnTo>
                <a:lnTo>
                  <a:pt x="740422" y="1801329"/>
                </a:lnTo>
                <a:lnTo>
                  <a:pt x="751878" y="1752460"/>
                </a:lnTo>
                <a:lnTo>
                  <a:pt x="763257" y="1703565"/>
                </a:lnTo>
                <a:lnTo>
                  <a:pt x="774560" y="1654644"/>
                </a:lnTo>
                <a:lnTo>
                  <a:pt x="785812" y="1605724"/>
                </a:lnTo>
                <a:lnTo>
                  <a:pt x="819505" y="1458912"/>
                </a:lnTo>
                <a:lnTo>
                  <a:pt x="830770" y="1409966"/>
                </a:lnTo>
                <a:lnTo>
                  <a:pt x="842086" y="1361046"/>
                </a:lnTo>
                <a:lnTo>
                  <a:pt x="853579" y="1311910"/>
                </a:lnTo>
                <a:lnTo>
                  <a:pt x="865212" y="1262811"/>
                </a:lnTo>
                <a:lnTo>
                  <a:pt x="876935" y="1213739"/>
                </a:lnTo>
                <a:lnTo>
                  <a:pt x="900455" y="1115593"/>
                </a:lnTo>
                <a:lnTo>
                  <a:pt x="912139" y="1066520"/>
                </a:lnTo>
                <a:lnTo>
                  <a:pt x="923709" y="1017409"/>
                </a:lnTo>
                <a:lnTo>
                  <a:pt x="935113" y="968273"/>
                </a:lnTo>
                <a:lnTo>
                  <a:pt x="946302" y="919086"/>
                </a:lnTo>
                <a:lnTo>
                  <a:pt x="957224" y="869848"/>
                </a:lnTo>
                <a:lnTo>
                  <a:pt x="967816" y="820534"/>
                </a:lnTo>
                <a:lnTo>
                  <a:pt x="978039" y="771131"/>
                </a:lnTo>
                <a:lnTo>
                  <a:pt x="987831" y="721639"/>
                </a:lnTo>
                <a:lnTo>
                  <a:pt x="997153" y="672058"/>
                </a:lnTo>
                <a:lnTo>
                  <a:pt x="1005992" y="622350"/>
                </a:lnTo>
                <a:lnTo>
                  <a:pt x="1014323" y="572503"/>
                </a:lnTo>
                <a:lnTo>
                  <a:pt x="1022007" y="522528"/>
                </a:lnTo>
                <a:lnTo>
                  <a:pt x="1028865" y="472427"/>
                </a:lnTo>
                <a:lnTo>
                  <a:pt x="1034783" y="422224"/>
                </a:lnTo>
                <a:lnTo>
                  <a:pt x="1039583" y="371919"/>
                </a:lnTo>
                <a:lnTo>
                  <a:pt x="1043139" y="321525"/>
                </a:lnTo>
                <a:lnTo>
                  <a:pt x="1045362" y="276542"/>
                </a:lnTo>
                <a:lnTo>
                  <a:pt x="1052372" y="311975"/>
                </a:lnTo>
                <a:lnTo>
                  <a:pt x="1060196" y="361302"/>
                </a:lnTo>
                <a:lnTo>
                  <a:pt x="1066368" y="410972"/>
                </a:lnTo>
                <a:lnTo>
                  <a:pt x="1071105" y="460844"/>
                </a:lnTo>
                <a:lnTo>
                  <a:pt x="1074585" y="510832"/>
                </a:lnTo>
                <a:lnTo>
                  <a:pt x="1076998" y="560793"/>
                </a:lnTo>
                <a:lnTo>
                  <a:pt x="1078534" y="610628"/>
                </a:lnTo>
                <a:lnTo>
                  <a:pt x="1079411" y="660209"/>
                </a:lnTo>
                <a:lnTo>
                  <a:pt x="1079792" y="709422"/>
                </a:lnTo>
                <a:lnTo>
                  <a:pt x="1079715" y="780084"/>
                </a:lnTo>
                <a:lnTo>
                  <a:pt x="1079588" y="806970"/>
                </a:lnTo>
                <a:lnTo>
                  <a:pt x="1078826" y="899883"/>
                </a:lnTo>
                <a:lnTo>
                  <a:pt x="1078496" y="951509"/>
                </a:lnTo>
                <a:lnTo>
                  <a:pt x="1078509" y="1016177"/>
                </a:lnTo>
                <a:lnTo>
                  <a:pt x="1078941" y="1086954"/>
                </a:lnTo>
                <a:lnTo>
                  <a:pt x="1078941" y="1109078"/>
                </a:lnTo>
                <a:lnTo>
                  <a:pt x="1078687" y="1147470"/>
                </a:lnTo>
                <a:lnTo>
                  <a:pt x="1077798" y="1195070"/>
                </a:lnTo>
                <a:lnTo>
                  <a:pt x="1076286" y="1244066"/>
                </a:lnTo>
                <a:lnTo>
                  <a:pt x="1074204" y="1292326"/>
                </a:lnTo>
                <a:lnTo>
                  <a:pt x="1071537" y="1340561"/>
                </a:lnTo>
                <a:lnTo>
                  <a:pt x="1068273" y="1388757"/>
                </a:lnTo>
                <a:lnTo>
                  <a:pt x="1064399" y="1436916"/>
                </a:lnTo>
                <a:lnTo>
                  <a:pt x="1059942" y="1485023"/>
                </a:lnTo>
                <a:lnTo>
                  <a:pt x="1054671" y="1535150"/>
                </a:lnTo>
                <a:lnTo>
                  <a:pt x="1048778" y="1585201"/>
                </a:lnTo>
                <a:lnTo>
                  <a:pt x="1042250" y="1635150"/>
                </a:lnTo>
                <a:lnTo>
                  <a:pt x="1035126" y="1685010"/>
                </a:lnTo>
                <a:lnTo>
                  <a:pt x="1027404" y="1734781"/>
                </a:lnTo>
                <a:lnTo>
                  <a:pt x="1019111" y="1784464"/>
                </a:lnTo>
                <a:lnTo>
                  <a:pt x="1010259" y="1834045"/>
                </a:lnTo>
                <a:lnTo>
                  <a:pt x="1000848" y="1883524"/>
                </a:lnTo>
                <a:lnTo>
                  <a:pt x="990917" y="1932914"/>
                </a:lnTo>
                <a:lnTo>
                  <a:pt x="980452" y="1982190"/>
                </a:lnTo>
                <a:lnTo>
                  <a:pt x="969492" y="2031365"/>
                </a:lnTo>
                <a:lnTo>
                  <a:pt x="958024" y="2080425"/>
                </a:lnTo>
                <a:lnTo>
                  <a:pt x="946086" y="2129371"/>
                </a:lnTo>
                <a:lnTo>
                  <a:pt x="933691" y="2178215"/>
                </a:lnTo>
                <a:lnTo>
                  <a:pt x="920838" y="2226945"/>
                </a:lnTo>
                <a:lnTo>
                  <a:pt x="907554" y="2275548"/>
                </a:lnTo>
                <a:lnTo>
                  <a:pt x="893838" y="2324036"/>
                </a:lnTo>
                <a:lnTo>
                  <a:pt x="879995" y="2371572"/>
                </a:lnTo>
                <a:lnTo>
                  <a:pt x="865873" y="2419032"/>
                </a:lnTo>
                <a:lnTo>
                  <a:pt x="851573" y="2466429"/>
                </a:lnTo>
                <a:lnTo>
                  <a:pt x="822858" y="2561183"/>
                </a:lnTo>
                <a:lnTo>
                  <a:pt x="808609" y="2608605"/>
                </a:lnTo>
                <a:lnTo>
                  <a:pt x="794588" y="2656103"/>
                </a:lnTo>
                <a:lnTo>
                  <a:pt x="780859" y="2703690"/>
                </a:lnTo>
                <a:lnTo>
                  <a:pt x="767537" y="2751417"/>
                </a:lnTo>
                <a:lnTo>
                  <a:pt x="754519" y="2799384"/>
                </a:lnTo>
                <a:lnTo>
                  <a:pt x="741667" y="2847390"/>
                </a:lnTo>
                <a:lnTo>
                  <a:pt x="728967" y="2895435"/>
                </a:lnTo>
                <a:lnTo>
                  <a:pt x="723722" y="2915399"/>
                </a:lnTo>
                <a:lnTo>
                  <a:pt x="781151" y="2915399"/>
                </a:lnTo>
                <a:lnTo>
                  <a:pt x="792530" y="2872460"/>
                </a:lnTo>
                <a:lnTo>
                  <a:pt x="805637" y="2823946"/>
                </a:lnTo>
                <a:lnTo>
                  <a:pt x="819073" y="2775559"/>
                </a:lnTo>
                <a:lnTo>
                  <a:pt x="832777" y="2727261"/>
                </a:lnTo>
                <a:lnTo>
                  <a:pt x="846709" y="2679039"/>
                </a:lnTo>
                <a:lnTo>
                  <a:pt x="860831" y="2630881"/>
                </a:lnTo>
                <a:lnTo>
                  <a:pt x="875118" y="2582761"/>
                </a:lnTo>
                <a:lnTo>
                  <a:pt x="889520" y="2534666"/>
                </a:lnTo>
                <a:lnTo>
                  <a:pt x="918514" y="2438463"/>
                </a:lnTo>
                <a:lnTo>
                  <a:pt x="933030" y="2389759"/>
                </a:lnTo>
                <a:lnTo>
                  <a:pt x="947166" y="2340927"/>
                </a:lnTo>
                <a:lnTo>
                  <a:pt x="960907" y="2291994"/>
                </a:lnTo>
                <a:lnTo>
                  <a:pt x="974242" y="2242934"/>
                </a:lnTo>
                <a:lnTo>
                  <a:pt x="987158" y="2193772"/>
                </a:lnTo>
                <a:lnTo>
                  <a:pt x="999629" y="2144496"/>
                </a:lnTo>
                <a:lnTo>
                  <a:pt x="1011631" y="2095106"/>
                </a:lnTo>
                <a:lnTo>
                  <a:pt x="1023162" y="2045601"/>
                </a:lnTo>
                <a:lnTo>
                  <a:pt x="1034199" y="1995995"/>
                </a:lnTo>
                <a:lnTo>
                  <a:pt x="1044727" y="1946275"/>
                </a:lnTo>
                <a:lnTo>
                  <a:pt x="1054722" y="1896452"/>
                </a:lnTo>
                <a:lnTo>
                  <a:pt x="1064183" y="1846529"/>
                </a:lnTo>
                <a:lnTo>
                  <a:pt x="1073073" y="1796503"/>
                </a:lnTo>
                <a:lnTo>
                  <a:pt x="1081379" y="1746364"/>
                </a:lnTo>
                <a:lnTo>
                  <a:pt x="1089101" y="1696135"/>
                </a:lnTo>
                <a:lnTo>
                  <a:pt x="1096200" y="1645793"/>
                </a:lnTo>
                <a:lnTo>
                  <a:pt x="1102677" y="1595361"/>
                </a:lnTo>
                <a:lnTo>
                  <a:pt x="1108240" y="1547317"/>
                </a:lnTo>
                <a:lnTo>
                  <a:pt x="1113218" y="1499222"/>
                </a:lnTo>
                <a:lnTo>
                  <a:pt x="1117638" y="1451076"/>
                </a:lnTo>
                <a:lnTo>
                  <a:pt x="1121460" y="1402880"/>
                </a:lnTo>
                <a:lnTo>
                  <a:pt x="1124712" y="1354632"/>
                </a:lnTo>
                <a:lnTo>
                  <a:pt x="1127366" y="1306360"/>
                </a:lnTo>
                <a:lnTo>
                  <a:pt x="1129436" y="1258049"/>
                </a:lnTo>
                <a:lnTo>
                  <a:pt x="1130896" y="1209725"/>
                </a:lnTo>
                <a:lnTo>
                  <a:pt x="1131760" y="1161364"/>
                </a:lnTo>
                <a:lnTo>
                  <a:pt x="1132243" y="1109078"/>
                </a:lnTo>
                <a:lnTo>
                  <a:pt x="1132459" y="1060856"/>
                </a:lnTo>
                <a:lnTo>
                  <a:pt x="1132535" y="847585"/>
                </a:lnTo>
                <a:lnTo>
                  <a:pt x="1132649" y="810018"/>
                </a:lnTo>
                <a:lnTo>
                  <a:pt x="1132738" y="694321"/>
                </a:lnTo>
                <a:close/>
              </a:path>
            </a:pathLst>
          </a:custGeom>
          <a:solidFill>
            <a:srgbClr val="6A4A2E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pic>
        <p:nvPicPr>
          <p:cNvPr id="30" name="object 30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512445" y="0"/>
            <a:ext cx="2581275" cy="2743200"/>
          </a:xfrm>
          <a:prstGeom prst="rect">
            <a:avLst/>
          </a:prstGeom>
        </p:spPr>
      </p:pic>
      <p:sp>
        <p:nvSpPr>
          <p:cNvPr id="31" name="object 31"/>
          <p:cNvSpPr/>
          <p:nvPr/>
        </p:nvSpPr>
        <p:spPr>
          <a:xfrm>
            <a:off x="551659" y="4101247"/>
            <a:ext cx="3237653" cy="2751667"/>
          </a:xfrm>
          <a:custGeom>
            <a:avLst/>
            <a:gdLst/>
            <a:ahLst/>
            <a:cxnLst/>
            <a:rect l="l" t="t" r="r" b="b"/>
            <a:pathLst>
              <a:path w="4856480" h="4127500">
                <a:moveTo>
                  <a:pt x="3739715" y="2679700"/>
                </a:moveTo>
                <a:lnTo>
                  <a:pt x="3683604" y="2679700"/>
                </a:lnTo>
                <a:lnTo>
                  <a:pt x="3694266" y="2667000"/>
                </a:lnTo>
                <a:lnTo>
                  <a:pt x="3698815" y="2667000"/>
                </a:lnTo>
                <a:lnTo>
                  <a:pt x="3697942" y="2654300"/>
                </a:lnTo>
                <a:lnTo>
                  <a:pt x="3695155" y="2641600"/>
                </a:lnTo>
                <a:lnTo>
                  <a:pt x="3690198" y="2628900"/>
                </a:lnTo>
                <a:lnTo>
                  <a:pt x="3682817" y="2603500"/>
                </a:lnTo>
                <a:lnTo>
                  <a:pt x="3672757" y="2590800"/>
                </a:lnTo>
                <a:lnTo>
                  <a:pt x="3659765" y="2565400"/>
                </a:lnTo>
                <a:lnTo>
                  <a:pt x="3643586" y="2527300"/>
                </a:lnTo>
                <a:lnTo>
                  <a:pt x="3623964" y="2501900"/>
                </a:lnTo>
                <a:lnTo>
                  <a:pt x="3600646" y="2463800"/>
                </a:lnTo>
                <a:lnTo>
                  <a:pt x="3573377" y="2425700"/>
                </a:lnTo>
                <a:lnTo>
                  <a:pt x="3541903" y="2374900"/>
                </a:lnTo>
                <a:lnTo>
                  <a:pt x="3505969" y="2324100"/>
                </a:lnTo>
                <a:lnTo>
                  <a:pt x="3465321" y="2260600"/>
                </a:lnTo>
                <a:lnTo>
                  <a:pt x="3419704" y="2209800"/>
                </a:lnTo>
                <a:lnTo>
                  <a:pt x="3368864" y="2133600"/>
                </a:lnTo>
                <a:lnTo>
                  <a:pt x="3312545" y="2070100"/>
                </a:lnTo>
                <a:lnTo>
                  <a:pt x="3250495" y="1981200"/>
                </a:lnTo>
                <a:lnTo>
                  <a:pt x="3182458" y="1905000"/>
                </a:lnTo>
                <a:lnTo>
                  <a:pt x="3152337" y="1866900"/>
                </a:lnTo>
                <a:lnTo>
                  <a:pt x="3121718" y="1828800"/>
                </a:lnTo>
                <a:lnTo>
                  <a:pt x="3090635" y="1790700"/>
                </a:lnTo>
                <a:lnTo>
                  <a:pt x="3059122" y="1752600"/>
                </a:lnTo>
                <a:lnTo>
                  <a:pt x="3027214" y="1701800"/>
                </a:lnTo>
                <a:lnTo>
                  <a:pt x="2994945" y="1663700"/>
                </a:lnTo>
                <a:lnTo>
                  <a:pt x="2962349" y="1625600"/>
                </a:lnTo>
                <a:lnTo>
                  <a:pt x="2896314" y="1549400"/>
                </a:lnTo>
                <a:lnTo>
                  <a:pt x="2829384" y="1473200"/>
                </a:lnTo>
                <a:lnTo>
                  <a:pt x="2795669" y="1422400"/>
                </a:lnTo>
                <a:lnTo>
                  <a:pt x="2625969" y="1231900"/>
                </a:lnTo>
                <a:lnTo>
                  <a:pt x="2592044" y="1181100"/>
                </a:lnTo>
                <a:lnTo>
                  <a:pt x="2457539" y="1028700"/>
                </a:lnTo>
                <a:lnTo>
                  <a:pt x="2391483" y="952500"/>
                </a:lnTo>
                <a:lnTo>
                  <a:pt x="2326592" y="876300"/>
                </a:lnTo>
                <a:lnTo>
                  <a:pt x="2201400" y="723900"/>
                </a:lnTo>
                <a:lnTo>
                  <a:pt x="2125471" y="635000"/>
                </a:lnTo>
                <a:lnTo>
                  <a:pt x="2053223" y="558800"/>
                </a:lnTo>
                <a:lnTo>
                  <a:pt x="2018609" y="520700"/>
                </a:lnTo>
                <a:lnTo>
                  <a:pt x="1985071" y="469900"/>
                </a:lnTo>
                <a:lnTo>
                  <a:pt x="1952661" y="431800"/>
                </a:lnTo>
                <a:lnTo>
                  <a:pt x="1921430" y="406400"/>
                </a:lnTo>
                <a:lnTo>
                  <a:pt x="1891430" y="368300"/>
                </a:lnTo>
                <a:lnTo>
                  <a:pt x="1862714" y="330200"/>
                </a:lnTo>
                <a:lnTo>
                  <a:pt x="1835334" y="304800"/>
                </a:lnTo>
                <a:lnTo>
                  <a:pt x="1809340" y="266700"/>
                </a:lnTo>
                <a:lnTo>
                  <a:pt x="1784786" y="241300"/>
                </a:lnTo>
                <a:lnTo>
                  <a:pt x="1746580" y="190500"/>
                </a:lnTo>
                <a:lnTo>
                  <a:pt x="1714034" y="152400"/>
                </a:lnTo>
                <a:lnTo>
                  <a:pt x="1686941" y="114300"/>
                </a:lnTo>
                <a:lnTo>
                  <a:pt x="1665094" y="88900"/>
                </a:lnTo>
                <a:lnTo>
                  <a:pt x="1641244" y="50800"/>
                </a:lnTo>
                <a:lnTo>
                  <a:pt x="1627296" y="38100"/>
                </a:lnTo>
                <a:lnTo>
                  <a:pt x="1623664" y="12700"/>
                </a:lnTo>
                <a:lnTo>
                  <a:pt x="1630761" y="0"/>
                </a:lnTo>
                <a:lnTo>
                  <a:pt x="1664070" y="0"/>
                </a:lnTo>
                <a:lnTo>
                  <a:pt x="1692034" y="12700"/>
                </a:lnTo>
                <a:lnTo>
                  <a:pt x="1732814" y="50800"/>
                </a:lnTo>
                <a:lnTo>
                  <a:pt x="1755025" y="76200"/>
                </a:lnTo>
                <a:lnTo>
                  <a:pt x="1779558" y="88900"/>
                </a:lnTo>
                <a:lnTo>
                  <a:pt x="1806333" y="114300"/>
                </a:lnTo>
                <a:lnTo>
                  <a:pt x="1735124" y="114300"/>
                </a:lnTo>
                <a:lnTo>
                  <a:pt x="1756415" y="139700"/>
                </a:lnTo>
                <a:lnTo>
                  <a:pt x="1780077" y="165100"/>
                </a:lnTo>
                <a:lnTo>
                  <a:pt x="1805956" y="203200"/>
                </a:lnTo>
                <a:lnTo>
                  <a:pt x="1833898" y="228600"/>
                </a:lnTo>
                <a:lnTo>
                  <a:pt x="1863749" y="266700"/>
                </a:lnTo>
                <a:lnTo>
                  <a:pt x="1895354" y="304800"/>
                </a:lnTo>
                <a:lnTo>
                  <a:pt x="1928560" y="342900"/>
                </a:lnTo>
                <a:lnTo>
                  <a:pt x="1963212" y="381000"/>
                </a:lnTo>
                <a:lnTo>
                  <a:pt x="1999156" y="431800"/>
                </a:lnTo>
                <a:lnTo>
                  <a:pt x="2036238" y="469900"/>
                </a:lnTo>
                <a:lnTo>
                  <a:pt x="2074303" y="520700"/>
                </a:lnTo>
                <a:lnTo>
                  <a:pt x="2113198" y="558800"/>
                </a:lnTo>
                <a:lnTo>
                  <a:pt x="2192860" y="660400"/>
                </a:lnTo>
                <a:lnTo>
                  <a:pt x="2280878" y="762000"/>
                </a:lnTo>
                <a:lnTo>
                  <a:pt x="2375292" y="863600"/>
                </a:lnTo>
                <a:lnTo>
                  <a:pt x="2422085" y="927100"/>
                </a:lnTo>
                <a:lnTo>
                  <a:pt x="2514692" y="1028700"/>
                </a:lnTo>
                <a:lnTo>
                  <a:pt x="2560446" y="1079500"/>
                </a:lnTo>
                <a:lnTo>
                  <a:pt x="2605791" y="1143000"/>
                </a:lnTo>
                <a:lnTo>
                  <a:pt x="2650700" y="1193800"/>
                </a:lnTo>
                <a:lnTo>
                  <a:pt x="2695140" y="1244600"/>
                </a:lnTo>
                <a:lnTo>
                  <a:pt x="2739082" y="1295400"/>
                </a:lnTo>
                <a:lnTo>
                  <a:pt x="2782496" y="1346200"/>
                </a:lnTo>
                <a:lnTo>
                  <a:pt x="2825350" y="1397000"/>
                </a:lnTo>
                <a:lnTo>
                  <a:pt x="2867615" y="1447800"/>
                </a:lnTo>
                <a:lnTo>
                  <a:pt x="2909261" y="1498600"/>
                </a:lnTo>
                <a:lnTo>
                  <a:pt x="2950257" y="1549400"/>
                </a:lnTo>
                <a:lnTo>
                  <a:pt x="2990572" y="1600200"/>
                </a:lnTo>
                <a:lnTo>
                  <a:pt x="3030177" y="1651000"/>
                </a:lnTo>
                <a:lnTo>
                  <a:pt x="3069042" y="1689100"/>
                </a:lnTo>
                <a:lnTo>
                  <a:pt x="3107135" y="1739900"/>
                </a:lnTo>
                <a:lnTo>
                  <a:pt x="3144426" y="1790700"/>
                </a:lnTo>
                <a:lnTo>
                  <a:pt x="3180886" y="1828800"/>
                </a:lnTo>
                <a:lnTo>
                  <a:pt x="3216483" y="1879600"/>
                </a:lnTo>
                <a:lnTo>
                  <a:pt x="3251188" y="1917700"/>
                </a:lnTo>
                <a:lnTo>
                  <a:pt x="3284971" y="1955800"/>
                </a:lnTo>
                <a:lnTo>
                  <a:pt x="3317800" y="2006600"/>
                </a:lnTo>
                <a:lnTo>
                  <a:pt x="3349645" y="2044700"/>
                </a:lnTo>
                <a:lnTo>
                  <a:pt x="3380477" y="2082800"/>
                </a:lnTo>
                <a:lnTo>
                  <a:pt x="3410265" y="2120900"/>
                </a:lnTo>
                <a:lnTo>
                  <a:pt x="3438978" y="2159000"/>
                </a:lnTo>
                <a:lnTo>
                  <a:pt x="3466587" y="2197100"/>
                </a:lnTo>
                <a:lnTo>
                  <a:pt x="3493060" y="2235200"/>
                </a:lnTo>
                <a:lnTo>
                  <a:pt x="3518368" y="2273300"/>
                </a:lnTo>
                <a:lnTo>
                  <a:pt x="3542481" y="2298700"/>
                </a:lnTo>
                <a:lnTo>
                  <a:pt x="3565367" y="2336800"/>
                </a:lnTo>
                <a:lnTo>
                  <a:pt x="3586997" y="2362200"/>
                </a:lnTo>
                <a:lnTo>
                  <a:pt x="3607340" y="2400300"/>
                </a:lnTo>
                <a:lnTo>
                  <a:pt x="3644046" y="2451100"/>
                </a:lnTo>
                <a:lnTo>
                  <a:pt x="3675240" y="2501900"/>
                </a:lnTo>
                <a:lnTo>
                  <a:pt x="3700682" y="2552700"/>
                </a:lnTo>
                <a:lnTo>
                  <a:pt x="3711169" y="2565400"/>
                </a:lnTo>
                <a:lnTo>
                  <a:pt x="3720127" y="2590800"/>
                </a:lnTo>
                <a:lnTo>
                  <a:pt x="3727526" y="2603500"/>
                </a:lnTo>
                <a:lnTo>
                  <a:pt x="3733334" y="2628900"/>
                </a:lnTo>
                <a:lnTo>
                  <a:pt x="3737523" y="2641600"/>
                </a:lnTo>
                <a:lnTo>
                  <a:pt x="3740060" y="2654300"/>
                </a:lnTo>
                <a:lnTo>
                  <a:pt x="3740917" y="2667000"/>
                </a:lnTo>
                <a:lnTo>
                  <a:pt x="3739715" y="2679700"/>
                </a:lnTo>
                <a:close/>
              </a:path>
              <a:path w="4856480" h="4127500">
                <a:moveTo>
                  <a:pt x="4766702" y="2286000"/>
                </a:moveTo>
                <a:lnTo>
                  <a:pt x="4677572" y="2286000"/>
                </a:lnTo>
                <a:lnTo>
                  <a:pt x="4643242" y="2273300"/>
                </a:lnTo>
                <a:lnTo>
                  <a:pt x="4605903" y="2260600"/>
                </a:lnTo>
                <a:lnTo>
                  <a:pt x="4565522" y="2235200"/>
                </a:lnTo>
                <a:lnTo>
                  <a:pt x="4522068" y="2209800"/>
                </a:lnTo>
                <a:lnTo>
                  <a:pt x="4475509" y="2184400"/>
                </a:lnTo>
                <a:lnTo>
                  <a:pt x="4425814" y="2159000"/>
                </a:lnTo>
                <a:lnTo>
                  <a:pt x="4372950" y="2120900"/>
                </a:lnTo>
                <a:lnTo>
                  <a:pt x="4316886" y="2082800"/>
                </a:lnTo>
                <a:lnTo>
                  <a:pt x="4257590" y="2032000"/>
                </a:lnTo>
                <a:lnTo>
                  <a:pt x="4226980" y="2006600"/>
                </a:lnTo>
                <a:lnTo>
                  <a:pt x="4195598" y="1981200"/>
                </a:lnTo>
                <a:lnTo>
                  <a:pt x="4163449" y="1955800"/>
                </a:lnTo>
                <a:lnTo>
                  <a:pt x="4130538" y="1930400"/>
                </a:lnTo>
                <a:lnTo>
                  <a:pt x="4096872" y="1905000"/>
                </a:lnTo>
                <a:lnTo>
                  <a:pt x="4062457" y="1866900"/>
                </a:lnTo>
                <a:lnTo>
                  <a:pt x="4027297" y="1841500"/>
                </a:lnTo>
                <a:lnTo>
                  <a:pt x="3991399" y="1816100"/>
                </a:lnTo>
                <a:lnTo>
                  <a:pt x="3954767" y="1778000"/>
                </a:lnTo>
                <a:lnTo>
                  <a:pt x="3917409" y="1739900"/>
                </a:lnTo>
                <a:lnTo>
                  <a:pt x="3879330" y="1714500"/>
                </a:lnTo>
                <a:lnTo>
                  <a:pt x="3840535" y="1676400"/>
                </a:lnTo>
                <a:lnTo>
                  <a:pt x="3801030" y="1638300"/>
                </a:lnTo>
                <a:lnTo>
                  <a:pt x="3760821" y="1600200"/>
                </a:lnTo>
                <a:lnTo>
                  <a:pt x="3719913" y="1562100"/>
                </a:lnTo>
                <a:lnTo>
                  <a:pt x="3678312" y="1524000"/>
                </a:lnTo>
                <a:lnTo>
                  <a:pt x="3636024" y="1485900"/>
                </a:lnTo>
                <a:lnTo>
                  <a:pt x="3593055" y="1435100"/>
                </a:lnTo>
                <a:lnTo>
                  <a:pt x="3549409" y="1397000"/>
                </a:lnTo>
                <a:lnTo>
                  <a:pt x="3470846" y="1320800"/>
                </a:lnTo>
                <a:lnTo>
                  <a:pt x="3393451" y="1244600"/>
                </a:lnTo>
                <a:lnTo>
                  <a:pt x="3355316" y="1206500"/>
                </a:lnTo>
                <a:lnTo>
                  <a:pt x="3317621" y="1168400"/>
                </a:lnTo>
                <a:lnTo>
                  <a:pt x="3280417" y="1130300"/>
                </a:lnTo>
                <a:lnTo>
                  <a:pt x="3243752" y="1092200"/>
                </a:lnTo>
                <a:lnTo>
                  <a:pt x="3207677" y="1054100"/>
                </a:lnTo>
                <a:lnTo>
                  <a:pt x="3172242" y="1016000"/>
                </a:lnTo>
                <a:lnTo>
                  <a:pt x="3137495" y="977900"/>
                </a:lnTo>
                <a:lnTo>
                  <a:pt x="3103486" y="952500"/>
                </a:lnTo>
                <a:lnTo>
                  <a:pt x="3070265" y="914400"/>
                </a:lnTo>
                <a:lnTo>
                  <a:pt x="3037882" y="876300"/>
                </a:lnTo>
                <a:lnTo>
                  <a:pt x="3001174" y="863600"/>
                </a:lnTo>
                <a:lnTo>
                  <a:pt x="2780539" y="736600"/>
                </a:lnTo>
                <a:lnTo>
                  <a:pt x="2725672" y="711200"/>
                </a:lnTo>
                <a:lnTo>
                  <a:pt x="2671500" y="673100"/>
                </a:lnTo>
                <a:lnTo>
                  <a:pt x="2618074" y="647700"/>
                </a:lnTo>
                <a:lnTo>
                  <a:pt x="2513664" y="596900"/>
                </a:lnTo>
                <a:lnTo>
                  <a:pt x="2462783" y="558800"/>
                </a:lnTo>
                <a:lnTo>
                  <a:pt x="2412853" y="533400"/>
                </a:lnTo>
                <a:lnTo>
                  <a:pt x="2363925" y="508000"/>
                </a:lnTo>
                <a:lnTo>
                  <a:pt x="2316050" y="482600"/>
                </a:lnTo>
                <a:lnTo>
                  <a:pt x="2269280" y="457200"/>
                </a:lnTo>
                <a:lnTo>
                  <a:pt x="2223666" y="431800"/>
                </a:lnTo>
                <a:lnTo>
                  <a:pt x="2179259" y="406400"/>
                </a:lnTo>
                <a:lnTo>
                  <a:pt x="2136110" y="381000"/>
                </a:lnTo>
                <a:lnTo>
                  <a:pt x="2094270" y="355600"/>
                </a:lnTo>
                <a:lnTo>
                  <a:pt x="2053792" y="330200"/>
                </a:lnTo>
                <a:lnTo>
                  <a:pt x="2014726" y="304800"/>
                </a:lnTo>
                <a:lnTo>
                  <a:pt x="1977122" y="279400"/>
                </a:lnTo>
                <a:lnTo>
                  <a:pt x="1941034" y="254000"/>
                </a:lnTo>
                <a:lnTo>
                  <a:pt x="1906511" y="228600"/>
                </a:lnTo>
                <a:lnTo>
                  <a:pt x="1873605" y="215900"/>
                </a:lnTo>
                <a:lnTo>
                  <a:pt x="1842368" y="190500"/>
                </a:lnTo>
                <a:lnTo>
                  <a:pt x="1812849" y="165100"/>
                </a:lnTo>
                <a:lnTo>
                  <a:pt x="1785102" y="152400"/>
                </a:lnTo>
                <a:lnTo>
                  <a:pt x="1759177" y="127000"/>
                </a:lnTo>
                <a:lnTo>
                  <a:pt x="1735124" y="114300"/>
                </a:lnTo>
                <a:lnTo>
                  <a:pt x="1806333" y="114300"/>
                </a:lnTo>
                <a:lnTo>
                  <a:pt x="1835270" y="127000"/>
                </a:lnTo>
                <a:lnTo>
                  <a:pt x="1866289" y="152400"/>
                </a:lnTo>
                <a:lnTo>
                  <a:pt x="1899309" y="177800"/>
                </a:lnTo>
                <a:lnTo>
                  <a:pt x="1934250" y="203200"/>
                </a:lnTo>
                <a:lnTo>
                  <a:pt x="1971032" y="228600"/>
                </a:lnTo>
                <a:lnTo>
                  <a:pt x="2009573" y="254000"/>
                </a:lnTo>
                <a:lnTo>
                  <a:pt x="2049794" y="279400"/>
                </a:lnTo>
                <a:lnTo>
                  <a:pt x="2091614" y="304800"/>
                </a:lnTo>
                <a:lnTo>
                  <a:pt x="2134953" y="330200"/>
                </a:lnTo>
                <a:lnTo>
                  <a:pt x="2179731" y="355600"/>
                </a:lnTo>
                <a:lnTo>
                  <a:pt x="2225866" y="381000"/>
                </a:lnTo>
                <a:lnTo>
                  <a:pt x="2273279" y="406400"/>
                </a:lnTo>
                <a:lnTo>
                  <a:pt x="2321889" y="431800"/>
                </a:lnTo>
                <a:lnTo>
                  <a:pt x="2371616" y="457200"/>
                </a:lnTo>
                <a:lnTo>
                  <a:pt x="2422380" y="495300"/>
                </a:lnTo>
                <a:lnTo>
                  <a:pt x="2526695" y="546100"/>
                </a:lnTo>
                <a:lnTo>
                  <a:pt x="2580085" y="584200"/>
                </a:lnTo>
                <a:lnTo>
                  <a:pt x="2688930" y="635000"/>
                </a:lnTo>
                <a:lnTo>
                  <a:pt x="2744224" y="673100"/>
                </a:lnTo>
                <a:lnTo>
                  <a:pt x="2799991" y="698500"/>
                </a:lnTo>
                <a:lnTo>
                  <a:pt x="2942653" y="774700"/>
                </a:lnTo>
                <a:lnTo>
                  <a:pt x="2991440" y="774700"/>
                </a:lnTo>
                <a:lnTo>
                  <a:pt x="3002885" y="787400"/>
                </a:lnTo>
                <a:lnTo>
                  <a:pt x="3064025" y="850900"/>
                </a:lnTo>
                <a:lnTo>
                  <a:pt x="3250625" y="952500"/>
                </a:lnTo>
                <a:lnTo>
                  <a:pt x="3162089" y="952500"/>
                </a:lnTo>
                <a:lnTo>
                  <a:pt x="3194245" y="977900"/>
                </a:lnTo>
                <a:lnTo>
                  <a:pt x="3227009" y="1016000"/>
                </a:lnTo>
                <a:lnTo>
                  <a:pt x="3260340" y="1054100"/>
                </a:lnTo>
                <a:lnTo>
                  <a:pt x="3294198" y="1079500"/>
                </a:lnTo>
                <a:lnTo>
                  <a:pt x="3328543" y="1117600"/>
                </a:lnTo>
                <a:lnTo>
                  <a:pt x="3363335" y="1155700"/>
                </a:lnTo>
                <a:lnTo>
                  <a:pt x="3398534" y="1193800"/>
                </a:lnTo>
                <a:lnTo>
                  <a:pt x="3434100" y="1219200"/>
                </a:lnTo>
                <a:lnTo>
                  <a:pt x="3506171" y="1295400"/>
                </a:lnTo>
                <a:lnTo>
                  <a:pt x="3579228" y="1371600"/>
                </a:lnTo>
                <a:lnTo>
                  <a:pt x="3659184" y="1447800"/>
                </a:lnTo>
                <a:lnTo>
                  <a:pt x="3735571" y="1524000"/>
                </a:lnTo>
                <a:lnTo>
                  <a:pt x="3808468" y="1587500"/>
                </a:lnTo>
                <a:lnTo>
                  <a:pt x="3877958" y="1651000"/>
                </a:lnTo>
                <a:lnTo>
                  <a:pt x="3944122" y="1714500"/>
                </a:lnTo>
                <a:lnTo>
                  <a:pt x="4007041" y="1765300"/>
                </a:lnTo>
                <a:lnTo>
                  <a:pt x="4066796" y="1816100"/>
                </a:lnTo>
                <a:lnTo>
                  <a:pt x="4123470" y="1866900"/>
                </a:lnTo>
                <a:lnTo>
                  <a:pt x="4177143" y="1917700"/>
                </a:lnTo>
                <a:lnTo>
                  <a:pt x="4227896" y="1955800"/>
                </a:lnTo>
                <a:lnTo>
                  <a:pt x="4275812" y="1993900"/>
                </a:lnTo>
                <a:lnTo>
                  <a:pt x="4320971" y="2032000"/>
                </a:lnTo>
                <a:lnTo>
                  <a:pt x="4363456" y="2057400"/>
                </a:lnTo>
                <a:lnTo>
                  <a:pt x="4403346" y="2082800"/>
                </a:lnTo>
                <a:lnTo>
                  <a:pt x="4440724" y="2108200"/>
                </a:lnTo>
                <a:lnTo>
                  <a:pt x="4475672" y="2133600"/>
                </a:lnTo>
                <a:lnTo>
                  <a:pt x="4508270" y="2159000"/>
                </a:lnTo>
                <a:lnTo>
                  <a:pt x="4538599" y="2171700"/>
                </a:lnTo>
                <a:lnTo>
                  <a:pt x="4566742" y="2184400"/>
                </a:lnTo>
                <a:lnTo>
                  <a:pt x="4592779" y="2209800"/>
                </a:lnTo>
                <a:lnTo>
                  <a:pt x="4616792" y="2209800"/>
                </a:lnTo>
                <a:lnTo>
                  <a:pt x="4638863" y="2222500"/>
                </a:lnTo>
                <a:lnTo>
                  <a:pt x="4659072" y="2235200"/>
                </a:lnTo>
                <a:lnTo>
                  <a:pt x="4677502" y="2235200"/>
                </a:lnTo>
                <a:lnTo>
                  <a:pt x="4694233" y="2247900"/>
                </a:lnTo>
                <a:lnTo>
                  <a:pt x="4827174" y="2247900"/>
                </a:lnTo>
                <a:lnTo>
                  <a:pt x="4818044" y="2260600"/>
                </a:lnTo>
                <a:lnTo>
                  <a:pt x="4794745" y="2273300"/>
                </a:lnTo>
                <a:lnTo>
                  <a:pt x="4766702" y="2286000"/>
                </a:lnTo>
                <a:close/>
              </a:path>
              <a:path w="4856480" h="4127500">
                <a:moveTo>
                  <a:pt x="2991440" y="774700"/>
                </a:moveTo>
                <a:lnTo>
                  <a:pt x="2942653" y="774700"/>
                </a:lnTo>
                <a:lnTo>
                  <a:pt x="2884543" y="711200"/>
                </a:lnTo>
                <a:lnTo>
                  <a:pt x="2831471" y="660400"/>
                </a:lnTo>
                <a:lnTo>
                  <a:pt x="2783891" y="609600"/>
                </a:lnTo>
                <a:lnTo>
                  <a:pt x="2742262" y="558800"/>
                </a:lnTo>
                <a:lnTo>
                  <a:pt x="2707038" y="520700"/>
                </a:lnTo>
                <a:lnTo>
                  <a:pt x="2678676" y="495300"/>
                </a:lnTo>
                <a:lnTo>
                  <a:pt x="2657633" y="469900"/>
                </a:lnTo>
                <a:lnTo>
                  <a:pt x="2639327" y="457200"/>
                </a:lnTo>
                <a:lnTo>
                  <a:pt x="2670720" y="419100"/>
                </a:lnTo>
                <a:lnTo>
                  <a:pt x="2687222" y="444500"/>
                </a:lnTo>
                <a:lnTo>
                  <a:pt x="2706193" y="457200"/>
                </a:lnTo>
                <a:lnTo>
                  <a:pt x="2731794" y="495300"/>
                </a:lnTo>
                <a:lnTo>
                  <a:pt x="2763637" y="520700"/>
                </a:lnTo>
                <a:lnTo>
                  <a:pt x="2801332" y="571500"/>
                </a:lnTo>
                <a:lnTo>
                  <a:pt x="2844493" y="609600"/>
                </a:lnTo>
                <a:lnTo>
                  <a:pt x="2892731" y="660400"/>
                </a:lnTo>
                <a:lnTo>
                  <a:pt x="2945657" y="723900"/>
                </a:lnTo>
                <a:lnTo>
                  <a:pt x="2991440" y="774700"/>
                </a:lnTo>
                <a:close/>
              </a:path>
              <a:path w="4856480" h="4127500">
                <a:moveTo>
                  <a:pt x="4297792" y="4127500"/>
                </a:moveTo>
                <a:lnTo>
                  <a:pt x="4129655" y="4127500"/>
                </a:lnTo>
                <a:lnTo>
                  <a:pt x="4170099" y="4114800"/>
                </a:lnTo>
                <a:lnTo>
                  <a:pt x="4209058" y="4102100"/>
                </a:lnTo>
                <a:lnTo>
                  <a:pt x="4246480" y="4102100"/>
                </a:lnTo>
                <a:lnTo>
                  <a:pt x="4282310" y="4089400"/>
                </a:lnTo>
                <a:lnTo>
                  <a:pt x="4348990" y="4064000"/>
                </a:lnTo>
                <a:lnTo>
                  <a:pt x="4408675" y="4038600"/>
                </a:lnTo>
                <a:lnTo>
                  <a:pt x="4467764" y="4000500"/>
                </a:lnTo>
                <a:lnTo>
                  <a:pt x="4516318" y="3975100"/>
                </a:lnTo>
                <a:lnTo>
                  <a:pt x="4554306" y="3937000"/>
                </a:lnTo>
                <a:lnTo>
                  <a:pt x="4581697" y="3898900"/>
                </a:lnTo>
                <a:lnTo>
                  <a:pt x="4598459" y="3860800"/>
                </a:lnTo>
                <a:lnTo>
                  <a:pt x="4604562" y="3822700"/>
                </a:lnTo>
                <a:lnTo>
                  <a:pt x="4599973" y="3771900"/>
                </a:lnTo>
                <a:lnTo>
                  <a:pt x="4594502" y="3759200"/>
                </a:lnTo>
                <a:lnTo>
                  <a:pt x="4586885" y="3733800"/>
                </a:lnTo>
                <a:lnTo>
                  <a:pt x="4577143" y="3708400"/>
                </a:lnTo>
                <a:lnTo>
                  <a:pt x="4565297" y="3683000"/>
                </a:lnTo>
                <a:lnTo>
                  <a:pt x="4551368" y="3657600"/>
                </a:lnTo>
                <a:lnTo>
                  <a:pt x="4535379" y="3644900"/>
                </a:lnTo>
                <a:lnTo>
                  <a:pt x="4517349" y="3606800"/>
                </a:lnTo>
                <a:lnTo>
                  <a:pt x="4497301" y="3581400"/>
                </a:lnTo>
                <a:lnTo>
                  <a:pt x="4475255" y="3556000"/>
                </a:lnTo>
                <a:lnTo>
                  <a:pt x="4451233" y="3530600"/>
                </a:lnTo>
                <a:lnTo>
                  <a:pt x="4425256" y="3505200"/>
                </a:lnTo>
                <a:lnTo>
                  <a:pt x="4397346" y="3467100"/>
                </a:lnTo>
                <a:lnTo>
                  <a:pt x="4367523" y="3441700"/>
                </a:lnTo>
                <a:lnTo>
                  <a:pt x="4335809" y="3403600"/>
                </a:lnTo>
                <a:lnTo>
                  <a:pt x="4302225" y="3378200"/>
                </a:lnTo>
                <a:lnTo>
                  <a:pt x="4266793" y="3340100"/>
                </a:lnTo>
                <a:lnTo>
                  <a:pt x="4229533" y="3302000"/>
                </a:lnTo>
                <a:lnTo>
                  <a:pt x="4190467" y="3263900"/>
                </a:lnTo>
                <a:lnTo>
                  <a:pt x="4149616" y="3238500"/>
                </a:lnTo>
                <a:lnTo>
                  <a:pt x="4107002" y="3200400"/>
                </a:lnTo>
                <a:lnTo>
                  <a:pt x="4062645" y="3162300"/>
                </a:lnTo>
                <a:lnTo>
                  <a:pt x="4016568" y="3124200"/>
                </a:lnTo>
                <a:lnTo>
                  <a:pt x="3968790" y="3086100"/>
                </a:lnTo>
                <a:lnTo>
                  <a:pt x="3919335" y="3048000"/>
                </a:lnTo>
                <a:lnTo>
                  <a:pt x="3868222" y="3009900"/>
                </a:lnTo>
                <a:lnTo>
                  <a:pt x="3815473" y="2959100"/>
                </a:lnTo>
                <a:lnTo>
                  <a:pt x="3761109" y="2921000"/>
                </a:lnTo>
                <a:lnTo>
                  <a:pt x="3705152" y="2882900"/>
                </a:lnTo>
                <a:lnTo>
                  <a:pt x="3647622" y="2832100"/>
                </a:lnTo>
                <a:lnTo>
                  <a:pt x="3588542" y="2794000"/>
                </a:lnTo>
                <a:lnTo>
                  <a:pt x="3527932" y="2755900"/>
                </a:lnTo>
                <a:lnTo>
                  <a:pt x="3465814" y="2705100"/>
                </a:lnTo>
                <a:lnTo>
                  <a:pt x="3402209" y="2667000"/>
                </a:lnTo>
                <a:lnTo>
                  <a:pt x="3357539" y="2654300"/>
                </a:lnTo>
                <a:lnTo>
                  <a:pt x="3310959" y="2628900"/>
                </a:lnTo>
                <a:lnTo>
                  <a:pt x="3212757" y="2603500"/>
                </a:lnTo>
                <a:lnTo>
                  <a:pt x="3161477" y="2578100"/>
                </a:lnTo>
                <a:lnTo>
                  <a:pt x="3108973" y="2565400"/>
                </a:lnTo>
                <a:lnTo>
                  <a:pt x="3000976" y="2514600"/>
                </a:lnTo>
                <a:lnTo>
                  <a:pt x="2945827" y="2501900"/>
                </a:lnTo>
                <a:lnTo>
                  <a:pt x="2721551" y="2400300"/>
                </a:lnTo>
                <a:lnTo>
                  <a:pt x="2665419" y="2387600"/>
                </a:lnTo>
                <a:lnTo>
                  <a:pt x="2499613" y="2311400"/>
                </a:lnTo>
                <a:lnTo>
                  <a:pt x="2392947" y="2260600"/>
                </a:lnTo>
                <a:lnTo>
                  <a:pt x="2341289" y="2235200"/>
                </a:lnTo>
                <a:lnTo>
                  <a:pt x="2290976" y="2222500"/>
                </a:lnTo>
                <a:lnTo>
                  <a:pt x="2242180" y="2197100"/>
                </a:lnTo>
                <a:lnTo>
                  <a:pt x="2195072" y="2171700"/>
                </a:lnTo>
                <a:lnTo>
                  <a:pt x="2149822" y="2146300"/>
                </a:lnTo>
                <a:lnTo>
                  <a:pt x="2106603" y="2133600"/>
                </a:lnTo>
                <a:lnTo>
                  <a:pt x="2065586" y="2108200"/>
                </a:lnTo>
                <a:lnTo>
                  <a:pt x="2026942" y="2095500"/>
                </a:lnTo>
                <a:lnTo>
                  <a:pt x="1990842" y="2082800"/>
                </a:lnTo>
                <a:lnTo>
                  <a:pt x="1957458" y="2057400"/>
                </a:lnTo>
                <a:lnTo>
                  <a:pt x="1926960" y="2044700"/>
                </a:lnTo>
                <a:lnTo>
                  <a:pt x="1899521" y="2032000"/>
                </a:lnTo>
                <a:lnTo>
                  <a:pt x="1875311" y="2019300"/>
                </a:lnTo>
                <a:lnTo>
                  <a:pt x="1854502" y="2019300"/>
                </a:lnTo>
                <a:lnTo>
                  <a:pt x="1798823" y="1993900"/>
                </a:lnTo>
                <a:lnTo>
                  <a:pt x="1742782" y="1955800"/>
                </a:lnTo>
                <a:lnTo>
                  <a:pt x="1459646" y="1828800"/>
                </a:lnTo>
                <a:lnTo>
                  <a:pt x="1402932" y="1790700"/>
                </a:lnTo>
                <a:lnTo>
                  <a:pt x="1233905" y="1714500"/>
                </a:lnTo>
                <a:lnTo>
                  <a:pt x="1178172" y="1676400"/>
                </a:lnTo>
                <a:lnTo>
                  <a:pt x="960189" y="1574800"/>
                </a:lnTo>
                <a:lnTo>
                  <a:pt x="907288" y="1536700"/>
                </a:lnTo>
                <a:lnTo>
                  <a:pt x="855168" y="1511300"/>
                </a:lnTo>
                <a:lnTo>
                  <a:pt x="753557" y="1460500"/>
                </a:lnTo>
                <a:lnTo>
                  <a:pt x="704208" y="1435100"/>
                </a:lnTo>
                <a:lnTo>
                  <a:pt x="655926" y="1409700"/>
                </a:lnTo>
                <a:lnTo>
                  <a:pt x="608781" y="1384300"/>
                </a:lnTo>
                <a:lnTo>
                  <a:pt x="562846" y="1358900"/>
                </a:lnTo>
                <a:lnTo>
                  <a:pt x="518192" y="1333500"/>
                </a:lnTo>
                <a:lnTo>
                  <a:pt x="474890" y="1308100"/>
                </a:lnTo>
                <a:lnTo>
                  <a:pt x="433012" y="1282700"/>
                </a:lnTo>
                <a:lnTo>
                  <a:pt x="392629" y="1257300"/>
                </a:lnTo>
                <a:lnTo>
                  <a:pt x="353812" y="1231900"/>
                </a:lnTo>
                <a:lnTo>
                  <a:pt x="316634" y="1206500"/>
                </a:lnTo>
                <a:lnTo>
                  <a:pt x="281165" y="1181100"/>
                </a:lnTo>
                <a:lnTo>
                  <a:pt x="247477" y="1168400"/>
                </a:lnTo>
                <a:lnTo>
                  <a:pt x="215641" y="1143000"/>
                </a:lnTo>
                <a:lnTo>
                  <a:pt x="185729" y="1130300"/>
                </a:lnTo>
                <a:lnTo>
                  <a:pt x="157812" y="1104900"/>
                </a:lnTo>
                <a:lnTo>
                  <a:pt x="131961" y="1092200"/>
                </a:lnTo>
                <a:lnTo>
                  <a:pt x="108249" y="1066800"/>
                </a:lnTo>
                <a:lnTo>
                  <a:pt x="86746" y="1054100"/>
                </a:lnTo>
                <a:lnTo>
                  <a:pt x="67524" y="1041400"/>
                </a:lnTo>
                <a:lnTo>
                  <a:pt x="50654" y="1016000"/>
                </a:lnTo>
                <a:lnTo>
                  <a:pt x="36208" y="1003300"/>
                </a:lnTo>
                <a:lnTo>
                  <a:pt x="24258" y="990600"/>
                </a:lnTo>
                <a:lnTo>
                  <a:pt x="15345" y="977900"/>
                </a:lnTo>
                <a:lnTo>
                  <a:pt x="5398" y="965200"/>
                </a:lnTo>
                <a:lnTo>
                  <a:pt x="0" y="952500"/>
                </a:lnTo>
                <a:lnTo>
                  <a:pt x="4729" y="927100"/>
                </a:lnTo>
                <a:lnTo>
                  <a:pt x="21015" y="914400"/>
                </a:lnTo>
                <a:lnTo>
                  <a:pt x="48866" y="901700"/>
                </a:lnTo>
                <a:lnTo>
                  <a:pt x="144580" y="901700"/>
                </a:lnTo>
                <a:lnTo>
                  <a:pt x="167912" y="914400"/>
                </a:lnTo>
                <a:lnTo>
                  <a:pt x="192403" y="914400"/>
                </a:lnTo>
                <a:lnTo>
                  <a:pt x="218033" y="927100"/>
                </a:lnTo>
                <a:lnTo>
                  <a:pt x="244781" y="927100"/>
                </a:lnTo>
                <a:lnTo>
                  <a:pt x="272627" y="939800"/>
                </a:lnTo>
                <a:lnTo>
                  <a:pt x="42527" y="939800"/>
                </a:lnTo>
                <a:lnTo>
                  <a:pt x="44581" y="952500"/>
                </a:lnTo>
                <a:lnTo>
                  <a:pt x="49628" y="965200"/>
                </a:lnTo>
                <a:lnTo>
                  <a:pt x="58906" y="965200"/>
                </a:lnTo>
                <a:lnTo>
                  <a:pt x="73651" y="990600"/>
                </a:lnTo>
                <a:lnTo>
                  <a:pt x="95104" y="1003300"/>
                </a:lnTo>
                <a:lnTo>
                  <a:pt x="124500" y="1028700"/>
                </a:lnTo>
                <a:lnTo>
                  <a:pt x="163080" y="1054100"/>
                </a:lnTo>
                <a:lnTo>
                  <a:pt x="212079" y="1092200"/>
                </a:lnTo>
                <a:lnTo>
                  <a:pt x="272738" y="1130300"/>
                </a:lnTo>
                <a:lnTo>
                  <a:pt x="346293" y="1181100"/>
                </a:lnTo>
                <a:lnTo>
                  <a:pt x="433983" y="1231900"/>
                </a:lnTo>
                <a:lnTo>
                  <a:pt x="537045" y="1295400"/>
                </a:lnTo>
                <a:lnTo>
                  <a:pt x="573286" y="1308100"/>
                </a:lnTo>
                <a:lnTo>
                  <a:pt x="610526" y="1333500"/>
                </a:lnTo>
                <a:lnTo>
                  <a:pt x="648737" y="1346200"/>
                </a:lnTo>
                <a:lnTo>
                  <a:pt x="687890" y="1371600"/>
                </a:lnTo>
                <a:lnTo>
                  <a:pt x="727958" y="1397000"/>
                </a:lnTo>
                <a:lnTo>
                  <a:pt x="768910" y="1422400"/>
                </a:lnTo>
                <a:lnTo>
                  <a:pt x="810719" y="1435100"/>
                </a:lnTo>
                <a:lnTo>
                  <a:pt x="853356" y="1460500"/>
                </a:lnTo>
                <a:lnTo>
                  <a:pt x="896792" y="1485900"/>
                </a:lnTo>
                <a:lnTo>
                  <a:pt x="985949" y="1536700"/>
                </a:lnTo>
                <a:lnTo>
                  <a:pt x="1077960" y="1587500"/>
                </a:lnTo>
                <a:lnTo>
                  <a:pt x="1124964" y="1612900"/>
                </a:lnTo>
                <a:lnTo>
                  <a:pt x="1172597" y="1625600"/>
                </a:lnTo>
                <a:lnTo>
                  <a:pt x="1318976" y="1701800"/>
                </a:lnTo>
                <a:lnTo>
                  <a:pt x="1521205" y="1803400"/>
                </a:lnTo>
                <a:lnTo>
                  <a:pt x="1677168" y="1879600"/>
                </a:lnTo>
                <a:lnTo>
                  <a:pt x="2034048" y="2057400"/>
                </a:lnTo>
                <a:lnTo>
                  <a:pt x="2085329" y="2070100"/>
                </a:lnTo>
                <a:lnTo>
                  <a:pt x="2340140" y="2197100"/>
                </a:lnTo>
                <a:lnTo>
                  <a:pt x="2390491" y="2209800"/>
                </a:lnTo>
                <a:lnTo>
                  <a:pt x="2539570" y="2286000"/>
                </a:lnTo>
                <a:lnTo>
                  <a:pt x="2588466" y="2298700"/>
                </a:lnTo>
                <a:lnTo>
                  <a:pt x="2684812" y="2349500"/>
                </a:lnTo>
                <a:lnTo>
                  <a:pt x="2732178" y="2362200"/>
                </a:lnTo>
                <a:lnTo>
                  <a:pt x="2778950" y="2387600"/>
                </a:lnTo>
                <a:lnTo>
                  <a:pt x="2825088" y="2400300"/>
                </a:lnTo>
                <a:lnTo>
                  <a:pt x="2870548" y="2425700"/>
                </a:lnTo>
                <a:lnTo>
                  <a:pt x="2915290" y="2438400"/>
                </a:lnTo>
                <a:lnTo>
                  <a:pt x="2959272" y="2463800"/>
                </a:lnTo>
                <a:lnTo>
                  <a:pt x="3086236" y="2501900"/>
                </a:lnTo>
                <a:lnTo>
                  <a:pt x="3126758" y="2527300"/>
                </a:lnTo>
                <a:lnTo>
                  <a:pt x="3204853" y="2552700"/>
                </a:lnTo>
                <a:lnTo>
                  <a:pt x="3242342" y="2565400"/>
                </a:lnTo>
                <a:lnTo>
                  <a:pt x="3278737" y="2578100"/>
                </a:lnTo>
                <a:lnTo>
                  <a:pt x="3344771" y="2578100"/>
                </a:lnTo>
                <a:lnTo>
                  <a:pt x="3421212" y="2628900"/>
                </a:lnTo>
                <a:lnTo>
                  <a:pt x="3482545" y="2641600"/>
                </a:lnTo>
                <a:lnTo>
                  <a:pt x="3537654" y="2654300"/>
                </a:lnTo>
                <a:lnTo>
                  <a:pt x="3586161" y="2667000"/>
                </a:lnTo>
                <a:lnTo>
                  <a:pt x="3627689" y="2679700"/>
                </a:lnTo>
                <a:lnTo>
                  <a:pt x="3739715" y="2679700"/>
                </a:lnTo>
                <a:lnTo>
                  <a:pt x="3734762" y="2692400"/>
                </a:lnTo>
                <a:lnTo>
                  <a:pt x="3522217" y="2692400"/>
                </a:lnTo>
                <a:lnTo>
                  <a:pt x="3565900" y="2730500"/>
                </a:lnTo>
                <a:lnTo>
                  <a:pt x="3608907" y="2755900"/>
                </a:lnTo>
                <a:lnTo>
                  <a:pt x="3651224" y="2794000"/>
                </a:lnTo>
                <a:lnTo>
                  <a:pt x="3692838" y="2819400"/>
                </a:lnTo>
                <a:lnTo>
                  <a:pt x="3733738" y="2844800"/>
                </a:lnTo>
                <a:lnTo>
                  <a:pt x="3773912" y="2882900"/>
                </a:lnTo>
                <a:lnTo>
                  <a:pt x="3813345" y="2908300"/>
                </a:lnTo>
                <a:lnTo>
                  <a:pt x="3852028" y="2933700"/>
                </a:lnTo>
                <a:lnTo>
                  <a:pt x="3889946" y="2971800"/>
                </a:lnTo>
                <a:lnTo>
                  <a:pt x="3927087" y="2997200"/>
                </a:lnTo>
                <a:lnTo>
                  <a:pt x="3963440" y="3022600"/>
                </a:lnTo>
                <a:lnTo>
                  <a:pt x="3998991" y="3048000"/>
                </a:lnTo>
                <a:lnTo>
                  <a:pt x="4059193" y="3098800"/>
                </a:lnTo>
                <a:lnTo>
                  <a:pt x="4116490" y="3149600"/>
                </a:lnTo>
                <a:lnTo>
                  <a:pt x="4170876" y="3200400"/>
                </a:lnTo>
                <a:lnTo>
                  <a:pt x="4222347" y="3238500"/>
                </a:lnTo>
                <a:lnTo>
                  <a:pt x="4270897" y="3289300"/>
                </a:lnTo>
                <a:lnTo>
                  <a:pt x="4316521" y="3327400"/>
                </a:lnTo>
                <a:lnTo>
                  <a:pt x="4359213" y="3365500"/>
                </a:lnTo>
                <a:lnTo>
                  <a:pt x="4398970" y="3416300"/>
                </a:lnTo>
                <a:lnTo>
                  <a:pt x="4435785" y="3454400"/>
                </a:lnTo>
                <a:lnTo>
                  <a:pt x="4469653" y="3492500"/>
                </a:lnTo>
                <a:lnTo>
                  <a:pt x="4500570" y="3517900"/>
                </a:lnTo>
                <a:lnTo>
                  <a:pt x="4528530" y="3556000"/>
                </a:lnTo>
                <a:lnTo>
                  <a:pt x="4553528" y="3594100"/>
                </a:lnTo>
                <a:lnTo>
                  <a:pt x="4575558" y="3619500"/>
                </a:lnTo>
                <a:lnTo>
                  <a:pt x="4594617" y="3657600"/>
                </a:lnTo>
                <a:lnTo>
                  <a:pt x="4610698" y="3683000"/>
                </a:lnTo>
                <a:lnTo>
                  <a:pt x="4623797" y="3708400"/>
                </a:lnTo>
                <a:lnTo>
                  <a:pt x="4633908" y="3733800"/>
                </a:lnTo>
                <a:lnTo>
                  <a:pt x="4641026" y="3759200"/>
                </a:lnTo>
                <a:lnTo>
                  <a:pt x="4645743" y="3797300"/>
                </a:lnTo>
                <a:lnTo>
                  <a:pt x="4646197" y="3822700"/>
                </a:lnTo>
                <a:lnTo>
                  <a:pt x="4641154" y="3860800"/>
                </a:lnTo>
                <a:lnTo>
                  <a:pt x="4629384" y="3898900"/>
                </a:lnTo>
                <a:lnTo>
                  <a:pt x="4609655" y="3937000"/>
                </a:lnTo>
                <a:lnTo>
                  <a:pt x="4580736" y="3975100"/>
                </a:lnTo>
                <a:lnTo>
                  <a:pt x="4541395" y="4000500"/>
                </a:lnTo>
                <a:lnTo>
                  <a:pt x="4490402" y="4038600"/>
                </a:lnTo>
                <a:lnTo>
                  <a:pt x="4426524" y="4076700"/>
                </a:lnTo>
                <a:lnTo>
                  <a:pt x="4397010" y="4089400"/>
                </a:lnTo>
                <a:lnTo>
                  <a:pt x="4365681" y="4102100"/>
                </a:lnTo>
                <a:lnTo>
                  <a:pt x="4332591" y="4114800"/>
                </a:lnTo>
                <a:lnTo>
                  <a:pt x="4297792" y="4127500"/>
                </a:lnTo>
                <a:close/>
              </a:path>
              <a:path w="4856480" h="4127500">
                <a:moveTo>
                  <a:pt x="3344771" y="2578100"/>
                </a:moveTo>
                <a:lnTo>
                  <a:pt x="3278737" y="2578100"/>
                </a:lnTo>
                <a:lnTo>
                  <a:pt x="3240181" y="2552700"/>
                </a:lnTo>
                <a:lnTo>
                  <a:pt x="3161684" y="2501900"/>
                </a:lnTo>
                <a:lnTo>
                  <a:pt x="3081369" y="2451100"/>
                </a:lnTo>
                <a:lnTo>
                  <a:pt x="2999269" y="2400300"/>
                </a:lnTo>
                <a:lnTo>
                  <a:pt x="2957560" y="2362200"/>
                </a:lnTo>
                <a:lnTo>
                  <a:pt x="2872848" y="2311400"/>
                </a:lnTo>
                <a:lnTo>
                  <a:pt x="2742605" y="2235200"/>
                </a:lnTo>
                <a:lnTo>
                  <a:pt x="2698362" y="2197100"/>
                </a:lnTo>
                <a:lnTo>
                  <a:pt x="2653711" y="2171700"/>
                </a:lnTo>
                <a:lnTo>
                  <a:pt x="2596870" y="2146300"/>
                </a:lnTo>
                <a:lnTo>
                  <a:pt x="2426859" y="2032000"/>
                </a:lnTo>
                <a:lnTo>
                  <a:pt x="2370426" y="2006600"/>
                </a:lnTo>
                <a:lnTo>
                  <a:pt x="2314146" y="1968500"/>
                </a:lnTo>
                <a:lnTo>
                  <a:pt x="2258038" y="1943100"/>
                </a:lnTo>
                <a:lnTo>
                  <a:pt x="2146420" y="1866900"/>
                </a:lnTo>
                <a:lnTo>
                  <a:pt x="2090951" y="1841500"/>
                </a:lnTo>
                <a:lnTo>
                  <a:pt x="2035734" y="1803400"/>
                </a:lnTo>
                <a:lnTo>
                  <a:pt x="1926138" y="1752600"/>
                </a:lnTo>
                <a:lnTo>
                  <a:pt x="1871800" y="1714500"/>
                </a:lnTo>
                <a:lnTo>
                  <a:pt x="1817794" y="1689100"/>
                </a:lnTo>
                <a:lnTo>
                  <a:pt x="1764142" y="1651000"/>
                </a:lnTo>
                <a:lnTo>
                  <a:pt x="1553466" y="1549400"/>
                </a:lnTo>
                <a:lnTo>
                  <a:pt x="1501881" y="1511300"/>
                </a:lnTo>
                <a:lnTo>
                  <a:pt x="1350047" y="1435100"/>
                </a:lnTo>
                <a:lnTo>
                  <a:pt x="1203016" y="1358900"/>
                </a:lnTo>
                <a:lnTo>
                  <a:pt x="1155167" y="1346200"/>
                </a:lnTo>
                <a:lnTo>
                  <a:pt x="1107933" y="1320800"/>
                </a:lnTo>
                <a:lnTo>
                  <a:pt x="1015386" y="1270000"/>
                </a:lnTo>
                <a:lnTo>
                  <a:pt x="970114" y="1257300"/>
                </a:lnTo>
                <a:lnTo>
                  <a:pt x="881673" y="1206500"/>
                </a:lnTo>
                <a:lnTo>
                  <a:pt x="838544" y="1193800"/>
                </a:lnTo>
                <a:lnTo>
                  <a:pt x="796170" y="1168400"/>
                </a:lnTo>
                <a:lnTo>
                  <a:pt x="713766" y="1143000"/>
                </a:lnTo>
                <a:lnTo>
                  <a:pt x="673777" y="1117600"/>
                </a:lnTo>
                <a:lnTo>
                  <a:pt x="596322" y="1092200"/>
                </a:lnTo>
                <a:lnTo>
                  <a:pt x="522367" y="1066800"/>
                </a:lnTo>
                <a:lnTo>
                  <a:pt x="452074" y="1041400"/>
                </a:lnTo>
                <a:lnTo>
                  <a:pt x="385601" y="1016000"/>
                </a:lnTo>
                <a:lnTo>
                  <a:pt x="323111" y="990600"/>
                </a:lnTo>
                <a:lnTo>
                  <a:pt x="293409" y="990600"/>
                </a:lnTo>
                <a:lnTo>
                  <a:pt x="264763" y="977900"/>
                </a:lnTo>
                <a:lnTo>
                  <a:pt x="237192" y="965200"/>
                </a:lnTo>
                <a:lnTo>
                  <a:pt x="210718" y="965200"/>
                </a:lnTo>
                <a:lnTo>
                  <a:pt x="185359" y="952500"/>
                </a:lnTo>
                <a:lnTo>
                  <a:pt x="138071" y="952500"/>
                </a:lnTo>
                <a:lnTo>
                  <a:pt x="94956" y="939800"/>
                </a:lnTo>
                <a:lnTo>
                  <a:pt x="301551" y="939800"/>
                </a:lnTo>
                <a:lnTo>
                  <a:pt x="331533" y="952500"/>
                </a:lnTo>
                <a:lnTo>
                  <a:pt x="362552" y="965200"/>
                </a:lnTo>
                <a:lnTo>
                  <a:pt x="394589" y="977900"/>
                </a:lnTo>
                <a:lnTo>
                  <a:pt x="427623" y="977900"/>
                </a:lnTo>
                <a:lnTo>
                  <a:pt x="461634" y="990600"/>
                </a:lnTo>
                <a:lnTo>
                  <a:pt x="532507" y="1016000"/>
                </a:lnTo>
                <a:lnTo>
                  <a:pt x="569328" y="1028700"/>
                </a:lnTo>
                <a:lnTo>
                  <a:pt x="607045" y="1054100"/>
                </a:lnTo>
                <a:lnTo>
                  <a:pt x="685087" y="1079500"/>
                </a:lnTo>
                <a:lnTo>
                  <a:pt x="725372" y="1092200"/>
                </a:lnTo>
                <a:lnTo>
                  <a:pt x="766472" y="1117600"/>
                </a:lnTo>
                <a:lnTo>
                  <a:pt x="808367" y="1130300"/>
                </a:lnTo>
                <a:lnTo>
                  <a:pt x="851037" y="1155700"/>
                </a:lnTo>
                <a:lnTo>
                  <a:pt x="894463" y="1168400"/>
                </a:lnTo>
                <a:lnTo>
                  <a:pt x="938623" y="1193800"/>
                </a:lnTo>
                <a:lnTo>
                  <a:pt x="983497" y="1206500"/>
                </a:lnTo>
                <a:lnTo>
                  <a:pt x="1075308" y="1257300"/>
                </a:lnTo>
                <a:lnTo>
                  <a:pt x="1122205" y="1282700"/>
                </a:lnTo>
                <a:lnTo>
                  <a:pt x="1169735" y="1295400"/>
                </a:lnTo>
                <a:lnTo>
                  <a:pt x="1315926" y="1371600"/>
                </a:lnTo>
                <a:lnTo>
                  <a:pt x="1518494" y="1473200"/>
                </a:lnTo>
                <a:lnTo>
                  <a:pt x="1570367" y="1498600"/>
                </a:lnTo>
                <a:lnTo>
                  <a:pt x="1622691" y="1536700"/>
                </a:lnTo>
                <a:lnTo>
                  <a:pt x="1782175" y="1612900"/>
                </a:lnTo>
                <a:lnTo>
                  <a:pt x="1836105" y="1651000"/>
                </a:lnTo>
                <a:lnTo>
                  <a:pt x="1890387" y="1676400"/>
                </a:lnTo>
                <a:lnTo>
                  <a:pt x="1944999" y="1714500"/>
                </a:lnTo>
                <a:lnTo>
                  <a:pt x="2055134" y="1765300"/>
                </a:lnTo>
                <a:lnTo>
                  <a:pt x="2110617" y="1803400"/>
                </a:lnTo>
                <a:lnTo>
                  <a:pt x="2166351" y="1828800"/>
                </a:lnTo>
                <a:lnTo>
                  <a:pt x="2278486" y="1905000"/>
                </a:lnTo>
                <a:lnTo>
                  <a:pt x="2334848" y="1930400"/>
                </a:lnTo>
                <a:lnTo>
                  <a:pt x="2448059" y="2006600"/>
                </a:lnTo>
                <a:lnTo>
                  <a:pt x="2504868" y="2032000"/>
                </a:lnTo>
                <a:lnTo>
                  <a:pt x="2618791" y="2108200"/>
                </a:lnTo>
                <a:lnTo>
                  <a:pt x="2675865" y="2133600"/>
                </a:lnTo>
                <a:lnTo>
                  <a:pt x="2720361" y="2171700"/>
                </a:lnTo>
                <a:lnTo>
                  <a:pt x="2895019" y="2273300"/>
                </a:lnTo>
                <a:lnTo>
                  <a:pt x="2937815" y="2298700"/>
                </a:lnTo>
                <a:lnTo>
                  <a:pt x="2980251" y="2336800"/>
                </a:lnTo>
                <a:lnTo>
                  <a:pt x="3105323" y="2413000"/>
                </a:lnTo>
                <a:lnTo>
                  <a:pt x="3226893" y="2489200"/>
                </a:lnTo>
                <a:lnTo>
                  <a:pt x="3266605" y="2514600"/>
                </a:lnTo>
                <a:lnTo>
                  <a:pt x="3305900" y="2552700"/>
                </a:lnTo>
                <a:lnTo>
                  <a:pt x="3344771" y="2578100"/>
                </a:lnTo>
                <a:close/>
              </a:path>
              <a:path w="4856480" h="4127500">
                <a:moveTo>
                  <a:pt x="4827174" y="2247900"/>
                </a:moveTo>
                <a:lnTo>
                  <a:pt x="4757883" y="2247900"/>
                </a:lnTo>
                <a:lnTo>
                  <a:pt x="4775440" y="2235200"/>
                </a:lnTo>
                <a:lnTo>
                  <a:pt x="4789670" y="2235200"/>
                </a:lnTo>
                <a:lnTo>
                  <a:pt x="4800789" y="2209800"/>
                </a:lnTo>
                <a:lnTo>
                  <a:pt x="4809015" y="2197100"/>
                </a:lnTo>
                <a:lnTo>
                  <a:pt x="4813476" y="2171700"/>
                </a:lnTo>
                <a:lnTo>
                  <a:pt x="4813669" y="2146300"/>
                </a:lnTo>
                <a:lnTo>
                  <a:pt x="4809599" y="2120900"/>
                </a:lnTo>
                <a:lnTo>
                  <a:pt x="4801272" y="2095500"/>
                </a:lnTo>
                <a:lnTo>
                  <a:pt x="4788693" y="2070100"/>
                </a:lnTo>
                <a:lnTo>
                  <a:pt x="4771867" y="2044700"/>
                </a:lnTo>
                <a:lnTo>
                  <a:pt x="4750800" y="2006600"/>
                </a:lnTo>
                <a:lnTo>
                  <a:pt x="4725497" y="1981200"/>
                </a:lnTo>
                <a:lnTo>
                  <a:pt x="4695963" y="1943100"/>
                </a:lnTo>
                <a:lnTo>
                  <a:pt x="4662205" y="1917700"/>
                </a:lnTo>
                <a:lnTo>
                  <a:pt x="4624227" y="1879600"/>
                </a:lnTo>
                <a:lnTo>
                  <a:pt x="4582035" y="1841500"/>
                </a:lnTo>
                <a:lnTo>
                  <a:pt x="4535634" y="1803400"/>
                </a:lnTo>
                <a:lnTo>
                  <a:pt x="4485030" y="1765300"/>
                </a:lnTo>
                <a:lnTo>
                  <a:pt x="4430227" y="1714500"/>
                </a:lnTo>
                <a:lnTo>
                  <a:pt x="4371232" y="1676400"/>
                </a:lnTo>
                <a:lnTo>
                  <a:pt x="4308050" y="1625600"/>
                </a:lnTo>
                <a:lnTo>
                  <a:pt x="4240686" y="1587500"/>
                </a:lnTo>
                <a:lnTo>
                  <a:pt x="4203831" y="1562100"/>
                </a:lnTo>
                <a:lnTo>
                  <a:pt x="4166142" y="1536700"/>
                </a:lnTo>
                <a:lnTo>
                  <a:pt x="4127658" y="1511300"/>
                </a:lnTo>
                <a:lnTo>
                  <a:pt x="4088421" y="1485900"/>
                </a:lnTo>
                <a:lnTo>
                  <a:pt x="4048472" y="1460500"/>
                </a:lnTo>
                <a:lnTo>
                  <a:pt x="3966595" y="1409700"/>
                </a:lnTo>
                <a:lnTo>
                  <a:pt x="3882352" y="1358900"/>
                </a:lnTo>
                <a:lnTo>
                  <a:pt x="3796067" y="1308100"/>
                </a:lnTo>
                <a:lnTo>
                  <a:pt x="3663519" y="1231900"/>
                </a:lnTo>
                <a:lnTo>
                  <a:pt x="3162089" y="952500"/>
                </a:lnTo>
                <a:lnTo>
                  <a:pt x="3250625" y="952500"/>
                </a:lnTo>
                <a:lnTo>
                  <a:pt x="3671065" y="1181100"/>
                </a:lnTo>
                <a:lnTo>
                  <a:pt x="3716823" y="1206500"/>
                </a:lnTo>
                <a:lnTo>
                  <a:pt x="3762231" y="1244600"/>
                </a:lnTo>
                <a:lnTo>
                  <a:pt x="3895923" y="1320800"/>
                </a:lnTo>
                <a:lnTo>
                  <a:pt x="3982508" y="1371600"/>
                </a:lnTo>
                <a:lnTo>
                  <a:pt x="4066657" y="1422400"/>
                </a:lnTo>
                <a:lnTo>
                  <a:pt x="4107710" y="1447800"/>
                </a:lnTo>
                <a:lnTo>
                  <a:pt x="4148023" y="1473200"/>
                </a:lnTo>
                <a:lnTo>
                  <a:pt x="4187555" y="1498600"/>
                </a:lnTo>
                <a:lnTo>
                  <a:pt x="4226261" y="1524000"/>
                </a:lnTo>
                <a:lnTo>
                  <a:pt x="4264099" y="1549400"/>
                </a:lnTo>
                <a:lnTo>
                  <a:pt x="4332412" y="1600200"/>
                </a:lnTo>
                <a:lnTo>
                  <a:pt x="4396421" y="1638300"/>
                </a:lnTo>
                <a:lnTo>
                  <a:pt x="4456150" y="1689100"/>
                </a:lnTo>
                <a:lnTo>
                  <a:pt x="4511623" y="1727200"/>
                </a:lnTo>
                <a:lnTo>
                  <a:pt x="4562864" y="1765300"/>
                </a:lnTo>
                <a:lnTo>
                  <a:pt x="4609896" y="1803400"/>
                </a:lnTo>
                <a:lnTo>
                  <a:pt x="4652744" y="1841500"/>
                </a:lnTo>
                <a:lnTo>
                  <a:pt x="4691432" y="1879600"/>
                </a:lnTo>
                <a:lnTo>
                  <a:pt x="4725982" y="1917700"/>
                </a:lnTo>
                <a:lnTo>
                  <a:pt x="4756420" y="1955800"/>
                </a:lnTo>
                <a:lnTo>
                  <a:pt x="4782769" y="1981200"/>
                </a:lnTo>
                <a:lnTo>
                  <a:pt x="4805053" y="2019300"/>
                </a:lnTo>
                <a:lnTo>
                  <a:pt x="4823296" y="2044700"/>
                </a:lnTo>
                <a:lnTo>
                  <a:pt x="4837522" y="2070100"/>
                </a:lnTo>
                <a:lnTo>
                  <a:pt x="4847754" y="2108200"/>
                </a:lnTo>
                <a:lnTo>
                  <a:pt x="4854017" y="2133600"/>
                </a:lnTo>
                <a:lnTo>
                  <a:pt x="4856334" y="2159000"/>
                </a:lnTo>
                <a:lnTo>
                  <a:pt x="4854730" y="2184400"/>
                </a:lnTo>
                <a:lnTo>
                  <a:pt x="4849227" y="2209800"/>
                </a:lnTo>
                <a:lnTo>
                  <a:pt x="4836303" y="2235200"/>
                </a:lnTo>
                <a:lnTo>
                  <a:pt x="4827174" y="2247900"/>
                </a:lnTo>
                <a:close/>
              </a:path>
              <a:path w="4856480" h="4127500">
                <a:moveTo>
                  <a:pt x="3705535" y="2717800"/>
                </a:moveTo>
                <a:lnTo>
                  <a:pt x="3633325" y="2717800"/>
                </a:lnTo>
                <a:lnTo>
                  <a:pt x="3582190" y="2705100"/>
                </a:lnTo>
                <a:lnTo>
                  <a:pt x="3522217" y="2692400"/>
                </a:lnTo>
                <a:lnTo>
                  <a:pt x="3734762" y="2692400"/>
                </a:lnTo>
                <a:lnTo>
                  <a:pt x="3724041" y="2705100"/>
                </a:lnTo>
                <a:lnTo>
                  <a:pt x="3705535" y="2717800"/>
                </a:lnTo>
                <a:close/>
              </a:path>
              <a:path w="4856480" h="4127500">
                <a:moveTo>
                  <a:pt x="2374219" y="4102100"/>
                </a:moveTo>
                <a:lnTo>
                  <a:pt x="2120163" y="4102100"/>
                </a:lnTo>
                <a:lnTo>
                  <a:pt x="2020681" y="4076700"/>
                </a:lnTo>
                <a:lnTo>
                  <a:pt x="1972355" y="4051300"/>
                </a:lnTo>
                <a:lnTo>
                  <a:pt x="1925020" y="4038600"/>
                </a:lnTo>
                <a:lnTo>
                  <a:pt x="1789301" y="4000500"/>
                </a:lnTo>
                <a:lnTo>
                  <a:pt x="1731203" y="3975100"/>
                </a:lnTo>
                <a:lnTo>
                  <a:pt x="1675476" y="3962400"/>
                </a:lnTo>
                <a:lnTo>
                  <a:pt x="1622130" y="3937000"/>
                </a:lnTo>
                <a:lnTo>
                  <a:pt x="1571174" y="3911600"/>
                </a:lnTo>
                <a:lnTo>
                  <a:pt x="1522618" y="3886200"/>
                </a:lnTo>
                <a:lnTo>
                  <a:pt x="1476473" y="3860800"/>
                </a:lnTo>
                <a:lnTo>
                  <a:pt x="1432749" y="3848100"/>
                </a:lnTo>
                <a:lnTo>
                  <a:pt x="1391455" y="3822700"/>
                </a:lnTo>
                <a:lnTo>
                  <a:pt x="1352603" y="3797300"/>
                </a:lnTo>
                <a:lnTo>
                  <a:pt x="1316201" y="3759200"/>
                </a:lnTo>
                <a:lnTo>
                  <a:pt x="1282260" y="3733800"/>
                </a:lnTo>
                <a:lnTo>
                  <a:pt x="1250791" y="3708400"/>
                </a:lnTo>
                <a:lnTo>
                  <a:pt x="1221803" y="3683000"/>
                </a:lnTo>
                <a:lnTo>
                  <a:pt x="1171310" y="3632200"/>
                </a:lnTo>
                <a:lnTo>
                  <a:pt x="1133686" y="3581400"/>
                </a:lnTo>
                <a:lnTo>
                  <a:pt x="1100691" y="3530600"/>
                </a:lnTo>
                <a:lnTo>
                  <a:pt x="1072370" y="3479800"/>
                </a:lnTo>
                <a:lnTo>
                  <a:pt x="1048767" y="3429000"/>
                </a:lnTo>
                <a:lnTo>
                  <a:pt x="1029927" y="3378200"/>
                </a:lnTo>
                <a:lnTo>
                  <a:pt x="1015894" y="3327400"/>
                </a:lnTo>
                <a:lnTo>
                  <a:pt x="1006712" y="3276600"/>
                </a:lnTo>
                <a:lnTo>
                  <a:pt x="1002426" y="3238500"/>
                </a:lnTo>
                <a:lnTo>
                  <a:pt x="1003081" y="3187700"/>
                </a:lnTo>
                <a:lnTo>
                  <a:pt x="1008721" y="3149600"/>
                </a:lnTo>
                <a:lnTo>
                  <a:pt x="1019390" y="3111500"/>
                </a:lnTo>
                <a:lnTo>
                  <a:pt x="1035134" y="3073400"/>
                </a:lnTo>
                <a:lnTo>
                  <a:pt x="1058424" y="3035300"/>
                </a:lnTo>
                <a:lnTo>
                  <a:pt x="1087037" y="2997200"/>
                </a:lnTo>
                <a:lnTo>
                  <a:pt x="1120625" y="2971800"/>
                </a:lnTo>
                <a:lnTo>
                  <a:pt x="1158842" y="2946400"/>
                </a:lnTo>
                <a:lnTo>
                  <a:pt x="1201341" y="2921000"/>
                </a:lnTo>
                <a:lnTo>
                  <a:pt x="1247775" y="2908300"/>
                </a:lnTo>
                <a:lnTo>
                  <a:pt x="1441755" y="2908300"/>
                </a:lnTo>
                <a:lnTo>
                  <a:pt x="1506078" y="2933700"/>
                </a:lnTo>
                <a:lnTo>
                  <a:pt x="1539214" y="2933700"/>
                </a:lnTo>
                <a:lnTo>
                  <a:pt x="1572918" y="2946400"/>
                </a:lnTo>
                <a:lnTo>
                  <a:pt x="1270319" y="2946400"/>
                </a:lnTo>
                <a:lnTo>
                  <a:pt x="1218585" y="2971800"/>
                </a:lnTo>
                <a:lnTo>
                  <a:pt x="1172384" y="2984500"/>
                </a:lnTo>
                <a:lnTo>
                  <a:pt x="1132312" y="3009900"/>
                </a:lnTo>
                <a:lnTo>
                  <a:pt x="1098963" y="3048000"/>
                </a:lnTo>
                <a:lnTo>
                  <a:pt x="1072931" y="3086100"/>
                </a:lnTo>
                <a:lnTo>
                  <a:pt x="1057845" y="3124200"/>
                </a:lnTo>
                <a:lnTo>
                  <a:pt x="1048339" y="3175000"/>
                </a:lnTo>
                <a:lnTo>
                  <a:pt x="1044359" y="3213100"/>
                </a:lnTo>
                <a:lnTo>
                  <a:pt x="1045846" y="3251200"/>
                </a:lnTo>
                <a:lnTo>
                  <a:pt x="1052745" y="3302000"/>
                </a:lnTo>
                <a:lnTo>
                  <a:pt x="1064998" y="3352800"/>
                </a:lnTo>
                <a:lnTo>
                  <a:pt x="1082549" y="3390900"/>
                </a:lnTo>
                <a:lnTo>
                  <a:pt x="1105341" y="3441700"/>
                </a:lnTo>
                <a:lnTo>
                  <a:pt x="1133317" y="3492500"/>
                </a:lnTo>
                <a:lnTo>
                  <a:pt x="1166420" y="3543300"/>
                </a:lnTo>
                <a:lnTo>
                  <a:pt x="1204593" y="3594100"/>
                </a:lnTo>
                <a:lnTo>
                  <a:pt x="1248827" y="3644900"/>
                </a:lnTo>
                <a:lnTo>
                  <a:pt x="1301766" y="3695700"/>
                </a:lnTo>
                <a:lnTo>
                  <a:pt x="1331406" y="3721100"/>
                </a:lnTo>
                <a:lnTo>
                  <a:pt x="1363113" y="3746500"/>
                </a:lnTo>
                <a:lnTo>
                  <a:pt x="1396847" y="3771900"/>
                </a:lnTo>
                <a:lnTo>
                  <a:pt x="1432574" y="3797300"/>
                </a:lnTo>
                <a:lnTo>
                  <a:pt x="1470255" y="3810000"/>
                </a:lnTo>
                <a:lnTo>
                  <a:pt x="1509854" y="3835400"/>
                </a:lnTo>
                <a:lnTo>
                  <a:pt x="1551334" y="3860800"/>
                </a:lnTo>
                <a:lnTo>
                  <a:pt x="1594659" y="3873500"/>
                </a:lnTo>
                <a:lnTo>
                  <a:pt x="1639791" y="3898900"/>
                </a:lnTo>
                <a:lnTo>
                  <a:pt x="1686693" y="3911600"/>
                </a:lnTo>
                <a:lnTo>
                  <a:pt x="1735330" y="3937000"/>
                </a:lnTo>
                <a:lnTo>
                  <a:pt x="1785663" y="3949700"/>
                </a:lnTo>
                <a:lnTo>
                  <a:pt x="1837656" y="3975100"/>
                </a:lnTo>
                <a:lnTo>
                  <a:pt x="1946476" y="4000500"/>
                </a:lnTo>
                <a:lnTo>
                  <a:pt x="2003228" y="4025900"/>
                </a:lnTo>
                <a:lnTo>
                  <a:pt x="2244996" y="4076700"/>
                </a:lnTo>
                <a:lnTo>
                  <a:pt x="2374219" y="4102100"/>
                </a:lnTo>
                <a:close/>
              </a:path>
              <a:path w="4856480" h="4127500">
                <a:moveTo>
                  <a:pt x="2470372" y="4127500"/>
                </a:moveTo>
                <a:lnTo>
                  <a:pt x="2270076" y="4127500"/>
                </a:lnTo>
                <a:lnTo>
                  <a:pt x="2223191" y="4114800"/>
                </a:lnTo>
                <a:lnTo>
                  <a:pt x="2171251" y="4102100"/>
                </a:lnTo>
                <a:lnTo>
                  <a:pt x="2374219" y="4102100"/>
                </a:lnTo>
                <a:lnTo>
                  <a:pt x="2363169" y="4064000"/>
                </a:lnTo>
                <a:lnTo>
                  <a:pt x="2350625" y="4013200"/>
                </a:lnTo>
                <a:lnTo>
                  <a:pt x="2336587" y="3975100"/>
                </a:lnTo>
                <a:lnTo>
                  <a:pt x="2321051" y="3924300"/>
                </a:lnTo>
                <a:lnTo>
                  <a:pt x="2304017" y="3873500"/>
                </a:lnTo>
                <a:lnTo>
                  <a:pt x="2285483" y="3835400"/>
                </a:lnTo>
                <a:lnTo>
                  <a:pt x="2265446" y="3784600"/>
                </a:lnTo>
                <a:lnTo>
                  <a:pt x="2233659" y="3721100"/>
                </a:lnTo>
                <a:lnTo>
                  <a:pt x="2201175" y="3657600"/>
                </a:lnTo>
                <a:lnTo>
                  <a:pt x="2168057" y="3594100"/>
                </a:lnTo>
                <a:lnTo>
                  <a:pt x="2134369" y="3543300"/>
                </a:lnTo>
                <a:lnTo>
                  <a:pt x="2100177" y="3492500"/>
                </a:lnTo>
                <a:lnTo>
                  <a:pt x="2065544" y="3429000"/>
                </a:lnTo>
                <a:lnTo>
                  <a:pt x="2030534" y="3390900"/>
                </a:lnTo>
                <a:lnTo>
                  <a:pt x="1995213" y="3340100"/>
                </a:lnTo>
                <a:lnTo>
                  <a:pt x="1816174" y="3149600"/>
                </a:lnTo>
                <a:lnTo>
                  <a:pt x="1673884" y="3048000"/>
                </a:lnTo>
                <a:lnTo>
                  <a:pt x="1638978" y="3035300"/>
                </a:lnTo>
                <a:lnTo>
                  <a:pt x="1604467" y="3009900"/>
                </a:lnTo>
                <a:lnTo>
                  <a:pt x="1536888" y="2984500"/>
                </a:lnTo>
                <a:lnTo>
                  <a:pt x="1471662" y="2959100"/>
                </a:lnTo>
                <a:lnTo>
                  <a:pt x="1440091" y="2959100"/>
                </a:lnTo>
                <a:lnTo>
                  <a:pt x="1409302" y="2946400"/>
                </a:lnTo>
                <a:lnTo>
                  <a:pt x="1572918" y="2946400"/>
                </a:lnTo>
                <a:lnTo>
                  <a:pt x="1607129" y="2971800"/>
                </a:lnTo>
                <a:lnTo>
                  <a:pt x="1676830" y="2997200"/>
                </a:lnTo>
                <a:lnTo>
                  <a:pt x="1819631" y="3098800"/>
                </a:lnTo>
                <a:lnTo>
                  <a:pt x="1855684" y="3136900"/>
                </a:lnTo>
                <a:lnTo>
                  <a:pt x="1891755" y="3162300"/>
                </a:lnTo>
                <a:lnTo>
                  <a:pt x="1999474" y="3276600"/>
                </a:lnTo>
                <a:lnTo>
                  <a:pt x="2035011" y="3327400"/>
                </a:lnTo>
                <a:lnTo>
                  <a:pt x="2070261" y="3365500"/>
                </a:lnTo>
                <a:lnTo>
                  <a:pt x="2105165" y="3416300"/>
                </a:lnTo>
                <a:lnTo>
                  <a:pt x="2139660" y="3467100"/>
                </a:lnTo>
                <a:lnTo>
                  <a:pt x="2173686" y="3517900"/>
                </a:lnTo>
                <a:lnTo>
                  <a:pt x="2207181" y="3581400"/>
                </a:lnTo>
                <a:lnTo>
                  <a:pt x="2240084" y="3644900"/>
                </a:lnTo>
                <a:lnTo>
                  <a:pt x="2272336" y="3708400"/>
                </a:lnTo>
                <a:lnTo>
                  <a:pt x="2303873" y="3771900"/>
                </a:lnTo>
                <a:lnTo>
                  <a:pt x="2325658" y="3822700"/>
                </a:lnTo>
                <a:lnTo>
                  <a:pt x="2345742" y="3873500"/>
                </a:lnTo>
                <a:lnTo>
                  <a:pt x="2364121" y="3924300"/>
                </a:lnTo>
                <a:lnTo>
                  <a:pt x="2380792" y="3962400"/>
                </a:lnTo>
                <a:lnTo>
                  <a:pt x="2395752" y="4013200"/>
                </a:lnTo>
                <a:lnTo>
                  <a:pt x="2408996" y="4064000"/>
                </a:lnTo>
                <a:lnTo>
                  <a:pt x="2420521" y="4114800"/>
                </a:lnTo>
                <a:lnTo>
                  <a:pt x="2470372" y="4127500"/>
                </a:lnTo>
                <a:close/>
              </a:path>
            </a:pathLst>
          </a:custGeom>
          <a:solidFill>
            <a:srgbClr val="644F3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2" name="Текстовое поле 31"/>
          <p:cNvSpPr txBox="1"/>
          <p:nvPr/>
        </p:nvSpPr>
        <p:spPr>
          <a:xfrm>
            <a:off x="2741930" y="2221230"/>
            <a:ext cx="6185535" cy="7581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60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Homework:</a:t>
            </a:r>
            <a:endParaRPr lang="en-US" altLang="en-US" sz="600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  <a:p>
            <a:r>
              <a:rPr lang="en-US" altLang="en-US" sz="32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write down and translate the text from the video</a:t>
            </a:r>
            <a:endParaRPr lang="en-US" altLang="en-US" sz="320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1457</Words>
  <Application>WPS Presentation</Application>
  <PresentationFormat>宽屏</PresentationFormat>
  <Paragraphs>75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SimSun</vt:lpstr>
      <vt:lpstr>Wingdings</vt:lpstr>
      <vt:lpstr>Calibri Light</vt:lpstr>
      <vt:lpstr>Tahoma</vt:lpstr>
      <vt:lpstr>Calibri</vt:lpstr>
      <vt:lpstr>Microsoft YaHei</vt:lpstr>
      <vt:lpstr>Arial Unicode MS</vt:lpstr>
      <vt:lpstr>Comic Sans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4</cp:revision>
  <dcterms:created xsi:type="dcterms:W3CDTF">2025-07-23T00:59:00Z</dcterms:created>
  <dcterms:modified xsi:type="dcterms:W3CDTF">2026-03-01T03:01:06Z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1049-12.2.0.23196</vt:lpwstr>
  </property>
  <property fmtid="{D5CDD505-2E9C-101B-9397-08002B2CF9AE}" pid="3" name="ICV">
    <vt:lpwstr>6BB1276FB30A4A4CB8D9C5002E436DED_11</vt:lpwstr>
  </property>
</Properties>
</file>