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3"/>
    <p:sldId id="259" r:id="rId4"/>
    <p:sldId id="257" r:id="rId5"/>
    <p:sldId id="256" r:id="rId6"/>
    <p:sldId id="260" r:id="rId7"/>
    <p:sldId id="261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4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2-15T14:24:28"/>
    </inkml:context>
    <inkml:brush xml:id="br0">
      <inkml:brushProperty name="width" value="0.0529194456206428" units="cm"/>
      <inkml:brushProperty name="height" value="0.0529194456206428" units="cm"/>
      <inkml:brushProperty name="color" value="#000000"/>
      <inkml:brushProperty name="ignorePressure" value="0"/>
    </inkml:brush>
  </inkml:definitions>
  <inkml:trace contextRef="#ctx0" brushRef="#br0">377.803 1727.444 767,'6.505'0.000'0,"-0.314"0.000"0,1.509-0.342-5,-0.338-2.085 4,0.631-1.850-1,0.579-1.703 0,0.226-0.444 0,0.056 0.926 1,0.903 0.129 0,-0.417-0.218 2,-0.854-0.331-1,-0.169-0.782 0,0.287-1.061 0,-3.670 3.059 0,0.490-0.584 0,1.516-1.325-2,0.931-0.572 0,0.903-0.447 1,0.825-0.335-1,-0.098-0.035 0,0.200-0.560 0,0.049-0.599-1,-0.056-0.589 1,1.376-2.469 0,-0.739-0.307 1,-0.874-0.062 0,0.987-0.352 0,2.051-0.501 4,2.534-0.551-2,-1.895 2.525-3,-0.238 0.660 0,-0.692 0.837 0,-0.957 0.907 0,-0.826 0.423 0,-0.688 0.071 1,-0.553-0.172 6,-0.430-0.326-1,-0.320 0.321-4,-0.227 0.738 0,-0.151 0.977 1,-0.090 1.080-1,-0.282 0.593 2,-0.396 0.228 0,-0.448-0.032-1,-0.457-0.206 1,0.260-0.844 0,-1.272 0.699-1,-1.294 0.905-1,0.654-1.809 1,-9.652 2.589 4,-1.568 4.316 0,2.346 6.198-2,-2.655 2.162-2,3.190-2.759-2,-0.887 1.503-19,-1.006 1.217 34,-1.021 0.948-16,-1.573 1.904-1,-0.922 1.116-1,-0.736 0.976 2,-1.291 2.319-1,-0.391 1.360 0,-0.204 1.220 0,0.403 0.111 0,0.743-0.583 1,0.890-0.960 0,0.380 1.651 0,2.341-2.325 4,0.468 0.934 2,-0.420 1.842 10,0.432-2.022-20,0.356-2.695 2,-0.698-1.013 0,0.135-1.316 8,0.637-1.392 3,0.893-1.323-3,0.976-1.169-2,0.945-0.976-4,0.847 0.648 4,0.716 0.171 2,0.575-0.138-2,0.458-1.197-1,0.271-0.491 0,0.237 4.845-4,-0.028-1.940 3,-2.241-2.788 0,-2.558 0.479 4,1.444 1.990-1,2.141-2.719-3,-0.158 0.690-2,-0.422 0.317 1,-0.550 0.060-1,-0.135 0.343 0,0.131 0.490 2,0.285 0.538-1,0.517-1.003 1,0.294-0.280-1,0.282-0.412 0,0.256-0.471 1,-0.125 4.104 0,0.504-1.092 2,-0.220-0.413 0,-0.900-3.010-1,-2.605-1.724 1,-1.833-0.970 0,3.187 4.098 0,0.050 2.217-2,-2.350 1.012-3,-2.521-2.181 1,-0.261-1.514 1,2.109-0.063 2,2.245-0.364 0,1.668-0.288 0,1.118-0.290-2,0.769 0.106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2-15T14:24:31"/>
    </inkml:context>
    <inkml:brush xml:id="br0">
      <inkml:brushProperty name="width" value="0.0529194456206428" units="cm"/>
      <inkml:brushProperty name="height" value="0.0529194456206428" units="cm"/>
      <inkml:brushProperty name="color" value="#000000"/>
      <inkml:brushProperty name="ignorePressure" value="0"/>
    </inkml:brush>
  </inkml:definitions>
  <inkml:trace contextRef="#ctx0" brushRef="#br0">6355.803 887.444 767,'0.000'-7.596'0,"0.000"-1.668"-5,0.810 2.649 4,1.269-1.953-1,1.469-1.846-1,1.489-2.010-1,1.392-1.967 1,1.228-1.795-1,-0.549 2.233 1,0.477 0.381 0,0.366 0.760 0,0.270 0.983 0,-0.037 1.099 1,-0.249 1.121 0,-0.381 1.076 3,-0.454 0.988 0,1.193-0.686 0,-0.599 0.977 4,-0.539 0.735-1,-0.810 1.113-1,-0.645 1.025-1,-0.603 0.990 0,3.601-0.857 1,-2.084 2.515-1,-0.133 1.179 0,1.963 0.742 0,1.014 1.484 0,-3.863 0.845-3,0.535 0.896 0,1.375 1.094 0,0.117 0.033 0,-0.094-0.313-1,0.725 0.621-1,0.367 0.725 2,0.426 0.901 2,0.924 1.318-2,-1.107-0.358-1,0.398 0.670 1,0.223 0.473 0,-0.137 0.098 2,-0.379-0.167-1,-0.527-0.343-4,-0.603-0.446 1,-0.475 0.139 0,-1.072-0.190 1,-1.100-0.093 5,-1.053-0.023 0,-0.838 0.449-1,-0.922 0.036 0,-0.765 0.038-1,-0.610 0.037 1,-0.223-1.127-2,0.184 0.298 0,0.353 0.388 0,0.189 0.684 1,0.063 0.863-1,-0.028 0.950 0,0.020 1.392-1,-0.162 0.049 0,-0.188-0.295 0,-0.527-0.555-1,-0.609 0.738 0,-0.704 1.005 1,-3.311 7.155 3,-3.688 1.966-5,-2.306-0.026 0,-1.265-1.227-1,3.178-6.389 2,0.466-0.734 1,0.688-0.628-1,-1.661 2.152 3,-0.551-1.103 3,-1.239-0.705-1,0.007-2.406 0,2.447-3.430-2,0.300-0.918 0,0.312-0.680 1,-0.886-0.180 1,0.158-1.053-1,0.738-1.108-1,0.422-0.800 0,0.449-0.685 0,0.436-0.564 1,-0.736 0.339-1,0.003 0.722-1,-2.884 2.183 1,-2.146 2.722 0,4.428-3.020-1,0.432-0.132-1,-0.232 0.488 0,1.385-0.897 0,-0.020-0.174 1,-0.012-0.282 0,-1.074 0.754 0,-0.938 1.033 0,-1.122 1.344 0,-2.363 1.730-2,-0.441-0.090-1,2.700-1.460 1,0.685 0.296 0,0.877 0.414 0,0.722-0.040 0,0.577-0.362 3,0.447-0.573 2,-1.771 2.451-3,0.114 0.797 4,0.719 0.002-1,1.021-0.478-4,1.113-0.726 0,1.069-0.811 1,0.234-1.146 0,-0.291-1.247 1,-2.804 4.185 5,2.024-0.677-2,1.720-0.611-5,1.300-0.554 1,0.828-0.584-1,0.419-0.539 1,0.389 1.786 0,2.059-2.411 1,3.476-6.213 0,0.342 0.663 0,5.527 3.464-2,-5.857-1.764 0,0.836 0.048-1,0.656-0.061 1,0.497-0.133 0,1.653-0.034-1,0.645-0.247 0,0.556-0.248 0,0.460-0.233 0,0.987 0.177 1,-0.776 0.322-1,-1.071 0.439 1,-1.167 0.476 0,1.382 0.485 2,-2.473-0.564 1,-0.987-0.254 0,-1.079-0.308 2,3.042 0.649 1,-3.250-1.049-7,0.609-0.633 0,-0.300-0.771 3,1.066 0.055 4,-0.734 0.093-1,1.045 0.026-5,1.191 0.020-1,1.159 0.015 1,-3.554 0.009 0,1.381 0.002 0,1.540 0.001 1,1.650 0.001-2,-0.184 0.000 0,-0.714-0.000 0,-0.970-0.000 1,-1.561-0.001-1,-0.607-0.000 3,-0.480-0.000 0,-0.388-0.418 0,5.219-2.481 3,-2.039-2.921-2,-2.785-1.680-2,-0.398 0.879 1,2.028 1.167 0,0.269 2.067-1,-1.827-0.120 0,-1.723-1.244 1,-0.432-1.443-1,0.797 2.197 0,0.941 4.465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2-15T14:24:36"/>
    </inkml:context>
    <inkml:brush xml:id="br0">
      <inkml:brushProperty name="width" value="0.0529194456206428" units="cm"/>
      <inkml:brushProperty name="height" value="0.0529194456206428" units="cm"/>
      <inkml:brushProperty name="color" value="#000000"/>
      <inkml:brushProperty name="ignorePressure" value="0"/>
    </inkml:brush>
  </inkml:definitions>
  <inkml:trace contextRef="#ctx0" brushRef="#br0">17750.803 1052.444 767,'6.105'0.000'0,"0.559"0.000"0,-0.422 0.000-5,6.221-0.313 2,-4.174-0.512 1,1.576-0.620 0,0.979-0.306 0,0.887-0.138-1,0.643 0.005 0,0.439 0.103 0,1.318-0.001-1,-0.779 0.255 2,-1.119 0.270 1,-1.266 0.261 0,-1.740 0.266 0,-1.100 0.188 1,-0.988 0.159 3,-0.855 0.131 1,4.332 0.949 2,-1.697 2.141-1,-0.912 3.816-4,-4.184-1.363 0,-0.057 1.320-1,-0.012 0.990-2,0.023 0.708 1,0.043 0.475-1,0.055 0.289 1,-0.389-0.147-1,-0.305 0.438 1,-0.381 0.471 0,-0.414 0.468 0,-0.740 4.418-1,-1.613 2.379 1,-1.676 2.426 0,-1.578 2.258-3,-0.297-3.736 1,-0.885-0.022-1,-0.818-0.322 1,-0.729-0.514 0,-1.068-0.832-1,-1.244-1.009 4,-1.303-1.078 1,-1.273-1.068 0,-1.711-0.350 0,-0.709-1.036 0,-0.420-0.913-1,-0.197-0.776 1,-2.992 0.766-1,-0.242-1.122 1,-0.113-1.035 0,4.158-2.431-1,0.939-0.579 1,1.084-0.493 1,1.129-0.408-1,-0.080 0.176 0,0.832-0.308 3,0.607-0.232 0,0.420-0.167-1,0.670-0.342-2,0.115-0.076 0,0.025-0.044 0,-0.039-0.020 0,-0.621 0.127-1,0.400-0.480 0,0.502-0.562 0,0.529-0.573 1,0.514-0.429 9,-2.016 0.331-13,14.490-2.089 5,0.391-0.341 1,-0.561 0.177-1,1.896 0.036 0,-1.662-0.006-4,2.369-0.000 0,4.068 0.000-2,1.332-0.001 1,0.547-0.000-1,3.732-0.000-1,-1.330-0.001 2,0.945-0.000 2,0.512-0.000 2,0.588 0.294 0,-1.064 0.461-7,-1.414 0.534 2,-1.533 0.541-1,-2.977 0.242 2,-1.459 0.417 7,-1.379 0.387-2,-1.242 0.343 1,-0.836 0.532 0,-0.512 0.628 2,-0.264 0.655 0,-0.078 0.635-3,0.686 1.230-2,0.547 0.958-1,0.662 0.922 1,0.689 0.837-1,0.398 1.008-1,0.180 1.054-1,0.023 1.014 1,-0.080 0.920 0,-1.566-1.234 0,-0.813-0.081 0,-0.947-0.272 1,-0.994-0.390 0,0.090 2.720-1,-0.832 0.163 5,-0.561 0.262 1,-0.350 0.302-3,-0.896-2.678-2,-0.418-0.855 1,-0.422-1.028-1,-0.398-1.084 1,-0.316-0.637-1,-0.342-1.067 3,-0.283-0.934 4,-0.223-0.784-1,-0.877 2.529-1,-1.961-2.897-2,-2.744-2.397 3,-3.320-1.732-2,-4.604-1.104-6,4.426-0.461 2,-1.426-0.101-1,-1.539-0.062-1,-1.535-0.032 0,-1.453-0.010 0,-1.316 0.007-1,-3.059-0.007 0,-0.602 0.031 1,-0.186 0.035-1,0.100 0.035 1,0.283 0.033 0,0.383 0.029 2,0.424 0.025 1,0.424 0.021-1,-2.445 0.011 1,4.797 0.019 1,1.354 0.008 0,1.527 0.006 0,-0.314 0.005 5,1.961 0.002 5,1.711 0.000-14,1.656-0.000 3,1.922-0.001 5,-1.248 0.005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2-15T14:24:39"/>
    </inkml:context>
    <inkml:brush xml:id="br0">
      <inkml:brushProperty name="width" value="0.0529194456206428" units="cm"/>
      <inkml:brushProperty name="height" value="0.0529194456206428" units="cm"/>
      <inkml:brushProperty name="color" value="#000000"/>
      <inkml:brushProperty name="ignorePressure" value="0"/>
    </inkml:brush>
  </inkml:definitions>
  <inkml:trace contextRef="#ctx0" brushRef="#br0">641.803 5350.444 767,'-8.493'14.677'0,"-3.420"6.618"0,-1.498 3.584 0,0.029 1.069 0,-0.197 1.731 0,1.119-0.922-2,1.287-1.414-42,1.729-1.625 29,1.856-1.620 17,1.779-1.481 3,1.959-5.212 0,0.519-0.879-2,0.312-0.731 0,0.151-0.589 1,0.120 0.276-2,0.359-0.397-1,0.385-0.303 1,0.380-0.222-1,0.167 4.344 0,0.449 0.902 0,0.071-3.084 0,-0.336-0.837 5,-0.484-1.083-4,0.098-2.583-5,-0.031-0.642 0,-0.484 1.851 4,0.317-2.047 0,0.393-2.070 3,-0.282 1.879 0,7.501-7.326-1,0.388-1.779 0,2.835-0.084-2,5.147 0.001-1,-3.733 0.000 1,0.533 0.000-4,1.841 0.000 0,3.477 0.000-2,1.288 0.000 2,0.332 0.000-1,-0.334 0.000 2,-0.794 0.507 0,-1.058 0.819 0,-1.143 0.475 1,-1.132 0.213 1,1.353 0.484 5,-1.583-0.201-3,-1.927-0.376 2,-1.408-0.350-1,-1.217-0.347-1,-1.418-0.479-1,2.343-0.870 1,-4.673-5.043-1,-6.943-0.772-1,-0.951-0.381 0,0.260 0.068 0,0.407 0.137 1,0.244 0.086-1,0.090 0.033 0,0.505-2.523 1,1.042-2.054 3,0.295 1.782-3,0.050-1.302-4,0.042-0.786 0,0.031-2.241 0,0.031-0.873 0,0.020 2.700 0,0.010 0.062 3,0.012-2.502 0,0.006 0.618-1,-0.002 3.094 0,0.000 0.407 2,0.004-1.832 0,-0.002 0.620 1,0.041 0.362-1,0.060 1.805 1,0.068 1.862-2,0.380-1.842 1,4.940 6.175 1,0.647 2.788 0,-2.026 6.005 0,-3.844 1.219-2,-0.168 0.663 1,-0.079 2.226-1,-0.036-2.657 0,-0.007 2.177-1,-0.005 2.448-2,-0.002 1.008 0,-0.000 0.468 0,0.003-2.165 0,0.001-0.242 0,0.001-0.339 2,0.001-0.389 1,0.000 2.335-1,0.002-0.422 2,0.002-0.399-1,0.394-0.682 1,0.616 0.404 0,0.713 0.579 1,0.490 0.682-2,0.046-0.730-1,-0.161-1.023 0,-0.274-1.146 0,-0.322-1.125 2,-0.323-1.019 1,-0.298-0.393 1,-0.257 0.026 0,-0.210 0.281-1,-0.181-1.389-2,-0.093-0.245 0,-0.071-0.313 0,-0.080 5.834-1,-0.108-0.268 3,0.046-5.721-2,-0.059 5.562 1,0.040-1.651 0,0.040-2.633 0,0.025-0.410-1,0.034-0.464 0,0.005 0.745 1,-0.008-0.250 0,-0.001-0.030 1,-0.000-0.677-2,0.000 0.061 0,0.000 0.145 0,0.000 2.181 0,0.000-1.763 1,0.000 1.105-3,0.000 0.096 1,0.000-0.058 0,0.000-0.885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2-15T14:24:41"/>
    </inkml:context>
    <inkml:brush xml:id="br0">
      <inkml:brushProperty name="width" value="0.0529194456206428" units="cm"/>
      <inkml:brushProperty name="height" value="0.0529194456206428" units="cm"/>
      <inkml:brushProperty name="color" value="#000000"/>
      <inkml:brushProperty name="ignorePressure" value="0"/>
    </inkml:brush>
  </inkml:definitions>
  <inkml:trace contextRef="#ctx0" brushRef="#br0">5795.803 5531.444 767,'-6.036'0.000'0,"-0.542"4.289"0,4.250 7.672-8,1.505-4.431 6,0.205 0.398 1,0.007-0.775-1,-0.239 0.559 1,-0.334 0.629-1,-0.381 0.645 1,-0.910 7.946-2,0.401 0.677 1,0.167 2.171 0,-0.292 2.611 2,-0.365 0.288-5,-0.457-0.354-1,-0.253-1.611 0,-0.459-0.043 4,-0.436 0.070 3,-0.693 1.092-1,-0.295-0.611 0,-0.197-0.758 0,0.920-3.181 0,0.451-0.474 1,0.555-0.346 0,0.568-2.536 0,0.108-1.481 0,-0.005-1.690 0,-0.083-1.745 0,-1.139 2.555 0,1.053-3.859 7,0.482-1.834-6,-0.974 0.948 13,1.123-13.225-14,2.600-0.822 1,-0.191-3.691-2,-0.078 4.122 0,-0.012-1.521-1,-0.008-1.443-1,-0.006-1.015-1,0.222 1.507 2,0.368 0.205 1,0.450 0.412-2,0.483 0.533 0,0.423 0.059-1,0.077 0.777 2,-0.075 0.761 2,-0.172 0.704-1,1.692-4.409 3,1.548 3.205-1,2.298 3.593 3,5.246 2.657-4,-3.542 2.555-2,1.643 1.694-1,-0.743 0.516 0,0.731 0.946-1,0.606 0.833 0,0.486 0.710 0,0.590 0.799 0,0.631 0.819 1,0.625 0.789 0,0.589 0.727-1,0.938 1.050 1,-0.339 0.183 0,-0.620-0.031 0,-0.771-0.174 0,0.124 0.291 0,-0.066-0.065 3,0.141-0.034 1,1.280 1.569-1,0.306 1.216 1,0.281 1.395-1,0.415 1.681-1,-1.234-0.059-3,-1.512-0.508 1,-3.743-3.668 1,-1.034-0.270 0,-0.949-0.171 4,-0.839-0.093-1,-0.392 0.795 0,-1.176-0.979-1,-1.105-1.159 0,-0.985-1.200 0,-0.705 0.292 0,-0.838-0.419 5,-0.630-0.112 0,-0.434-2.175-5,-0.213-0.378-1,-0.153-0.400 1,-0.336 5.046 1,-0.130-1.239 0,-1.391-0.130-1,-7.827-1.956-1,1.424-5.226 0,-2.083-0.738-1,-1.779-0.618 0,-1.917-0.492 0,-1.842-0.373-2,-1.642-0.269-1,-1.380-0.182 1,-1.104-0.113 0,-0.841-0.061 0,-1.083-0.024 0,-1.142 0.000 1,-1.083 0.016 1,2.319 0.031-1,1.736 0.024 0,2.204 0.023 1,0.990 0.019 0,1.849 0.021-1,1.485 0.017 13,1.136 0.013-5,0.826 0.010-3,0.566 0.007-1,0.990 0.005 0,1.732 0.002-1,1.797 0.001-1,-1.799 0.006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2-15T14:24:42"/>
    </inkml:context>
    <inkml:brush xml:id="br0">
      <inkml:brushProperty name="width" value="0.0529194456206428" units="cm"/>
      <inkml:brushProperty name="height" value="0.0529194456206428" units="cm"/>
      <inkml:brushProperty name="color" value="#000000"/>
      <inkml:brushProperty name="ignorePressure" value="0"/>
    </inkml:brush>
  </inkml:definitions>
  <inkml:trace contextRef="#ctx0" brushRef="#br0">5762.803 5547.444 767,'7.672'0.000'0,"-0.668"0.000"0,3.080 0.000 0,-3.500 0.000 0,1.131 0.000-11,1.958 0.000 10,2.091 0.000-1,3.877 0.000-1,1.411 0.000-1,0.809 0.000 1,0.020 0.000-1,1.423 0.000 1,1.502 0.000 1,2.276 0.000-1,2.604 0.000 0,2.623 0.000 0,-0.830 0.000 0,0.351 0.000-1,-0.141 0.000 0,0.641 0.000 0,-2.131 0.000 1,-2.483 0.000 4,-2.943 0.000 0,-3.021 0.000 1,-2.847 0.000 4,-2.229 0.000-1,-3.162 0.000 3,-2.750 0.000-1,0.473 0.000-2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2-15T14:24:46"/>
    </inkml:context>
    <inkml:brush xml:id="br0">
      <inkml:brushProperty name="width" value="0.0529194456206428" units="cm"/>
      <inkml:brushProperty name="height" value="0.0529194456206428" units="cm"/>
      <inkml:brushProperty name="color" value="#000000"/>
      <inkml:brushProperty name="ignorePressure" value="0"/>
    </inkml:brush>
  </inkml:definitions>
  <inkml:trace contextRef="#ctx0" brushRef="#br0">18540.803 6453.444 767,'-6.379'0.000'0,"0.160"0.000"0,-1.570 0.000-5,-0.041 0.000 4,-0.107 0.000 0,-2.580 0.000-2,-2.496 0.000-1,-2.518 0.000 1,-0.637 0.000-1,0.041 0.000 1,-3.652 0.000-2,3.115 0.000 4,0.531 0.000 1,0.887 0.000 6,0.629 0.000-6,1.061 0.000-4,3.033 0.000 2,1.041 0.000 8,1.014 0.000-3,0.941 0.000-5,0.148 1.077 0,0.496 0.917 5,0.711 0.756 0,0.822 0.604 0,0.416 0.454-1,0.111 0.325-1,-0.105 0.219-1,-0.248 0.133-1,-1.605 1.388-1,-0.055 0.133 1,0.092 0.054 1,1.539-1.319-1,0.168-0.101 1,0.158-0.104 0,0.145-0.101 1,-1.160 1.587-1,-0.584 1.298 0,-0.705 1.519 1,0.076 0.714-3,0.574 0.146 0,0.848-0.228 0,0.268 0.147 1,0.404-0.630-1,0.223-0.666 4,-1.090 0.886 1,-0.045-0.063-1,0.500-0.475-1,0.785-0.681 0,0.977-0.851-1,0.822-0.527-1,0.744-0.431 0,-0.869 3.691 3,-0.492 1.023 2,1.008-3.407-5,-0.492 0.758 0,-0.500 0.338 0,-0.375 0.632 0,0.199-0.274 2,0.393-0.441-2,0.838-1.267-1,0.373 0.286 0,0.365 0.463 4,0.342 0.562-1,0.230 1.739-3,0.322 0.613 1,0.264 0.493 0,0.207 0.382 0,0.156 1.258-1,0.119 0.677 1,0.076 0.651-1,0.029-0.017 1,0.018 2.042 1,0.021 2.945-1,-0.006-0.078 0,-0.014-0.252-1,-0.016-0.345 0,-0.031-3.597 0,-0.012 0.540 4,0.623 3.978 0,0.965-0.765-1,0.238-2.922-2,0.160-1.174 0,1.146 0.772 1,0.846-2.888 1,-1.020-4.551 1,-0.086-0.773 1,0.068-0.894 2,0.176-0.937-3,1.094 0.199 3,1.088 0.228-4,0.633-0.707 1,3.281 0.920-1,2.189-0.948-2,-4.525-1.950 0,0.010-0.211 1,0.572-0.190 0,0.605-0.305-1,-0.982-0.620 0,0.059-0.276 0,-0.031-0.272 0,2.721 0.009 0,-0.148-0.409 0,-1.051-0.354 2,-0.119-0.214 0,-1.914-0.173 0,-0.207-0.082 0,-0.197-0.063-1,0.082-0.046 0,0.277-0.032 1,0.406-0.020-1,1.453-0.027 0,-0.012-0.003-1,-0.209 0.004 0,1.305-0.005 0,-0.197 0.017 0,-1.686 0.024 2,-0.705 0.013-1,-0.754 0.012 1,4.066-0.007 1,-2.227-0.448-2,-2.795-2.735 2,-0.445-1.183 0,0.619-0.190 1,-1.027-0.250-3,-0.305-2.525-1,0.242 2.135 1,1.756 2.052 0,-0.840-1.671 1,-3.320-2.056-1,1.334 1.202 0,0.361-0.068-1,-0.250-0.991 0,-0.160-4.260 0,-1.656 1.937 1,-0.547-2.037 0,-0.715 4.750-1,-0.129 0.021 1,-0.100-0.351-1,-0.072 0.133 0,-0.047 0.158 1,-0.072-3.771 0,-0.010 0.812 1,1.410-0.682-1,2.406-0.138 1,0.365-0.182-1,-0.934 0.629-1,-0.992 0.331 0,-0.883 0.508 2,-0.664 0.811 0,-0.410 0.722-1,-0.215 0.524 1,-0.082 0.325-1,0.006-0.110 0,0.020-2.153 0,0.053 2.605-1,0.010-0.034 1,-0.010-5.332-2,0.025 1.809 2,-0.760 3.502 0,-4.092-0.895 2,-2.090 1.241 2,-2.766 0.813-6,-0.473 1.561 0,0.063-0.765 2,0.789-1.837-1,1.963-1.419 0,0.408 0.727 1,-0.104 0.880 2,-2.076-1.229-2,3.672 3.592-1,-0.143 0.521 1,-3.236-0.718-1,0.207 1.362 1,-0.139-0.405 0,2.201-1.420 3,0.049 0.167-2,-1.557-0.791-1,-0.844-1.348-1,0.205 0.841 1,0.527 1.655-1,0.727 1.527 0,-0.781 1.085 1,0.814 1.253 2,0.391 0.173-1,-0.531-0.209 0,0.273-0.080 0,-0.018-0.040-2,0.293-0.246 0,1.311-2.857 1,0.514-0.828 0,-0.584 0.177 0,-0.080 1.032 0,-1.527-0.096 0,2.990-1.965 0,-1.316-1.736 1,0.459 3.512 0,-0.492 0.868-1,-0.346 2.173 0,-0.006-0.039-1,-0.158 0.007 0,-0.836 0.000 2,0.971 0.000 0,-0.162 0.000-1,-0.170 0.000 0,0.338 0.000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customXml" Target="../ink/ink2.xml"/><Relationship Id="rId8" Type="http://schemas.openxmlformats.org/officeDocument/2006/relationships/image" Target="../media/image13.png"/><Relationship Id="rId7" Type="http://schemas.openxmlformats.org/officeDocument/2006/relationships/customXml" Target="../ink/ink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2" Type="http://schemas.openxmlformats.org/officeDocument/2006/relationships/image" Target="../media/image8.jpeg"/><Relationship Id="rId19" Type="http://schemas.openxmlformats.org/officeDocument/2006/relationships/customXml" Target="../ink/ink7.xml"/><Relationship Id="rId18" Type="http://schemas.openxmlformats.org/officeDocument/2006/relationships/image" Target="../media/image18.png"/><Relationship Id="rId17" Type="http://schemas.openxmlformats.org/officeDocument/2006/relationships/customXml" Target="../ink/ink6.xml"/><Relationship Id="rId16" Type="http://schemas.openxmlformats.org/officeDocument/2006/relationships/image" Target="../media/image17.png"/><Relationship Id="rId15" Type="http://schemas.openxmlformats.org/officeDocument/2006/relationships/customXml" Target="../ink/ink5.xml"/><Relationship Id="rId14" Type="http://schemas.openxmlformats.org/officeDocument/2006/relationships/image" Target="../media/image16.png"/><Relationship Id="rId13" Type="http://schemas.openxmlformats.org/officeDocument/2006/relationships/customXml" Target="../ink/ink4.xml"/><Relationship Id="rId12" Type="http://schemas.openxmlformats.org/officeDocument/2006/relationships/image" Target="../media/image15.png"/><Relationship Id="rId11" Type="http://schemas.openxmlformats.org/officeDocument/2006/relationships/customXml" Target="../ink/ink3.xml"/><Relationship Id="rId10" Type="http://schemas.openxmlformats.org/officeDocument/2006/relationships/image" Target="../media/image14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1556013276_img_20190423_165209_0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290" y="250190"/>
            <a:ext cx="11870055" cy="6209665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612515" y="1262380"/>
            <a:ext cx="53670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ru-RU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Russian Cities</a:t>
            </a:r>
            <a:endParaRPr lang="en-US" altLang="ru-RU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597650" y="2579370"/>
            <a:ext cx="3807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600">
                <a:solidFill>
                  <a:srgbClr val="00B050"/>
                </a:solidFill>
                <a:latin typeface="MS PGothic" panose="020B0600070205080204" charset="-128"/>
                <a:ea typeface="MS PGothic" panose="020B0600070205080204" charset="-128"/>
                <a:cs typeface="Impact" panose="020B0806030902050204" charset="0"/>
              </a:rPr>
              <a:t>Lesson 4</a:t>
            </a:r>
            <a:r>
              <a:rPr lang="ru-RU" altLang="en-US" sz="3600">
                <a:solidFill>
                  <a:srgbClr val="00B050"/>
                </a:solidFill>
                <a:latin typeface="MS PGothic" panose="020B0600070205080204" charset="-128"/>
                <a:ea typeface="MS PGothic" panose="020B0600070205080204" charset="-128"/>
                <a:cs typeface="Impact" panose="020B0806030902050204" charset="0"/>
              </a:rPr>
              <a:t>4</a:t>
            </a:r>
            <a:endParaRPr lang="ru-RU" altLang="en-US" sz="3600">
              <a:solidFill>
                <a:srgbClr val="00B050"/>
              </a:solidFill>
              <a:latin typeface="MS PGothic" panose="020B0600070205080204" charset="-128"/>
              <a:ea typeface="MS PGothic" panose="020B0600070205080204" charset="-128"/>
              <a:cs typeface="Impact" panose="020B080603090205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p>
            <a:r>
              <a:rPr lang="en-US" altLang="ru-RU"/>
              <a:t>Big Ben song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951865" y="1263650"/>
            <a:ext cx="4303395" cy="3921125"/>
          </a:xfrm>
        </p:spPr>
        <p:txBody>
          <a:bodyPr>
            <a:normAutofit fontScale="25000"/>
          </a:bodyPr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Big Ben is not a person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Big Ben is not a clock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Big Ben is not a tower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It's a bell: ding dong (^2)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endParaRPr lang="en-US" altLang="ru-RU" sz="32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A Science museum, to learn about space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Astronauts, rockets, awesome place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At the British Museum you can see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Egyptian mummies; it's free! (^2)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endParaRPr lang="en-US" altLang="ru-RU"/>
          </a:p>
          <a:p>
            <a:endParaRPr lang="en-US" altLang="ru-RU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638165" y="335915"/>
            <a:ext cx="6217285" cy="57772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700 species in London Zoo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Reptiles*, Amphibians, Invertebrates too *[1st time only]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Penguins waddle, crocodiles snap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No you can't stroke a crocodile on your lap! (^2)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Round and round goes The London Eye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It's 130 meters high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Buckingham Palace is where The Queen sleeps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And The Prime Minister at Downing Street. (^2)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If you're tired, and need to eat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get fish n chips and a cup of tea.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2330" y="191770"/>
            <a:ext cx="10079990" cy="789940"/>
          </a:xfrm>
        </p:spPr>
        <p:txBody>
          <a:bodyPr>
            <a:noAutofit/>
          </a:bodyPr>
          <a:p>
            <a:r>
              <a:rPr lang="en-US" altLang="ru-RU" sz="3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Vladivostok - The Pacific Gates of Russia</a:t>
            </a:r>
            <a:endParaRPr lang="en-US" altLang="ru-RU" sz="360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156335"/>
            <a:ext cx="3478530" cy="5226050"/>
          </a:xfrm>
        </p:spPr>
        <p:txBody>
          <a:bodyPr>
            <a:normAutofit fontScale="90000" lnSpcReduction="10000"/>
          </a:bodyPr>
          <a:p>
            <a:pPr algn="l"/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 major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  <a:sym typeface="+mn-ea"/>
              </a:rPr>
              <a:t> - </a:t>
            </a:r>
            <a:r>
              <a:rPr lang="ru-RU" altLang="ru-RU">
                <a:latin typeface="Gabriola" panose="04040605051002020D02" charset="0"/>
                <a:cs typeface="Gabriola" panose="04040605051002020D02" charset="0"/>
                <a:sym typeface="+mn-ea"/>
              </a:rPr>
              <a:t>главный</a:t>
            </a:r>
            <a:endParaRPr lang="en-US" altLang="ru-RU">
              <a:highlight>
                <a:srgbClr val="FFFF00"/>
              </a:highlight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pPr algn="l"/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the Far East</a:t>
            </a:r>
            <a:r>
              <a:rPr lang="ru-RU" altLang="en-US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 -</a:t>
            </a:r>
            <a:r>
              <a:rPr lang="ru-RU" altLang="en-US">
                <a:latin typeface="Gabriola" panose="04040605051002020D02" charset="0"/>
                <a:cs typeface="Gabriola" panose="04040605051002020D02" charset="0"/>
                <a:sym typeface="+mn-ea"/>
              </a:rPr>
              <a:t> Дальний Восток</a:t>
            </a:r>
            <a:endParaRPr lang="en-US" altLang="ru-RU">
              <a:highlight>
                <a:srgbClr val="FFFF00"/>
              </a:highlight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pPr algn="l"/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the Pacific coast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  <a:sym typeface="+mn-ea"/>
              </a:rPr>
              <a:t> </a:t>
            </a:r>
            <a:r>
              <a:rPr lang="ru-RU" altLang="en-US">
                <a:latin typeface="Gabriola" panose="04040605051002020D02" charset="0"/>
                <a:cs typeface="Gabriola" panose="04040605051002020D02" charset="0"/>
                <a:sym typeface="+mn-ea"/>
              </a:rPr>
              <a:t>- тихоокеанское побережье</a:t>
            </a:r>
            <a:endParaRPr lang="en-US" altLang="ru-RU">
              <a:highlight>
                <a:srgbClr val="FFFF00"/>
              </a:highlight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pPr algn="l"/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shores </a:t>
            </a:r>
            <a:r>
              <a:rPr lang="ru-RU" altLang="en-US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 </a:t>
            </a:r>
            <a:r>
              <a:rPr lang="ru-RU" altLang="en-US">
                <a:latin typeface="Gabriola" panose="04040605051002020D02" charset="0"/>
                <a:cs typeface="Gabriola" panose="04040605051002020D02" charset="0"/>
                <a:sym typeface="+mn-ea"/>
              </a:rPr>
              <a:t>- берега</a:t>
            </a:r>
            <a:endParaRPr lang="en-US" altLang="ru-RU"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pPr algn="l"/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Golden Horn Bay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  <a:sym typeface="+mn-ea"/>
              </a:rPr>
              <a:t> </a:t>
            </a:r>
            <a:r>
              <a:rPr lang="ru-RU" altLang="en-US">
                <a:latin typeface="Gabriola" panose="04040605051002020D02" charset="0"/>
                <a:cs typeface="Gabriola" panose="04040605051002020D02" charset="0"/>
                <a:sym typeface="+mn-ea"/>
              </a:rPr>
              <a:t>- залив Золотой Рог</a:t>
            </a:r>
            <a:endParaRPr lang="en-US" altLang="ru-RU">
              <a:highlight>
                <a:srgbClr val="FFFF00"/>
              </a:highlight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pPr algn="l"/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Gateway</a:t>
            </a:r>
            <a:r>
              <a:rPr lang="ru-RU" altLang="en-US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 -</a:t>
            </a:r>
            <a:r>
              <a:rPr lang="ru-RU" altLang="en-US">
                <a:latin typeface="Gabriola" panose="04040605051002020D02" charset="0"/>
                <a:cs typeface="Gabriola" panose="04040605051002020D02" charset="0"/>
                <a:sym typeface="+mn-ea"/>
              </a:rPr>
              <a:t> путевые врата</a:t>
            </a:r>
            <a:endParaRPr lang="en-US" altLang="ru-RU">
              <a:highlight>
                <a:srgbClr val="FFFF00"/>
              </a:highlight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pPr algn="l"/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 stunning</a:t>
            </a:r>
            <a:r>
              <a:rPr lang="ru-RU" altLang="en-US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 -</a:t>
            </a:r>
            <a:r>
              <a:rPr lang="ru-RU" altLang="en-US">
                <a:latin typeface="Gabriola" panose="04040605051002020D02" charset="0"/>
                <a:cs typeface="Gabriola" panose="04040605051002020D02" charset="0"/>
                <a:sym typeface="+mn-ea"/>
              </a:rPr>
              <a:t> потрясающий</a:t>
            </a:r>
            <a:endParaRPr lang="en-US" altLang="ru-RU">
              <a:highlight>
                <a:srgbClr val="FFFF00"/>
              </a:highlight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pPr algn="l"/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pylons</a:t>
            </a:r>
            <a:r>
              <a:rPr lang="ru-RU" altLang="en-US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 - </a:t>
            </a:r>
            <a:r>
              <a:rPr lang="ru-RU" altLang="en-US">
                <a:latin typeface="Gabriola" panose="04040605051002020D02" charset="0"/>
                <a:cs typeface="Gabriola" panose="04040605051002020D02" charset="0"/>
                <a:sym typeface="+mn-ea"/>
              </a:rPr>
              <a:t>столбы, опоры</a:t>
            </a:r>
            <a:endParaRPr lang="en-US" altLang="ru-RU">
              <a:highlight>
                <a:srgbClr val="FFFF00"/>
              </a:highlight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pPr algn="l"/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incredible structure</a:t>
            </a:r>
            <a:r>
              <a:rPr lang="ru-RU" altLang="en-US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 -</a:t>
            </a:r>
            <a:r>
              <a:rPr lang="ru-RU" altLang="en-US">
                <a:latin typeface="Gabriola" panose="04040605051002020D02" charset="0"/>
                <a:cs typeface="Gabriola" panose="04040605051002020D02" charset="0"/>
                <a:sym typeface="+mn-ea"/>
              </a:rPr>
              <a:t> невероятное сооружение</a:t>
            </a:r>
            <a:endParaRPr lang="en-US" altLang="ru-RU">
              <a:highlight>
                <a:srgbClr val="FFFF00"/>
              </a:highlight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pPr algn="l"/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connect</a:t>
            </a:r>
            <a:r>
              <a:rPr lang="ru-RU" altLang="en-US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 -</a:t>
            </a:r>
            <a:r>
              <a:rPr lang="ru-RU" altLang="en-US">
                <a:latin typeface="Gabriola" panose="04040605051002020D02" charset="0"/>
                <a:cs typeface="Gabriola" panose="04040605051002020D02" charset="0"/>
                <a:sym typeface="+mn-ea"/>
              </a:rPr>
              <a:t> связывать, соединять</a:t>
            </a:r>
            <a:endParaRPr lang="en-US" altLang="ru-RU">
              <a:highlight>
                <a:srgbClr val="FFFF00"/>
              </a:highlight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pPr algn="l"/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 mainland</a:t>
            </a:r>
            <a:r>
              <a:rPr lang="ru-RU" altLang="en-US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 -</a:t>
            </a:r>
            <a:r>
              <a:rPr lang="ru-RU" altLang="en-US">
                <a:latin typeface="Gabriola" panose="04040605051002020D02" charset="0"/>
                <a:cs typeface="Gabriola" panose="04040605051002020D02" charset="0"/>
                <a:sym typeface="+mn-ea"/>
              </a:rPr>
              <a:t> материк, большая земля</a:t>
            </a:r>
            <a:endParaRPr lang="ru-RU" altLang="en-US">
              <a:latin typeface="Gabriola" panose="04040605051002020D02" charset="0"/>
              <a:cs typeface="Gabriola" panose="04040605051002020D02" charset="0"/>
              <a:sym typeface="+mn-ea"/>
            </a:endParaRPr>
          </a:p>
        </p:txBody>
      </p:sp>
      <p:pic>
        <p:nvPicPr>
          <p:cNvPr id="4" name="Изображение 3" descr="544b1b1159a59b8736971a085a2089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0785" y="907415"/>
            <a:ext cx="4441825" cy="555307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044950" y="1156335"/>
            <a:ext cx="3505835" cy="4882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24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Island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  <a:sym typeface="+mn-ea"/>
              </a:rPr>
              <a:t> </a:t>
            </a:r>
            <a:r>
              <a:rPr lang="ru-RU" altLang="en-US" sz="2400">
                <a:latin typeface="Gabriola" panose="04040605051002020D02" charset="0"/>
                <a:cs typeface="Gabriola" panose="04040605051002020D02" charset="0"/>
                <a:sym typeface="+mn-ea"/>
              </a:rPr>
              <a:t>- остров</a:t>
            </a:r>
            <a:endParaRPr lang="en-US" altLang="ru-RU" sz="2400">
              <a:highlight>
                <a:srgbClr val="FFFF00"/>
              </a:highlight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r>
              <a:rPr lang="en-US" altLang="ru-RU" sz="24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cable-stayed bridge -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  <a:sym typeface="+mn-ea"/>
              </a:rPr>
              <a:t> </a:t>
            </a:r>
            <a:r>
              <a:rPr lang="ru-RU" altLang="ru-RU" sz="2400">
                <a:latin typeface="Gabriola" panose="04040605051002020D02" charset="0"/>
                <a:cs typeface="Gabriola" panose="04040605051002020D02" charset="0"/>
                <a:sym typeface="+mn-ea"/>
              </a:rPr>
              <a:t>вантовый мост</a:t>
            </a:r>
            <a:endParaRPr lang="en-US" altLang="ru-RU" sz="2400">
              <a:highlight>
                <a:srgbClr val="FFFF00"/>
              </a:highlight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r>
              <a:rPr lang="en-US" altLang="ru-RU" sz="24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delicious</a:t>
            </a:r>
            <a:r>
              <a:rPr lang="ru-RU" altLang="en-US" sz="24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 -</a:t>
            </a:r>
            <a:r>
              <a:rPr lang="ru-RU" altLang="en-US" sz="2400">
                <a:latin typeface="Gabriola" panose="04040605051002020D02" charset="0"/>
                <a:cs typeface="Gabriola" panose="04040605051002020D02" charset="0"/>
                <a:sym typeface="+mn-ea"/>
              </a:rPr>
              <a:t> восхитительный</a:t>
            </a:r>
            <a:endParaRPr lang="en-US" altLang="ru-RU" sz="2400">
              <a:highlight>
                <a:srgbClr val="FFFF00"/>
              </a:highlight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r>
              <a:rPr lang="en-US" altLang="ru-RU" sz="24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scallops -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  <a:sym typeface="+mn-ea"/>
              </a:rPr>
              <a:t> </a:t>
            </a:r>
            <a:r>
              <a:rPr lang="ru-RU" altLang="ru-RU" sz="2400">
                <a:latin typeface="Gabriola" panose="04040605051002020D02" charset="0"/>
                <a:cs typeface="Gabriola" panose="04040605051002020D02" charset="0"/>
                <a:sym typeface="+mn-ea"/>
              </a:rPr>
              <a:t>гребешки</a:t>
            </a:r>
            <a:endParaRPr lang="en-US" altLang="ru-RU" sz="2400">
              <a:highlight>
                <a:srgbClr val="FFFF00"/>
              </a:highlight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r>
              <a:rPr lang="en-US" altLang="ru-RU" sz="24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Harbor</a:t>
            </a:r>
            <a:r>
              <a:rPr lang="ru-RU" altLang="en-US" sz="24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 -</a:t>
            </a:r>
            <a:r>
              <a:rPr lang="ru-RU" altLang="en-US" sz="2400">
                <a:latin typeface="Gabriola" panose="04040605051002020D02" charset="0"/>
                <a:cs typeface="Gabriola" panose="04040605051002020D02" charset="0"/>
                <a:sym typeface="+mn-ea"/>
              </a:rPr>
              <a:t> гавань</a:t>
            </a:r>
            <a:endParaRPr lang="en-US" altLang="ru-RU" sz="2400">
              <a:highlight>
                <a:srgbClr val="FFFF00"/>
              </a:highlight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r>
              <a:rPr lang="en-US" altLang="ru-RU" sz="24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embankment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  <a:sym typeface="+mn-ea"/>
              </a:rPr>
              <a:t> </a:t>
            </a:r>
            <a:r>
              <a:rPr lang="ru-RU" altLang="en-US" sz="2400">
                <a:latin typeface="Gabriola" panose="04040605051002020D02" charset="0"/>
                <a:cs typeface="Gabriola" panose="04040605051002020D02" charset="0"/>
                <a:sym typeface="+mn-ea"/>
              </a:rPr>
              <a:t>- набережная</a:t>
            </a:r>
            <a:endParaRPr lang="en-US" altLang="ru-RU" sz="2400">
              <a:highlight>
                <a:srgbClr val="FFFF00"/>
              </a:highlight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r>
              <a:rPr lang="en-US" altLang="ru-RU" sz="24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to stroll along </a:t>
            </a:r>
            <a:r>
              <a:rPr lang="ru-RU" altLang="en-US" sz="24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- </a:t>
            </a:r>
            <a:r>
              <a:rPr lang="ru-RU" altLang="en-US" sz="2400">
                <a:latin typeface="Gabriola" panose="04040605051002020D02" charset="0"/>
                <a:cs typeface="Gabriola" panose="04040605051002020D02" charset="0"/>
                <a:sym typeface="+mn-ea"/>
              </a:rPr>
              <a:t>прогуливаться по</a:t>
            </a:r>
            <a:endParaRPr lang="en-US" altLang="ru-RU" sz="2400">
              <a:highlight>
                <a:srgbClr val="FFFF00"/>
              </a:highlight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r>
              <a:rPr lang="en-US" altLang="ru-RU" sz="24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 marine life</a:t>
            </a:r>
            <a:r>
              <a:rPr lang="ru-RU" altLang="en-US" sz="24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 - </a:t>
            </a:r>
            <a:r>
              <a:rPr lang="ru-RU" altLang="en-US" sz="2400">
                <a:latin typeface="Gabriola" panose="04040605051002020D02" charset="0"/>
                <a:cs typeface="Gabriola" panose="04040605051002020D02" charset="0"/>
                <a:sym typeface="+mn-ea"/>
              </a:rPr>
              <a:t>морская жизнь</a:t>
            </a:r>
            <a:endParaRPr lang="en-US" altLang="ru-RU" sz="2400">
              <a:highlight>
                <a:srgbClr val="FFFF00"/>
              </a:highlight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r>
              <a:rPr lang="en-US" altLang="ru-RU" sz="24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 a must-see</a:t>
            </a:r>
            <a:r>
              <a:rPr lang="ru-RU" altLang="en-US" sz="24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 -</a:t>
            </a:r>
            <a:r>
              <a:rPr lang="en-US" altLang="en-US" sz="2400">
                <a:latin typeface="Gabriola" panose="04040605051002020D02" charset="0"/>
                <a:cs typeface="Gabriola" panose="04040605051002020D02" charset="0"/>
                <a:sym typeface="+mn-ea"/>
              </a:rPr>
              <a:t> </a:t>
            </a:r>
            <a:r>
              <a:rPr lang="ru-RU" altLang="en-US" sz="2400">
                <a:latin typeface="Gabriola" panose="04040605051002020D02" charset="0"/>
                <a:cs typeface="Gabriola" panose="04040605051002020D02" charset="0"/>
                <a:sym typeface="+mn-ea"/>
              </a:rPr>
              <a:t>обязательно к просмотру</a:t>
            </a:r>
            <a:endParaRPr lang="en-US" altLang="ru-RU" sz="2400">
              <a:highlight>
                <a:srgbClr val="FFFF00"/>
              </a:highlight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r>
              <a:rPr lang="en-US" altLang="ru-RU" sz="24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different</a:t>
            </a:r>
            <a:r>
              <a:rPr lang="ru-RU" altLang="en-US" sz="24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 - </a:t>
            </a:r>
            <a:r>
              <a:rPr lang="ru-RU" altLang="en-US" sz="2400">
                <a:latin typeface="Gabriola" panose="04040605051002020D02" charset="0"/>
                <a:cs typeface="Gabriola" panose="04040605051002020D02" charset="0"/>
                <a:sym typeface="+mn-ea"/>
              </a:rPr>
              <a:t>разнообразный</a:t>
            </a:r>
            <a:endParaRPr lang="en-US" altLang="ru-RU" sz="2400">
              <a:highlight>
                <a:srgbClr val="FFFF00"/>
              </a:highlight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r>
              <a:rPr lang="en-US" altLang="ru-RU" sz="24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unique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  <a:sym typeface="+mn-ea"/>
              </a:rPr>
              <a:t> </a:t>
            </a:r>
            <a:r>
              <a:rPr lang="ru-RU" altLang="en-US" sz="2400">
                <a:latin typeface="Gabriola" panose="04040605051002020D02" charset="0"/>
                <a:cs typeface="Gabriola" panose="04040605051002020D02" charset="0"/>
                <a:sym typeface="+mn-ea"/>
              </a:rPr>
              <a:t>- уникальный</a:t>
            </a:r>
            <a:endParaRPr lang="en-US" altLang="ru-RU" sz="2400">
              <a:highlight>
                <a:srgbClr val="FFFF00"/>
              </a:highlight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r>
              <a:rPr lang="en-US" altLang="ru-RU" sz="24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vibrant</a:t>
            </a:r>
            <a:r>
              <a:rPr lang="en-US" altLang="ru-RU" sz="2400">
                <a:latin typeface="Gabriola" panose="04040605051002020D02" charset="0"/>
                <a:cs typeface="Gabriola" panose="04040605051002020D02" charset="0"/>
                <a:sym typeface="+mn-ea"/>
              </a:rPr>
              <a:t> </a:t>
            </a:r>
            <a:r>
              <a:rPr lang="ru-RU" altLang="en-US" sz="2400">
                <a:latin typeface="Gabriola" panose="04040605051002020D02" charset="0"/>
                <a:cs typeface="Gabriola" panose="04040605051002020D02" charset="0"/>
                <a:sym typeface="+mn-ea"/>
              </a:rPr>
              <a:t>- живой, пульсирующий</a:t>
            </a:r>
            <a:endParaRPr lang="en-US" altLang="ru-RU" sz="2400">
              <a:highlight>
                <a:srgbClr val="FFFF00"/>
              </a:highlight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r>
              <a:rPr lang="en-US" altLang="ru-RU" sz="24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growing</a:t>
            </a:r>
            <a:r>
              <a:rPr lang="ru-RU" altLang="ru-RU" sz="24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  <a:sym typeface="+mn-ea"/>
              </a:rPr>
              <a:t> -</a:t>
            </a:r>
            <a:r>
              <a:rPr lang="ru-RU" altLang="ru-RU" sz="2400">
                <a:latin typeface="Gabriola" panose="04040605051002020D02" charset="0"/>
                <a:cs typeface="Gabriola" panose="04040605051002020D02" charset="0"/>
                <a:sym typeface="+mn-ea"/>
              </a:rPr>
              <a:t> растущий</a:t>
            </a:r>
            <a:endParaRPr lang="ru-RU" altLang="ru-RU" sz="2400">
              <a:latin typeface="Gabriola" panose="04040605051002020D02" charset="0"/>
              <a:cs typeface="Gabriola" panose="04040605051002020D02" charset="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7810" y="278130"/>
            <a:ext cx="8662035" cy="6302375"/>
          </a:xfrm>
        </p:spPr>
        <p:txBody>
          <a:bodyPr>
            <a:normAutofit/>
          </a:bodyPr>
          <a:lstStyle/>
          <a:p>
            <a:r>
              <a:rPr lang="en-US" altLang="ru-RU" sz="3100" b="1"/>
              <a:t>Vladivostok: Russia's Gateway to the Pacific</a:t>
            </a:r>
            <a:endParaRPr lang="en-US" altLang="ru-RU" sz="3100" b="1"/>
          </a:p>
          <a:p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Vladivostok is a 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major 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Russian city in 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the Far East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. It is located on 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the Pacific coast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, on the 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shores 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of the beautiful 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Golden Horn Bay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. People often call it "Russia's 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Gateway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 to the 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Pacific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" because it is the country's largest Pacific port .</a:t>
            </a:r>
            <a:endParaRPr lang="en-US" altLang="ru-RU"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The city is famous for its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 stunning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 bridges. The Golden Bridge across the Golden Horn Bay is a modern symbol of Vladivostok. Its tall 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pylons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 look like the letter "V" . Another 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incredible structure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 is the Russky Bridge, which 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connects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 the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 mainland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 to Russky 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Island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. It is one of the longest 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cable-stayed bridge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s in the world .</a:t>
            </a:r>
            <a:endParaRPr lang="en-US" altLang="ru-RU"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The city's location by the sea means fresh seafood is a big part of life. Local restaurants are famous for their 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delicious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 king crab, 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scallops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, and other seafood dishes . For a walk, the Sportivnaya 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Harbor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embankment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 is a great spot. Locals and visitors come here 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to stroll along 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the water, visit cafes, and enjoy the sea air . If you are interested in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 marine life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, the Primorsky Oceanarium on Russky Island is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 a must-see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. It is one of the largest aquariums in Russia, with many 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different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 sea animals .</a:t>
            </a:r>
            <a:endParaRPr lang="en-US" altLang="ru-RU"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Vladivostok is a 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unique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 city where European and Asian cultures meet. It is a 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vibrant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 place with a busy port, a </a:t>
            </a:r>
            <a:r>
              <a:rPr lang="en-US" altLang="ru-RU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growing</a:t>
            </a:r>
            <a:r>
              <a:rPr lang="en-US" altLang="ru-RU">
                <a:latin typeface="Gabriola" panose="04040605051002020D02" charset="0"/>
                <a:cs typeface="Gabriola" panose="04040605051002020D02" charset="0"/>
              </a:rPr>
              <a:t> cultural scene, and beautiful nature all around.</a:t>
            </a:r>
            <a:endParaRPr lang="en-US" altLang="ru-RU">
              <a:latin typeface="Gabriola" panose="04040605051002020D02" charset="0"/>
              <a:cs typeface="Gabriola" panose="04040605051002020D02" charset="0"/>
            </a:endParaRPr>
          </a:p>
        </p:txBody>
      </p:sp>
      <p:pic>
        <p:nvPicPr>
          <p:cNvPr id="6" name="Изображение 5" descr="Zolotoy_Bridge_(42622933340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20480" y="155575"/>
            <a:ext cx="3008630" cy="2005330"/>
          </a:xfrm>
          <a:prstGeom prst="rect">
            <a:avLst/>
          </a:prstGeom>
        </p:spPr>
      </p:pic>
      <p:pic>
        <p:nvPicPr>
          <p:cNvPr id="7" name="Изображение 6" descr="fs440x440px-Borcam_za_vlast_Sovetov_na_Dalnem_Vostoke_pamyatnik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845" y="2299970"/>
            <a:ext cx="3009265" cy="2257425"/>
          </a:xfrm>
          <a:prstGeom prst="rect">
            <a:avLst/>
          </a:prstGeom>
        </p:spPr>
      </p:pic>
      <p:pic>
        <p:nvPicPr>
          <p:cNvPr id="8" name="Изображение 7" descr="Снимок-экрана-2024-09-30-в-11.35.43-thumbnail-1200x1200-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845" y="4653280"/>
            <a:ext cx="2940685" cy="19602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 descr="53122139066236936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05470" y="3982720"/>
            <a:ext cx="3219450" cy="2414905"/>
          </a:xfrm>
          <a:prstGeom prst="rect">
            <a:avLst/>
          </a:prstGeom>
        </p:spPr>
      </p:pic>
      <p:pic>
        <p:nvPicPr>
          <p:cNvPr id="6" name="Изображение 5" descr="53122139066236936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80670"/>
            <a:ext cx="3275330" cy="2456815"/>
          </a:xfrm>
          <a:prstGeom prst="rect">
            <a:avLst/>
          </a:prstGeom>
        </p:spPr>
      </p:pic>
      <p:pic>
        <p:nvPicPr>
          <p:cNvPr id="7" name="Изображение 6" descr="53436145929133703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970" y="208915"/>
            <a:ext cx="2715260" cy="3620770"/>
          </a:xfrm>
          <a:prstGeom prst="rect">
            <a:avLst/>
          </a:prstGeom>
        </p:spPr>
      </p:pic>
      <p:pic>
        <p:nvPicPr>
          <p:cNvPr id="8" name="Изображение 7" descr="53122139066236936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225" y="208915"/>
            <a:ext cx="3830320" cy="2872740"/>
          </a:xfrm>
          <a:prstGeom prst="rect">
            <a:avLst/>
          </a:prstGeom>
        </p:spPr>
      </p:pic>
      <p:pic>
        <p:nvPicPr>
          <p:cNvPr id="10" name="Изображение 9" descr="IMG_20250603_0837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05" y="2926080"/>
            <a:ext cx="2602865" cy="3471545"/>
          </a:xfrm>
          <a:prstGeom prst="rect">
            <a:avLst/>
          </a:prstGeom>
        </p:spPr>
      </p:pic>
      <p:pic>
        <p:nvPicPr>
          <p:cNvPr id="11" name="Изображение 10" descr="IMG_20250603_0823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970" y="3355340"/>
            <a:ext cx="4000500" cy="3000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12" name="Рукописный ввод 11"/>
              <p14:cNvContentPartPr/>
              <p14:nvPr/>
            </p14:nvContentPartPr>
            <p14:xfrm>
              <a:off x="240030" y="867410"/>
              <a:ext cx="271780" cy="407035"/>
            </p14:xfrm>
          </p:contentPart>
        </mc:Choice>
        <mc:Fallback xmlns="">
          <p:pic>
            <p:nvPicPr>
              <p:cNvPr id="12" name="Рукописный ввод 11"/>
            </p:nvPicPr>
            <p:blipFill>
              <a:blip r:embed="rId8"/>
            </p:blipFill>
            <p:spPr>
              <a:xfrm>
                <a:off x="240030" y="867410"/>
                <a:ext cx="271780" cy="4070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13" name="Рукописный ввод 12"/>
              <p14:cNvContentPartPr/>
              <p14:nvPr/>
            </p14:nvContentPartPr>
            <p14:xfrm>
              <a:off x="4014470" y="426720"/>
              <a:ext cx="259715" cy="483870"/>
            </p14:xfrm>
          </p:contentPart>
        </mc:Choice>
        <mc:Fallback xmlns="">
          <p:pic>
            <p:nvPicPr>
              <p:cNvPr id="13" name="Рукописный ввод 12"/>
            </p:nvPicPr>
            <p:blipFill>
              <a:blip r:embed="rId10"/>
            </p:blipFill>
            <p:spPr>
              <a:xfrm>
                <a:off x="4014470" y="426720"/>
                <a:ext cx="259715" cy="483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14" name="Рукописный ввод 13"/>
              <p14:cNvContentPartPr/>
              <p14:nvPr/>
            </p14:nvContentPartPr>
            <p14:xfrm>
              <a:off x="11223625" y="657860"/>
              <a:ext cx="268605" cy="483235"/>
            </p14:xfrm>
          </p:contentPart>
        </mc:Choice>
        <mc:Fallback xmlns="">
          <p:pic>
            <p:nvPicPr>
              <p:cNvPr id="14" name="Рукописный ввод 13"/>
            </p:nvPicPr>
            <p:blipFill>
              <a:blip r:embed="rId12"/>
            </p:blipFill>
            <p:spPr>
              <a:xfrm>
                <a:off x="11223625" y="657860"/>
                <a:ext cx="268605" cy="483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15" name="Рукописный ввод 14"/>
              <p14:cNvContentPartPr/>
              <p14:nvPr/>
            </p14:nvContentPartPr>
            <p14:xfrm>
              <a:off x="314960" y="3397885"/>
              <a:ext cx="187960" cy="459105"/>
            </p14:xfrm>
          </p:contentPart>
        </mc:Choice>
        <mc:Fallback xmlns="">
          <p:pic>
            <p:nvPicPr>
              <p:cNvPr id="15" name="Рукописный ввод 14"/>
            </p:nvPicPr>
            <p:blipFill>
              <a:blip r:embed="rId14"/>
            </p:blipFill>
            <p:spPr>
              <a:xfrm>
                <a:off x="314960" y="3397885"/>
                <a:ext cx="187960" cy="459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16" name="Рукописный ввод 15"/>
              <p14:cNvContentPartPr/>
              <p14:nvPr/>
            </p14:nvContentPartPr>
            <p14:xfrm>
              <a:off x="3617595" y="3512820"/>
              <a:ext cx="252730" cy="450850"/>
            </p14:xfrm>
          </p:contentPart>
        </mc:Choice>
        <mc:Fallback xmlns="">
          <p:pic>
            <p:nvPicPr>
              <p:cNvPr id="16" name="Рукописный ввод 15"/>
            </p:nvPicPr>
            <p:blipFill>
              <a:blip r:embed="rId16"/>
            </p:blipFill>
            <p:spPr>
              <a:xfrm>
                <a:off x="3617595" y="3512820"/>
                <a:ext cx="252730" cy="450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17" name="Рукописный ввод 16"/>
              <p14:cNvContentPartPr/>
              <p14:nvPr/>
            </p14:nvContentPartPr>
            <p14:xfrm>
              <a:off x="3659505" y="3522980"/>
              <a:ext cx="316230" cy="635"/>
            </p14:xfrm>
          </p:contentPart>
        </mc:Choice>
        <mc:Fallback xmlns="">
          <p:pic>
            <p:nvPicPr>
              <p:cNvPr id="17" name="Рукописный ввод 16"/>
            </p:nvPicPr>
            <p:blipFill>
              <a:blip r:embed="rId18"/>
            </p:blipFill>
            <p:spPr>
              <a:xfrm>
                <a:off x="3659505" y="3522980"/>
                <a:ext cx="316230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18" name="Рукописный ввод 17"/>
              <p14:cNvContentPartPr/>
              <p14:nvPr/>
            </p14:nvContentPartPr>
            <p14:xfrm>
              <a:off x="11490325" y="4098290"/>
              <a:ext cx="283845" cy="440690"/>
            </p14:xfrm>
          </p:contentPart>
        </mc:Choice>
        <mc:Fallback xmlns="">
          <p:pic>
            <p:nvPicPr>
              <p:cNvPr id="18" name="Рукописный ввод 17"/>
            </p:nvPicPr>
            <p:blipFill>
              <a:blip r:embed="rId20"/>
            </p:blipFill>
            <p:spPr>
              <a:xfrm>
                <a:off x="11490325" y="4098290"/>
                <a:ext cx="283845" cy="44069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3488690" y="1383030"/>
            <a:ext cx="8552180" cy="2997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ru-RU" altLang="en-US" sz="3600" b="1">
                <a:solidFill>
                  <a:schemeClr val="tx1"/>
                </a:solidFill>
                <a:latin typeface="Gabriola" panose="04040605051002020D02" charset="0"/>
                <a:cs typeface="Gabriola" panose="04040605051002020D02" charset="0"/>
                <a:sym typeface="+mn-ea"/>
              </a:rPr>
              <a:t>1. </a:t>
            </a:r>
            <a:r>
              <a:rPr lang="en-US" altLang="en-US" sz="3600" b="1">
                <a:solidFill>
                  <a:schemeClr val="tx1"/>
                </a:solidFill>
                <a:latin typeface="Gabriola" panose="04040605051002020D02" charset="0"/>
                <a:cs typeface="Gabriola" panose="04040605051002020D02" charset="0"/>
                <a:sym typeface="+mn-ea"/>
              </a:rPr>
              <a:t>Where is Vladivostok located?</a:t>
            </a:r>
            <a:endParaRPr lang="en-US" altLang="en-US" sz="3600" b="1">
              <a:solidFill>
                <a:schemeClr val="tx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altLang="en-US" sz="3600" b="1">
                <a:solidFill>
                  <a:schemeClr val="tx1"/>
                </a:solidFill>
                <a:latin typeface="Gabriola" panose="04040605051002020D02" charset="0"/>
                <a:cs typeface="Gabriola" panose="04040605051002020D02" charset="0"/>
                <a:sym typeface="+mn-ea"/>
              </a:rPr>
              <a:t>2. Why is it called the Gateway to the Pacific?</a:t>
            </a:r>
            <a:r>
              <a:rPr lang="ru-RU" altLang="en-US" sz="3600" b="1">
                <a:solidFill>
                  <a:schemeClr val="tx1"/>
                </a:solidFill>
                <a:latin typeface="Gabriola" panose="04040605051002020D02" charset="0"/>
                <a:cs typeface="Gabriola" panose="04040605051002020D02" charset="0"/>
                <a:sym typeface="+mn-ea"/>
              </a:rPr>
              <a:t> </a:t>
            </a:r>
            <a:endParaRPr lang="en-US" altLang="en-US" sz="3600" b="1">
              <a:solidFill>
                <a:schemeClr val="tx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altLang="en-US" sz="3600" b="1">
                <a:solidFill>
                  <a:schemeClr val="tx1"/>
                </a:solidFill>
                <a:latin typeface="Gabriola" panose="04040605051002020D02" charset="0"/>
                <a:cs typeface="Gabriola" panose="04040605051002020D02" charset="0"/>
                <a:sym typeface="+mn-ea"/>
              </a:rPr>
              <a:t>3. What is the city famous for?</a:t>
            </a:r>
            <a:endParaRPr lang="en-US" altLang="en-US" sz="3600" b="1">
              <a:solidFill>
                <a:schemeClr val="tx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altLang="en-US" sz="3600" b="1">
                <a:solidFill>
                  <a:schemeClr val="tx1"/>
                </a:solidFill>
                <a:latin typeface="Gabriola" panose="04040605051002020D02" charset="0"/>
                <a:cs typeface="Gabriola" panose="04040605051002020D02" charset="0"/>
                <a:sym typeface="+mn-ea"/>
              </a:rPr>
              <a:t>4. What places of interest do you know there?</a:t>
            </a:r>
            <a:endParaRPr lang="en-US" altLang="en-US" sz="3600" b="1">
              <a:solidFill>
                <a:schemeClr val="tx1"/>
              </a:solidFill>
              <a:latin typeface="Gabriola" panose="04040605051002020D02" charset="0"/>
              <a:cs typeface="Gabriola" panose="04040605051002020D02" charset="0"/>
              <a:sym typeface="+mn-ea"/>
            </a:endParaRPr>
          </a:p>
          <a:p>
            <a:r>
              <a:rPr lang="en-US" altLang="en-US" sz="3600" b="1">
                <a:solidFill>
                  <a:schemeClr val="tx1"/>
                </a:solidFill>
                <a:latin typeface="Gabriola" panose="04040605051002020D02" charset="0"/>
                <a:cs typeface="Gabriola" panose="04040605051002020D02" charset="0"/>
                <a:sym typeface="+mn-ea"/>
              </a:rPr>
              <a:t>5. What special food can you try in Vladivostok?</a:t>
            </a:r>
            <a:endParaRPr lang="en-US" altLang="en-US" sz="3600" b="1">
              <a:solidFill>
                <a:schemeClr val="tx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altLang="en-US" sz="3600" b="1">
                <a:solidFill>
                  <a:schemeClr val="tx1"/>
                </a:solidFill>
                <a:latin typeface="Gabriola" panose="04040605051002020D02" charset="0"/>
                <a:cs typeface="Gabriola" panose="04040605051002020D02" charset="0"/>
                <a:sym typeface="+mn-ea"/>
              </a:rPr>
              <a:t>5. Would you like to visit Vladivostok? Why?</a:t>
            </a:r>
            <a:endParaRPr lang="en-US" altLang="en-US" sz="3600" b="1">
              <a:solidFill>
                <a:schemeClr val="tx1"/>
              </a:solidFill>
              <a:latin typeface="Gabriola" panose="04040605051002020D02" charset="0"/>
              <a:cs typeface="Gabriola" panose="04040605051002020D02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76070" y="280670"/>
            <a:ext cx="5029835" cy="123444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en-US" altLang="ru-RU" sz="48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HOMEWORK</a:t>
            </a:r>
            <a:endParaRPr lang="en-US" altLang="ru-RU" sz="4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2856</Words>
  <Application>WPS Presentation</Application>
  <PresentationFormat>宽屏</PresentationFormat>
  <Paragraphs>74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Verdana</vt:lpstr>
      <vt:lpstr>Gabriola</vt:lpstr>
      <vt:lpstr>Comic Sans MS</vt:lpstr>
      <vt:lpstr>Impact</vt:lpstr>
      <vt:lpstr>MS PGothic</vt:lpstr>
      <vt:lpstr>Office Theme</vt:lpstr>
      <vt:lpstr>PowerPoint 演示文稿</vt:lpstr>
      <vt:lpstr>Big Ben song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4</cp:revision>
  <dcterms:created xsi:type="dcterms:W3CDTF">2025-07-23T00:59:00Z</dcterms:created>
  <dcterms:modified xsi:type="dcterms:W3CDTF">2026-02-15T04:55:58Z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6BFEE039A0A24E40A7058551400A8DF5_11</vt:lpwstr>
  </property>
</Properties>
</file>