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10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56" r:id="rId5"/>
    <p:sldId id="259" r:id="rId6"/>
    <p:sldId id="261" r:id="rId7"/>
    <p:sldId id="260" r:id="rId8"/>
    <p:sldId id="262" r:id="rId9"/>
    <p:sldId id="264" r:id="rId10"/>
    <p:sldId id="263" r:id="rId11"/>
    <p:sldId id="265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28"/>
    </inkml:context>
    <inkml:brush xml:id="br0">
      <inkml:brushProperty name="width" value="0.0529194456206428" units="cm"/>
      <inkml:brushProperty name="height" value="0.0529194456206428" units="cm"/>
      <inkml:brushProperty name="color" value="#ffffff"/>
      <inkml:brushProperty name="ignorePressure" value="0"/>
    </inkml:brush>
  </inkml:definitions>
  <inkml:trace contextRef="#ctx0" brushRef="#br0">575.600 1620.975 767,'0.000'-6.053'0,"0.000"-0.167"0,6.323 3.588-5,1.285 2.472 5,0.871-0.227-2,-1.893-2.443 1,-4.861-3.384 2,3.363 1.982 0,2.058 2.967 0,-0.045 0.945-2,-0.637 0.372-1,0.662 0.068 2,-0.873-1.551 0,-1.075-5.152 2,0.718-2.164-3,0.949 0.079-1,0.525 0.041 0,-0.314 0.828 0,-0.637 1.026 2,-1.431 0.687 0,-1.680-0.142 0,1.202-0.784 3,0.793 1.358 0,1.165-2.531-4,-0.698-0.891-1,-0.917-1.098 0,-1.471-0.037 0,-1.578 1.319 2,-1.072 0.785 1,-0.599 0.696 0,-0.235 0.575 1,0.188 0.007 0,1.717 1.078-3,2.304 1.015 1,2.278 1.962 1,-4.494 8.716 1,-1.944 0.411-1,0.055 2.090-1,-2.310 3.344-2,-0.574-2.609 0,-1.644 3.317-1,-0.798 1.026-1,-0.465 0.337 0,-1.449 3.152 0,-0.677 2.192 1,-0.145 1.417 2,0.283-0.960 2,-0.305-0.157-4,-0.336-0.457-3,0.405-0.958 1,0.849-1.209 4,1.071-1.280 1,0.465 0.058 1,0.590-0.660 3,0.366-0.406 1,0.736-1.690-3,0.033 0.523-1,-0.049 0.748-1,-0.028 0.907 0,0.456-0.809-1,0.551-1.201 0,-0.089 1.249 1,0.529-3.253-1,-0.187-0.830 6,-0.136 0.081 1,0.248-0.439-2,0.350-0.272-6,0.391-0.513 0,0.388-0.630 3,0.357-0.657-1,-0.057-0.652 1,-0.318-0.600 0,-0.461-0.523 1,-0.309-0.471 0,-1.862 2.518-1,0.185-2.430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57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18337.600 6737.975 767,'6.201'0.000'0,"0.396"0.000"0,3.838 0.000-6,3.014 0.000 3,-2.188 0.000 0,2.676 0.000 0,2.502 0.000-1,-0.436 0.000 0,-0.266 0.000 1,-0.867 0.000 0,0.967 0.000 0,-1.203 0.000 0,-1.131 0.000 4,-2.105 0.368 4,-1.303 0.577-3,-1.234 0.668-1,-0.633 0.458 2,-1.023 0.042-1,-0.814-0.150 1,3.525 0.850 1,-0.512-0.921-1,1.779-0.802-2,-3.852-0.752-2,-0.090-0.152 0,-0.365-0.108 0,-0.500-0.072 0,2.570-0.067 1,-0.873-0.041 0,1.047 1.001 2,0.271 2.392 0,-1.908 0.950-2,-2.021 0.211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34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546.600 1680.975 767,'6.476'0.000'0,"-0.127"0.000"0,0.483 0.000-5,-0.355 0.000 4,-0.271 0.000 0,1.001 0.000 1,0.520-1.313-1,-1.233-2.371 0,0.231-0.393 2,0.404 0.737-1,0.098-0.784-1,-2.067 0.892 1,0.029-0.453-1,-0.417-0.389 1,0.573-1.129 0,0.508-0.870-1,0.238-0.478 0,0.488-0.655 1,-0.082 0.051-1,-0.176 0.212-1,0.881-0.025-1,-1.350 1.499 3,-0.471 0.178 0,1.760-1.905 2,-0.878 0.786 0,0.111-0.154-3,1.341-0.729 2,0.103 0.917-1,-2.467 1.862-2,-0.491-0.171 0,-0.578-0.372 1,-0.026-0.546 2,-0.031-0.061 2,0.153 0.060-3,0.272 0.140 0,0.289 0.020-1,0.121 0.112 0,0.062 0.095 1,0.467-0.609-1,-0.616 0.281 1,-0.760 0.313 1,-0.797 0.311-1,1.389-3.399 10,-2.118 2.313-15,-3.806 12.093 10,1.092 0.396 0,-0.767 0.495-7,-4.702 5.811-2,1.786-5.756 2,-1.070 1.211 0,-1.086 1.188-1,-1.040 1.108 0,-0.554 0.808 0,-0.187 0.557 0,0.078 0.353 0,0.258 0.192 0,-1.585 2.911 0,-0.613 0.778 1,-0.772 0.759 1,0.274-0.501 1,-0.273 0.646-2,-0.163 0.620 1,-0.469 1.514 0,0.613-0.168 0,0.783-0.426 0,1.896-3.430 0,0.576-1.217 1,0.510-1.331 1,0.002-0.260 0,0.434-0.964 0,0.359-0.728 6,0.817-1.716-1,0.273-0.807-5,0.238-0.792 0,0.201-0.740 0,0.363 0.134 0,0.457-0.064 1,0.498-0.199-1,0.500-0.282 3,-1.811 4.445 0,0.047-0.807-6,-0.380 0.094 0,0.091-0.300 2,0.386-0.531-1,0.547-0.639 0,0.621-1.677-1,0.131-0.967 0,-2.746 2.828 5,-0.452-2.973 3,-0.342-3.152-4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38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516.600 5250.975 767,'-6.617'0.000'0,"0.174"-0.276"0,3.660-6.645-5,-3.526 2.523 4,-0.740 2.437 0,-1.567 0.794 0,-0.906-0.166 0,2.571-0.953 0,1.621-3.025 2,3.881-1.411 0,1.541-0.333-1,0.274-0.353 0,-0.054-1.616 0,-0.126-2.044-1,1.880 1.206 1,0.956 2.758-1,0.342 0.151 2,1.062 1.015-1,2.793-2.643 0,-0.109 1.224 0,-0.775 2.381 0,-0.906 2.195-1,1.681 1.308 0,-1.066 2.219 2,0.188-0.528 1,0.158 0.092-2,2.119 1.957 1,2.445 2.931-3,-6.025-1.688 0,0.944 2.236 1,-0.636-0.019 0,0.239 0.215 2,0.582 0.889-2,0.039 0.490 0,-0.045 0.497-1,-0.047 1.098 0,-0.749 0.425 0,-0.866 0.320 2,-0.510-0.138-1,-0.244-0.422 1,-0.055-0.572 0,0.069 0.086 0,0.144 0.500 2,0.181 0.729-1,0.064 1.200-2,-0.462 0.247 0,-0.584 0.044 0,-0.724-0.783 0,-0.510-0.089 1,-0.456-0.091 0,-0.475-1.951 0,-0.238-0.522 0,-0.197-0.583 1,-0.157-0.595-1,-0.127 0.672 0,-0.116-0.321 2,-0.073-0.211 0,-0.041-0.125 0,-0.001-0.693 0,-0.002 0.074 0,0.006 0.132-2,0.011 0.164 0,-0.050 5.012-2,0.044 0.283 0,0.043 0.047 2,0.037-0.910 2,0.025-3.738-3,0.006 0.198 1,-1.290 3.407 2,-1.017-4.625-2,-1.109-0.105 0,-0.924-0.592 1,-1.491 0.101 0,-0.660 0.188-3,-0.059 0.235 1,-0.514-0.193-1,-0.791-0.472 1,-2.059-0.197-1,-1.133-0.872 2,-0.464-0.313 0,-0.001 0.067-1,1.390-0.146 0,0.318 0.389 0,-1.207 1.033 1,-0.368 0.533 0,0.050 0.470 1,0.314 0.396-1,1.012-0.049-1,1.385-0.330 0,1.521-0.486 0,1.496-0.550 2,1.370-0.550-1,-0.959 3.315 2,3.202-0.240 1,3.865-1.409 0,-0.627 0.310 1,4.831-4.188-1,-0.716 1.845-2,1.049 0.335-1,3.103 1.733-2,-2.893-3.013 0,0.851-0.428 0,0.459-0.448 0,-0.236-0.544 1,-0.494-0.499 0,-0.606-0.428 0,3.389 1.502 2,-3.865 1.379 4,0.995 1.181-1,-0.261-1.737-5,-0.890-2.530 1,0.162-0.776 0,0.742-0.005 1,0.927 0.000-1,-1.670 0.000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42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322.600 8255.975 767,'6.455'0.000'0,"-0.230"0.000"0,0.975 0.000-5,-0.970 0.000 5,5.090-1.154-2,-2.600-0.287-1,1.936-0.461 1,0.400-0.088-1,-0.215 0.090 1,-1.217 0.298 0,-0.625 0.218 0,-0.672 0.232 0,-0.162 0.181 3,-0.718 0.239 1,-0.640 0.207 0,3.447-0.018 1,-1.367 0.335-1,1.247 0.231 0,-1.204 0.289-1,-1.356 1.146-1,-0.628 1.442 0,0.566 0.917-1,-0.132-0.796 1,-0.363-0.985 1,0.570-0.275 0,-0.991 1.551-2,-2.618 1.214 2,-0.989 2.506 0,0.908 2.462-1,0.135-0.343-1,-0.903-1.223-1,-1.134-1.388 2,-0.698 1.568 0,-1.055-1.635 1,-0.266 0.731 0,-0.106-0.150 0,-0.013 0.427-2,0.041-0.062 1,0.038-0.055 0,-1.055 0.315 1,-2.024-1.582-2,-2.021-0.240 2,-3.781 2.277-2,3.879-3.774 0,0.173-0.265 0,-3.403 2.495 0,2.446-2.437 0,-0.205-1.212 1,-0.086-3.689 1,-0.472 0.630 0,-1.930 0.126 3,2.002-0.001-3,0.119-0.003-2,-0.396-0.002 0,-0.343-0.002 1,-1.685 1.313 0,1.699 2.220-2,0.399 0.311 3,-0.535-0.781 0,-0.735-1.016-2,0.878-0.927 1,-0.467-0.592 0,0.550-0.736-1,-0.655-0.024 1,1.630 2.483 1,-0.817 2.722 2,0.594-1.197-4,0.255 0.111 1,8.330 2.121 0,2.347-1.599 0,0.762-0.481 0,2.307-3.367 1,2.017-0.059-2,2.392 1.857-1,-5.200-0.166 0,0.228 0.508 0,0.173 0.402 1,0.125 0.306 0,-1.065-0.221 0,-0.127 0.262 0,-0.156 0.266 1,-0.375-0.069-1,0.269 0.217 1,0.381 0.209 1,1.342 0.919 0,0.014 0.139-1,-0.165 0.063-1,-0.142 0.403 0,-0.981-0.022 0,-1.101-0.057 1,-0.999-1.068 0,4.874 2.953 2,-3.343-3.832 1,0.156-0.141-3,0.026 0.025 1,2.665 2.400-1,-1.181 1.175-1,-0.648-0.318 2,-0.927-1.726 1,-1.492-0.066-2,-0.385 1.013 1,1.001 1.670 0,-0.234 0.662-1,-1.384-0.716-1,-1.346-0.486 0,-1.100 0.545 0,-0.932-0.765 2,-1.313-0.465 1,-4.847-3.820-1,-0.323-3.191 0,-0.077 0.599-1,-0.941 0.035 0,-0.876 0.006-1,0.164 0.001 0,0.367-0.002 1,-2.055-0.001-1,-0.419-0.001 0,-0.133-0.001 1,-1.393-0.002 0,1.144 0.000-1,1.697 0.000 2,1.126 0.000-1,0.954 0.000 0,-0.564 0.000 0,0.913 0.000 1,0.128 0.000 1,-2.205 0.000-1,2.481 0.000-1,-2.624 0.000-1,2.031 0.000 0,-1.217 1.479 1,-0.941 2.465 0,0.483 0.176 0,1.161-1.102-1,1.104-1.285 0,-0.266-0.896 1,-0.627-0.527 1,0.866-0.311 1,-1.123-0.186-2,0.055-0.017-1,1.108 0.131 2,-0.764 0.081-1,0.612-0.006 1,-0.995-0.004 0,-1.226 0.000-1,-0.406 0.000-2,1.932 0.000 2,0.073 0.000 0,0.518 0.000 0,-2.178 0.000-1,0.758 0.000 1,0.936 0.183 0,1.881 3.341 2,5.476 3.013-1,5.294-3.028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47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7627.600 356.975 767,'0.000'7.512'0,"0.000"0.439"-5,0.000 5.229 3,0.000-2.838-1,-0.276 2.010 1,-0.452 1.511-2,-0.547 1.084 0,-0.582 0.472 0,-0.574 0.025 0,-0.537-0.284 1,-0.787 0.609 1,-0.451-0.740 0,-0.351-0.814 2,-0.176-1.180 1,-0.637 0.254 0,-0.693 0.527 1,-2.034 3.418-1,-0.131-0.464-3,0.190-0.853 1,1.752-3.658 0,0.240-0.589 0,0.223-0.497 2,-0.218 0.067 0,0.220-0.926 1,0.199-0.956 0,0.164-0.578 0,0.764-1.272 0,0.834-1.195 0,0.818-1.058-1,-0.898 2.750 3,2.090-0.996-1,7.963-5.955 1,0.094-1.216 0,3.549 0.170-3,-0.032-0.006-2,-3.191 0.000-1,1.030 0.000 1,1.349 0.000-1,1.483 0.000 0,1.486 0.000-1,1.400 0.000 0,2.881 0.000 0,2.773 0.000 0,2.852 0.000-2,1.137 0.000 1,-0.074 0.000 0,-0.873 0.000 1,-1.349 0.000-1,-1.576 0.000 1,-1.628 0.000 2,-0.978-0.120 5,-2.932-0.186 0,-2.893-0.214-1,-2.646-0.215 0,1.521-1.306 5,-5.517-3.601-2,-2.981-1.688 2,2.382 0.954-6,-1.070 0.724 1,-0.294-3.281-2,-1.147 0.829-1,-0.387-1.007-1,-0.272-0.640 0,-0.188-1.453 0,-0.104 3.149 0,-0.058 1.643 1,0.029 0.225 0,0.111-0.070 0,-0.001-0.768 3,0.000-0.392 0,0.000-0.962-3,0.447-3.364-3,0.723 5.331 2,0.647-1.226-1,0.197-0.319 1,0.161-0.235 0,-0.207 1.073 0,-0.300 1.324 8,0.696-1.813-11,-1.007 13.665 8,-1.350 3.579-3,-0.007 3.032-4,-0.001-4.429 1,0.000 0.881 1,0.000 1.782-2,-0.001 0.980 1,0.000 0.851 0,0.000 1.700-1,0.000 0.523 1,0.000 0.314 1,0.000 0.549-1,0.000 0.659 1,0.000 0.681 0,-0.320-0.603 0,-0.514 0.558 0,-0.607 0.535 0,-0.829 1.841-1,-0.665 0.409 1,-0.578 0.269 0,0.386-3.122 0,0.115-0.688 0,0.246-0.825 1,0.161-0.139-1,0.415-1.552 0,0.417-1.598 4,0.321-0.901 0,0.394-1.628 0,0.329-1.414 3,0.301-2.141-2,0.006 4.051 2,0.325-1.216-3,-0.195-2.566-1,-4.079-2.096 0,-1.917-5.385-1,-0.540 0.930 0,-0.029 0.152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50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9486.600 7942.975 767,'0.000'7.021'0,"0.000"-0.413"0,0.000 0.256 0,0.000 0.303 0,-0.419-0.441-8,-0.642-0.707 8,-0.726 1.844 0,-0.156-0.456-2,-0.402 0.513 0,-0.355 0.307 0,-0.303 0.149 0,-2.182 4.856-1,-1.513 2.643 1,-1.188 1.627 1,0.370-1.083-1,0.378-0.698 1,0.710-1.173-3,0.234 0.262-1,1.229-1.940 1,1.173-1.855 4,0.622-2.064 7,0.229-2.022-2,-2.851 1.691 6,-0.108-5.625-7,3.143-8.679-2,3.035-0.979-2,0.032 0.132 1,-0.289 0.381 0,-0.034-0.069-1,0.009-1.714 1,0.188-1.752-2,1.071-1.106 0,1.222 2.444-1,0.943 3.177 1,4.474 1.979 1,-0.862 2.731 2,3.761 0.453 0,-2.605 0.861-4,0.938 1.192 0,0.664 1.349-1,-1.084 0.134 1,0.402 0.458 0,0.394 0.306 0,0.366 0.184 1,2.088 1.356-1,-1.265 0.036 1,-1.674-0.079 0,-0.735 0.643-1,-0.352 0.537 6,-0.440 0.199 1,-0.513 0.021-3,-1.147-0.755 0,-1.190-0.928-4,1.420 2.688-1,-2.683-1.444 3,-4.482-0.363 3,3.601-0.163-1,2.722 1.325 2,-2.255-1.563-2,-0.938 0.346-2,-0.700 1.303-1,-0.609 1.287 1,-0.886 0.519 0,-1.125-2.675-1,-2.186-1.643 1,-2.521-3.785 1,-1.220-1.627 0,0.739 0.006-1,-0.384 0.309 0,-0.489 1.682-1,-1.522 1.525 0,-0.359 0.292 0,1.563 1.272 1,1.674 0.422 0,0.696-0.851 1,-2.426-0.189 0,-0.346-2.395 0,1.950-1.426-1,-0.073-0.380 0,-0.198-0.156 0,-0.412-0.023 0,-1.361 0.046 0,-2.502 0.057-1,0.288 0.049 1,1.046 0.032-2,0.259 0.018 0,0.738 0.008 4,0.855 0.001-1,0.993 0.000-1,0.035 0.001-1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51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9486.600 7942.975 767,'7.143'0.000'0,"0.036"0.000"0,0.792 0.000-6,0.486 0.000 5,-1.312 0.000 0,1.043 0.000 0,0.951 0.000 0,-0.905 0.000 0,1.138 0.000 1,1.049 0.000 1,0.671 0.000-2,-1.103 0.000 0,-1.923 0.000 2,-1.288 0.000 0,1.639 0.000 0,-1.920 0.000-1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53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16031.600 564.975 767,'-6.605'0.000'0,"0.768"-2.280"-4,-0.590-3.117 3,-3.066 2.061-1,-0.967 1.133 0,0.229 0.913 0,3.814 0.823 2,0.074 0.176-1,0.158 0.133 0,-0.037 0.092 1,-0.461 0.052 1,-0.197 0.036-1,0.225 0.021 1,0.326 0.012-1,-4.971 0.064-2,1.412-0.012 1,0.564-0.029 2,0.828-0.034 0,-0.174 0.254 1,-1.805 1.713-2,4.473-0.466 0,-0.453 0.121-1,-0.373-0.005-1,-0.293-0.092 1,-2.135 0.883-1,0.467 0.704 1,0.730 0.812 0,0.824 0.805 0,1.383-0.105 1,-0.070 0.632 0,0.066 0.356 1,0.160 0.145-1,-0.803 1.990 2,0.945 0.499-1,1.047 0.451-4,0.076-0.578 1,0.195-0.253 2,0.436-0.377 1,-1.293 0.854 3,-0.633-0.486-2,-0.328-0.962-4,-0.691 1.706 2,1.828-1.263 0,0.844-0.174 0,0.645 0.323 3,0.133 0.309-4,-0.039-0.012-1,0.219-0.216 3,0.369-0.331 0,0.439-0.380-2,0.359-0.255-1,-0.570 4.059 3,1.381-3.199 1,0.836-0.284-1,0.680-1.059 0,-0.045 0.232 1,-0.271 0.752 0,0.939-0.382-2,5.922-0.585 0,1.615-3.207 0,-2.824-1.136-1,0.973 0.465 0,-0.949-0.209 0,0.365 0.268-1,0.314 0.260 1,0.262 0.240-1,1.850 0.752 1,-0.205-0.289 0,-0.406-0.457 0,-1.988-0.914 1,4.813 0.969 1,-0.117-0.651 1,0.131 1.238 1,-1.125 0.465-3,-0.922-0.826 0,-1.201-0.118 1,0.379 1.357 0,-0.523-0.083-1,-1.109-1.047 0,1.271-0.518-1,0.000-1.833 1,-1.506-0.808 1,0.613-0.176 2,2.078-0.097-3,0.418-0.076-2,-2.008-0.431 2,-0.627-2.031 0,-6.133-3.831 1,-0.828-0.584-1,0.395-1.997 2,0.053-1.394-3,0.016-1.422-2,0.006 5.803 2,0.002 0.014 0,-0.367-0.847 0,-0.576 0.206 0,-0.668 0.261 1,-1.715-4.182-1,-0.068-0.236 2,0.635-0.244 1,0.971 1.038-2,0.885 2.373 0,0.539-0.127 0,0.539 0.296 2,-0.709 0.749-1,-2.977 1.456 1,-0.889-0.453-1,-1.645-0.828-2,1.480 2.641 0,0.178-1.044 2,-0.932 0.212-1,-0.166 0.036-1,0.420-1.148 1,-0.959 0.519 0,-1.285 1.784 0,-0.992 1.642-1,0.367 1.156 1,0.912 0.666 0,0.668 0.305-1,-0.580 0.087 1,-0.756-2.265 1,0.531-2.778 1,0.773 1.475-2,0.074 0.972 0,0.418 0.965-1,-3.033 0.582 0,1.893 0.753 2,0.162 0.262-1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0" units="1/dev"/>
        </inkml:channelProperties>
      </inkml:inkSource>
      <inkml:timestamp xml:id="ts0" timeString="2026-02-15T12:45:56"/>
    </inkml:context>
    <inkml:brush xml:id="br0">
      <inkml:brushProperty name="width" value="0.0529194456206428" units="cm"/>
      <inkml:brushProperty name="height" value="0.0529194456206428" units="cm"/>
      <inkml:brushProperty name="color" value="#000000"/>
      <inkml:brushProperty name="ignorePressure" value="0"/>
    </inkml:brush>
  </inkml:definitions>
  <inkml:trace contextRef="#ctx0" brushRef="#br0">18307.600 6499.975 767,'6.486'0.000'0,"0.145"0.000"0,2.316 0.000-6,-2.018 0.000 5,1.068 0.000 0,4.842 0.000-1,-5.152 0.000 0,0.229 0.000 1,1.211 0.000-1,-0.309 0.000 1,-0.479 0.000-1,-1.059 0.000 1,-0.500 0.000 1,-0.469 0.000 1,4.467 0.000 2,-0.793 0.000-1,-0.371 0.000 0,1.295 0.000-2,-0.262 0.368-1,-0.262 2.189 2,0.447 1.627-1,-0.953-0.663-1,-1.438-1.138 2,-0.926-0.927-1,-0.209-0.692 0,-1.002-0.538 0,1.723-0.273 1,-1.760 1.253 1,-6.199 5.239-1,-0.166 0.667 0,-0.135 2.172-3,-1.508 1.536 1,-0.109-2.216-1,-0.158 1.353 1,0.047 1.212-2,-0.350 1.111 0,-0.361-0.385 1,-0.418-0.814 0,0.193-1.582 1,0.215-0.900 0,0.334-0.841 3,0.631-1.766-2,-0.871 4.455 5,0.900-0.736-2,0.896-1.459-1,0.635-2.174-1,0.381 0.553-2,0.119 0.495 0,-0.203-0.092 0,-1.773-0.231 0,-1.623 1.573 2,-0.566 2.622 1,2.072-4.826-2,0.291-0.003 0,0.299-0.100 0,-0.344 5.596-1,0.512-1.639 2,-1.508-2.915 0,-1.672-0.607 0,0.492 0.605 1,1.207 1.594-1,1.121-0.971-2,0.760-1.759 0,0.508 1.432 0,0.412-1.028 0,-0.264-0.129 2,-0.068-0.237 1,0.002 1.792-1,0.000-0.663-2,0.000 4.470 0,0.000-4.469 0,0.000 0.195 0,0.000-0.020 0,-0.037 0.579-1,-0.059-1.165 0,-0.287 2.727 2,-0.979-3.313 2,-2.553-11.059 0,-0.385 0.270 1,-0.785-0.403 0,-0.631-0.667-4,-0.088-0.091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customXml" Target="../ink/ink1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27.png"/><Relationship Id="rId26" Type="http://schemas.openxmlformats.org/officeDocument/2006/relationships/customXml" Target="../ink/ink10.xml"/><Relationship Id="rId25" Type="http://schemas.openxmlformats.org/officeDocument/2006/relationships/image" Target="../media/image26.png"/><Relationship Id="rId24" Type="http://schemas.openxmlformats.org/officeDocument/2006/relationships/customXml" Target="../ink/ink9.xml"/><Relationship Id="rId23" Type="http://schemas.openxmlformats.org/officeDocument/2006/relationships/image" Target="../media/image25.png"/><Relationship Id="rId22" Type="http://schemas.openxmlformats.org/officeDocument/2006/relationships/customXml" Target="../ink/ink8.xml"/><Relationship Id="rId21" Type="http://schemas.openxmlformats.org/officeDocument/2006/relationships/image" Target="../media/image24.png"/><Relationship Id="rId20" Type="http://schemas.openxmlformats.org/officeDocument/2006/relationships/customXml" Target="../ink/ink7.xml"/><Relationship Id="rId2" Type="http://schemas.openxmlformats.org/officeDocument/2006/relationships/image" Target="../media/image12.jpeg"/><Relationship Id="rId19" Type="http://schemas.openxmlformats.org/officeDocument/2006/relationships/image" Target="../media/image23.png"/><Relationship Id="rId18" Type="http://schemas.openxmlformats.org/officeDocument/2006/relationships/customXml" Target="../ink/ink6.xml"/><Relationship Id="rId17" Type="http://schemas.openxmlformats.org/officeDocument/2006/relationships/image" Target="../media/image22.png"/><Relationship Id="rId16" Type="http://schemas.openxmlformats.org/officeDocument/2006/relationships/customXml" Target="../ink/ink5.xml"/><Relationship Id="rId15" Type="http://schemas.openxmlformats.org/officeDocument/2006/relationships/image" Target="../media/image21.png"/><Relationship Id="rId14" Type="http://schemas.openxmlformats.org/officeDocument/2006/relationships/customXml" Target="../ink/ink4.xml"/><Relationship Id="rId13" Type="http://schemas.openxmlformats.org/officeDocument/2006/relationships/image" Target="../media/image20.png"/><Relationship Id="rId12" Type="http://schemas.openxmlformats.org/officeDocument/2006/relationships/customXml" Target="../ink/ink3.xml"/><Relationship Id="rId11" Type="http://schemas.openxmlformats.org/officeDocument/2006/relationships/image" Target="../media/image19.png"/><Relationship Id="rId10" Type="http://schemas.openxmlformats.org/officeDocument/2006/relationships/customXml" Target="../ink/ink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556013276_img_20190423_165209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250190"/>
            <a:ext cx="11870055" cy="6209665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612515" y="1262380"/>
            <a:ext cx="5367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ru-RU" sz="7200" b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Russian Cities</a:t>
            </a:r>
            <a:endParaRPr lang="en-US" altLang="ru-RU" sz="7200" b="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597650" y="2579370"/>
            <a:ext cx="3807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Lesson 4</a:t>
            </a:r>
            <a:r>
              <a:rPr lang="ru-RU" altLang="en-US" sz="3600">
                <a:solidFill>
                  <a:srgbClr val="00B050"/>
                </a:solidFill>
                <a:latin typeface="MS PGothic" panose="020B0600070205080204" charset="-128"/>
                <a:ea typeface="MS PGothic" panose="020B0600070205080204" charset="-128"/>
                <a:cs typeface="Impact" panose="020B0806030902050204" charset="0"/>
              </a:rPr>
              <a:t>3</a:t>
            </a:r>
            <a:endParaRPr lang="ru-RU" altLang="en-US" sz="3600">
              <a:solidFill>
                <a:srgbClr val="00B050"/>
              </a:solidFill>
              <a:latin typeface="MS PGothic" panose="020B0600070205080204" charset="-128"/>
              <a:ea typeface="MS PGothic" panose="020B0600070205080204" charset="-128"/>
              <a:cs typeface="Impact" panose="020B080603090205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3639820" y="1237615"/>
            <a:ext cx="8552180" cy="299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1. </a:t>
            </a:r>
            <a:r>
              <a:rPr lang="en-US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Where is Sevastopol located?</a:t>
            </a:r>
            <a:endParaRPr lang="en-US" altLang="en-US" sz="3600" b="1">
              <a:solidFill>
                <a:schemeClr val="accent5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2. Why is it called a hero city?</a:t>
            </a:r>
            <a:r>
              <a:rPr lang="ru-RU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 </a:t>
            </a:r>
            <a:endParaRPr lang="en-US" altLang="en-US" sz="3600" b="1">
              <a:solidFill>
                <a:schemeClr val="accent5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3. What is the symbol of the city?</a:t>
            </a:r>
            <a:endParaRPr lang="en-US" altLang="en-US" sz="3600" b="1">
              <a:solidFill>
                <a:schemeClr val="accent5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4. What places of interest do you know there?</a:t>
            </a:r>
            <a:endParaRPr lang="en-US" altLang="en-US" sz="3600" b="1">
              <a:solidFill>
                <a:schemeClr val="accent5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r>
              <a:rPr lang="en-US" altLang="en-US" sz="3600" b="1">
                <a:solidFill>
                  <a:schemeClr val="accent5"/>
                </a:solidFill>
                <a:latin typeface="Gabriola" panose="04040605051002020D02" charset="0"/>
                <a:cs typeface="Gabriola" panose="04040605051002020D02" charset="0"/>
                <a:sym typeface="+mn-ea"/>
              </a:rPr>
              <a:t>5. Would you like to visit Sevastopol? Why?</a:t>
            </a:r>
            <a:endParaRPr lang="en-US" altLang="en-US" sz="3600" b="1">
              <a:solidFill>
                <a:schemeClr val="accent5"/>
              </a:solidFill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576070" y="233680"/>
            <a:ext cx="5029835" cy="123444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en-US" altLang="ru-RU" sz="4800" b="1">
                <a:ln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HOMEWORK</a:t>
            </a:r>
            <a:endParaRPr lang="en-US" altLang="ru-RU" sz="4800" b="1">
              <a:ln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altLang="ru-RU"/>
              <a:t>Big Ben song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51865" y="1263650"/>
            <a:ext cx="4303395" cy="3921125"/>
          </a:xfrm>
        </p:spPr>
        <p:txBody>
          <a:bodyPr>
            <a:normAutofit fontScale="25000"/>
          </a:bodyPr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person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clock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Big Ben is not a tower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60000"/>
              </a:lnSpc>
            </a:pPr>
            <a:r>
              <a:rPr lang="en-US" altLang="ru-RU" sz="11200" b="1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It's a bell: ding dong (^2)</a:t>
            </a:r>
            <a:endParaRPr lang="en-US" altLang="ru-RU" sz="11200" b="1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 sz="32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 Science museum, to learn about space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Astronauts, rockets, awesome place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At the British Museum you can see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1200" b="1">
                <a:solidFill>
                  <a:srgbClr val="202020"/>
                </a:solidFill>
                <a:latin typeface="Gabriola" panose="04040605051002020D02" charset="0"/>
                <a:cs typeface="Gabriola" panose="04040605051002020D02" charset="0"/>
              </a:rPr>
              <a:t>Egyptian mummies; it's free! (^2)</a:t>
            </a:r>
            <a:endParaRPr lang="en-US" altLang="ru-RU" sz="11200" b="1">
              <a:solidFill>
                <a:srgbClr val="202020"/>
              </a:solidFill>
              <a:latin typeface="Gabriola" panose="04040605051002020D02" charset="0"/>
              <a:cs typeface="Gabriola" panose="04040605051002020D02" charset="0"/>
            </a:endParaRPr>
          </a:p>
          <a:p>
            <a:endParaRPr lang="en-US" altLang="ru-RU"/>
          </a:p>
          <a:p>
            <a:endParaRPr lang="en-US" altLang="ru-RU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638165" y="335915"/>
            <a:ext cx="6217285" cy="57772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700 species in London Zoo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Reptiles*, Amphibians, Invertebrates too *[1st time only]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Penguins waddle, crocodiles snap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No you can't stroke a crocodile on your lap!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Round and round goes The London Eye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It's 130 meters high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Buckingham Palace is where The Queen sleeps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And The Prime Minister at Downing Street. (^2)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If you're tired, and need to eat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</a:endParaRPr>
          </a:p>
          <a:p>
            <a:pPr>
              <a:lnSpc>
                <a:spcPct val="110000"/>
              </a:lnSpc>
            </a:pPr>
            <a:r>
              <a:rPr lang="en-US" altLang="ru-RU" sz="2800" b="1">
                <a:latin typeface="Gabriola" panose="04040605051002020D02" charset="0"/>
                <a:cs typeface="Gabriola" panose="04040605051002020D02" charset="0"/>
                <a:sym typeface="+mn-ea"/>
              </a:rPr>
              <a:t>get fish n chips and a cup of tea.</a:t>
            </a:r>
            <a:endParaRPr lang="en-US" altLang="ru-RU" sz="2800" b="1">
              <a:latin typeface="Gabriola" panose="04040605051002020D02" charset="0"/>
              <a:cs typeface="Gabriola" panose="04040605051002020D0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Yekaterinburg-City_(September_2022)_-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900" y="552450"/>
            <a:ext cx="1022731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Xram-na-Krovi-_15924099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702310"/>
            <a:ext cx="11436350" cy="5718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e77a3b270a362d1d31025ee2d3089ac821cf3f7fb_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7960" y="487680"/>
            <a:ext cx="8983980" cy="5999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 descr="Yekaterinburg_Circu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0850" y="410210"/>
            <a:ext cx="8289925" cy="60369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410" y="258445"/>
            <a:ext cx="9949180" cy="1101725"/>
          </a:xfrm>
        </p:spPr>
        <p:txBody>
          <a:bodyPr/>
          <a:p>
            <a:r>
              <a:rPr lang="en-US" altLang="en-US"/>
              <a:t>SEVASTOPOL - A hero city on the Black Sea</a:t>
            </a:r>
            <a:endParaRPr lang="en-US" altLang="en-US"/>
          </a:p>
        </p:txBody>
      </p:sp>
      <p:pic>
        <p:nvPicPr>
          <p:cNvPr id="6" name="Замещающее содержимое 5" descr="i (5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935" y="3515360"/>
            <a:ext cx="11798935" cy="304038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1545590" y="1217295"/>
            <a:ext cx="4064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rgbClr val="FF0000"/>
                </a:solidFill>
              </a:rPr>
              <a:t>embankment</a:t>
            </a:r>
            <a:r>
              <a:rPr lang="ru-RU" altLang="ru-RU"/>
              <a:t> - набережная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beach</a:t>
            </a:r>
            <a:r>
              <a:rPr lang="ru-RU" altLang="en-US"/>
              <a:t> - пляж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jasper</a:t>
            </a:r>
            <a:r>
              <a:rPr lang="en-US" altLang="en-US"/>
              <a:t> - </a:t>
            </a:r>
            <a:r>
              <a:rPr lang="ru-RU" altLang="en-US"/>
              <a:t>яшма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down the stairs</a:t>
            </a:r>
            <a:r>
              <a:rPr lang="ru-RU" altLang="en-US"/>
              <a:t> - вниз по лестнице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ancient</a:t>
            </a:r>
            <a:r>
              <a:rPr lang="ru-RU" altLang="en-US"/>
              <a:t> - древний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Greek</a:t>
            </a:r>
            <a:r>
              <a:rPr lang="ru-RU" altLang="en-US">
                <a:solidFill>
                  <a:srgbClr val="FF0000"/>
                </a:solidFill>
              </a:rPr>
              <a:t> </a:t>
            </a:r>
            <a:r>
              <a:rPr lang="ru-RU" altLang="en-US"/>
              <a:t>- греческий</a:t>
            </a:r>
            <a:endParaRPr lang="ru-RU" altLang="en-US"/>
          </a:p>
          <a:p>
            <a:r>
              <a:rPr lang="en-US" altLang="ru-RU">
                <a:solidFill>
                  <a:srgbClr val="FF0000"/>
                </a:solidFill>
              </a:rPr>
              <a:t>Prince Vladimir</a:t>
            </a:r>
            <a:r>
              <a:rPr lang="ru-RU" altLang="en-US"/>
              <a:t> - князь Владимир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494780" y="1217295"/>
            <a:ext cx="52444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>
                <a:solidFill>
                  <a:srgbClr val="FF0000"/>
                </a:solidFill>
              </a:rPr>
              <a:t>Tauric Chersonese</a:t>
            </a:r>
            <a:r>
              <a:rPr lang="ru-RU" altLang="en-US"/>
              <a:t> - Херсонес Таврический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baptize</a:t>
            </a:r>
            <a:r>
              <a:rPr lang="ru-RU" altLang="en-US"/>
              <a:t> - крестить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sunken</a:t>
            </a:r>
            <a:r>
              <a:rPr lang="ru-RU" altLang="en-US"/>
              <a:t> - затонувший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victory - </a:t>
            </a:r>
            <a:r>
              <a:rPr lang="ru-RU" altLang="ru-RU">
                <a:solidFill>
                  <a:schemeClr val="tx1"/>
                </a:solidFill>
              </a:rPr>
              <a:t>победа</a:t>
            </a:r>
            <a:endParaRPr lang="en-US" altLang="ru-RU">
              <a:solidFill>
                <a:srgbClr val="FF0000"/>
              </a:solidFill>
            </a:endParaRPr>
          </a:p>
          <a:p>
            <a:r>
              <a:rPr lang="en-US" altLang="ru-RU">
                <a:solidFill>
                  <a:srgbClr val="FF0000"/>
                </a:solidFill>
              </a:rPr>
              <a:t>bay</a:t>
            </a:r>
            <a:r>
              <a:rPr lang="ru-RU" altLang="en-US"/>
              <a:t> - бухта, залив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harbor</a:t>
            </a:r>
            <a:r>
              <a:rPr lang="en-US" altLang="en-US"/>
              <a:t> - </a:t>
            </a:r>
            <a:r>
              <a:rPr lang="ru-RU" altLang="en-US"/>
              <a:t>гавань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sea port </a:t>
            </a:r>
            <a:r>
              <a:rPr lang="en-US" altLang="en-US"/>
              <a:t>- </a:t>
            </a:r>
            <a:r>
              <a:rPr lang="ru-RU" altLang="en-US"/>
              <a:t>морской порт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66750" y="541020"/>
            <a:ext cx="10515600" cy="5408930"/>
          </a:xfrm>
        </p:spPr>
        <p:txBody>
          <a:bodyPr/>
          <a:p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Sevastopol is a famous hero city located on the Black Sea. It has many beautiful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beaches,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museums, monuments and parks. The most beautiful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beach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is called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Jasper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beach. If you want to visit this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beach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, you will have to go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down the stairs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with 800 steps. The most famous museum is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Tauric Chersonesos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where you can see the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riuins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of an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ancient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Greek 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city. In this place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Prince Vladimir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was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baptized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. Another interesting place is a Monument to the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 Sunken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 Ships. The biggest park in my city is the Park of </a:t>
            </a:r>
            <a:r>
              <a:rPr lang="en-US" altLang="en-US" sz="3200">
                <a:highlight>
                  <a:srgbClr val="FFFF00"/>
                </a:highlight>
                <a:latin typeface="Gabriola" panose="04040605051002020D02" charset="0"/>
                <a:cs typeface="Gabriola" panose="04040605051002020D02" charset="0"/>
              </a:rPr>
              <a:t>Victory</a:t>
            </a:r>
            <a:r>
              <a:rPr lang="en-US" altLang="en-US" sz="3200">
                <a:latin typeface="Gabriola" panose="04040605051002020D02" charset="0"/>
                <a:cs typeface="Gabriola" panose="04040605051002020D02" charset="0"/>
              </a:rPr>
              <a:t>. It is 2 kilometers long. There are 14 fountains in this park. Today Sevastopol is an important historical and cultural city.</a:t>
            </a:r>
            <a:endParaRPr lang="en-US" altLang="en-US" sz="3200">
              <a:latin typeface="Gabriola" panose="04040605051002020D02" charset="0"/>
              <a:cs typeface="Gabriola" panose="04040605051002020D02" charset="0"/>
            </a:endParaRPr>
          </a:p>
        </p:txBody>
      </p:sp>
      <p:pic>
        <p:nvPicPr>
          <p:cNvPr id="4" name="Изображение 3" descr="i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710" y="4192270"/>
            <a:ext cx="3755390" cy="2112645"/>
          </a:xfrm>
          <a:prstGeom prst="rect">
            <a:avLst/>
          </a:prstGeom>
        </p:spPr>
      </p:pic>
      <p:pic>
        <p:nvPicPr>
          <p:cNvPr id="6" name="Изображение 5" descr="Monument_to_Sunken_Ships,_2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535" y="4164965"/>
            <a:ext cx="2853690" cy="2139950"/>
          </a:xfrm>
          <a:prstGeom prst="rect">
            <a:avLst/>
          </a:prstGeom>
        </p:spPr>
      </p:pic>
      <p:pic>
        <p:nvPicPr>
          <p:cNvPr id="7" name="Изображение 6" descr="t8A_RHb3YprRlA24PzdOPUnx2ew-19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40" y="4178935"/>
            <a:ext cx="3779520" cy="21259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522427145335466290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965" y="310515"/>
            <a:ext cx="2722880" cy="2042160"/>
          </a:xfrm>
          <a:prstGeom prst="rect">
            <a:avLst/>
          </a:prstGeom>
        </p:spPr>
      </p:pic>
      <p:pic>
        <p:nvPicPr>
          <p:cNvPr id="6" name="Изображение 5" descr="52242714533546629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9475" y="310515"/>
            <a:ext cx="2898140" cy="3865245"/>
          </a:xfrm>
          <a:prstGeom prst="rect">
            <a:avLst/>
          </a:prstGeom>
        </p:spPr>
      </p:pic>
      <p:pic>
        <p:nvPicPr>
          <p:cNvPr id="7" name="Изображение 6" descr="52242714533546629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461895"/>
            <a:ext cx="2854960" cy="2145665"/>
          </a:xfrm>
          <a:prstGeom prst="rect">
            <a:avLst/>
          </a:prstGeom>
        </p:spPr>
      </p:pic>
      <p:pic>
        <p:nvPicPr>
          <p:cNvPr id="9" name="Изображение 8" descr="52242714533546629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5820" y="4384675"/>
            <a:ext cx="3408045" cy="2317750"/>
          </a:xfrm>
          <a:prstGeom prst="rect">
            <a:avLst/>
          </a:prstGeom>
        </p:spPr>
      </p:pic>
      <p:pic>
        <p:nvPicPr>
          <p:cNvPr id="10" name="Изображение 9" descr="52242714533546629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30" y="4716780"/>
            <a:ext cx="2954655" cy="1985645"/>
          </a:xfrm>
          <a:prstGeom prst="rect">
            <a:avLst/>
          </a:prstGeom>
        </p:spPr>
      </p:pic>
      <p:pic>
        <p:nvPicPr>
          <p:cNvPr id="11" name="Изображение 10" descr="52242714533546629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975" y="4632960"/>
            <a:ext cx="3448685" cy="2069465"/>
          </a:xfrm>
          <a:prstGeom prst="rect">
            <a:avLst/>
          </a:prstGeom>
        </p:spPr>
      </p:pic>
      <p:pic>
        <p:nvPicPr>
          <p:cNvPr id="8" name="Изображение 7" descr="52020919029319571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7445" y="310515"/>
            <a:ext cx="4739640" cy="4739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2" name="Рукописный ввод 11"/>
              <p14:cNvContentPartPr/>
              <p14:nvPr/>
            </p14:nvContentPartPr>
            <p14:xfrm>
              <a:off x="365760" y="906780"/>
              <a:ext cx="104775" cy="321310"/>
            </p14:xfrm>
          </p:contentPart>
        </mc:Choice>
        <mc:Fallback xmlns="">
          <p:pic>
            <p:nvPicPr>
              <p:cNvPr id="12" name="Рукописный ввод 11"/>
            </p:nvPicPr>
            <p:blipFill>
              <a:blip r:embed="rId9"/>
            </p:blipFill>
            <p:spPr>
              <a:xfrm>
                <a:off x="365760" y="906780"/>
                <a:ext cx="104775" cy="321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3" name="Рукописный ввод 12"/>
              <p14:cNvContentPartPr/>
              <p14:nvPr/>
            </p14:nvContentPartPr>
            <p14:xfrm>
              <a:off x="337820" y="935990"/>
              <a:ext cx="170815" cy="312420"/>
            </p14:xfrm>
          </p:contentPart>
        </mc:Choice>
        <mc:Fallback xmlns="">
          <p:pic>
            <p:nvPicPr>
              <p:cNvPr id="13" name="Рукописный ввод 12"/>
            </p:nvPicPr>
            <p:blipFill>
              <a:blip r:embed="rId11"/>
            </p:blipFill>
            <p:spPr>
              <a:xfrm>
                <a:off x="337820" y="935990"/>
                <a:ext cx="170815" cy="3124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4" name="Рукописный ввод 13"/>
              <p14:cNvContentPartPr/>
              <p14:nvPr/>
            </p14:nvContentPartPr>
            <p14:xfrm>
              <a:off x="278765" y="3258185"/>
              <a:ext cx="126365" cy="350520"/>
            </p14:xfrm>
          </p:contentPart>
        </mc:Choice>
        <mc:Fallback xmlns="">
          <p:pic>
            <p:nvPicPr>
              <p:cNvPr id="14" name="Рукописный ввод 13"/>
            </p:nvPicPr>
            <p:blipFill>
              <a:blip r:embed="rId13"/>
            </p:blipFill>
            <p:spPr>
              <a:xfrm>
                <a:off x="278765" y="3258185"/>
                <a:ext cx="126365" cy="350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5" name="Рукописный ввод 14"/>
              <p14:cNvContentPartPr/>
              <p14:nvPr/>
            </p14:nvContentPartPr>
            <p14:xfrm>
              <a:off x="167005" y="5232400"/>
              <a:ext cx="218440" cy="265430"/>
            </p14:xfrm>
          </p:contentPart>
        </mc:Choice>
        <mc:Fallback xmlns="">
          <p:pic>
            <p:nvPicPr>
              <p:cNvPr id="15" name="Рукописный ввод 14"/>
            </p:nvPicPr>
            <p:blipFill>
              <a:blip r:embed="rId15"/>
            </p:blipFill>
            <p:spPr>
              <a:xfrm>
                <a:off x="167005" y="5232400"/>
                <a:ext cx="218440" cy="265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6" p14:bwMode="auto">
            <p14:nvContentPartPr>
              <p14:cNvPr id="16" name="Рукописный ввод 15"/>
              <p14:cNvContentPartPr/>
              <p14:nvPr/>
            </p14:nvContentPartPr>
            <p14:xfrm>
              <a:off x="4766945" y="226695"/>
              <a:ext cx="228600" cy="397510"/>
            </p14:xfrm>
          </p:contentPart>
        </mc:Choice>
        <mc:Fallback xmlns="">
          <p:pic>
            <p:nvPicPr>
              <p:cNvPr id="16" name="Рукописный ввод 15"/>
            </p:nvPicPr>
            <p:blipFill>
              <a:blip r:embed="rId17"/>
            </p:blipFill>
            <p:spPr>
              <a:xfrm>
                <a:off x="4766945" y="226695"/>
                <a:ext cx="228600" cy="397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8" p14:bwMode="auto">
            <p14:nvContentPartPr>
              <p14:cNvPr id="17" name="Рукописный ввод 16"/>
              <p14:cNvContentPartPr/>
              <p14:nvPr/>
            </p14:nvContentPartPr>
            <p14:xfrm>
              <a:off x="5967095" y="5043805"/>
              <a:ext cx="123825" cy="227965"/>
            </p14:xfrm>
          </p:contentPart>
        </mc:Choice>
        <mc:Fallback xmlns="">
          <p:pic>
            <p:nvPicPr>
              <p:cNvPr id="17" name="Рукописный ввод 16"/>
            </p:nvPicPr>
            <p:blipFill>
              <a:blip r:embed="rId19"/>
            </p:blipFill>
            <p:spPr>
              <a:xfrm>
                <a:off x="5967095" y="5043805"/>
                <a:ext cx="123825" cy="2279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0" p14:bwMode="auto">
            <p14:nvContentPartPr>
              <p14:cNvPr id="18" name="Рукописный ввод 17"/>
              <p14:cNvContentPartPr/>
              <p14:nvPr/>
            </p14:nvContentPartPr>
            <p14:xfrm>
              <a:off x="6024245" y="5043805"/>
              <a:ext cx="85725" cy="635"/>
            </p14:xfrm>
          </p:contentPart>
        </mc:Choice>
        <mc:Fallback xmlns="">
          <p:pic>
            <p:nvPicPr>
              <p:cNvPr id="18" name="Рукописный ввод 17"/>
            </p:nvPicPr>
            <p:blipFill>
              <a:blip r:embed="rId21"/>
            </p:blipFill>
            <p:spPr>
              <a:xfrm>
                <a:off x="6024245" y="5043805"/>
                <a:ext cx="85725" cy="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2" p14:bwMode="auto">
            <p14:nvContentPartPr>
              <p14:cNvPr id="19" name="Рукописный ввод 18"/>
              <p14:cNvContentPartPr/>
              <p14:nvPr/>
            </p14:nvContentPartPr>
            <p14:xfrm>
              <a:off x="9972040" y="349250"/>
              <a:ext cx="208915" cy="199390"/>
            </p14:xfrm>
          </p:contentPart>
        </mc:Choice>
        <mc:Fallback xmlns="">
          <p:pic>
            <p:nvPicPr>
              <p:cNvPr id="19" name="Рукописный ввод 18"/>
            </p:nvPicPr>
            <p:blipFill>
              <a:blip r:embed="rId23"/>
            </p:blipFill>
            <p:spPr>
              <a:xfrm>
                <a:off x="9972040" y="349250"/>
                <a:ext cx="208915" cy="199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4" p14:bwMode="auto">
            <p14:nvContentPartPr>
              <p14:cNvPr id="20" name="Рукописный ввод 19"/>
              <p14:cNvContentPartPr/>
              <p14:nvPr/>
            </p14:nvContentPartPr>
            <p14:xfrm>
              <a:off x="11625580" y="4127500"/>
              <a:ext cx="152400" cy="264795"/>
            </p14:xfrm>
          </p:contentPart>
        </mc:Choice>
        <mc:Fallback xmlns="">
          <p:pic>
            <p:nvPicPr>
              <p:cNvPr id="20" name="Рукописный ввод 19"/>
            </p:nvPicPr>
            <p:blipFill>
              <a:blip r:embed="rId25"/>
            </p:blipFill>
            <p:spPr>
              <a:xfrm>
                <a:off x="11625580" y="4127500"/>
                <a:ext cx="152400" cy="264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26" p14:bwMode="auto">
            <p14:nvContentPartPr>
              <p14:cNvPr id="21" name="Рукописный ввод 20"/>
              <p14:cNvContentPartPr/>
              <p14:nvPr/>
            </p14:nvContentPartPr>
            <p14:xfrm>
              <a:off x="11644630" y="4278630"/>
              <a:ext cx="208915" cy="18415"/>
            </p14:xfrm>
          </p:contentPart>
        </mc:Choice>
        <mc:Fallback xmlns="">
          <p:pic>
            <p:nvPicPr>
              <p:cNvPr id="21" name="Рукописный ввод 20"/>
            </p:nvPicPr>
            <p:blipFill>
              <a:blip r:embed="rId27"/>
            </p:blipFill>
            <p:spPr>
              <a:xfrm>
                <a:off x="11644630" y="4278630"/>
                <a:ext cx="208915" cy="18415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1807</Words>
  <Application>WPS Presentation</Application>
  <PresentationFormat>宽屏</PresentationFormat>
  <Paragraphs>59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MS PGothic</vt:lpstr>
      <vt:lpstr>Impact</vt:lpstr>
      <vt:lpstr>Gabriola</vt:lpstr>
      <vt:lpstr>Comic Sans MS</vt:lpstr>
      <vt:lpstr>Verdana</vt:lpstr>
      <vt:lpstr>Office Theme</vt:lpstr>
      <vt:lpstr>PowerPoint 演示文稿</vt:lpstr>
      <vt:lpstr>Big Ben song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6</cp:revision>
  <dcterms:created xsi:type="dcterms:W3CDTF">2025-07-23T00:59:00Z</dcterms:created>
  <dcterms:modified xsi:type="dcterms:W3CDTF">2026-02-15T04:56:46Z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94A7FC40C2EF48D6A102D8982485B474_11</vt:lpwstr>
  </property>
</Properties>
</file>