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ink/ink1.xml" ContentType="application/inkml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10"/>
  </p:handoutMasterIdLst>
  <p:sldIdLst>
    <p:sldId id="257" r:id="rId3"/>
    <p:sldId id="258" r:id="rId5"/>
    <p:sldId id="260" r:id="rId6"/>
    <p:sldId id="256" r:id="rId7"/>
    <p:sldId id="264" r:id="rId8"/>
    <p:sldId id="266" r:id="rId9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2" userDrawn="1">
          <p15:clr>
            <a:srgbClr val="A4A3A4"/>
          </p15:clr>
        </p15:guide>
        <p15:guide id="2" pos="380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B2B2B2"/>
    <a:srgbClr val="202020"/>
    <a:srgbClr val="323232"/>
    <a:srgbClr val="CC33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117" d="100"/>
          <a:sy n="117" d="100"/>
        </p:scale>
        <p:origin x="510" y="102"/>
      </p:cViewPr>
      <p:guideLst>
        <p:guide orient="horz" pos="2192"/>
        <p:guide pos="3807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  <inkml:channel name="F" type="integer" max="1023" units="dev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  <inkml:channelProperty channel="F" name="resolution" value="0" units="1/dev"/>
        </inkml:channelProperties>
      </inkml:inkSource>
      <inkml:timestamp xml:id="ts0" timeString="2025-12-18T15:16:22"/>
    </inkml:context>
    <inkml:brush xml:id="br0">
      <inkml:brushProperty name="width" value="0.0529194456206428" units="cm"/>
      <inkml:brushProperty name="height" value="0.0529194456206428" units="cm"/>
      <inkml:brushProperty name="color" value="#ffffff"/>
      <inkml:brushProperty name="ignorePressure" value="0"/>
    </inkml:brush>
  </inkml:definitions>
  <inkml:trace contextRef="#ctx0" brushRef="#br0">7646.315 8327.975 767,'0.000'-7.143'0,"2.349"-0.379"-5,0.689 1.876 4,0.896-1.952 0,2.242-4.018-1,-2.656 2.796 0,-0.663-0.410 1,-0.430-1.201-2,-0.236 0.054 1,0.131-0.402 0,0.259-0.217 2,0.191-1.208-1,-0.200-0.440 0,-0.363 2.944 0,0.356 0.753 0,0.849-1.844 0,-0.118-0.060 2,-0.509 2.657 2,0.328 0.733-2,0.915-1.053 0,-0.209 0.595-1,-1.350 2.307-1,-0.241-0.391 3,0.975-3.278 1,0.329-0.321-3,0.503-0.051-1,0.576 0.126 0,0.809-0.317 0,0.039 0.948 0,-0.151 1.054 1,-0.252 1.023 0,1.274-2.434 0,-1.630-0.282 1,-0.278 0.282 4,2.430-0.763-4,-0.849 1.676 0,-1.921 2.820-2,0.366 0.318 0,1.208-0.297 0,0.776 0.216 1,0.760 0.159 0,-1.467 0.978 0,-0.289-0.192-1,0.541-0.903 0,-0.002-0.379-1,-1.274 1.297 2,0.142 0.191 1,1.270-1.114 1,-0.442-0.061-3,-0.804 0.454 0,-0.022-0.221 1,-0.252 0.426 1,0.641-0.259 0,3.203-2.137-1,0.361 0.497-1,-0.049 0.800-1,-1.828 1.395 1,-0.028 0.025 0,1.318-0.706 0,0.715-0.260 1,0.397-0.307 2,0.160-0.321-1,-0.731 0.411-2,0.500-0.269-1,1.754-0.853 1,-0.244 0.498 0,-0.532 0.724 1,-0.856 0.963-1,-0.443 0.785 0,-0.943 0.645 1,0.365-0.042 1,1.770-0.237 3,0.782 0.294-1,-1.308 0.302-5,-0.521-0.225 1,-2.333 0.718 1,0.155 0.048-1,5.531-1.725-1,0.787-0.451 4,-3.924 1.315-1,-0.034 0.120-1,2.945-0.954-2,0.369-0.303 0,-2.302 0.949 0,0.791 0.135 3,3.926-0.974 0,0.070-0.272-3,-1.638 0.538 1,0.100 0.220-1,-1.312 0.693 1,0.654 0.289 0,6.645-0.474 2,0.368 0.628-1,-0.148 0.581-1,-0.994 0.507-1,-1.464 0.423 0,-3.807 0.398 0,0.175 0.178 1,0.165 0.143 1,0.150 0.110 11,-3.599 0.067-12,-0.162 0.037 1,8.492 0.113-1,-0.328 0.045 0,-2.079-0.007 1,1.195 0.009 3,-0.480-0.021-4,-8.061-0.082 0,-0.303-0.009 4,5.168 0.024-1,-0.678-0.022-3,-0.688-0.020 0,-0.250-0.017 5,0.047-0.013-4,-2.648-0.011-2,-0.243-0.005 2,0.094-0.004 0,0.330-0.003 1,0.128-0.002 0,-0.021-0.001 1,1.490-0.002-2,0.361 0.000-1,-2.338 0.001 0,0.402 0.000 1,0.218 0.000 1,0.073 0.000-2,3.263 0.000 0,0.358 0.000 0,-3.120 0.001 0,-0.168 0.000 0,4.505 0.000 2,-0.002 0.000-2,-5.962 0.001 0,0.162 0.000 2,3.187 0.000 1,-0.119 0.000-3,-1.215 0.000 0,0.646 0.000 1,7.040 0.000 0,-0.161 0.000 1,-0.838 0.000-4,-3.283 0.000 2,-0.318 0.000-1,-2.039 0.000 1,-0.553 0.000 0,1.146 0.000 3,-0.051 0.000 1,-1.330 0.000-1,0.200 0.000 1,2.790 0.000-3,-0.536 0.000-1,-2.186 0.000 1,5.362 0.000-1,0.471 0.000 3,-7.851 0.000-2,0.164 0.000 0,7.693 0.000-1,1.156 0.000-2,-5.579 0.000 1,-0.221 0.000 3,1.706 0.000-1,-0.047 0.000-2,-0.003 0.354-1,0.029 0.588 2,-1.775 0.169 6,0.084 0.174-5,5.733 0.723-1,-0.060-0.038 1,-7.245-0.849-1,0.377-0.078 1,8.186 1.002 0,-0.559 0.598-1,-6.075-0.701 1,-0.202-0.001-1,5.351 0.687 0,-0.331-0.286 2,-7.492-0.866 0,-0.351 0.215 0,5.132 1.125 0,0.523 0.021-1,-5.281-1.015 0,-0.123-0.103 1,5.615 0.994 2,0.692 0.346-6,-3.456-0.648 1,0.237-0.063 2,2.989 0.356 3,-0.758-0.289-6,-1.107-0.333 1,-1.737-0.100 1,-0.338 0.303 1,-3.180-0.511 1,0.078 0.000 0,1.567 0.233 2,-0.108-0.120-2,3.193 0.279 1,0.143-0.306-2,-3.040-0.606 0,0.210-0.189 0,3.255 0.007 0,-0.395-0.265-1,-3.286-0.317 1,0.021-0.121-1,1.768 0.271 1,0.266 0.479 1,-0.064 0.288 0,-0.298 0.139-1,1.446 0.673 0,-0.021 0.639-1,-3.343-0.477 0,-0.293 0.032 1,0.202-0.063 2,0.565-0.132-2,2.321 0.084-1,0.600-0.274 3,0.120 0.062-2,-0.227 0.300-2,-0.109 0.101 0,-0.021-0.047 1,-3.433-0.694 0,0.119-0.111 0,7.013 1.281 3,-0.708 0.458-1,-5.314-0.992-1,-0.086-0.069 0,3.806 0.438-1,0.814-0.316 2,-5.320-0.773 0,-0.092 0.186-1,5.387 1.142 1,0.013-0.031-3,-1.461-0.132 0,0.601 0.360 2,0.423 0.106 2,0.275-0.080-3,0.487 0.122-1,0.617 0.259 1,0.349 0.016-1,0.142-0.159 2,-0.013-0.276 0,-0.121-0.347-1,4.530 0.114-1,0.151-0.597 2,-8.930-1.139 0,-0.064-0.188 1,6.486 0.563 0,-0.260 0.390-2,-4.268-0.351 0,0.253 0.008 2,7.425 0.590 1,0.585-0.233-3,1.981 0.809 1,-4.950-0.359-1,-0.438 0.027-1,-0.789-0.096 1,5.784 1.414 0,3.747 0.679 0,0.900-0.216 1,-3.359-0.807 1,-0.701 0.030 0,-0.658 0.316-5,-7.171-0.902 2,0.881 0.341 4,2.976 0.643 4,-0.408-0.054-8,-0.218-0.217-1,-0.073-0.324 1,0.034-0.032 1,0.107 0.179-1,0.486-0.034 7,0.732-0.184-5,-5.404-0.759 0,0.040 0.165-1,8.728 1.440 1,0.059-0.148-2,-2.937-0.696 0,-0.078-0.338 2,-0.053-0.046 2,-0.033 0.164-3,-0.395-0.022 0,-0.632-0.156 1,2.166 0.489 1,-0.397 0.346-1,-8.036-1.205 0,-0.264-0.059 1,4.575 0.950 2,-0.462 0.311-2,2.133 0.518-2,-0.101-0.205 3,0.024-0.374 1,0.107-0.466-3,-7.156-1.060-1,-0.072 0.126 1,12.079 1.950-1,-0.027-0.284 1,-12.069-1.898 0,-0.199-0.171 1,4.331 0.622 1,-0.292 0.263-4,-2.213-0.284 0,0.233-0.050 2,8.137 1.299 6,1.355 0.481-7,-7.770-1.228 0,-0.517-0.102 0,7.382 0.829-1,0.473-0.495-1,-9.854-1.439 1,0.239-0.198 2,11.159 0.439 6,0.401-0.485-9,-10.912-0.719 1,-0.216-0.136 2,9.504 0.408 1,-1.673 0.315-2,-2.059 0.476-1,-4.704-0.242 4,0.319 0.007 2,5.520 0.831-4,1.335 0.664 1,-9.453-1.138 0,0.075 0.007-1,10.345 1.655 0,0.256 0.505-3,-6.982-1.205 0,1.098-0.095 4,3.943 0.172 2,0.808-0.296-6,3.631-0.094 0,0.135-0.438 1,-6.280-0.451 0,-0.059 0.223 1,6.063 0.699-1,-0.344-0.042 2,-6.046-0.671 1,0.299-0.148 0,4.075 0.372 0,1.282 0.347-1,0.717 0.132 0,0.281-0.026-1,-0.067-0.139 0,-0.312-0.211-2,3.292-0.048-1,-0.114-0.344 3,-7.103-0.604 2,-0.280-0.196 1,12.571 0.115 0,-1.587-0.371-3,-3.083-0.307 2,-1.168-0.186 2,-1.838-0.136-3,-11.771-0.078 1,-0.303-0.027 1,10.979-0.059 2,0.473-0.034-3,-10.774 0.030 0,0.473-0.003 0,12.245-0.043-1,-0.490 0.007-4,-11.802 0.043 2,-0.074 0.005 2,14.364-0.024-1,-0.672 0.017 1,-13.856 0.031 1,0.598 0.005 0,0.393 0.004 1,0.222 0.003-2,13.353-0.001-3,0.778 0.007 2,-12.918 0.006 0,0.028 0.002 0,9.378 0.002 2,-0.996 0.002-3,-3.840 0.000-1,-0.609 0.001 2,3.171 0.001 5,0.824 0.000-2,-5.862-0.001 0,0.171-0.001 0,3.610 0.001-3,0.598-0.001-2,-0.077 0.000 1,-0.553 0.000 1,2.479-0.001 3,-0.737 0.000-4,-5.883 0.000 1,0.632-0.001 1,7.436 0.000 5,0.933 0.000-4,-6.546 0.000-2,0.023 0.000-1,6.207 0.000 0,-1.188 0.000 0,-7.006 0.000 0,-0.481 0.000 1,9.407 0.000 4,0.781 0.000 1,-12.682 0.000-2,-0.283 0.000 0,11.234 0.000-2,-1.600 0.000-4,-11.426 0.000 2,0.097 0.000 0,11.609 0.000 10,0.012 0.000-6,-5.536 0.000-1,0.382 0.000-2,-2.397 0.000 1,0.689 0.000-2,4.094 0.000 1,0.957 0.000 0,3.920 0.000 1,-0.023 0.000-2,-6.729 0.000 0,0.195 0.000 0,-3.095 0.000 1,0.470 0.000-1,10.511 0.000 3,-1.415 0.000 0,-4.124 0.000-1,-0.390 0.000 0,3.108 0.000-2,0.021 0.000 4,-9.733 0.000 2,-0.054 0.000-4,9.124 0.000 1,-0.998 0.000-2,-3.396 0.000 0,0.021 0.000 1,2.877 0.000 3,-0.324 0.000-1,-6.360 0.000-2,-0.576 0.000 0,1.988 0.000-1,-0.839 0.000 1,-2.682 0.000 1,0.327 0.000 0,5.384 0.000 4,-0.354 0.000-3,-3.136 0.000-2,-0.640 0.000-2,-0.659 0.000 1,1.938 0.000 0,-0.183 0.000 3,-1.914 0.000-2,0.441 0.000 0,0.481 0.000 1,-2.072 0.000 1,0.434 0.000-1,8.078 0.000 2,-0.507 0.000-7,-7.868-0.271 1,-0.016-0.464 2,8.902-0.968 0,1.688-0.292 2,-8.361 0.578 0,-0.126 0.036 0,-0.006 0.077-2,0.082 0.104-2,3.023-0.366-1,0.145-0.418 1,0.088-0.205 8,0.043-0.042-4,0.340-0.255-1,0.535-0.395-1,-5.977 0.638 0,-0.090-0.005 1,11.988-1.342 0,-0.436 0.364-2,-12.020 1.459 1,-0.105 0.179 0,9.170-0.829 5,0.607-0.327-4,-3.258 0.259-1,-0.621 0.084 3,2.738-0.527-1,0.148-0.428-4,-5.582 0.422 0,0.471-0.407 6,3.516-1.071 0,0.293-0.568-5,-0.246-0.171 0,-0.619 0.122 1,0.533-0.030 0,1.330-0.136 0,0.445-0.206 1,-0.207-0.245 3,6.510-1.821-4,-0.191-0.265-3,-12.596 3.051 1,0.904-0.094 3,11.947-2.716 3,0.512-0.223-4,-7.500 1.631 0,-0.236-0.114-1,10.779-2.924-1,-0.510-0.054 1,-14.475 3.900 1,0.031 0.321 3,7.465-1.324 1,0.359 0.176-3,-3.920 0.537-1,-0.590-0.510 2,13.350-4.537 1,-1.047-0.368-4,-3.320 1.623 2,2.381-0.242 4,-1.760 0.650-6,-16.088 4.223 1,-0.389 0.048 5,14.020-4.021 1,-1.156 0.031-7,-1.158-0.768 5,-8.525 2.412 1,0.227-0.329-6,9.434-3.113 1,-0.281 0.795 0,-12.498 4.108 1,-0.432 0.138-1,10.848-3.470-1,-0.816 0.195 1,-11.383 3.569 1,-0.422 0.021 2,9.855-3.535 5,-0.453 0.001-9,-8.199 2.363 1,-0.900-0.486 4,3.297-2.578 1,-1.068-0.326-6,-4.250 2.093 0,0.117-0.039 5,2.139-1.120 0,0.080 0.035-1,-0.346 0.082-2,-0.629 0.111-1,-0.471 0.149 1,-0.340 0.170-1,-0.203 0.154 1,-0.098 0.135 1,1.268-1.290 2,-0.777-0.551-2,-5.016 3.140-1,-0.021-0.107 0,6.057-4.210 0,-0.701 0.970 0,-4.371 3.105 1,0.451-0.203-1,3.449-2.708 0,-0.156-0.754 3,-4.721 3.355-4,0.133-0.124 0,3.137-2.255 0,-0.381 0.570 0,-0.613 0.828 0,2.477-2.722 1,-0.250-0.746 0,-0.115-0.728 2,-5.496 4.693 1,0.186-0.382-2,4.938-4.623 0,0.580-0.078-5,-1.193 1.264 2,0.361-0.273 1,-3.486 2.736 1,-0.416-0.313-1,3.445-4.410 0,-0.615 0.293 0,-0.559 0.668 0,-1.398 1.620 1,-0.490 0.626 1,-2.455 2.573 0,0.166-0.415-1,0.334-0.502 0,0.457-0.556 3,5.805-7.895 2,-0.771-0.870-8,-4.137 5.293 1,0.053-0.195 0,3.852-5.453-1,-0.420 0.945 2,-5.227 7.319 1,-0.174 0.099 0,3.713-5.196 0,0.363-0.056 2,-2.197 3.147 0,0.432-0.577 0,3.998-5.957-2,-1.008 0.581-3,-4.211 5.765 2,-0.395 0.132 0,2.141-3.519-1,0.213 0.053 2,-2.262 3.830 5,-0.020 0.401-4,1.088-1.422 0,-0.094 0.068-2,-1.207 1.595 0,-0.080-0.130 1,0.646-1.930 3,-0.697-0.286-3,-1.320 1.775 0,-0.238 0.208-1,1.949-3.278 1,0.588 0.038 0,-1.701 3.347 0,0.146-0.083 2,3.242-4.816-1,-0.027 0.776-3,-4.141 6.477 1,-0.020 0.001 1,4.063-7.121 0,-0.146-1.078 1,-4.063 6.783 0,-0.033-0.260 0,3.930-7.543-2,-0.131 0.663-2,-3.934 7.336 2,-0.020 0.057-1,0.990-1.836 3,0.064-0.180 0,2.998-6.332 0,-0.123-0.930 1,-3.922 8.171-2,-0.016 0.545-1,2.459-5.169 0,-0.732-0.146-1,-1.561 2.141 0,-0.801 0.550 1,0.055-1.286 9,-0.242 0.269-9,-1.078 3.336 0,0.133-0.064 3,0.855-1.829 1,0.344-0.216-3,-0.631 1.493 0,-0.158-0.245-1,1.223-3.936 1,0.115-0.259-1,-1.137 3.564 0,0.193-0.125 1,1.961-5.826-1,-0.521 0.109 0,-2.535 7.554 0,0.037-0.011 1,2.803-9.583 1,-0.709 0.271-1,-1.295 1.275 0,-0.824-0.031 1,-0.791 0.319-2,-1.385 7.491 1,-0.238-0.316 1,0.057-5.318 1,-0.373-0.029-3,-0.305 0.283 0,-0.242 0.486 0,-0.184 1.684 0,-0.123 0.875 1,-0.135-2.536-3,-0.082 0.645 1,-0.037-0.101 6,-0.008-0.571 6,0.057 3.298-11,0.014 0.178 1,0.020 0.255-1,-0.006-2.430 0,0.031 1.021-1,0.059 5.756 3,0.010-0.021-1,0.000-2.713 0,0.014 0.159 3,0.008-3.307 1,0.016 0.495-4,0.012 0.599-1,0.006 3.690 2,0.002 0.410-2,0.004-0.653 1,0.002 0.420-1,-0.002 1.984 1,0.000-0.288 4,-0.445-2.016-1,-0.725 0.614-3,-0.203 1.359 0,-0.170 0.270-1,-0.117 0.753 1,-0.441-0.414 0,-0.256-0.335 1,-0.105-0.265 1,-1.586-4.129-3,-0.596-0.875-1,1.842 4.696 0,0.063-0.383 2,-1.514-4.043-1,-0.525 0.080-1,-0.648 0.444 0,-0.367-0.320 1,0.238-0.099 1,1.672 4.093-1,-0.436 0.082 0,-1.281-1.478 1,-0.469-0.333 0,-2.400-3.011 2,-0.395 0.166-2,1.857 2.753 0,-0.102-0.207-1,-1.486-1.861-1,-0.639-0.464 1,0.869 1.453 1,-0.184 0.059 0,-2.604-2.806 0,0.107 0.542-2,2.625 3.063 0,0.160-0.038 1,1.104 1.474 2,-0.256 0.063 0,-5.500-5.985 1,0.037-0.262-2,5.100 6.213 1,-0.229 0.484-2,-4.373-3.122 1,0.037 0.814-1,2.660 2.457 0,-0.252-0.135 1,-3.422-2.422 2,-0.465 0.082 0,1.230 1.349-3,-0.330 0.237 0,-3.197-1.833 0,0.654 0.455 0,6.543 4.425 0,0.322 0.444 1,-2.719-1.241 1,-0.072 0.318-1,1.795 0.898 1,0.625 0.015 3,-3.295-1.849 0,0.184 0.786-5,0.637 0.970-1,0.883 1.015 4,0.975 0.970 1,2.412 1.232-4,0.338 0.497 1,-0.590-0.107 2,0.174-0.276 0,-0.678-0.306 1,0.111 0.121-1,0.857-0.031-2,0.020-0.484-1,0.754 0.174 1,-0.074 0.028 0,-1.529-0.783 0,0.252-0.221 0,0.373-0.250 0,0.439 0.475 0,-0.680 0.263-1,-1.580 0.105 1,-0.561 0.500-1,-0.393 0.500 1,-0.625 0.463 0,-1.268-0.326-2,0.258-0.615 1,5.412 1.053 0,0.084 0.000 2,-2.939-0.602 1,0.184 0.172-2,1.141 0.376-1,0.125 0.192 2,-3.691-0.287 0,1.271 0.589-1,0.436 0.278 0,0.648 0.226 1,1.758 0.190-1,0.227 0.097 0,-0.438 0.077-1,0.385 0.063 1,0.391 0.040 2,-4.600 0.091 0,1.918 0.007-2,1.898-0.037 0,-0.355-0.032 1,-0.578-0.026 0,0.527-0.024 0,-0.197-0.016-2,-0.404-0.008 0,-1.432 1.614 3,1.143 1.295-2,-0.982 1.525-1,3.523-0.835 1,-0.133 0.550 0,-0.008 0.419-2,-0.545 0.310 1,-0.115-0.370 0,-3.016 1.938-1,3.277-1.935 2,0.215 0.024 1,0.371-0.080 0,0.451-0.144-1,0.479-0.178-1,-2.299 3.422 0,3.791-2.754 0,-0.070 0.446 1,-0.441 1.347 4,0.498 0.069-2,0.615-0.125-3,-1.760 2.103 0,-0.887 0.167 1,0.848-2.438 2,-2.039 1.701 0,0.223 0.173-3,-0.301 1.588 1,3.080-2.966-1,0.537 0.156 0,0.590-0.049 0,-0.561 4.287 0,1.906-3.238 1,0.467 0.417 0,0.367 0.360 1,-0.145 0.322-1,-0.449 0.272-1,-0.596 0.219-1,0.078-1.447 1,-0.006-0.218 0,0.104-0.268 1,0.166-0.283-1,0.201-0.277 1,0.227-0.309 0,0.195-0.063 0,0.133 0.568 0,0.191-0.287 0,0.156-0.333 3,0.033 3.856 1,0.225-4.333-5,0.082 5.163 2,0.084-1.782 0,0.008-1.050-2,-0.020 1.067 2,-0.025 0.797 1,-0.025-0.631-3,-0.021-0.565 0,-0.016-0.002 0,-0.008-0.501 2,-0.004-0.847-1,0.000-1.238 1,0.000 1.541-1,0.000 2.417 1,1.621-2.408-1,2.592-2.531-1,0.939-1.126 2,0.107 1.042 0,-0.906-0.454-1,0.453-0.190-1,0.988-0.078 0,-0.564-1.395 1,0.609 0.217-1,0.584 0.379 1,0.131 0.223 0,-0.033 0.195-1,0.512 0.139-1,0.064-0.454 1,-0.111-0.596 0,-0.219-0.643 1,-0.270-0.625 1,3.838 0.314 0,0.590-1.146 0,-3.770-0.645 0,-0.033 0.342 0,-0.178 0.503-1,-0.754-0.003-1,0.039 0.012 0,5.150 1.028 0,-5.453-1.547 1,0.166-0.156 1,0.996-0.077 0,0.182-0.189-1,2.662 0.018-1,-1.121-0.358 1,0.184-0.142-1,1.861-0.063 1,-0.518-0.138 0,-0.051-0.060-1,0.756-0.030 1,-0.787-0.018 0,-0.160-0.003-1,-0.045-0.749 2,-2.631-1.417-1,-0.443-1.197 0,1.238-1.142 3,-1.713 0.620-2,-0.033-0.288-2,-0.115-0.239-1,0.693-0.892 3,-0.303-0.122-2,-0.332-0.033 0,-0.625 0.363 0,-0.918 0.728 1,2.088-1.968 0,-1.924 2.012 1,1.258 4.778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en-US" smtClean="0"/>
            </a:fld>
            <a:endParaRPr lang="en-US"/>
          </a:p>
        </p:txBody>
      </p:sp>
      <p:sp>
        <p:nvSpPr>
          <p:cNvPr id="4" name="Slide Image Placeho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 Placeholder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 Light" panose="020F0302020204030204" pitchFamily="34" charset="0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4400" b="1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/>
              <a:t>Second level 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3750945"/>
            <a:ext cx="9843135" cy="811530"/>
          </a:xfrm>
        </p:spPr>
        <p:txBody>
          <a:bodyPr anchor="b">
            <a:noAutofit/>
          </a:bodyPr>
          <a:lstStyle>
            <a:lvl1pPr>
              <a:defRPr sz="600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 smtClean="0">
              <a:sym typeface="+mn-e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4400" b="0" i="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kumimoji="0" lang="en-US" sz="28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4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32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 smtClean="0"/>
              <a:t>Second level</a:t>
            </a:r>
            <a:endParaRPr lang="en-US" dirty="0" smtClean="0"/>
          </a:p>
          <a:p>
            <a:pPr lvl="2"/>
            <a:r>
              <a:rPr lang="en-US" dirty="0" smtClean="0"/>
              <a:t>Third level</a:t>
            </a:r>
            <a:endParaRPr lang="en-US" dirty="0"/>
          </a:p>
          <a:p>
            <a:pPr lvl="3"/>
            <a:r>
              <a:rPr lang="en-US" dirty="0" smtClean="0"/>
              <a:t>Fourth level</a:t>
            </a:r>
            <a:endParaRPr lang="en-US" dirty="0"/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Calibri Light" panose="020F0302020204030204" pitchFamily="34" charset="0"/>
          <a:ea typeface="+mj-ea"/>
          <a:cs typeface="+mj-cs"/>
        </a:defRPr>
      </a:lvl1pPr>
    </p:titleStyle>
    <p:bodyStyle>
      <a:lvl1pPr marL="0" marR="0" indent="0" algn="l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None/>
        <a:defRPr sz="2800" b="0" kern="120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.xml"/><Relationship Id="rId7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customXml" Target="../ink/ink1.xml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2.xml"/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3.xml"/><Relationship Id="rId6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image" Target="../media/image4.png"/><Relationship Id="rId8" Type="http://schemas.openxmlformats.org/officeDocument/2006/relationships/image" Target="../media/image3.png"/><Relationship Id="rId7" Type="http://schemas.openxmlformats.org/officeDocument/2006/relationships/tags" Target="../tags/tag5.xml"/><Relationship Id="rId6" Type="http://schemas.openxmlformats.org/officeDocument/2006/relationships/tags" Target="../tags/tag4.xml"/><Relationship Id="rId51" Type="http://schemas.openxmlformats.org/officeDocument/2006/relationships/notesSlide" Target="../notesSlides/notesSlide4.xml"/><Relationship Id="rId50" Type="http://schemas.openxmlformats.org/officeDocument/2006/relationships/slideLayout" Target="../slideLayouts/slideLayout7.xml"/><Relationship Id="rId5" Type="http://schemas.openxmlformats.org/officeDocument/2006/relationships/tags" Target="../tags/tag3.xml"/><Relationship Id="rId49" Type="http://schemas.openxmlformats.org/officeDocument/2006/relationships/tags" Target="../tags/tag45.xml"/><Relationship Id="rId48" Type="http://schemas.openxmlformats.org/officeDocument/2006/relationships/tags" Target="../tags/tag44.xml"/><Relationship Id="rId47" Type="http://schemas.openxmlformats.org/officeDocument/2006/relationships/tags" Target="../tags/tag43.xml"/><Relationship Id="rId46" Type="http://schemas.openxmlformats.org/officeDocument/2006/relationships/tags" Target="../tags/tag42.xml"/><Relationship Id="rId45" Type="http://schemas.openxmlformats.org/officeDocument/2006/relationships/tags" Target="../tags/tag41.xml"/><Relationship Id="rId44" Type="http://schemas.openxmlformats.org/officeDocument/2006/relationships/tags" Target="../tags/tag40.xml"/><Relationship Id="rId43" Type="http://schemas.openxmlformats.org/officeDocument/2006/relationships/tags" Target="../tags/tag39.xml"/><Relationship Id="rId42" Type="http://schemas.openxmlformats.org/officeDocument/2006/relationships/tags" Target="../tags/tag38.xml"/><Relationship Id="rId41" Type="http://schemas.openxmlformats.org/officeDocument/2006/relationships/tags" Target="../tags/tag37.xml"/><Relationship Id="rId40" Type="http://schemas.openxmlformats.org/officeDocument/2006/relationships/tags" Target="../tags/tag36.xml"/><Relationship Id="rId4" Type="http://schemas.openxmlformats.org/officeDocument/2006/relationships/tags" Target="../tags/tag2.xml"/><Relationship Id="rId39" Type="http://schemas.openxmlformats.org/officeDocument/2006/relationships/tags" Target="../tags/tag35.xml"/><Relationship Id="rId38" Type="http://schemas.openxmlformats.org/officeDocument/2006/relationships/tags" Target="../tags/tag34.xml"/><Relationship Id="rId37" Type="http://schemas.openxmlformats.org/officeDocument/2006/relationships/tags" Target="../tags/tag33.xml"/><Relationship Id="rId36" Type="http://schemas.openxmlformats.org/officeDocument/2006/relationships/tags" Target="../tags/tag32.xml"/><Relationship Id="rId35" Type="http://schemas.openxmlformats.org/officeDocument/2006/relationships/tags" Target="../tags/tag31.xml"/><Relationship Id="rId34" Type="http://schemas.openxmlformats.org/officeDocument/2006/relationships/tags" Target="../tags/tag30.xml"/><Relationship Id="rId33" Type="http://schemas.openxmlformats.org/officeDocument/2006/relationships/tags" Target="../tags/tag29.xml"/><Relationship Id="rId32" Type="http://schemas.openxmlformats.org/officeDocument/2006/relationships/tags" Target="../tags/tag28.xml"/><Relationship Id="rId31" Type="http://schemas.openxmlformats.org/officeDocument/2006/relationships/tags" Target="../tags/tag27.xml"/><Relationship Id="rId30" Type="http://schemas.openxmlformats.org/officeDocument/2006/relationships/tags" Target="../tags/tag26.xml"/><Relationship Id="rId3" Type="http://schemas.openxmlformats.org/officeDocument/2006/relationships/image" Target="../media/image2.png"/><Relationship Id="rId29" Type="http://schemas.openxmlformats.org/officeDocument/2006/relationships/tags" Target="../tags/tag25.xml"/><Relationship Id="rId28" Type="http://schemas.openxmlformats.org/officeDocument/2006/relationships/tags" Target="../tags/tag24.xml"/><Relationship Id="rId27" Type="http://schemas.openxmlformats.org/officeDocument/2006/relationships/tags" Target="../tags/tag23.xml"/><Relationship Id="rId26" Type="http://schemas.openxmlformats.org/officeDocument/2006/relationships/tags" Target="../tags/tag22.xml"/><Relationship Id="rId25" Type="http://schemas.openxmlformats.org/officeDocument/2006/relationships/tags" Target="../tags/tag21.xml"/><Relationship Id="rId24" Type="http://schemas.openxmlformats.org/officeDocument/2006/relationships/tags" Target="../tags/tag20.xml"/><Relationship Id="rId23" Type="http://schemas.openxmlformats.org/officeDocument/2006/relationships/tags" Target="../tags/tag19.xml"/><Relationship Id="rId22" Type="http://schemas.openxmlformats.org/officeDocument/2006/relationships/tags" Target="../tags/tag18.xml"/><Relationship Id="rId21" Type="http://schemas.openxmlformats.org/officeDocument/2006/relationships/tags" Target="../tags/tag17.xml"/><Relationship Id="rId20" Type="http://schemas.openxmlformats.org/officeDocument/2006/relationships/tags" Target="../tags/tag16.xml"/><Relationship Id="rId2" Type="http://schemas.openxmlformats.org/officeDocument/2006/relationships/image" Target="../media/image1.png"/><Relationship Id="rId19" Type="http://schemas.openxmlformats.org/officeDocument/2006/relationships/tags" Target="../tags/tag15.xml"/><Relationship Id="rId18" Type="http://schemas.openxmlformats.org/officeDocument/2006/relationships/tags" Target="../tags/tag14.xml"/><Relationship Id="rId17" Type="http://schemas.openxmlformats.org/officeDocument/2006/relationships/tags" Target="../tags/tag13.xml"/><Relationship Id="rId16" Type="http://schemas.openxmlformats.org/officeDocument/2006/relationships/tags" Target="../tags/tag12.xml"/><Relationship Id="rId15" Type="http://schemas.openxmlformats.org/officeDocument/2006/relationships/tags" Target="../tags/tag11.xml"/><Relationship Id="rId14" Type="http://schemas.openxmlformats.org/officeDocument/2006/relationships/tags" Target="../tags/tag10.xml"/><Relationship Id="rId13" Type="http://schemas.openxmlformats.org/officeDocument/2006/relationships/tags" Target="../tags/tag9.xml"/><Relationship Id="rId12" Type="http://schemas.openxmlformats.org/officeDocument/2006/relationships/tags" Target="../tags/tag8.xml"/><Relationship Id="rId11" Type="http://schemas.openxmlformats.org/officeDocument/2006/relationships/tags" Target="../tags/tag7.xml"/><Relationship Id="rId10" Type="http://schemas.openxmlformats.org/officeDocument/2006/relationships/tags" Target="../tags/tag6.xml"/><Relationship Id="rId1" Type="http://schemas.openxmlformats.org/officeDocument/2006/relationships/tags" Target="../tags/tag1.xml"/></Relationships>
</file>

<file path=ppt/slides/_rels/slide6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5.xml"/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28" y="0"/>
            <a:ext cx="12191144" cy="6854534"/>
          </a:xfrm>
          <a:custGeom>
            <a:avLst/>
            <a:gdLst/>
            <a:ahLst/>
            <a:cxnLst/>
            <a:rect l="l" t="t" r="r" b="b"/>
            <a:pathLst>
              <a:path w="20104100" h="11303635">
                <a:moveTo>
                  <a:pt x="0" y="0"/>
                </a:moveTo>
                <a:lnTo>
                  <a:pt x="20104098" y="0"/>
                </a:lnTo>
                <a:lnTo>
                  <a:pt x="20104098" y="11303529"/>
                </a:lnTo>
                <a:lnTo>
                  <a:pt x="0" y="11303529"/>
                </a:lnTo>
                <a:lnTo>
                  <a:pt x="0" y="0"/>
                </a:lnTo>
              </a:path>
            </a:pathLst>
          </a:custGeom>
          <a:solidFill>
            <a:srgbClr val="04032D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3" name="object 3"/>
          <p:cNvSpPr/>
          <p:nvPr/>
        </p:nvSpPr>
        <p:spPr>
          <a:xfrm>
            <a:off x="428" y="68736"/>
            <a:ext cx="4620615" cy="6764912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4" name="object 4"/>
          <p:cNvSpPr/>
          <p:nvPr/>
        </p:nvSpPr>
        <p:spPr>
          <a:xfrm>
            <a:off x="732013" y="2585815"/>
            <a:ext cx="281482" cy="1475952"/>
          </a:xfrm>
          <a:custGeom>
            <a:avLst/>
            <a:gdLst/>
            <a:ahLst/>
            <a:cxnLst/>
            <a:rect l="l" t="t" r="r" b="b"/>
            <a:pathLst>
              <a:path w="464185" h="2433954">
                <a:moveTo>
                  <a:pt x="92036" y="2433718"/>
                </a:moveTo>
                <a:lnTo>
                  <a:pt x="83109" y="2429682"/>
                </a:lnTo>
                <a:lnTo>
                  <a:pt x="70307" y="2405466"/>
                </a:lnTo>
                <a:lnTo>
                  <a:pt x="58542" y="2377213"/>
                </a:lnTo>
                <a:lnTo>
                  <a:pt x="47825" y="2348961"/>
                </a:lnTo>
                <a:lnTo>
                  <a:pt x="38164" y="2324745"/>
                </a:lnTo>
                <a:lnTo>
                  <a:pt x="22048" y="2268241"/>
                </a:lnTo>
                <a:lnTo>
                  <a:pt x="10267" y="2211737"/>
                </a:lnTo>
                <a:lnTo>
                  <a:pt x="2893" y="2155233"/>
                </a:lnTo>
                <a:lnTo>
                  <a:pt x="0" y="2098728"/>
                </a:lnTo>
                <a:lnTo>
                  <a:pt x="255" y="2070476"/>
                </a:lnTo>
                <a:lnTo>
                  <a:pt x="4218" y="2013972"/>
                </a:lnTo>
                <a:lnTo>
                  <a:pt x="12842" y="1957468"/>
                </a:lnTo>
                <a:lnTo>
                  <a:pt x="26200" y="1900963"/>
                </a:lnTo>
                <a:lnTo>
                  <a:pt x="43713" y="1848495"/>
                </a:lnTo>
                <a:lnTo>
                  <a:pt x="64885" y="1800063"/>
                </a:lnTo>
                <a:lnTo>
                  <a:pt x="89605" y="1751631"/>
                </a:lnTo>
                <a:lnTo>
                  <a:pt x="117170" y="1707235"/>
                </a:lnTo>
                <a:lnTo>
                  <a:pt x="131800" y="1683019"/>
                </a:lnTo>
                <a:lnTo>
                  <a:pt x="146878" y="1662838"/>
                </a:lnTo>
                <a:lnTo>
                  <a:pt x="162316" y="1638622"/>
                </a:lnTo>
                <a:lnTo>
                  <a:pt x="178027" y="1618442"/>
                </a:lnTo>
                <a:lnTo>
                  <a:pt x="193922" y="1598262"/>
                </a:lnTo>
                <a:lnTo>
                  <a:pt x="225916" y="1553866"/>
                </a:lnTo>
                <a:lnTo>
                  <a:pt x="241838" y="1533686"/>
                </a:lnTo>
                <a:lnTo>
                  <a:pt x="257594" y="1509470"/>
                </a:lnTo>
                <a:lnTo>
                  <a:pt x="273096" y="1489290"/>
                </a:lnTo>
                <a:lnTo>
                  <a:pt x="288256" y="1465074"/>
                </a:lnTo>
                <a:lnTo>
                  <a:pt x="317198" y="1420677"/>
                </a:lnTo>
                <a:lnTo>
                  <a:pt x="336551" y="1384353"/>
                </a:lnTo>
                <a:lnTo>
                  <a:pt x="342676" y="1376281"/>
                </a:lnTo>
                <a:lnTo>
                  <a:pt x="359823" y="1339957"/>
                </a:lnTo>
                <a:lnTo>
                  <a:pt x="374751" y="1299597"/>
                </a:lnTo>
                <a:lnTo>
                  <a:pt x="379150" y="1287489"/>
                </a:lnTo>
                <a:lnTo>
                  <a:pt x="383231" y="1275381"/>
                </a:lnTo>
                <a:lnTo>
                  <a:pt x="386976" y="1263273"/>
                </a:lnTo>
                <a:lnTo>
                  <a:pt x="390367" y="1251165"/>
                </a:lnTo>
                <a:lnTo>
                  <a:pt x="393386" y="1235021"/>
                </a:lnTo>
                <a:lnTo>
                  <a:pt x="396015" y="1222913"/>
                </a:lnTo>
                <a:lnTo>
                  <a:pt x="398236" y="1206769"/>
                </a:lnTo>
                <a:lnTo>
                  <a:pt x="400031" y="1194661"/>
                </a:lnTo>
                <a:lnTo>
                  <a:pt x="401679" y="1174480"/>
                </a:lnTo>
                <a:lnTo>
                  <a:pt x="402272" y="1166408"/>
                </a:lnTo>
                <a:lnTo>
                  <a:pt x="402179" y="1150264"/>
                </a:lnTo>
                <a:lnTo>
                  <a:pt x="401848" y="1138156"/>
                </a:lnTo>
                <a:lnTo>
                  <a:pt x="395929" y="1089724"/>
                </a:lnTo>
                <a:lnTo>
                  <a:pt x="384428" y="1041292"/>
                </a:lnTo>
                <a:lnTo>
                  <a:pt x="368756" y="992860"/>
                </a:lnTo>
                <a:lnTo>
                  <a:pt x="355114" y="956536"/>
                </a:lnTo>
                <a:lnTo>
                  <a:pt x="335596" y="908103"/>
                </a:lnTo>
                <a:lnTo>
                  <a:pt x="325460" y="887923"/>
                </a:lnTo>
                <a:lnTo>
                  <a:pt x="315125" y="863707"/>
                </a:lnTo>
                <a:lnTo>
                  <a:pt x="283738" y="795095"/>
                </a:lnTo>
                <a:lnTo>
                  <a:pt x="273422" y="770879"/>
                </a:lnTo>
                <a:lnTo>
                  <a:pt x="263315" y="750699"/>
                </a:lnTo>
                <a:lnTo>
                  <a:pt x="253499" y="726483"/>
                </a:lnTo>
                <a:lnTo>
                  <a:pt x="244056" y="702266"/>
                </a:lnTo>
                <a:lnTo>
                  <a:pt x="235068" y="678050"/>
                </a:lnTo>
                <a:lnTo>
                  <a:pt x="226616" y="653834"/>
                </a:lnTo>
                <a:lnTo>
                  <a:pt x="218782" y="633654"/>
                </a:lnTo>
                <a:lnTo>
                  <a:pt x="211649" y="605402"/>
                </a:lnTo>
                <a:lnTo>
                  <a:pt x="205297" y="581186"/>
                </a:lnTo>
                <a:lnTo>
                  <a:pt x="199809" y="556970"/>
                </a:lnTo>
                <a:lnTo>
                  <a:pt x="195267" y="532754"/>
                </a:lnTo>
                <a:lnTo>
                  <a:pt x="191752" y="504502"/>
                </a:lnTo>
                <a:lnTo>
                  <a:pt x="189345" y="480286"/>
                </a:lnTo>
                <a:lnTo>
                  <a:pt x="188130" y="452033"/>
                </a:lnTo>
                <a:lnTo>
                  <a:pt x="188399" y="439925"/>
                </a:lnTo>
                <a:lnTo>
                  <a:pt x="190349" y="399565"/>
                </a:lnTo>
                <a:lnTo>
                  <a:pt x="195729" y="351133"/>
                </a:lnTo>
                <a:lnTo>
                  <a:pt x="201954" y="314809"/>
                </a:lnTo>
                <a:lnTo>
                  <a:pt x="204463" y="298665"/>
                </a:lnTo>
                <a:lnTo>
                  <a:pt x="216746" y="250233"/>
                </a:lnTo>
                <a:lnTo>
                  <a:pt x="228406" y="213908"/>
                </a:lnTo>
                <a:lnTo>
                  <a:pt x="242006" y="177584"/>
                </a:lnTo>
                <a:lnTo>
                  <a:pt x="252186" y="157404"/>
                </a:lnTo>
                <a:lnTo>
                  <a:pt x="257656" y="145296"/>
                </a:lnTo>
                <a:lnTo>
                  <a:pt x="275772" y="108972"/>
                </a:lnTo>
                <a:lnTo>
                  <a:pt x="296770" y="72648"/>
                </a:lnTo>
                <a:lnTo>
                  <a:pt x="304481" y="64576"/>
                </a:lnTo>
                <a:lnTo>
                  <a:pt x="312574" y="52468"/>
                </a:lnTo>
                <a:lnTo>
                  <a:pt x="321064" y="44396"/>
                </a:lnTo>
                <a:lnTo>
                  <a:pt x="329967" y="32288"/>
                </a:lnTo>
                <a:lnTo>
                  <a:pt x="339298" y="24216"/>
                </a:lnTo>
                <a:lnTo>
                  <a:pt x="349072" y="16144"/>
                </a:lnTo>
                <a:lnTo>
                  <a:pt x="359304" y="4036"/>
                </a:lnTo>
                <a:lnTo>
                  <a:pt x="370011" y="0"/>
                </a:lnTo>
                <a:lnTo>
                  <a:pt x="377310" y="0"/>
                </a:lnTo>
                <a:lnTo>
                  <a:pt x="381151" y="12108"/>
                </a:lnTo>
                <a:lnTo>
                  <a:pt x="379752" y="24216"/>
                </a:lnTo>
                <a:lnTo>
                  <a:pt x="376233" y="36324"/>
                </a:lnTo>
                <a:lnTo>
                  <a:pt x="372227" y="48432"/>
                </a:lnTo>
                <a:lnTo>
                  <a:pt x="367805" y="56504"/>
                </a:lnTo>
                <a:lnTo>
                  <a:pt x="363040" y="68612"/>
                </a:lnTo>
                <a:lnTo>
                  <a:pt x="358001" y="80720"/>
                </a:lnTo>
                <a:lnTo>
                  <a:pt x="331191" y="141260"/>
                </a:lnTo>
                <a:lnTo>
                  <a:pt x="326004" y="153368"/>
                </a:lnTo>
                <a:lnTo>
                  <a:pt x="312355" y="189692"/>
                </a:lnTo>
                <a:lnTo>
                  <a:pt x="300234" y="226016"/>
                </a:lnTo>
                <a:lnTo>
                  <a:pt x="287316" y="274449"/>
                </a:lnTo>
                <a:lnTo>
                  <a:pt x="284910" y="286557"/>
                </a:lnTo>
                <a:lnTo>
                  <a:pt x="282035" y="298665"/>
                </a:lnTo>
                <a:lnTo>
                  <a:pt x="279462" y="314809"/>
                </a:lnTo>
                <a:lnTo>
                  <a:pt x="277191" y="326917"/>
                </a:lnTo>
                <a:lnTo>
                  <a:pt x="275224" y="343061"/>
                </a:lnTo>
                <a:lnTo>
                  <a:pt x="273559" y="355169"/>
                </a:lnTo>
                <a:lnTo>
                  <a:pt x="272197" y="367277"/>
                </a:lnTo>
                <a:lnTo>
                  <a:pt x="270381" y="395529"/>
                </a:lnTo>
                <a:lnTo>
                  <a:pt x="269926" y="411673"/>
                </a:lnTo>
                <a:lnTo>
                  <a:pt x="269926" y="439925"/>
                </a:lnTo>
                <a:lnTo>
                  <a:pt x="270381" y="452033"/>
                </a:lnTo>
                <a:lnTo>
                  <a:pt x="272197" y="480286"/>
                </a:lnTo>
                <a:lnTo>
                  <a:pt x="273559" y="492394"/>
                </a:lnTo>
                <a:lnTo>
                  <a:pt x="275224" y="508538"/>
                </a:lnTo>
                <a:lnTo>
                  <a:pt x="277191" y="520646"/>
                </a:lnTo>
                <a:lnTo>
                  <a:pt x="279462" y="532754"/>
                </a:lnTo>
                <a:lnTo>
                  <a:pt x="282035" y="548898"/>
                </a:lnTo>
                <a:lnTo>
                  <a:pt x="284910" y="561006"/>
                </a:lnTo>
                <a:lnTo>
                  <a:pt x="290193" y="585222"/>
                </a:lnTo>
                <a:lnTo>
                  <a:pt x="296296" y="605402"/>
                </a:lnTo>
                <a:lnTo>
                  <a:pt x="303131" y="629618"/>
                </a:lnTo>
                <a:lnTo>
                  <a:pt x="310611" y="653834"/>
                </a:lnTo>
                <a:lnTo>
                  <a:pt x="318649" y="674014"/>
                </a:lnTo>
                <a:lnTo>
                  <a:pt x="327155" y="694194"/>
                </a:lnTo>
                <a:lnTo>
                  <a:pt x="336043" y="718411"/>
                </a:lnTo>
                <a:lnTo>
                  <a:pt x="345224" y="738591"/>
                </a:lnTo>
                <a:lnTo>
                  <a:pt x="354612" y="762807"/>
                </a:lnTo>
                <a:lnTo>
                  <a:pt x="383131" y="827383"/>
                </a:lnTo>
                <a:lnTo>
                  <a:pt x="392463" y="851599"/>
                </a:lnTo>
                <a:lnTo>
                  <a:pt x="401563" y="871779"/>
                </a:lnTo>
                <a:lnTo>
                  <a:pt x="410342" y="895995"/>
                </a:lnTo>
                <a:lnTo>
                  <a:pt x="418712" y="916175"/>
                </a:lnTo>
                <a:lnTo>
                  <a:pt x="426586" y="940391"/>
                </a:lnTo>
                <a:lnTo>
                  <a:pt x="433876" y="964608"/>
                </a:lnTo>
                <a:lnTo>
                  <a:pt x="440493" y="984788"/>
                </a:lnTo>
                <a:lnTo>
                  <a:pt x="446351" y="1009004"/>
                </a:lnTo>
                <a:lnTo>
                  <a:pt x="449024" y="1021112"/>
                </a:lnTo>
                <a:lnTo>
                  <a:pt x="451469" y="1037256"/>
                </a:lnTo>
                <a:lnTo>
                  <a:pt x="453740" y="1049364"/>
                </a:lnTo>
                <a:lnTo>
                  <a:pt x="460831" y="1097796"/>
                </a:lnTo>
                <a:lnTo>
                  <a:pt x="463714" y="1138156"/>
                </a:lnTo>
                <a:lnTo>
                  <a:pt x="464144" y="1150264"/>
                </a:lnTo>
                <a:lnTo>
                  <a:pt x="463980" y="1178516"/>
                </a:lnTo>
                <a:lnTo>
                  <a:pt x="460290" y="1222913"/>
                </a:lnTo>
                <a:lnTo>
                  <a:pt x="449627" y="1271345"/>
                </a:lnTo>
                <a:lnTo>
                  <a:pt x="446028" y="1283453"/>
                </a:lnTo>
                <a:lnTo>
                  <a:pt x="442125" y="1299597"/>
                </a:lnTo>
                <a:lnTo>
                  <a:pt x="437936" y="1311705"/>
                </a:lnTo>
                <a:lnTo>
                  <a:pt x="433473" y="1319777"/>
                </a:lnTo>
                <a:lnTo>
                  <a:pt x="428754" y="1331885"/>
                </a:lnTo>
                <a:lnTo>
                  <a:pt x="413202" y="1368209"/>
                </a:lnTo>
                <a:lnTo>
                  <a:pt x="395880" y="1404533"/>
                </a:lnTo>
                <a:lnTo>
                  <a:pt x="389783" y="1412605"/>
                </a:lnTo>
                <a:lnTo>
                  <a:pt x="383550" y="1424713"/>
                </a:lnTo>
                <a:lnTo>
                  <a:pt x="377196" y="1436822"/>
                </a:lnTo>
                <a:lnTo>
                  <a:pt x="370736" y="1448930"/>
                </a:lnTo>
                <a:lnTo>
                  <a:pt x="364185" y="1457002"/>
                </a:lnTo>
                <a:lnTo>
                  <a:pt x="357558" y="1469110"/>
                </a:lnTo>
                <a:lnTo>
                  <a:pt x="343405" y="1493326"/>
                </a:lnTo>
                <a:lnTo>
                  <a:pt x="328846" y="1513506"/>
                </a:lnTo>
                <a:lnTo>
                  <a:pt x="313960" y="1533686"/>
                </a:lnTo>
                <a:lnTo>
                  <a:pt x="298826" y="1557902"/>
                </a:lnTo>
                <a:lnTo>
                  <a:pt x="283523" y="1578082"/>
                </a:lnTo>
                <a:lnTo>
                  <a:pt x="237382" y="1642658"/>
                </a:lnTo>
                <a:lnTo>
                  <a:pt x="222187" y="1662838"/>
                </a:lnTo>
                <a:lnTo>
                  <a:pt x="207217" y="1687055"/>
                </a:lnTo>
                <a:lnTo>
                  <a:pt x="192549" y="1707235"/>
                </a:lnTo>
                <a:lnTo>
                  <a:pt x="178262" y="1731451"/>
                </a:lnTo>
                <a:lnTo>
                  <a:pt x="164436" y="1751631"/>
                </a:lnTo>
                <a:lnTo>
                  <a:pt x="151148" y="1775847"/>
                </a:lnTo>
                <a:lnTo>
                  <a:pt x="138478" y="1800063"/>
                </a:lnTo>
                <a:lnTo>
                  <a:pt x="126504" y="1824279"/>
                </a:lnTo>
                <a:lnTo>
                  <a:pt x="115306" y="1844459"/>
                </a:lnTo>
                <a:lnTo>
                  <a:pt x="104960" y="1872711"/>
                </a:lnTo>
                <a:lnTo>
                  <a:pt x="95547" y="1896927"/>
                </a:lnTo>
                <a:lnTo>
                  <a:pt x="87145" y="1921144"/>
                </a:lnTo>
                <a:lnTo>
                  <a:pt x="74192" y="1969576"/>
                </a:lnTo>
                <a:lnTo>
                  <a:pt x="64401" y="2022044"/>
                </a:lnTo>
                <a:lnTo>
                  <a:pt x="57788" y="2070476"/>
                </a:lnTo>
                <a:lnTo>
                  <a:pt x="54366" y="2122944"/>
                </a:lnTo>
                <a:lnTo>
                  <a:pt x="54281" y="2126980"/>
                </a:lnTo>
                <a:lnTo>
                  <a:pt x="54516" y="2183485"/>
                </a:lnTo>
                <a:lnTo>
                  <a:pt x="57155" y="2223845"/>
                </a:lnTo>
                <a:lnTo>
                  <a:pt x="63395" y="2276313"/>
                </a:lnTo>
                <a:lnTo>
                  <a:pt x="72884" y="2328781"/>
                </a:lnTo>
                <a:lnTo>
                  <a:pt x="85637" y="2377213"/>
                </a:lnTo>
                <a:lnTo>
                  <a:pt x="93243" y="2405466"/>
                </a:lnTo>
                <a:lnTo>
                  <a:pt x="101669" y="2429682"/>
                </a:lnTo>
                <a:lnTo>
                  <a:pt x="92036" y="2433718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5" name="object 5"/>
          <p:cNvSpPr/>
          <p:nvPr/>
        </p:nvSpPr>
        <p:spPr>
          <a:xfrm>
            <a:off x="3189440" y="536684"/>
            <a:ext cx="104352" cy="304585"/>
          </a:xfrm>
          <a:custGeom>
            <a:avLst/>
            <a:gdLst/>
            <a:ahLst/>
            <a:cxnLst/>
            <a:rect l="l" t="t" r="r" b="b"/>
            <a:pathLst>
              <a:path w="172085" h="502284">
                <a:moveTo>
                  <a:pt x="153065" y="502136"/>
                </a:moveTo>
                <a:lnTo>
                  <a:pt x="113019" y="479774"/>
                </a:lnTo>
                <a:lnTo>
                  <a:pt x="83019" y="439362"/>
                </a:lnTo>
                <a:lnTo>
                  <a:pt x="65252" y="403932"/>
                </a:lnTo>
                <a:lnTo>
                  <a:pt x="50727" y="366023"/>
                </a:lnTo>
                <a:lnTo>
                  <a:pt x="38709" y="327352"/>
                </a:lnTo>
                <a:lnTo>
                  <a:pt x="22249" y="265866"/>
                </a:lnTo>
                <a:lnTo>
                  <a:pt x="13570" y="226548"/>
                </a:lnTo>
                <a:lnTo>
                  <a:pt x="5059" y="176504"/>
                </a:lnTo>
                <a:lnTo>
                  <a:pt x="1044" y="137660"/>
                </a:lnTo>
                <a:lnTo>
                  <a:pt x="0" y="84939"/>
                </a:lnTo>
                <a:lnTo>
                  <a:pt x="628" y="71550"/>
                </a:lnTo>
                <a:lnTo>
                  <a:pt x="4939" y="30779"/>
                </a:lnTo>
                <a:lnTo>
                  <a:pt x="20312" y="0"/>
                </a:lnTo>
                <a:lnTo>
                  <a:pt x="31874" y="4156"/>
                </a:lnTo>
                <a:lnTo>
                  <a:pt x="45463" y="40024"/>
                </a:lnTo>
                <a:lnTo>
                  <a:pt x="67007" y="139368"/>
                </a:lnTo>
                <a:lnTo>
                  <a:pt x="72519" y="164459"/>
                </a:lnTo>
                <a:lnTo>
                  <a:pt x="81508" y="202164"/>
                </a:lnTo>
                <a:lnTo>
                  <a:pt x="106204" y="286849"/>
                </a:lnTo>
                <a:lnTo>
                  <a:pt x="122453" y="334824"/>
                </a:lnTo>
                <a:lnTo>
                  <a:pt x="137053" y="370808"/>
                </a:lnTo>
                <a:lnTo>
                  <a:pt x="142200" y="382479"/>
                </a:lnTo>
                <a:lnTo>
                  <a:pt x="147226" y="394189"/>
                </a:lnTo>
                <a:lnTo>
                  <a:pt x="160696" y="429858"/>
                </a:lnTo>
                <a:lnTo>
                  <a:pt x="169885" y="466954"/>
                </a:lnTo>
                <a:lnTo>
                  <a:pt x="171581" y="479779"/>
                </a:lnTo>
                <a:lnTo>
                  <a:pt x="170615" y="487038"/>
                </a:lnTo>
                <a:lnTo>
                  <a:pt x="163844" y="497385"/>
                </a:lnTo>
                <a:lnTo>
                  <a:pt x="153065" y="502136"/>
                </a:lnTo>
                <a:close/>
              </a:path>
            </a:pathLst>
          </a:custGeom>
          <a:solidFill>
            <a:srgbClr val="04032D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6" name="object 6"/>
          <p:cNvSpPr/>
          <p:nvPr/>
        </p:nvSpPr>
        <p:spPr>
          <a:xfrm>
            <a:off x="428" y="1013640"/>
            <a:ext cx="3643045" cy="384903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7" name="object 7"/>
          <p:cNvSpPr/>
          <p:nvPr/>
        </p:nvSpPr>
        <p:spPr>
          <a:xfrm>
            <a:off x="870519" y="4814361"/>
            <a:ext cx="310747" cy="184831"/>
          </a:xfrm>
          <a:custGeom>
            <a:avLst/>
            <a:gdLst/>
            <a:ahLst/>
            <a:cxnLst/>
            <a:rect l="l" t="t" r="r" b="b"/>
            <a:pathLst>
              <a:path w="512444" h="304800">
                <a:moveTo>
                  <a:pt x="35985" y="304431"/>
                </a:moveTo>
                <a:lnTo>
                  <a:pt x="23902" y="304343"/>
                </a:lnTo>
                <a:lnTo>
                  <a:pt x="12107" y="302940"/>
                </a:lnTo>
                <a:lnTo>
                  <a:pt x="4035" y="302940"/>
                </a:lnTo>
                <a:lnTo>
                  <a:pt x="0" y="290833"/>
                </a:lnTo>
                <a:lnTo>
                  <a:pt x="4980" y="285559"/>
                </a:lnTo>
                <a:lnTo>
                  <a:pt x="12223" y="277224"/>
                </a:lnTo>
                <a:lnTo>
                  <a:pt x="50387" y="248142"/>
                </a:lnTo>
                <a:lnTo>
                  <a:pt x="109992" y="215798"/>
                </a:lnTo>
                <a:lnTo>
                  <a:pt x="122329" y="209120"/>
                </a:lnTo>
                <a:lnTo>
                  <a:pt x="133587" y="203174"/>
                </a:lnTo>
                <a:lnTo>
                  <a:pt x="200971" y="168439"/>
                </a:lnTo>
                <a:lnTo>
                  <a:pt x="212152" y="162465"/>
                </a:lnTo>
                <a:lnTo>
                  <a:pt x="245564" y="143490"/>
                </a:lnTo>
                <a:lnTo>
                  <a:pt x="375446" y="62954"/>
                </a:lnTo>
                <a:lnTo>
                  <a:pt x="384665" y="56722"/>
                </a:lnTo>
                <a:lnTo>
                  <a:pt x="394746" y="50239"/>
                </a:lnTo>
                <a:lnTo>
                  <a:pt x="405781" y="43377"/>
                </a:lnTo>
                <a:lnTo>
                  <a:pt x="431082" y="28004"/>
                </a:lnTo>
                <a:lnTo>
                  <a:pt x="441830" y="21118"/>
                </a:lnTo>
                <a:lnTo>
                  <a:pt x="452799" y="14372"/>
                </a:lnTo>
                <a:lnTo>
                  <a:pt x="464122" y="8292"/>
                </a:lnTo>
                <a:lnTo>
                  <a:pt x="475931" y="3405"/>
                </a:lnTo>
                <a:lnTo>
                  <a:pt x="489467" y="0"/>
                </a:lnTo>
                <a:lnTo>
                  <a:pt x="498622" y="824"/>
                </a:lnTo>
                <a:lnTo>
                  <a:pt x="506289" y="6066"/>
                </a:lnTo>
                <a:lnTo>
                  <a:pt x="511135" y="14714"/>
                </a:lnTo>
                <a:lnTo>
                  <a:pt x="511828" y="25755"/>
                </a:lnTo>
                <a:lnTo>
                  <a:pt x="507036" y="38179"/>
                </a:lnTo>
                <a:lnTo>
                  <a:pt x="473975" y="75043"/>
                </a:lnTo>
                <a:lnTo>
                  <a:pt x="442737" y="100181"/>
                </a:lnTo>
                <a:lnTo>
                  <a:pt x="410749" y="123805"/>
                </a:lnTo>
                <a:lnTo>
                  <a:pt x="400662" y="131443"/>
                </a:lnTo>
                <a:lnTo>
                  <a:pt x="360763" y="157915"/>
                </a:lnTo>
                <a:lnTo>
                  <a:pt x="318168" y="183794"/>
                </a:lnTo>
                <a:lnTo>
                  <a:pt x="270370" y="210911"/>
                </a:lnTo>
                <a:lnTo>
                  <a:pt x="259869" y="217056"/>
                </a:lnTo>
                <a:lnTo>
                  <a:pt x="216032" y="241015"/>
                </a:lnTo>
                <a:lnTo>
                  <a:pt x="181142" y="257705"/>
                </a:lnTo>
                <a:lnTo>
                  <a:pt x="144432" y="272627"/>
                </a:lnTo>
                <a:lnTo>
                  <a:pt x="121882" y="281760"/>
                </a:lnTo>
                <a:lnTo>
                  <a:pt x="85592" y="294857"/>
                </a:lnTo>
                <a:lnTo>
                  <a:pt x="48276" y="303365"/>
                </a:lnTo>
                <a:lnTo>
                  <a:pt x="35985" y="304431"/>
                </a:lnTo>
                <a:close/>
              </a:path>
            </a:pathLst>
          </a:custGeom>
          <a:solidFill>
            <a:srgbClr val="04032D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8" name="object 8"/>
          <p:cNvSpPr/>
          <p:nvPr/>
        </p:nvSpPr>
        <p:spPr>
          <a:xfrm>
            <a:off x="39145" y="263901"/>
            <a:ext cx="207165" cy="230654"/>
          </a:xfrm>
          <a:custGeom>
            <a:avLst/>
            <a:gdLst/>
            <a:ahLst/>
            <a:cxnLst/>
            <a:rect l="l" t="t" r="r" b="b"/>
            <a:pathLst>
              <a:path w="341630" h="380365">
                <a:moveTo>
                  <a:pt x="12402" y="380222"/>
                </a:moveTo>
                <a:lnTo>
                  <a:pt x="4876" y="377394"/>
                </a:lnTo>
                <a:lnTo>
                  <a:pt x="0" y="369906"/>
                </a:lnTo>
                <a:lnTo>
                  <a:pt x="312" y="359297"/>
                </a:lnTo>
                <a:lnTo>
                  <a:pt x="13601" y="312663"/>
                </a:lnTo>
                <a:lnTo>
                  <a:pt x="30937" y="264523"/>
                </a:lnTo>
                <a:lnTo>
                  <a:pt x="49402" y="228251"/>
                </a:lnTo>
                <a:lnTo>
                  <a:pt x="75740" y="187594"/>
                </a:lnTo>
                <a:lnTo>
                  <a:pt x="99446" y="157237"/>
                </a:lnTo>
                <a:lnTo>
                  <a:pt x="126309" y="126447"/>
                </a:lnTo>
                <a:lnTo>
                  <a:pt x="153960" y="98427"/>
                </a:lnTo>
                <a:lnTo>
                  <a:pt x="183303" y="72470"/>
                </a:lnTo>
                <a:lnTo>
                  <a:pt x="214338" y="49180"/>
                </a:lnTo>
                <a:lnTo>
                  <a:pt x="247066" y="29158"/>
                </a:lnTo>
                <a:lnTo>
                  <a:pt x="293334" y="8588"/>
                </a:lnTo>
                <a:lnTo>
                  <a:pt x="317848" y="1254"/>
                </a:lnTo>
                <a:lnTo>
                  <a:pt x="322042" y="0"/>
                </a:lnTo>
                <a:lnTo>
                  <a:pt x="329353" y="1254"/>
                </a:lnTo>
                <a:lnTo>
                  <a:pt x="335631" y="6110"/>
                </a:lnTo>
                <a:lnTo>
                  <a:pt x="339879" y="13684"/>
                </a:lnTo>
                <a:lnTo>
                  <a:pt x="341101" y="23095"/>
                </a:lnTo>
                <a:lnTo>
                  <a:pt x="338301" y="33462"/>
                </a:lnTo>
                <a:lnTo>
                  <a:pt x="310908" y="60069"/>
                </a:lnTo>
                <a:lnTo>
                  <a:pt x="241758" y="114319"/>
                </a:lnTo>
                <a:lnTo>
                  <a:pt x="231946" y="122173"/>
                </a:lnTo>
                <a:lnTo>
                  <a:pt x="202543" y="146822"/>
                </a:lnTo>
                <a:lnTo>
                  <a:pt x="174502" y="172774"/>
                </a:lnTo>
                <a:lnTo>
                  <a:pt x="140847" y="209647"/>
                </a:lnTo>
                <a:lnTo>
                  <a:pt x="109243" y="248006"/>
                </a:lnTo>
                <a:lnTo>
                  <a:pt x="83895" y="280912"/>
                </a:lnTo>
                <a:lnTo>
                  <a:pt x="49220" y="331755"/>
                </a:lnTo>
                <a:lnTo>
                  <a:pt x="20040" y="376849"/>
                </a:lnTo>
                <a:lnTo>
                  <a:pt x="12402" y="380222"/>
                </a:lnTo>
                <a:close/>
              </a:path>
            </a:pathLst>
          </a:custGeom>
          <a:solidFill>
            <a:srgbClr val="04032D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9" name="object 9"/>
          <p:cNvSpPr/>
          <p:nvPr/>
        </p:nvSpPr>
        <p:spPr>
          <a:xfrm>
            <a:off x="1776279" y="5120754"/>
            <a:ext cx="46593" cy="218717"/>
          </a:xfrm>
          <a:custGeom>
            <a:avLst/>
            <a:gdLst/>
            <a:ahLst/>
            <a:cxnLst/>
            <a:rect l="l" t="t" r="r" b="b"/>
            <a:pathLst>
              <a:path w="76835" h="360679">
                <a:moveTo>
                  <a:pt x="40534" y="360265"/>
                </a:moveTo>
                <a:lnTo>
                  <a:pt x="16624" y="324713"/>
                </a:lnTo>
                <a:lnTo>
                  <a:pt x="5587" y="274949"/>
                </a:lnTo>
                <a:lnTo>
                  <a:pt x="435" y="225044"/>
                </a:lnTo>
                <a:lnTo>
                  <a:pt x="0" y="172819"/>
                </a:lnTo>
                <a:lnTo>
                  <a:pt x="2540" y="136507"/>
                </a:lnTo>
                <a:lnTo>
                  <a:pt x="6654" y="96855"/>
                </a:lnTo>
                <a:lnTo>
                  <a:pt x="14814" y="57371"/>
                </a:lnTo>
                <a:lnTo>
                  <a:pt x="29491" y="21565"/>
                </a:lnTo>
                <a:lnTo>
                  <a:pt x="55912" y="0"/>
                </a:lnTo>
                <a:lnTo>
                  <a:pt x="66164" y="4293"/>
                </a:lnTo>
                <a:lnTo>
                  <a:pt x="72308" y="15621"/>
                </a:lnTo>
                <a:lnTo>
                  <a:pt x="74653" y="27216"/>
                </a:lnTo>
                <a:lnTo>
                  <a:pt x="76054" y="38964"/>
                </a:lnTo>
                <a:lnTo>
                  <a:pt x="76358" y="44854"/>
                </a:lnTo>
                <a:lnTo>
                  <a:pt x="76024" y="75925"/>
                </a:lnTo>
                <a:lnTo>
                  <a:pt x="74969" y="88642"/>
                </a:lnTo>
                <a:lnTo>
                  <a:pt x="73572" y="101469"/>
                </a:lnTo>
                <a:lnTo>
                  <a:pt x="71946" y="114354"/>
                </a:lnTo>
                <a:lnTo>
                  <a:pt x="68438" y="140082"/>
                </a:lnTo>
                <a:lnTo>
                  <a:pt x="66776" y="152820"/>
                </a:lnTo>
                <a:lnTo>
                  <a:pt x="65322" y="165404"/>
                </a:lnTo>
                <a:lnTo>
                  <a:pt x="64185" y="177781"/>
                </a:lnTo>
                <a:lnTo>
                  <a:pt x="63259" y="189841"/>
                </a:lnTo>
                <a:lnTo>
                  <a:pt x="61124" y="214038"/>
                </a:lnTo>
                <a:lnTo>
                  <a:pt x="55077" y="275821"/>
                </a:lnTo>
                <a:lnTo>
                  <a:pt x="51769" y="314505"/>
                </a:lnTo>
                <a:lnTo>
                  <a:pt x="49368" y="354999"/>
                </a:lnTo>
                <a:lnTo>
                  <a:pt x="40534" y="360265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10" name="object 10"/>
          <p:cNvSpPr/>
          <p:nvPr/>
        </p:nvSpPr>
        <p:spPr>
          <a:xfrm>
            <a:off x="2350549" y="5837539"/>
            <a:ext cx="111284" cy="34271"/>
          </a:xfrm>
          <a:custGeom>
            <a:avLst/>
            <a:gdLst/>
            <a:ahLst/>
            <a:cxnLst/>
            <a:rect l="l" t="t" r="r" b="b"/>
            <a:pathLst>
              <a:path w="183514" h="56515">
                <a:moveTo>
                  <a:pt x="99443" y="56504"/>
                </a:moveTo>
                <a:lnTo>
                  <a:pt x="48395" y="54788"/>
                </a:lnTo>
                <a:lnTo>
                  <a:pt x="37488" y="51466"/>
                </a:lnTo>
                <a:lnTo>
                  <a:pt x="25133" y="48534"/>
                </a:lnTo>
                <a:lnTo>
                  <a:pt x="10365" y="46252"/>
                </a:lnTo>
                <a:lnTo>
                  <a:pt x="2639" y="39343"/>
                </a:lnTo>
                <a:lnTo>
                  <a:pt x="0" y="29961"/>
                </a:lnTo>
                <a:lnTo>
                  <a:pt x="2726" y="19954"/>
                </a:lnTo>
                <a:lnTo>
                  <a:pt x="48960" y="746"/>
                </a:lnTo>
                <a:lnTo>
                  <a:pt x="65463" y="0"/>
                </a:lnTo>
                <a:lnTo>
                  <a:pt x="104027" y="9"/>
                </a:lnTo>
                <a:lnTo>
                  <a:pt x="154151" y="6777"/>
                </a:lnTo>
                <a:lnTo>
                  <a:pt x="183425" y="34011"/>
                </a:lnTo>
                <a:lnTo>
                  <a:pt x="174490" y="42381"/>
                </a:lnTo>
                <a:lnTo>
                  <a:pt x="126730" y="55185"/>
                </a:lnTo>
                <a:lnTo>
                  <a:pt x="113499" y="56190"/>
                </a:lnTo>
                <a:lnTo>
                  <a:pt x="99443" y="56504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11" name="object 11"/>
          <p:cNvSpPr/>
          <p:nvPr/>
        </p:nvSpPr>
        <p:spPr>
          <a:xfrm>
            <a:off x="685664" y="5853451"/>
            <a:ext cx="88950" cy="40432"/>
          </a:xfrm>
          <a:custGeom>
            <a:avLst/>
            <a:gdLst/>
            <a:ahLst/>
            <a:cxnLst/>
            <a:rect l="l" t="t" r="r" b="b"/>
            <a:pathLst>
              <a:path w="146684" h="66675">
                <a:moveTo>
                  <a:pt x="41424" y="66366"/>
                </a:moveTo>
                <a:lnTo>
                  <a:pt x="27878" y="66317"/>
                </a:lnTo>
                <a:lnTo>
                  <a:pt x="18268" y="61393"/>
                </a:lnTo>
                <a:lnTo>
                  <a:pt x="4100" y="55572"/>
                </a:lnTo>
                <a:lnTo>
                  <a:pt x="0" y="46241"/>
                </a:lnTo>
                <a:lnTo>
                  <a:pt x="6174" y="38335"/>
                </a:lnTo>
                <a:lnTo>
                  <a:pt x="10210" y="38335"/>
                </a:lnTo>
                <a:lnTo>
                  <a:pt x="14246" y="30264"/>
                </a:lnTo>
                <a:lnTo>
                  <a:pt x="14246" y="26227"/>
                </a:lnTo>
                <a:lnTo>
                  <a:pt x="18282" y="26227"/>
                </a:lnTo>
                <a:lnTo>
                  <a:pt x="26846" y="20682"/>
                </a:lnTo>
                <a:lnTo>
                  <a:pt x="63605" y="8453"/>
                </a:lnTo>
                <a:lnTo>
                  <a:pt x="111819" y="0"/>
                </a:lnTo>
                <a:lnTo>
                  <a:pt x="123774" y="1788"/>
                </a:lnTo>
                <a:lnTo>
                  <a:pt x="138844" y="7363"/>
                </a:lnTo>
                <a:lnTo>
                  <a:pt x="145454" y="14565"/>
                </a:lnTo>
                <a:lnTo>
                  <a:pt x="146202" y="24811"/>
                </a:lnTo>
                <a:lnTo>
                  <a:pt x="140551" y="35587"/>
                </a:lnTo>
                <a:lnTo>
                  <a:pt x="105168" y="54654"/>
                </a:lnTo>
                <a:lnTo>
                  <a:pt x="65808" y="62845"/>
                </a:lnTo>
                <a:lnTo>
                  <a:pt x="53895" y="65467"/>
                </a:lnTo>
                <a:lnTo>
                  <a:pt x="41424" y="66366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12" name="object 12"/>
          <p:cNvSpPr/>
          <p:nvPr/>
        </p:nvSpPr>
        <p:spPr>
          <a:xfrm>
            <a:off x="3491708" y="6263394"/>
            <a:ext cx="93571" cy="80864"/>
          </a:xfrm>
          <a:custGeom>
            <a:avLst/>
            <a:gdLst/>
            <a:ahLst/>
            <a:cxnLst/>
            <a:rect l="l" t="t" r="r" b="b"/>
            <a:pathLst>
              <a:path w="154304" h="133350">
                <a:moveTo>
                  <a:pt x="132032" y="133136"/>
                </a:moveTo>
                <a:lnTo>
                  <a:pt x="123722" y="131618"/>
                </a:lnTo>
                <a:lnTo>
                  <a:pt x="116652" y="124686"/>
                </a:lnTo>
                <a:lnTo>
                  <a:pt x="82124" y="90216"/>
                </a:lnTo>
                <a:lnTo>
                  <a:pt x="73067" y="81385"/>
                </a:lnTo>
                <a:lnTo>
                  <a:pt x="61435" y="70261"/>
                </a:lnTo>
                <a:lnTo>
                  <a:pt x="50482" y="62355"/>
                </a:lnTo>
                <a:lnTo>
                  <a:pt x="40399" y="56503"/>
                </a:lnTo>
                <a:lnTo>
                  <a:pt x="36363" y="52467"/>
                </a:lnTo>
                <a:lnTo>
                  <a:pt x="32327" y="52467"/>
                </a:lnTo>
                <a:lnTo>
                  <a:pt x="24255" y="44396"/>
                </a:lnTo>
                <a:lnTo>
                  <a:pt x="16183" y="40360"/>
                </a:lnTo>
                <a:lnTo>
                  <a:pt x="13364" y="39257"/>
                </a:lnTo>
                <a:lnTo>
                  <a:pt x="3770" y="31509"/>
                </a:lnTo>
                <a:lnTo>
                  <a:pt x="0" y="21315"/>
                </a:lnTo>
                <a:lnTo>
                  <a:pt x="1712" y="11069"/>
                </a:lnTo>
                <a:lnTo>
                  <a:pt x="8566" y="3166"/>
                </a:lnTo>
                <a:lnTo>
                  <a:pt x="20219" y="0"/>
                </a:lnTo>
                <a:lnTo>
                  <a:pt x="28291" y="0"/>
                </a:lnTo>
                <a:lnTo>
                  <a:pt x="24255" y="4036"/>
                </a:lnTo>
                <a:lnTo>
                  <a:pt x="48471" y="4036"/>
                </a:lnTo>
                <a:lnTo>
                  <a:pt x="93220" y="19649"/>
                </a:lnTo>
                <a:lnTo>
                  <a:pt x="125089" y="44723"/>
                </a:lnTo>
                <a:lnTo>
                  <a:pt x="146643" y="76147"/>
                </a:lnTo>
                <a:lnTo>
                  <a:pt x="153715" y="103426"/>
                </a:lnTo>
                <a:lnTo>
                  <a:pt x="152424" y="114386"/>
                </a:lnTo>
                <a:lnTo>
                  <a:pt x="147582" y="123603"/>
                </a:lnTo>
                <a:lnTo>
                  <a:pt x="140385" y="130159"/>
                </a:lnTo>
                <a:lnTo>
                  <a:pt x="132032" y="133136"/>
                </a:lnTo>
                <a:close/>
              </a:path>
              <a:path w="154304" h="133350">
                <a:moveTo>
                  <a:pt x="48471" y="4036"/>
                </a:moveTo>
                <a:lnTo>
                  <a:pt x="24255" y="4036"/>
                </a:lnTo>
                <a:lnTo>
                  <a:pt x="28291" y="0"/>
                </a:lnTo>
                <a:lnTo>
                  <a:pt x="44435" y="0"/>
                </a:lnTo>
                <a:lnTo>
                  <a:pt x="48471" y="4036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13" name="object 13"/>
          <p:cNvSpPr/>
          <p:nvPr/>
        </p:nvSpPr>
        <p:spPr>
          <a:xfrm>
            <a:off x="394029" y="5884392"/>
            <a:ext cx="1200246" cy="246826"/>
          </a:xfrm>
          <a:custGeom>
            <a:avLst/>
            <a:gdLst/>
            <a:ahLst/>
            <a:cxnLst/>
            <a:rect l="l" t="t" r="r" b="b"/>
            <a:pathLst>
              <a:path w="1979295" h="407034">
                <a:moveTo>
                  <a:pt x="177184" y="406980"/>
                </a:moveTo>
                <a:lnTo>
                  <a:pt x="138139" y="405381"/>
                </a:lnTo>
                <a:lnTo>
                  <a:pt x="99394" y="401305"/>
                </a:lnTo>
                <a:lnTo>
                  <a:pt x="61107" y="394410"/>
                </a:lnTo>
                <a:lnTo>
                  <a:pt x="23435" y="384351"/>
                </a:lnTo>
                <a:lnTo>
                  <a:pt x="0" y="371899"/>
                </a:lnTo>
                <a:lnTo>
                  <a:pt x="4656" y="365037"/>
                </a:lnTo>
                <a:lnTo>
                  <a:pt x="43095" y="357739"/>
                </a:lnTo>
                <a:lnTo>
                  <a:pt x="154537" y="347758"/>
                </a:lnTo>
                <a:lnTo>
                  <a:pt x="180213" y="345372"/>
                </a:lnTo>
                <a:lnTo>
                  <a:pt x="206367" y="342536"/>
                </a:lnTo>
                <a:lnTo>
                  <a:pt x="219646" y="340893"/>
                </a:lnTo>
                <a:lnTo>
                  <a:pt x="322134" y="326209"/>
                </a:lnTo>
                <a:lnTo>
                  <a:pt x="333554" y="323866"/>
                </a:lnTo>
                <a:lnTo>
                  <a:pt x="357299" y="320286"/>
                </a:lnTo>
                <a:lnTo>
                  <a:pt x="372189" y="317438"/>
                </a:lnTo>
                <a:lnTo>
                  <a:pt x="384775" y="315425"/>
                </a:lnTo>
                <a:lnTo>
                  <a:pt x="397099" y="313065"/>
                </a:lnTo>
                <a:lnTo>
                  <a:pt x="498141" y="288220"/>
                </a:lnTo>
                <a:lnTo>
                  <a:pt x="576398" y="267526"/>
                </a:lnTo>
                <a:lnTo>
                  <a:pt x="693103" y="234516"/>
                </a:lnTo>
                <a:lnTo>
                  <a:pt x="961756" y="153142"/>
                </a:lnTo>
                <a:lnTo>
                  <a:pt x="1117758" y="105711"/>
                </a:lnTo>
                <a:lnTo>
                  <a:pt x="1269628" y="61971"/>
                </a:lnTo>
                <a:lnTo>
                  <a:pt x="1342132" y="43220"/>
                </a:lnTo>
                <a:lnTo>
                  <a:pt x="1415447" y="26976"/>
                </a:lnTo>
                <a:lnTo>
                  <a:pt x="1489307" y="13941"/>
                </a:lnTo>
                <a:lnTo>
                  <a:pt x="1563446" y="4817"/>
                </a:lnTo>
                <a:lnTo>
                  <a:pt x="1637597" y="306"/>
                </a:lnTo>
                <a:lnTo>
                  <a:pt x="1674594" y="0"/>
                </a:lnTo>
                <a:lnTo>
                  <a:pt x="1711493" y="1110"/>
                </a:lnTo>
                <a:lnTo>
                  <a:pt x="1784869" y="7932"/>
                </a:lnTo>
                <a:lnTo>
                  <a:pt x="1857458" y="21474"/>
                </a:lnTo>
                <a:lnTo>
                  <a:pt x="1928993" y="42438"/>
                </a:lnTo>
                <a:lnTo>
                  <a:pt x="1971635" y="61246"/>
                </a:lnTo>
                <a:lnTo>
                  <a:pt x="1978876" y="80747"/>
                </a:lnTo>
                <a:lnTo>
                  <a:pt x="1976574" y="93209"/>
                </a:lnTo>
                <a:lnTo>
                  <a:pt x="1952823" y="125424"/>
                </a:lnTo>
                <a:lnTo>
                  <a:pt x="1908261" y="148049"/>
                </a:lnTo>
                <a:lnTo>
                  <a:pt x="1888257" y="152599"/>
                </a:lnTo>
                <a:lnTo>
                  <a:pt x="1623531" y="152599"/>
                </a:lnTo>
                <a:lnTo>
                  <a:pt x="1585652" y="153222"/>
                </a:lnTo>
                <a:lnTo>
                  <a:pt x="1510376" y="156758"/>
                </a:lnTo>
                <a:lnTo>
                  <a:pt x="1435682" y="163103"/>
                </a:lnTo>
                <a:lnTo>
                  <a:pt x="1361496" y="171966"/>
                </a:lnTo>
                <a:lnTo>
                  <a:pt x="1287745" y="183057"/>
                </a:lnTo>
                <a:lnTo>
                  <a:pt x="1214359" y="196085"/>
                </a:lnTo>
                <a:lnTo>
                  <a:pt x="1104800" y="218625"/>
                </a:lnTo>
                <a:lnTo>
                  <a:pt x="1032004" y="235225"/>
                </a:lnTo>
                <a:lnTo>
                  <a:pt x="922990" y="261760"/>
                </a:lnTo>
                <a:lnTo>
                  <a:pt x="741987" y="307986"/>
                </a:lnTo>
                <a:lnTo>
                  <a:pt x="691668" y="320288"/>
                </a:lnTo>
                <a:lnTo>
                  <a:pt x="501967" y="364236"/>
                </a:lnTo>
                <a:lnTo>
                  <a:pt x="452309" y="374931"/>
                </a:lnTo>
                <a:lnTo>
                  <a:pt x="390236" y="386876"/>
                </a:lnTo>
                <a:lnTo>
                  <a:pt x="352364" y="392751"/>
                </a:lnTo>
                <a:lnTo>
                  <a:pt x="313924" y="398041"/>
                </a:lnTo>
                <a:lnTo>
                  <a:pt x="275073" y="402402"/>
                </a:lnTo>
                <a:lnTo>
                  <a:pt x="235969" y="405489"/>
                </a:lnTo>
                <a:lnTo>
                  <a:pt x="196770" y="406959"/>
                </a:lnTo>
                <a:lnTo>
                  <a:pt x="177184" y="406980"/>
                </a:lnTo>
                <a:close/>
              </a:path>
              <a:path w="1979295" h="407034">
                <a:moveTo>
                  <a:pt x="1814082" y="157931"/>
                </a:moveTo>
                <a:lnTo>
                  <a:pt x="1801364" y="157752"/>
                </a:lnTo>
                <a:lnTo>
                  <a:pt x="1775819" y="156972"/>
                </a:lnTo>
                <a:lnTo>
                  <a:pt x="1724647" y="154610"/>
                </a:lnTo>
                <a:lnTo>
                  <a:pt x="1699224" y="153538"/>
                </a:lnTo>
                <a:lnTo>
                  <a:pt x="1686599" y="153142"/>
                </a:lnTo>
                <a:lnTo>
                  <a:pt x="1674047" y="152881"/>
                </a:lnTo>
                <a:lnTo>
                  <a:pt x="1623531" y="152599"/>
                </a:lnTo>
                <a:lnTo>
                  <a:pt x="1888257" y="152599"/>
                </a:lnTo>
                <a:lnTo>
                  <a:pt x="1839345" y="157705"/>
                </a:lnTo>
                <a:lnTo>
                  <a:pt x="1826747" y="157925"/>
                </a:lnTo>
                <a:lnTo>
                  <a:pt x="1814082" y="157931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14" name="object 14"/>
          <p:cNvSpPr/>
          <p:nvPr/>
        </p:nvSpPr>
        <p:spPr>
          <a:xfrm>
            <a:off x="2002576" y="5946317"/>
            <a:ext cx="835975" cy="146325"/>
          </a:xfrm>
          <a:custGeom>
            <a:avLst/>
            <a:gdLst/>
            <a:ahLst/>
            <a:cxnLst/>
            <a:rect l="l" t="t" r="r" b="b"/>
            <a:pathLst>
              <a:path w="1378585" h="241300">
                <a:moveTo>
                  <a:pt x="10046" y="87495"/>
                </a:moveTo>
                <a:lnTo>
                  <a:pt x="2230" y="82582"/>
                </a:lnTo>
                <a:lnTo>
                  <a:pt x="0" y="73594"/>
                </a:lnTo>
                <a:lnTo>
                  <a:pt x="5866" y="66813"/>
                </a:lnTo>
                <a:lnTo>
                  <a:pt x="67431" y="38581"/>
                </a:lnTo>
                <a:lnTo>
                  <a:pt x="130789" y="18704"/>
                </a:lnTo>
                <a:lnTo>
                  <a:pt x="195551" y="6334"/>
                </a:lnTo>
                <a:lnTo>
                  <a:pt x="261330" y="623"/>
                </a:lnTo>
                <a:lnTo>
                  <a:pt x="294479" y="0"/>
                </a:lnTo>
                <a:lnTo>
                  <a:pt x="327738" y="723"/>
                </a:lnTo>
                <a:lnTo>
                  <a:pt x="394389" y="5789"/>
                </a:lnTo>
                <a:lnTo>
                  <a:pt x="460894" y="14971"/>
                </a:lnTo>
                <a:lnTo>
                  <a:pt x="526867" y="27422"/>
                </a:lnTo>
                <a:lnTo>
                  <a:pt x="591919" y="42295"/>
                </a:lnTo>
                <a:lnTo>
                  <a:pt x="636861" y="53776"/>
                </a:lnTo>
                <a:lnTo>
                  <a:pt x="248050" y="53776"/>
                </a:lnTo>
                <a:lnTo>
                  <a:pt x="214020" y="54292"/>
                </a:lnTo>
                <a:lnTo>
                  <a:pt x="145941" y="59321"/>
                </a:lnTo>
                <a:lnTo>
                  <a:pt x="77917" y="70186"/>
                </a:lnTo>
                <a:lnTo>
                  <a:pt x="43956" y="77997"/>
                </a:lnTo>
                <a:lnTo>
                  <a:pt x="10046" y="87495"/>
                </a:lnTo>
                <a:close/>
              </a:path>
              <a:path w="1378585" h="241300">
                <a:moveTo>
                  <a:pt x="1185292" y="241153"/>
                </a:moveTo>
                <a:lnTo>
                  <a:pt x="1133594" y="239986"/>
                </a:lnTo>
                <a:lnTo>
                  <a:pt x="1082113" y="235714"/>
                </a:lnTo>
                <a:lnTo>
                  <a:pt x="1031014" y="228254"/>
                </a:lnTo>
                <a:lnTo>
                  <a:pt x="978589" y="216580"/>
                </a:lnTo>
                <a:lnTo>
                  <a:pt x="909255" y="198896"/>
                </a:lnTo>
                <a:lnTo>
                  <a:pt x="805676" y="169010"/>
                </a:lnTo>
                <a:lnTo>
                  <a:pt x="683917" y="131389"/>
                </a:lnTo>
                <a:lnTo>
                  <a:pt x="651137" y="121836"/>
                </a:lnTo>
                <a:lnTo>
                  <a:pt x="585079" y="103762"/>
                </a:lnTo>
                <a:lnTo>
                  <a:pt x="518099" y="87495"/>
                </a:lnTo>
                <a:lnTo>
                  <a:pt x="451323" y="73865"/>
                </a:lnTo>
                <a:lnTo>
                  <a:pt x="383820" y="63259"/>
                </a:lnTo>
                <a:lnTo>
                  <a:pt x="316030" y="56360"/>
                </a:lnTo>
                <a:lnTo>
                  <a:pt x="248050" y="53776"/>
                </a:lnTo>
                <a:lnTo>
                  <a:pt x="636861" y="53776"/>
                </a:lnTo>
                <a:lnTo>
                  <a:pt x="658028" y="59321"/>
                </a:lnTo>
                <a:lnTo>
                  <a:pt x="708089" y="71945"/>
                </a:lnTo>
                <a:lnTo>
                  <a:pt x="766075" y="87568"/>
                </a:lnTo>
                <a:lnTo>
                  <a:pt x="915610" y="129119"/>
                </a:lnTo>
                <a:lnTo>
                  <a:pt x="967762" y="142867"/>
                </a:lnTo>
                <a:lnTo>
                  <a:pt x="1020378" y="155802"/>
                </a:lnTo>
                <a:lnTo>
                  <a:pt x="1073893" y="168230"/>
                </a:lnTo>
                <a:lnTo>
                  <a:pt x="1128279" y="179677"/>
                </a:lnTo>
                <a:lnTo>
                  <a:pt x="1183374" y="189407"/>
                </a:lnTo>
                <a:lnTo>
                  <a:pt x="1239013" y="196686"/>
                </a:lnTo>
                <a:lnTo>
                  <a:pt x="1295034" y="200777"/>
                </a:lnTo>
                <a:lnTo>
                  <a:pt x="1373237" y="201370"/>
                </a:lnTo>
                <a:lnTo>
                  <a:pt x="1378370" y="208430"/>
                </a:lnTo>
                <a:lnTo>
                  <a:pt x="1340060" y="226837"/>
                </a:lnTo>
                <a:lnTo>
                  <a:pt x="1288688" y="234497"/>
                </a:lnTo>
                <a:lnTo>
                  <a:pt x="1237045" y="239296"/>
                </a:lnTo>
                <a:lnTo>
                  <a:pt x="1202545" y="240866"/>
                </a:lnTo>
                <a:lnTo>
                  <a:pt x="1185292" y="241153"/>
                </a:lnTo>
                <a:close/>
              </a:path>
              <a:path w="1378585" h="241300">
                <a:moveTo>
                  <a:pt x="1373237" y="201370"/>
                </a:moveTo>
                <a:lnTo>
                  <a:pt x="1332513" y="201370"/>
                </a:lnTo>
                <a:lnTo>
                  <a:pt x="1351274" y="200945"/>
                </a:lnTo>
                <a:lnTo>
                  <a:pt x="1370040" y="200002"/>
                </a:lnTo>
                <a:lnTo>
                  <a:pt x="1372546" y="200420"/>
                </a:lnTo>
                <a:lnTo>
                  <a:pt x="1373237" y="201370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15" name="object 15"/>
          <p:cNvSpPr/>
          <p:nvPr/>
        </p:nvSpPr>
        <p:spPr>
          <a:xfrm>
            <a:off x="1536479" y="5240363"/>
            <a:ext cx="179055" cy="491727"/>
          </a:xfrm>
          <a:custGeom>
            <a:avLst/>
            <a:gdLst/>
            <a:ahLst/>
            <a:cxnLst/>
            <a:rect l="l" t="t" r="r" b="b"/>
            <a:pathLst>
              <a:path w="295275" h="810895">
                <a:moveTo>
                  <a:pt x="290801" y="810620"/>
                </a:moveTo>
                <a:lnTo>
                  <a:pt x="244775" y="795972"/>
                </a:lnTo>
                <a:lnTo>
                  <a:pt x="212346" y="775798"/>
                </a:lnTo>
                <a:lnTo>
                  <a:pt x="182690" y="750588"/>
                </a:lnTo>
                <a:lnTo>
                  <a:pt x="155603" y="721724"/>
                </a:lnTo>
                <a:lnTo>
                  <a:pt x="130885" y="690591"/>
                </a:lnTo>
                <a:lnTo>
                  <a:pt x="108421" y="658456"/>
                </a:lnTo>
                <a:lnTo>
                  <a:pt x="88623" y="625170"/>
                </a:lnTo>
                <a:lnTo>
                  <a:pt x="71325" y="590857"/>
                </a:lnTo>
                <a:lnTo>
                  <a:pt x="56271" y="555774"/>
                </a:lnTo>
                <a:lnTo>
                  <a:pt x="39245" y="508240"/>
                </a:lnTo>
                <a:lnTo>
                  <a:pt x="25078" y="460094"/>
                </a:lnTo>
                <a:lnTo>
                  <a:pt x="14216" y="411371"/>
                </a:lnTo>
                <a:lnTo>
                  <a:pt x="6654" y="361840"/>
                </a:lnTo>
                <a:lnTo>
                  <a:pt x="2918" y="323839"/>
                </a:lnTo>
                <a:lnTo>
                  <a:pt x="662" y="284854"/>
                </a:lnTo>
                <a:lnTo>
                  <a:pt x="0" y="218434"/>
                </a:lnTo>
                <a:lnTo>
                  <a:pt x="521" y="205759"/>
                </a:lnTo>
                <a:lnTo>
                  <a:pt x="3039" y="167260"/>
                </a:lnTo>
                <a:lnTo>
                  <a:pt x="8913" y="104369"/>
                </a:lnTo>
                <a:lnTo>
                  <a:pt x="11119" y="79344"/>
                </a:lnTo>
                <a:lnTo>
                  <a:pt x="16353" y="41241"/>
                </a:lnTo>
                <a:lnTo>
                  <a:pt x="27830" y="4035"/>
                </a:lnTo>
                <a:lnTo>
                  <a:pt x="31866" y="0"/>
                </a:lnTo>
                <a:lnTo>
                  <a:pt x="43974" y="0"/>
                </a:lnTo>
                <a:lnTo>
                  <a:pt x="44580" y="10915"/>
                </a:lnTo>
                <a:lnTo>
                  <a:pt x="46610" y="22908"/>
                </a:lnTo>
                <a:lnTo>
                  <a:pt x="47940" y="35143"/>
                </a:lnTo>
                <a:lnTo>
                  <a:pt x="48696" y="47587"/>
                </a:lnTo>
                <a:lnTo>
                  <a:pt x="48734" y="85846"/>
                </a:lnTo>
                <a:lnTo>
                  <a:pt x="48304" y="104369"/>
                </a:lnTo>
                <a:lnTo>
                  <a:pt x="48645" y="184829"/>
                </a:lnTo>
                <a:lnTo>
                  <a:pt x="50438" y="223854"/>
                </a:lnTo>
                <a:lnTo>
                  <a:pt x="52644" y="252022"/>
                </a:lnTo>
                <a:lnTo>
                  <a:pt x="53525" y="264267"/>
                </a:lnTo>
                <a:lnTo>
                  <a:pt x="58620" y="313396"/>
                </a:lnTo>
                <a:lnTo>
                  <a:pt x="66307" y="363019"/>
                </a:lnTo>
                <a:lnTo>
                  <a:pt x="73833" y="400765"/>
                </a:lnTo>
                <a:lnTo>
                  <a:pt x="82917" y="439124"/>
                </a:lnTo>
                <a:lnTo>
                  <a:pt x="93486" y="476851"/>
                </a:lnTo>
                <a:lnTo>
                  <a:pt x="109895" y="523183"/>
                </a:lnTo>
                <a:lnTo>
                  <a:pt x="129937" y="568807"/>
                </a:lnTo>
                <a:lnTo>
                  <a:pt x="147832" y="602813"/>
                </a:lnTo>
                <a:lnTo>
                  <a:pt x="168556" y="636833"/>
                </a:lnTo>
                <a:lnTo>
                  <a:pt x="191685" y="669863"/>
                </a:lnTo>
                <a:lnTo>
                  <a:pt x="223302" y="709567"/>
                </a:lnTo>
                <a:lnTo>
                  <a:pt x="255630" y="748559"/>
                </a:lnTo>
                <a:lnTo>
                  <a:pt x="263605" y="758414"/>
                </a:lnTo>
                <a:lnTo>
                  <a:pt x="286810" y="788699"/>
                </a:lnTo>
                <a:lnTo>
                  <a:pt x="295269" y="803406"/>
                </a:lnTo>
                <a:lnTo>
                  <a:pt x="290801" y="810620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16" name="object 16"/>
          <p:cNvSpPr/>
          <p:nvPr/>
        </p:nvSpPr>
        <p:spPr>
          <a:xfrm>
            <a:off x="1558343" y="5243469"/>
            <a:ext cx="174434" cy="485181"/>
          </a:xfrm>
          <a:custGeom>
            <a:avLst/>
            <a:gdLst/>
            <a:ahLst/>
            <a:cxnLst/>
            <a:rect l="l" t="t" r="r" b="b"/>
            <a:pathLst>
              <a:path w="287655" h="800100">
                <a:moveTo>
                  <a:pt x="274305" y="800029"/>
                </a:moveTo>
                <a:lnTo>
                  <a:pt x="241582" y="777615"/>
                </a:lnTo>
                <a:lnTo>
                  <a:pt x="206175" y="741624"/>
                </a:lnTo>
                <a:lnTo>
                  <a:pt x="173738" y="702462"/>
                </a:lnTo>
                <a:lnTo>
                  <a:pt x="150994" y="671306"/>
                </a:lnTo>
                <a:lnTo>
                  <a:pt x="129324" y="638851"/>
                </a:lnTo>
                <a:lnTo>
                  <a:pt x="103982" y="596222"/>
                </a:lnTo>
                <a:lnTo>
                  <a:pt x="80351" y="551290"/>
                </a:lnTo>
                <a:lnTo>
                  <a:pt x="63908" y="516352"/>
                </a:lnTo>
                <a:lnTo>
                  <a:pt x="48683" y="480566"/>
                </a:lnTo>
                <a:lnTo>
                  <a:pt x="35223" y="444380"/>
                </a:lnTo>
                <a:lnTo>
                  <a:pt x="21243" y="395669"/>
                </a:lnTo>
                <a:lnTo>
                  <a:pt x="13014" y="357832"/>
                </a:lnTo>
                <a:lnTo>
                  <a:pt x="5315" y="307990"/>
                </a:lnTo>
                <a:lnTo>
                  <a:pt x="649" y="257471"/>
                </a:lnTo>
                <a:lnTo>
                  <a:pt x="0" y="246287"/>
                </a:lnTo>
                <a:lnTo>
                  <a:pt x="32" y="233985"/>
                </a:lnTo>
                <a:lnTo>
                  <a:pt x="417" y="220680"/>
                </a:lnTo>
                <a:lnTo>
                  <a:pt x="971" y="207547"/>
                </a:lnTo>
                <a:lnTo>
                  <a:pt x="2779" y="171758"/>
                </a:lnTo>
                <a:lnTo>
                  <a:pt x="4111" y="141664"/>
                </a:lnTo>
                <a:lnTo>
                  <a:pt x="4471" y="131199"/>
                </a:lnTo>
                <a:lnTo>
                  <a:pt x="4855" y="115850"/>
                </a:lnTo>
                <a:lnTo>
                  <a:pt x="5395" y="104408"/>
                </a:lnTo>
                <a:lnTo>
                  <a:pt x="5439" y="78249"/>
                </a:lnTo>
                <a:lnTo>
                  <a:pt x="5062" y="66101"/>
                </a:lnTo>
                <a:lnTo>
                  <a:pt x="4522" y="54182"/>
                </a:lnTo>
                <a:lnTo>
                  <a:pt x="1528" y="2271"/>
                </a:lnTo>
                <a:lnTo>
                  <a:pt x="9643" y="0"/>
                </a:lnTo>
                <a:lnTo>
                  <a:pt x="32921" y="42513"/>
                </a:lnTo>
                <a:lnTo>
                  <a:pt x="44139" y="92139"/>
                </a:lnTo>
                <a:lnTo>
                  <a:pt x="48805" y="131199"/>
                </a:lnTo>
                <a:lnTo>
                  <a:pt x="54621" y="208821"/>
                </a:lnTo>
                <a:lnTo>
                  <a:pt x="55636" y="220782"/>
                </a:lnTo>
                <a:lnTo>
                  <a:pt x="56930" y="233985"/>
                </a:lnTo>
                <a:lnTo>
                  <a:pt x="57869" y="246287"/>
                </a:lnTo>
                <a:lnTo>
                  <a:pt x="58986" y="258597"/>
                </a:lnTo>
                <a:lnTo>
                  <a:pt x="63603" y="296833"/>
                </a:lnTo>
                <a:lnTo>
                  <a:pt x="69939" y="334915"/>
                </a:lnTo>
                <a:lnTo>
                  <a:pt x="80717" y="384200"/>
                </a:lnTo>
                <a:lnTo>
                  <a:pt x="90698" y="421172"/>
                </a:lnTo>
                <a:lnTo>
                  <a:pt x="94544" y="434020"/>
                </a:lnTo>
                <a:lnTo>
                  <a:pt x="97747" y="445764"/>
                </a:lnTo>
                <a:lnTo>
                  <a:pt x="112956" y="493283"/>
                </a:lnTo>
                <a:lnTo>
                  <a:pt x="126633" y="529143"/>
                </a:lnTo>
                <a:lnTo>
                  <a:pt x="141992" y="564813"/>
                </a:lnTo>
                <a:lnTo>
                  <a:pt x="158794" y="599953"/>
                </a:lnTo>
                <a:lnTo>
                  <a:pt x="176844" y="633988"/>
                </a:lnTo>
                <a:lnTo>
                  <a:pt x="203757" y="676805"/>
                </a:lnTo>
                <a:lnTo>
                  <a:pt x="233192" y="718098"/>
                </a:lnTo>
                <a:lnTo>
                  <a:pt x="263697" y="758956"/>
                </a:lnTo>
                <a:lnTo>
                  <a:pt x="278897" y="779563"/>
                </a:lnTo>
                <a:lnTo>
                  <a:pt x="286404" y="789971"/>
                </a:lnTo>
                <a:lnTo>
                  <a:pt x="287182" y="793147"/>
                </a:lnTo>
                <a:lnTo>
                  <a:pt x="283676" y="798694"/>
                </a:lnTo>
                <a:lnTo>
                  <a:pt x="274305" y="800029"/>
                </a:lnTo>
                <a:close/>
              </a:path>
            </a:pathLst>
          </a:custGeom>
          <a:solidFill>
            <a:srgbClr val="04032D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17" name="object 17"/>
          <p:cNvSpPr/>
          <p:nvPr/>
        </p:nvSpPr>
        <p:spPr>
          <a:xfrm>
            <a:off x="1937210" y="6016796"/>
            <a:ext cx="949954" cy="152486"/>
          </a:xfrm>
          <a:custGeom>
            <a:avLst/>
            <a:gdLst/>
            <a:ahLst/>
            <a:cxnLst/>
            <a:rect l="l" t="t" r="r" b="b"/>
            <a:pathLst>
              <a:path w="1566545" h="251459">
                <a:moveTo>
                  <a:pt x="5515" y="92681"/>
                </a:moveTo>
                <a:lnTo>
                  <a:pt x="265" y="87060"/>
                </a:lnTo>
                <a:lnTo>
                  <a:pt x="0" y="77813"/>
                </a:lnTo>
                <a:lnTo>
                  <a:pt x="8329" y="70697"/>
                </a:lnTo>
                <a:lnTo>
                  <a:pt x="19170" y="65105"/>
                </a:lnTo>
                <a:lnTo>
                  <a:pt x="29591" y="58986"/>
                </a:lnTo>
                <a:lnTo>
                  <a:pt x="73875" y="34443"/>
                </a:lnTo>
                <a:lnTo>
                  <a:pt x="121754" y="19520"/>
                </a:lnTo>
                <a:lnTo>
                  <a:pt x="160308" y="12818"/>
                </a:lnTo>
                <a:lnTo>
                  <a:pt x="199394" y="7451"/>
                </a:lnTo>
                <a:lnTo>
                  <a:pt x="249343" y="2682"/>
                </a:lnTo>
                <a:lnTo>
                  <a:pt x="287593" y="670"/>
                </a:lnTo>
                <a:lnTo>
                  <a:pt x="326868" y="0"/>
                </a:lnTo>
                <a:lnTo>
                  <a:pt x="358289" y="387"/>
                </a:lnTo>
                <a:lnTo>
                  <a:pt x="420779" y="3391"/>
                </a:lnTo>
                <a:lnTo>
                  <a:pt x="482822" y="9144"/>
                </a:lnTo>
                <a:lnTo>
                  <a:pt x="544441" y="17378"/>
                </a:lnTo>
                <a:lnTo>
                  <a:pt x="605660" y="27828"/>
                </a:lnTo>
                <a:lnTo>
                  <a:pt x="666504" y="40228"/>
                </a:lnTo>
                <a:lnTo>
                  <a:pt x="726997" y="54311"/>
                </a:lnTo>
                <a:lnTo>
                  <a:pt x="782753" y="68649"/>
                </a:lnTo>
                <a:lnTo>
                  <a:pt x="310669" y="68649"/>
                </a:lnTo>
                <a:lnTo>
                  <a:pt x="299046" y="68825"/>
                </a:lnTo>
                <a:lnTo>
                  <a:pt x="250761" y="70843"/>
                </a:lnTo>
                <a:lnTo>
                  <a:pt x="212365" y="73548"/>
                </a:lnTo>
                <a:lnTo>
                  <a:pt x="157708" y="78391"/>
                </a:lnTo>
                <a:lnTo>
                  <a:pt x="109605" y="85326"/>
                </a:lnTo>
                <a:lnTo>
                  <a:pt x="81583" y="88794"/>
                </a:lnTo>
                <a:lnTo>
                  <a:pt x="32122" y="90098"/>
                </a:lnTo>
                <a:lnTo>
                  <a:pt x="19162" y="91160"/>
                </a:lnTo>
                <a:lnTo>
                  <a:pt x="5515" y="92681"/>
                </a:lnTo>
                <a:close/>
              </a:path>
              <a:path w="1566545" h="251459">
                <a:moveTo>
                  <a:pt x="1513282" y="251014"/>
                </a:moveTo>
                <a:lnTo>
                  <a:pt x="1460803" y="249942"/>
                </a:lnTo>
                <a:lnTo>
                  <a:pt x="1391367" y="246197"/>
                </a:lnTo>
                <a:lnTo>
                  <a:pt x="1305980" y="238881"/>
                </a:lnTo>
                <a:lnTo>
                  <a:pt x="1222863" y="230052"/>
                </a:lnTo>
                <a:lnTo>
                  <a:pt x="1177458" y="223582"/>
                </a:lnTo>
                <a:lnTo>
                  <a:pt x="1132053" y="215341"/>
                </a:lnTo>
                <a:lnTo>
                  <a:pt x="1056378" y="198781"/>
                </a:lnTo>
                <a:lnTo>
                  <a:pt x="920162" y="165477"/>
                </a:lnTo>
                <a:lnTo>
                  <a:pt x="891099" y="159310"/>
                </a:lnTo>
                <a:lnTo>
                  <a:pt x="685621" y="113428"/>
                </a:lnTo>
                <a:lnTo>
                  <a:pt x="625533" y="100900"/>
                </a:lnTo>
                <a:lnTo>
                  <a:pt x="579855" y="92377"/>
                </a:lnTo>
                <a:lnTo>
                  <a:pt x="533631" y="85027"/>
                </a:lnTo>
                <a:lnTo>
                  <a:pt x="471148" y="77193"/>
                </a:lnTo>
                <a:lnTo>
                  <a:pt x="423646" y="72899"/>
                </a:lnTo>
                <a:lnTo>
                  <a:pt x="375595" y="70051"/>
                </a:lnTo>
                <a:lnTo>
                  <a:pt x="326992" y="68734"/>
                </a:lnTo>
                <a:lnTo>
                  <a:pt x="310669" y="68649"/>
                </a:lnTo>
                <a:lnTo>
                  <a:pt x="782753" y="68649"/>
                </a:lnTo>
                <a:lnTo>
                  <a:pt x="790940" y="70843"/>
                </a:lnTo>
                <a:lnTo>
                  <a:pt x="847026" y="86460"/>
                </a:lnTo>
                <a:lnTo>
                  <a:pt x="876852" y="95132"/>
                </a:lnTo>
                <a:lnTo>
                  <a:pt x="1090873" y="159422"/>
                </a:lnTo>
                <a:lnTo>
                  <a:pt x="1152954" y="177564"/>
                </a:lnTo>
                <a:lnTo>
                  <a:pt x="1215289" y="194737"/>
                </a:lnTo>
                <a:lnTo>
                  <a:pt x="1277951" y="210458"/>
                </a:lnTo>
                <a:lnTo>
                  <a:pt x="1341013" y="224241"/>
                </a:lnTo>
                <a:lnTo>
                  <a:pt x="1404547" y="235602"/>
                </a:lnTo>
                <a:lnTo>
                  <a:pt x="1468626" y="244058"/>
                </a:lnTo>
                <a:lnTo>
                  <a:pt x="1533322" y="249123"/>
                </a:lnTo>
                <a:lnTo>
                  <a:pt x="1565925" y="250233"/>
                </a:lnTo>
                <a:lnTo>
                  <a:pt x="1548369" y="250719"/>
                </a:lnTo>
                <a:lnTo>
                  <a:pt x="1530820" y="250975"/>
                </a:lnTo>
                <a:lnTo>
                  <a:pt x="1513282" y="251014"/>
                </a:lnTo>
                <a:close/>
              </a:path>
            </a:pathLst>
          </a:custGeom>
          <a:solidFill>
            <a:srgbClr val="04032D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18" name="object 18"/>
          <p:cNvSpPr/>
          <p:nvPr/>
        </p:nvSpPr>
        <p:spPr>
          <a:xfrm>
            <a:off x="268447" y="5868386"/>
            <a:ext cx="1383152" cy="262999"/>
          </a:xfrm>
          <a:custGeom>
            <a:avLst/>
            <a:gdLst/>
            <a:ahLst/>
            <a:cxnLst/>
            <a:rect l="l" t="t" r="r" b="b"/>
            <a:pathLst>
              <a:path w="2280920" h="433704">
                <a:moveTo>
                  <a:pt x="431527" y="399335"/>
                </a:moveTo>
                <a:lnTo>
                  <a:pt x="138737" y="399335"/>
                </a:lnTo>
                <a:lnTo>
                  <a:pt x="164919" y="398787"/>
                </a:lnTo>
                <a:lnTo>
                  <a:pt x="191458" y="397230"/>
                </a:lnTo>
                <a:lnTo>
                  <a:pt x="243343" y="391572"/>
                </a:lnTo>
                <a:lnTo>
                  <a:pt x="295404" y="382817"/>
                </a:lnTo>
                <a:lnTo>
                  <a:pt x="347174" y="371555"/>
                </a:lnTo>
                <a:lnTo>
                  <a:pt x="398556" y="358344"/>
                </a:lnTo>
                <a:lnTo>
                  <a:pt x="449454" y="343741"/>
                </a:lnTo>
                <a:lnTo>
                  <a:pt x="524682" y="320443"/>
                </a:lnTo>
                <a:lnTo>
                  <a:pt x="1000932" y="175147"/>
                </a:lnTo>
                <a:lnTo>
                  <a:pt x="1183841" y="116632"/>
                </a:lnTo>
                <a:lnTo>
                  <a:pt x="1234280" y="101049"/>
                </a:lnTo>
                <a:lnTo>
                  <a:pt x="1299552" y="81865"/>
                </a:lnTo>
                <a:lnTo>
                  <a:pt x="1344308" y="69580"/>
                </a:lnTo>
                <a:lnTo>
                  <a:pt x="1390709" y="57769"/>
                </a:lnTo>
                <a:lnTo>
                  <a:pt x="1437872" y="46868"/>
                </a:lnTo>
                <a:lnTo>
                  <a:pt x="1483437" y="37209"/>
                </a:lnTo>
                <a:lnTo>
                  <a:pt x="1528240" y="28328"/>
                </a:lnTo>
                <a:lnTo>
                  <a:pt x="1573049" y="20393"/>
                </a:lnTo>
                <a:lnTo>
                  <a:pt x="1617870" y="13548"/>
                </a:lnTo>
                <a:lnTo>
                  <a:pt x="1662706" y="7941"/>
                </a:lnTo>
                <a:lnTo>
                  <a:pt x="1707564" y="3716"/>
                </a:lnTo>
                <a:lnTo>
                  <a:pt x="1752447" y="1021"/>
                </a:lnTo>
                <a:lnTo>
                  <a:pt x="1797359" y="0"/>
                </a:lnTo>
                <a:lnTo>
                  <a:pt x="1819828" y="163"/>
                </a:lnTo>
                <a:lnTo>
                  <a:pt x="1864795" y="1927"/>
                </a:lnTo>
                <a:lnTo>
                  <a:pt x="1909802" y="5731"/>
                </a:lnTo>
                <a:lnTo>
                  <a:pt x="1958716" y="12054"/>
                </a:lnTo>
                <a:lnTo>
                  <a:pt x="2008541" y="20082"/>
                </a:lnTo>
                <a:lnTo>
                  <a:pt x="2046535" y="28328"/>
                </a:lnTo>
                <a:lnTo>
                  <a:pt x="2083718" y="38990"/>
                </a:lnTo>
                <a:lnTo>
                  <a:pt x="2100672" y="44972"/>
                </a:lnTo>
                <a:lnTo>
                  <a:pt x="1846595" y="44972"/>
                </a:lnTo>
                <a:lnTo>
                  <a:pt x="1833781" y="45115"/>
                </a:lnTo>
                <a:lnTo>
                  <a:pt x="1784584" y="46868"/>
                </a:lnTo>
                <a:lnTo>
                  <a:pt x="1737821" y="50140"/>
                </a:lnTo>
                <a:lnTo>
                  <a:pt x="1691469" y="55265"/>
                </a:lnTo>
                <a:lnTo>
                  <a:pt x="1645480" y="62024"/>
                </a:lnTo>
                <a:lnTo>
                  <a:pt x="1599807" y="70200"/>
                </a:lnTo>
                <a:lnTo>
                  <a:pt x="1554400" y="79575"/>
                </a:lnTo>
                <a:lnTo>
                  <a:pt x="1486682" y="95408"/>
                </a:lnTo>
                <a:lnTo>
                  <a:pt x="1404529" y="116641"/>
                </a:lnTo>
                <a:lnTo>
                  <a:pt x="1352065" y="130751"/>
                </a:lnTo>
                <a:lnTo>
                  <a:pt x="587746" y="358129"/>
                </a:lnTo>
                <a:lnTo>
                  <a:pt x="541141" y="371272"/>
                </a:lnTo>
                <a:lnTo>
                  <a:pt x="494354" y="383810"/>
                </a:lnTo>
                <a:lnTo>
                  <a:pt x="447362" y="395597"/>
                </a:lnTo>
                <a:lnTo>
                  <a:pt x="431527" y="399335"/>
                </a:lnTo>
                <a:close/>
              </a:path>
              <a:path w="2280920" h="433704">
                <a:moveTo>
                  <a:pt x="2276313" y="146896"/>
                </a:moveTo>
                <a:lnTo>
                  <a:pt x="2263529" y="142558"/>
                </a:lnTo>
                <a:lnTo>
                  <a:pt x="2252305" y="137440"/>
                </a:lnTo>
                <a:lnTo>
                  <a:pt x="2208341" y="116632"/>
                </a:lnTo>
                <a:lnTo>
                  <a:pt x="2196766" y="111352"/>
                </a:lnTo>
                <a:lnTo>
                  <a:pt x="2160098" y="96325"/>
                </a:lnTo>
                <a:lnTo>
                  <a:pt x="2112596" y="81865"/>
                </a:lnTo>
                <a:lnTo>
                  <a:pt x="2035494" y="63967"/>
                </a:lnTo>
                <a:lnTo>
                  <a:pt x="1986044" y="55342"/>
                </a:lnTo>
                <a:lnTo>
                  <a:pt x="1935789" y="49171"/>
                </a:lnTo>
                <a:lnTo>
                  <a:pt x="1897707" y="46293"/>
                </a:lnTo>
                <a:lnTo>
                  <a:pt x="1859398" y="45022"/>
                </a:lnTo>
                <a:lnTo>
                  <a:pt x="1846595" y="44972"/>
                </a:lnTo>
                <a:lnTo>
                  <a:pt x="2100672" y="44972"/>
                </a:lnTo>
                <a:lnTo>
                  <a:pt x="2108823" y="48039"/>
                </a:lnTo>
                <a:lnTo>
                  <a:pt x="2120406" y="52077"/>
                </a:lnTo>
                <a:lnTo>
                  <a:pt x="2132261" y="56413"/>
                </a:lnTo>
                <a:lnTo>
                  <a:pt x="2167812" y="70877"/>
                </a:lnTo>
                <a:lnTo>
                  <a:pt x="2202662" y="87800"/>
                </a:lnTo>
                <a:lnTo>
                  <a:pt x="2235931" y="107533"/>
                </a:lnTo>
                <a:lnTo>
                  <a:pt x="2267109" y="130751"/>
                </a:lnTo>
                <a:lnTo>
                  <a:pt x="2280349" y="142859"/>
                </a:lnTo>
                <a:lnTo>
                  <a:pt x="2276313" y="146896"/>
                </a:lnTo>
                <a:close/>
              </a:path>
              <a:path w="2280920" h="433704">
                <a:moveTo>
                  <a:pt x="210881" y="433452"/>
                </a:moveTo>
                <a:lnTo>
                  <a:pt x="168640" y="432548"/>
                </a:lnTo>
                <a:lnTo>
                  <a:pt x="126738" y="428399"/>
                </a:lnTo>
                <a:lnTo>
                  <a:pt x="85272" y="420666"/>
                </a:lnTo>
                <a:lnTo>
                  <a:pt x="44339" y="409010"/>
                </a:lnTo>
                <a:lnTo>
                  <a:pt x="4035" y="393092"/>
                </a:lnTo>
                <a:lnTo>
                  <a:pt x="0" y="389057"/>
                </a:lnTo>
                <a:lnTo>
                  <a:pt x="4035" y="385020"/>
                </a:lnTo>
                <a:lnTo>
                  <a:pt x="8071" y="385020"/>
                </a:lnTo>
                <a:lnTo>
                  <a:pt x="34132" y="390390"/>
                </a:lnTo>
                <a:lnTo>
                  <a:pt x="60241" y="394436"/>
                </a:lnTo>
                <a:lnTo>
                  <a:pt x="86386" y="397230"/>
                </a:lnTo>
                <a:lnTo>
                  <a:pt x="112556" y="398839"/>
                </a:lnTo>
                <a:lnTo>
                  <a:pt x="138737" y="399335"/>
                </a:lnTo>
                <a:lnTo>
                  <a:pt x="431527" y="399335"/>
                </a:lnTo>
                <a:lnTo>
                  <a:pt x="423781" y="401164"/>
                </a:lnTo>
                <a:lnTo>
                  <a:pt x="381298" y="411399"/>
                </a:lnTo>
                <a:lnTo>
                  <a:pt x="338670" y="420085"/>
                </a:lnTo>
                <a:lnTo>
                  <a:pt x="295993" y="426882"/>
                </a:lnTo>
                <a:lnTo>
                  <a:pt x="253364" y="431450"/>
                </a:lnTo>
                <a:lnTo>
                  <a:pt x="232099" y="432793"/>
                </a:lnTo>
                <a:lnTo>
                  <a:pt x="210881" y="433452"/>
                </a:lnTo>
                <a:close/>
              </a:path>
            </a:pathLst>
          </a:custGeom>
          <a:solidFill>
            <a:srgbClr val="04032D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19" name="object 19"/>
          <p:cNvSpPr/>
          <p:nvPr/>
        </p:nvSpPr>
        <p:spPr>
          <a:xfrm>
            <a:off x="13365" y="167957"/>
            <a:ext cx="4400024" cy="484521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20" name="object 20"/>
          <p:cNvSpPr/>
          <p:nvPr/>
        </p:nvSpPr>
        <p:spPr>
          <a:xfrm>
            <a:off x="428" y="1456993"/>
            <a:ext cx="454761" cy="1703526"/>
          </a:xfrm>
          <a:custGeom>
            <a:avLst/>
            <a:gdLst/>
            <a:ahLst/>
            <a:cxnLst/>
            <a:rect l="l" t="t" r="r" b="b"/>
            <a:pathLst>
              <a:path w="749935" h="2809240">
                <a:moveTo>
                  <a:pt x="0" y="909329"/>
                </a:moveTo>
                <a:lnTo>
                  <a:pt x="0" y="774877"/>
                </a:lnTo>
                <a:lnTo>
                  <a:pt x="11234" y="760894"/>
                </a:lnTo>
                <a:lnTo>
                  <a:pt x="47414" y="719811"/>
                </a:lnTo>
                <a:lnTo>
                  <a:pt x="85616" y="680956"/>
                </a:lnTo>
                <a:lnTo>
                  <a:pt x="125574" y="644039"/>
                </a:lnTo>
                <a:lnTo>
                  <a:pt x="167021" y="608768"/>
                </a:lnTo>
                <a:lnTo>
                  <a:pt x="209691" y="574854"/>
                </a:lnTo>
                <a:lnTo>
                  <a:pt x="253317" y="542004"/>
                </a:lnTo>
                <a:lnTo>
                  <a:pt x="297633" y="509930"/>
                </a:lnTo>
                <a:lnTo>
                  <a:pt x="431446" y="415819"/>
                </a:lnTo>
                <a:lnTo>
                  <a:pt x="453051" y="399860"/>
                </a:lnTo>
                <a:lnTo>
                  <a:pt x="495485" y="366264"/>
                </a:lnTo>
                <a:lnTo>
                  <a:pt x="536322" y="330392"/>
                </a:lnTo>
                <a:lnTo>
                  <a:pt x="574882" y="292195"/>
                </a:lnTo>
                <a:lnTo>
                  <a:pt x="610488" y="251625"/>
                </a:lnTo>
                <a:lnTo>
                  <a:pt x="642461" y="208633"/>
                </a:lnTo>
                <a:lnTo>
                  <a:pt x="670124" y="163172"/>
                </a:lnTo>
                <a:lnTo>
                  <a:pt x="692798" y="115192"/>
                </a:lnTo>
                <a:lnTo>
                  <a:pt x="709806" y="64644"/>
                </a:lnTo>
                <a:lnTo>
                  <a:pt x="720469" y="11482"/>
                </a:lnTo>
                <a:lnTo>
                  <a:pt x="723420" y="3769"/>
                </a:lnTo>
                <a:lnTo>
                  <a:pt x="733254" y="0"/>
                </a:lnTo>
                <a:lnTo>
                  <a:pt x="744006" y="4232"/>
                </a:lnTo>
                <a:lnTo>
                  <a:pt x="749321" y="17107"/>
                </a:lnTo>
                <a:lnTo>
                  <a:pt x="748939" y="42957"/>
                </a:lnTo>
                <a:lnTo>
                  <a:pt x="741256" y="91997"/>
                </a:lnTo>
                <a:lnTo>
                  <a:pt x="728541" y="140634"/>
                </a:lnTo>
                <a:lnTo>
                  <a:pt x="706892" y="195658"/>
                </a:lnTo>
                <a:lnTo>
                  <a:pt x="678850" y="247121"/>
                </a:lnTo>
                <a:lnTo>
                  <a:pt x="645286" y="295339"/>
                </a:lnTo>
                <a:lnTo>
                  <a:pt x="607073" y="340627"/>
                </a:lnTo>
                <a:lnTo>
                  <a:pt x="565036" y="383344"/>
                </a:lnTo>
                <a:lnTo>
                  <a:pt x="520186" y="423672"/>
                </a:lnTo>
                <a:lnTo>
                  <a:pt x="473255" y="462059"/>
                </a:lnTo>
                <a:lnTo>
                  <a:pt x="425162" y="498775"/>
                </a:lnTo>
                <a:lnTo>
                  <a:pt x="328975" y="568453"/>
                </a:lnTo>
                <a:lnTo>
                  <a:pt x="304888" y="586165"/>
                </a:lnTo>
                <a:lnTo>
                  <a:pt x="257608" y="622607"/>
                </a:lnTo>
                <a:lnTo>
                  <a:pt x="211805" y="660587"/>
                </a:lnTo>
                <a:lnTo>
                  <a:pt x="167818" y="700323"/>
                </a:lnTo>
                <a:lnTo>
                  <a:pt x="125987" y="742032"/>
                </a:lnTo>
                <a:lnTo>
                  <a:pt x="86650" y="785933"/>
                </a:lnTo>
                <a:lnTo>
                  <a:pt x="50146" y="832243"/>
                </a:lnTo>
                <a:lnTo>
                  <a:pt x="16815" y="881181"/>
                </a:lnTo>
                <a:lnTo>
                  <a:pt x="1445" y="906703"/>
                </a:lnTo>
                <a:lnTo>
                  <a:pt x="0" y="909329"/>
                </a:lnTo>
                <a:close/>
              </a:path>
              <a:path w="749935" h="2809240">
                <a:moveTo>
                  <a:pt x="0" y="2808896"/>
                </a:moveTo>
                <a:lnTo>
                  <a:pt x="0" y="2736006"/>
                </a:lnTo>
                <a:lnTo>
                  <a:pt x="7481" y="2732136"/>
                </a:lnTo>
                <a:lnTo>
                  <a:pt x="30536" y="2718520"/>
                </a:lnTo>
                <a:lnTo>
                  <a:pt x="74472" y="2687321"/>
                </a:lnTo>
                <a:lnTo>
                  <a:pt x="115066" y="2651037"/>
                </a:lnTo>
                <a:lnTo>
                  <a:pt x="148129" y="2613085"/>
                </a:lnTo>
                <a:lnTo>
                  <a:pt x="177123" y="2572145"/>
                </a:lnTo>
                <a:lnTo>
                  <a:pt x="202095" y="2528620"/>
                </a:lnTo>
                <a:lnTo>
                  <a:pt x="223093" y="2482912"/>
                </a:lnTo>
                <a:lnTo>
                  <a:pt x="240164" y="2435424"/>
                </a:lnTo>
                <a:lnTo>
                  <a:pt x="253356" y="2386558"/>
                </a:lnTo>
                <a:lnTo>
                  <a:pt x="262716" y="2336717"/>
                </a:lnTo>
                <a:lnTo>
                  <a:pt x="268292" y="2286303"/>
                </a:lnTo>
                <a:lnTo>
                  <a:pt x="270131" y="2235719"/>
                </a:lnTo>
                <a:lnTo>
                  <a:pt x="269664" y="2210488"/>
                </a:lnTo>
                <a:lnTo>
                  <a:pt x="265075" y="2158490"/>
                </a:lnTo>
                <a:lnTo>
                  <a:pt x="256829" y="2109642"/>
                </a:lnTo>
                <a:lnTo>
                  <a:pt x="248181" y="2072259"/>
                </a:lnTo>
                <a:lnTo>
                  <a:pt x="237460" y="2035444"/>
                </a:lnTo>
                <a:lnTo>
                  <a:pt x="224573" y="1999386"/>
                </a:lnTo>
                <a:lnTo>
                  <a:pt x="209426" y="1964270"/>
                </a:lnTo>
                <a:lnTo>
                  <a:pt x="191166" y="1929058"/>
                </a:lnTo>
                <a:lnTo>
                  <a:pt x="170120" y="1895041"/>
                </a:lnTo>
                <a:lnTo>
                  <a:pt x="147032" y="1862658"/>
                </a:lnTo>
                <a:lnTo>
                  <a:pt x="122309" y="1831582"/>
                </a:lnTo>
                <a:lnTo>
                  <a:pt x="96360" y="1801488"/>
                </a:lnTo>
                <a:lnTo>
                  <a:pt x="69593" y="1772047"/>
                </a:lnTo>
                <a:lnTo>
                  <a:pt x="33340" y="1733216"/>
                </a:lnTo>
                <a:lnTo>
                  <a:pt x="15257" y="1713574"/>
                </a:lnTo>
                <a:lnTo>
                  <a:pt x="6288" y="1703639"/>
                </a:lnTo>
                <a:lnTo>
                  <a:pt x="0" y="1696556"/>
                </a:lnTo>
                <a:lnTo>
                  <a:pt x="0" y="1564524"/>
                </a:lnTo>
                <a:lnTo>
                  <a:pt x="14166" y="1585529"/>
                </a:lnTo>
                <a:lnTo>
                  <a:pt x="22789" y="1598125"/>
                </a:lnTo>
                <a:lnTo>
                  <a:pt x="50200" y="1634703"/>
                </a:lnTo>
                <a:lnTo>
                  <a:pt x="79354" y="1669974"/>
                </a:lnTo>
                <a:lnTo>
                  <a:pt x="139952" y="1739208"/>
                </a:lnTo>
                <a:lnTo>
                  <a:pt x="150031" y="1750860"/>
                </a:lnTo>
                <a:lnTo>
                  <a:pt x="179685" y="1786494"/>
                </a:lnTo>
                <a:lnTo>
                  <a:pt x="207895" y="1823654"/>
                </a:lnTo>
                <a:lnTo>
                  <a:pt x="230648" y="1858938"/>
                </a:lnTo>
                <a:lnTo>
                  <a:pt x="251520" y="1895612"/>
                </a:lnTo>
                <a:lnTo>
                  <a:pt x="270268" y="1933430"/>
                </a:lnTo>
                <a:lnTo>
                  <a:pt x="286646" y="1972147"/>
                </a:lnTo>
                <a:lnTo>
                  <a:pt x="300408" y="2011518"/>
                </a:lnTo>
                <a:lnTo>
                  <a:pt x="311310" y="2051297"/>
                </a:lnTo>
                <a:lnTo>
                  <a:pt x="321802" y="2104645"/>
                </a:lnTo>
                <a:lnTo>
                  <a:pt x="328596" y="2158490"/>
                </a:lnTo>
                <a:lnTo>
                  <a:pt x="331242" y="2210488"/>
                </a:lnTo>
                <a:lnTo>
                  <a:pt x="331143" y="2239710"/>
                </a:lnTo>
                <a:lnTo>
                  <a:pt x="327781" y="2293737"/>
                </a:lnTo>
                <a:lnTo>
                  <a:pt x="320399" y="2347327"/>
                </a:lnTo>
                <a:lnTo>
                  <a:pt x="309021" y="2400191"/>
                </a:lnTo>
                <a:lnTo>
                  <a:pt x="293673" y="2452037"/>
                </a:lnTo>
                <a:lnTo>
                  <a:pt x="274376" y="2502576"/>
                </a:lnTo>
                <a:lnTo>
                  <a:pt x="251157" y="2551517"/>
                </a:lnTo>
                <a:lnTo>
                  <a:pt x="224039" y="2598569"/>
                </a:lnTo>
                <a:lnTo>
                  <a:pt x="189329" y="2647655"/>
                </a:lnTo>
                <a:lnTo>
                  <a:pt x="150745" y="2692915"/>
                </a:lnTo>
                <a:lnTo>
                  <a:pt x="108528" y="2733913"/>
                </a:lnTo>
                <a:lnTo>
                  <a:pt x="62921" y="2770213"/>
                </a:lnTo>
                <a:lnTo>
                  <a:pt x="14166" y="2801379"/>
                </a:lnTo>
                <a:lnTo>
                  <a:pt x="0" y="2808896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21" name="object 21"/>
          <p:cNvSpPr/>
          <p:nvPr/>
        </p:nvSpPr>
        <p:spPr>
          <a:xfrm>
            <a:off x="428" y="1420614"/>
            <a:ext cx="380059" cy="353489"/>
          </a:xfrm>
          <a:custGeom>
            <a:avLst/>
            <a:gdLst/>
            <a:ahLst/>
            <a:cxnLst/>
            <a:rect l="l" t="t" r="r" b="b"/>
            <a:pathLst>
              <a:path w="626745" h="582930">
                <a:moveTo>
                  <a:pt x="0" y="582741"/>
                </a:moveTo>
                <a:lnTo>
                  <a:pt x="0" y="502944"/>
                </a:lnTo>
                <a:lnTo>
                  <a:pt x="18497" y="489625"/>
                </a:lnTo>
                <a:lnTo>
                  <a:pt x="57480" y="462592"/>
                </a:lnTo>
                <a:lnTo>
                  <a:pt x="97129" y="436250"/>
                </a:lnTo>
                <a:lnTo>
                  <a:pt x="157586" y="397660"/>
                </a:lnTo>
                <a:lnTo>
                  <a:pt x="280543" y="321706"/>
                </a:lnTo>
                <a:lnTo>
                  <a:pt x="299938" y="309474"/>
                </a:lnTo>
                <a:lnTo>
                  <a:pt x="338717" y="284197"/>
                </a:lnTo>
                <a:lnTo>
                  <a:pt x="377156" y="257698"/>
                </a:lnTo>
                <a:lnTo>
                  <a:pt x="414868" y="229806"/>
                </a:lnTo>
                <a:lnTo>
                  <a:pt x="451467" y="200352"/>
                </a:lnTo>
                <a:lnTo>
                  <a:pt x="486564" y="169167"/>
                </a:lnTo>
                <a:lnTo>
                  <a:pt x="519772" y="136080"/>
                </a:lnTo>
                <a:lnTo>
                  <a:pt x="550704" y="100924"/>
                </a:lnTo>
                <a:lnTo>
                  <a:pt x="578972" y="63527"/>
                </a:lnTo>
                <a:lnTo>
                  <a:pt x="604189" y="23721"/>
                </a:lnTo>
                <a:lnTo>
                  <a:pt x="615971" y="2094"/>
                </a:lnTo>
                <a:lnTo>
                  <a:pt x="621688" y="0"/>
                </a:lnTo>
                <a:lnTo>
                  <a:pt x="626418" y="6091"/>
                </a:lnTo>
                <a:lnTo>
                  <a:pt x="624727" y="18688"/>
                </a:lnTo>
                <a:lnTo>
                  <a:pt x="619937" y="30802"/>
                </a:lnTo>
                <a:lnTo>
                  <a:pt x="604235" y="65965"/>
                </a:lnTo>
                <a:lnTo>
                  <a:pt x="579983" y="110297"/>
                </a:lnTo>
                <a:lnTo>
                  <a:pt x="551613" y="152033"/>
                </a:lnTo>
                <a:lnTo>
                  <a:pt x="527420" y="181840"/>
                </a:lnTo>
                <a:lnTo>
                  <a:pt x="500560" y="210529"/>
                </a:lnTo>
                <a:lnTo>
                  <a:pt x="471875" y="236650"/>
                </a:lnTo>
                <a:lnTo>
                  <a:pt x="442699" y="262081"/>
                </a:lnTo>
                <a:lnTo>
                  <a:pt x="413122" y="286731"/>
                </a:lnTo>
                <a:lnTo>
                  <a:pt x="383238" y="310507"/>
                </a:lnTo>
                <a:lnTo>
                  <a:pt x="343074" y="340689"/>
                </a:lnTo>
                <a:lnTo>
                  <a:pt x="157203" y="467068"/>
                </a:lnTo>
                <a:lnTo>
                  <a:pt x="118598" y="493742"/>
                </a:lnTo>
                <a:lnTo>
                  <a:pt x="80357" y="521021"/>
                </a:lnTo>
                <a:lnTo>
                  <a:pt x="42600" y="549124"/>
                </a:lnTo>
                <a:lnTo>
                  <a:pt x="5448" y="578268"/>
                </a:lnTo>
                <a:lnTo>
                  <a:pt x="0" y="582741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22" name="object 22"/>
          <p:cNvSpPr/>
          <p:nvPr/>
        </p:nvSpPr>
        <p:spPr>
          <a:xfrm>
            <a:off x="281549" y="2602612"/>
            <a:ext cx="157491" cy="598390"/>
          </a:xfrm>
          <a:custGeom>
            <a:avLst/>
            <a:gdLst/>
            <a:ahLst/>
            <a:cxnLst/>
            <a:rect l="l" t="t" r="r" b="b"/>
            <a:pathLst>
              <a:path w="259715" h="986789">
                <a:moveTo>
                  <a:pt x="106300" y="986548"/>
                </a:moveTo>
                <a:lnTo>
                  <a:pt x="98219" y="982081"/>
                </a:lnTo>
                <a:lnTo>
                  <a:pt x="91641" y="969322"/>
                </a:lnTo>
                <a:lnTo>
                  <a:pt x="86781" y="957650"/>
                </a:lnTo>
                <a:lnTo>
                  <a:pt x="76512" y="934790"/>
                </a:lnTo>
                <a:lnTo>
                  <a:pt x="60064" y="889431"/>
                </a:lnTo>
                <a:lnTo>
                  <a:pt x="53620" y="865093"/>
                </a:lnTo>
                <a:lnTo>
                  <a:pt x="49726" y="850990"/>
                </a:lnTo>
                <a:lnTo>
                  <a:pt x="36094" y="801104"/>
                </a:lnTo>
                <a:lnTo>
                  <a:pt x="27053" y="763432"/>
                </a:lnTo>
                <a:lnTo>
                  <a:pt x="19148" y="725845"/>
                </a:lnTo>
                <a:lnTo>
                  <a:pt x="11992" y="685503"/>
                </a:lnTo>
                <a:lnTo>
                  <a:pt x="4944" y="634691"/>
                </a:lnTo>
                <a:lnTo>
                  <a:pt x="1416" y="594735"/>
                </a:lnTo>
                <a:lnTo>
                  <a:pt x="0" y="514822"/>
                </a:lnTo>
                <a:lnTo>
                  <a:pt x="530" y="501503"/>
                </a:lnTo>
                <a:lnTo>
                  <a:pt x="3495" y="461546"/>
                </a:lnTo>
                <a:lnTo>
                  <a:pt x="10760" y="410670"/>
                </a:lnTo>
                <a:lnTo>
                  <a:pt x="21808" y="362206"/>
                </a:lnTo>
                <a:lnTo>
                  <a:pt x="36476" y="314080"/>
                </a:lnTo>
                <a:lnTo>
                  <a:pt x="54594" y="266681"/>
                </a:lnTo>
                <a:lnTo>
                  <a:pt x="75994" y="220396"/>
                </a:lnTo>
                <a:lnTo>
                  <a:pt x="100506" y="175612"/>
                </a:lnTo>
                <a:lnTo>
                  <a:pt x="127960" y="132718"/>
                </a:lnTo>
                <a:lnTo>
                  <a:pt x="158187" y="92099"/>
                </a:lnTo>
                <a:lnTo>
                  <a:pt x="191017" y="54144"/>
                </a:lnTo>
                <a:lnTo>
                  <a:pt x="226280" y="19241"/>
                </a:lnTo>
                <a:lnTo>
                  <a:pt x="253871" y="0"/>
                </a:lnTo>
                <a:lnTo>
                  <a:pt x="259133" y="4894"/>
                </a:lnTo>
                <a:lnTo>
                  <a:pt x="256614" y="14340"/>
                </a:lnTo>
                <a:lnTo>
                  <a:pt x="250329" y="24730"/>
                </a:lnTo>
                <a:lnTo>
                  <a:pt x="237478" y="45430"/>
                </a:lnTo>
                <a:lnTo>
                  <a:pt x="204432" y="97544"/>
                </a:lnTo>
                <a:lnTo>
                  <a:pt x="191170" y="118906"/>
                </a:lnTo>
                <a:lnTo>
                  <a:pt x="171618" y="151946"/>
                </a:lnTo>
                <a:lnTo>
                  <a:pt x="152844" y="186606"/>
                </a:lnTo>
                <a:lnTo>
                  <a:pt x="135265" y="223365"/>
                </a:lnTo>
                <a:lnTo>
                  <a:pt x="116411" y="270271"/>
                </a:lnTo>
                <a:lnTo>
                  <a:pt x="100008" y="318261"/>
                </a:lnTo>
                <a:lnTo>
                  <a:pt x="89451" y="354965"/>
                </a:lnTo>
                <a:lnTo>
                  <a:pt x="80498" y="392279"/>
                </a:lnTo>
                <a:lnTo>
                  <a:pt x="73246" y="430203"/>
                </a:lnTo>
                <a:lnTo>
                  <a:pt x="69161" y="468641"/>
                </a:lnTo>
                <a:lnTo>
                  <a:pt x="67259" y="514822"/>
                </a:lnTo>
                <a:lnTo>
                  <a:pt x="67578" y="568097"/>
                </a:lnTo>
                <a:lnTo>
                  <a:pt x="70311" y="621372"/>
                </a:lnTo>
                <a:lnTo>
                  <a:pt x="73803" y="661329"/>
                </a:lnTo>
                <a:lnTo>
                  <a:pt x="78201" y="699411"/>
                </a:lnTo>
                <a:lnTo>
                  <a:pt x="80141" y="714017"/>
                </a:lnTo>
                <a:lnTo>
                  <a:pt x="81544" y="726733"/>
                </a:lnTo>
                <a:lnTo>
                  <a:pt x="86735" y="764618"/>
                </a:lnTo>
                <a:lnTo>
                  <a:pt x="99549" y="838914"/>
                </a:lnTo>
                <a:lnTo>
                  <a:pt x="101773" y="851807"/>
                </a:lnTo>
                <a:lnTo>
                  <a:pt x="103868" y="865093"/>
                </a:lnTo>
                <a:lnTo>
                  <a:pt x="105367" y="875244"/>
                </a:lnTo>
                <a:lnTo>
                  <a:pt x="108777" y="900524"/>
                </a:lnTo>
                <a:lnTo>
                  <a:pt x="113466" y="937646"/>
                </a:lnTo>
                <a:lnTo>
                  <a:pt x="116896" y="963839"/>
                </a:lnTo>
                <a:lnTo>
                  <a:pt x="118781" y="977299"/>
                </a:lnTo>
                <a:lnTo>
                  <a:pt x="113836" y="984396"/>
                </a:lnTo>
                <a:lnTo>
                  <a:pt x="106300" y="986548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23" name="object 23"/>
          <p:cNvSpPr/>
          <p:nvPr/>
        </p:nvSpPr>
        <p:spPr>
          <a:xfrm>
            <a:off x="783182" y="2410659"/>
            <a:ext cx="286873" cy="241435"/>
          </a:xfrm>
          <a:custGeom>
            <a:avLst/>
            <a:gdLst/>
            <a:ahLst/>
            <a:cxnLst/>
            <a:rect l="l" t="t" r="r" b="b"/>
            <a:pathLst>
              <a:path w="473075" h="398145">
                <a:moveTo>
                  <a:pt x="9354" y="398134"/>
                </a:moveTo>
                <a:lnTo>
                  <a:pt x="3123" y="395526"/>
                </a:lnTo>
                <a:lnTo>
                  <a:pt x="0" y="388836"/>
                </a:lnTo>
                <a:lnTo>
                  <a:pt x="1777" y="380073"/>
                </a:lnTo>
                <a:lnTo>
                  <a:pt x="10248" y="371243"/>
                </a:lnTo>
                <a:lnTo>
                  <a:pt x="20558" y="364242"/>
                </a:lnTo>
                <a:lnTo>
                  <a:pt x="30760" y="357006"/>
                </a:lnTo>
                <a:lnTo>
                  <a:pt x="40880" y="349570"/>
                </a:lnTo>
                <a:lnTo>
                  <a:pt x="50943" y="341970"/>
                </a:lnTo>
                <a:lnTo>
                  <a:pt x="60973" y="334244"/>
                </a:lnTo>
                <a:lnTo>
                  <a:pt x="101267" y="302810"/>
                </a:lnTo>
                <a:lnTo>
                  <a:pt x="111508" y="295002"/>
                </a:lnTo>
                <a:lnTo>
                  <a:pt x="121865" y="287288"/>
                </a:lnTo>
                <a:lnTo>
                  <a:pt x="132364" y="279704"/>
                </a:lnTo>
                <a:lnTo>
                  <a:pt x="142085" y="272060"/>
                </a:lnTo>
                <a:lnTo>
                  <a:pt x="201011" y="226709"/>
                </a:lnTo>
                <a:lnTo>
                  <a:pt x="231270" y="202474"/>
                </a:lnTo>
                <a:lnTo>
                  <a:pt x="251906" y="184969"/>
                </a:lnTo>
                <a:lnTo>
                  <a:pt x="261192" y="177537"/>
                </a:lnTo>
                <a:lnTo>
                  <a:pt x="308398" y="137741"/>
                </a:lnTo>
                <a:lnTo>
                  <a:pt x="358436" y="93525"/>
                </a:lnTo>
                <a:lnTo>
                  <a:pt x="404475" y="48495"/>
                </a:lnTo>
                <a:lnTo>
                  <a:pt x="413729" y="39581"/>
                </a:lnTo>
                <a:lnTo>
                  <a:pt x="452498" y="7434"/>
                </a:lnTo>
                <a:lnTo>
                  <a:pt x="464864" y="0"/>
                </a:lnTo>
                <a:lnTo>
                  <a:pt x="471089" y="1421"/>
                </a:lnTo>
                <a:lnTo>
                  <a:pt x="472893" y="9211"/>
                </a:lnTo>
                <a:lnTo>
                  <a:pt x="466798" y="23039"/>
                </a:lnTo>
                <a:lnTo>
                  <a:pt x="440636" y="65694"/>
                </a:lnTo>
                <a:lnTo>
                  <a:pt x="415242" y="95745"/>
                </a:lnTo>
                <a:lnTo>
                  <a:pt x="387997" y="124042"/>
                </a:lnTo>
                <a:lnTo>
                  <a:pt x="343450" y="168242"/>
                </a:lnTo>
                <a:lnTo>
                  <a:pt x="306563" y="202923"/>
                </a:lnTo>
                <a:lnTo>
                  <a:pt x="277268" y="228338"/>
                </a:lnTo>
                <a:lnTo>
                  <a:pt x="267089" y="236659"/>
                </a:lnTo>
                <a:lnTo>
                  <a:pt x="258057" y="244470"/>
                </a:lnTo>
                <a:lnTo>
                  <a:pt x="220083" y="274716"/>
                </a:lnTo>
                <a:lnTo>
                  <a:pt x="167690" y="312372"/>
                </a:lnTo>
                <a:lnTo>
                  <a:pt x="134260" y="334463"/>
                </a:lnTo>
                <a:lnTo>
                  <a:pt x="90246" y="357992"/>
                </a:lnTo>
                <a:lnTo>
                  <a:pt x="32855" y="386183"/>
                </a:lnTo>
                <a:lnTo>
                  <a:pt x="21136" y="392069"/>
                </a:lnTo>
                <a:lnTo>
                  <a:pt x="9354" y="398134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24" name="object 24"/>
          <p:cNvSpPr/>
          <p:nvPr/>
        </p:nvSpPr>
        <p:spPr>
          <a:xfrm>
            <a:off x="428" y="3792745"/>
            <a:ext cx="1053989" cy="99788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25" name="object 25"/>
          <p:cNvSpPr/>
          <p:nvPr/>
        </p:nvSpPr>
        <p:spPr>
          <a:xfrm>
            <a:off x="398336" y="3245118"/>
            <a:ext cx="142089" cy="406243"/>
          </a:xfrm>
          <a:custGeom>
            <a:avLst/>
            <a:gdLst/>
            <a:ahLst/>
            <a:cxnLst/>
            <a:rect l="l" t="t" r="r" b="b"/>
            <a:pathLst>
              <a:path w="234315" h="669925">
                <a:moveTo>
                  <a:pt x="5547" y="669861"/>
                </a:moveTo>
                <a:lnTo>
                  <a:pt x="0" y="663252"/>
                </a:lnTo>
                <a:lnTo>
                  <a:pt x="2385" y="652711"/>
                </a:lnTo>
                <a:lnTo>
                  <a:pt x="12841" y="640695"/>
                </a:lnTo>
                <a:lnTo>
                  <a:pt x="23198" y="633816"/>
                </a:lnTo>
                <a:lnTo>
                  <a:pt x="32663" y="627330"/>
                </a:lnTo>
                <a:lnTo>
                  <a:pt x="72989" y="593467"/>
                </a:lnTo>
                <a:lnTo>
                  <a:pt x="102040" y="553670"/>
                </a:lnTo>
                <a:lnTo>
                  <a:pt x="120298" y="518754"/>
                </a:lnTo>
                <a:lnTo>
                  <a:pt x="138385" y="472042"/>
                </a:lnTo>
                <a:lnTo>
                  <a:pt x="148989" y="435034"/>
                </a:lnTo>
                <a:lnTo>
                  <a:pt x="161154" y="384373"/>
                </a:lnTo>
                <a:lnTo>
                  <a:pt x="171230" y="330021"/>
                </a:lnTo>
                <a:lnTo>
                  <a:pt x="178645" y="272175"/>
                </a:lnTo>
                <a:lnTo>
                  <a:pt x="181208" y="195962"/>
                </a:lnTo>
                <a:lnTo>
                  <a:pt x="180187" y="176718"/>
                </a:lnTo>
                <a:lnTo>
                  <a:pt x="175699" y="138661"/>
                </a:lnTo>
                <a:lnTo>
                  <a:pt x="161929" y="83404"/>
                </a:lnTo>
                <a:lnTo>
                  <a:pt x="138243" y="31543"/>
                </a:lnTo>
                <a:lnTo>
                  <a:pt x="127858" y="15244"/>
                </a:lnTo>
                <a:lnTo>
                  <a:pt x="127486" y="8257"/>
                </a:lnTo>
                <a:lnTo>
                  <a:pt x="131528" y="2596"/>
                </a:lnTo>
                <a:lnTo>
                  <a:pt x="138641" y="0"/>
                </a:lnTo>
                <a:lnTo>
                  <a:pt x="147478" y="2207"/>
                </a:lnTo>
                <a:lnTo>
                  <a:pt x="171606" y="32323"/>
                </a:lnTo>
                <a:lnTo>
                  <a:pt x="191045" y="65673"/>
                </a:lnTo>
                <a:lnTo>
                  <a:pt x="210517" y="110575"/>
                </a:lnTo>
                <a:lnTo>
                  <a:pt x="221589" y="147199"/>
                </a:lnTo>
                <a:lnTo>
                  <a:pt x="229766" y="186608"/>
                </a:lnTo>
                <a:lnTo>
                  <a:pt x="233379" y="234631"/>
                </a:lnTo>
                <a:lnTo>
                  <a:pt x="233795" y="247070"/>
                </a:lnTo>
                <a:lnTo>
                  <a:pt x="233562" y="297472"/>
                </a:lnTo>
                <a:lnTo>
                  <a:pt x="231569" y="335704"/>
                </a:lnTo>
                <a:lnTo>
                  <a:pt x="228204" y="374185"/>
                </a:lnTo>
                <a:lnTo>
                  <a:pt x="223638" y="412806"/>
                </a:lnTo>
                <a:lnTo>
                  <a:pt x="209786" y="461256"/>
                </a:lnTo>
                <a:lnTo>
                  <a:pt x="192431" y="508344"/>
                </a:lnTo>
                <a:lnTo>
                  <a:pt x="176125" y="542878"/>
                </a:lnTo>
                <a:lnTo>
                  <a:pt x="156227" y="576829"/>
                </a:lnTo>
                <a:lnTo>
                  <a:pt x="132405" y="607299"/>
                </a:lnTo>
                <a:lnTo>
                  <a:pt x="103287" y="634050"/>
                </a:lnTo>
                <a:lnTo>
                  <a:pt x="70107" y="654868"/>
                </a:lnTo>
                <a:lnTo>
                  <a:pt x="32539" y="667528"/>
                </a:lnTo>
                <a:lnTo>
                  <a:pt x="19222" y="669378"/>
                </a:lnTo>
                <a:lnTo>
                  <a:pt x="5547" y="669861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26" name="object 26"/>
          <p:cNvSpPr/>
          <p:nvPr/>
        </p:nvSpPr>
        <p:spPr>
          <a:xfrm>
            <a:off x="747710" y="3319058"/>
            <a:ext cx="38121" cy="198693"/>
          </a:xfrm>
          <a:custGeom>
            <a:avLst/>
            <a:gdLst/>
            <a:ahLst/>
            <a:cxnLst/>
            <a:rect l="l" t="t" r="r" b="b"/>
            <a:pathLst>
              <a:path w="62865" h="327660">
                <a:moveTo>
                  <a:pt x="22469" y="327149"/>
                </a:moveTo>
                <a:lnTo>
                  <a:pt x="15284" y="326067"/>
                </a:lnTo>
                <a:lnTo>
                  <a:pt x="10030" y="318906"/>
                </a:lnTo>
                <a:lnTo>
                  <a:pt x="10051" y="306623"/>
                </a:lnTo>
                <a:lnTo>
                  <a:pt x="11441" y="295011"/>
                </a:lnTo>
                <a:lnTo>
                  <a:pt x="12460" y="283231"/>
                </a:lnTo>
                <a:lnTo>
                  <a:pt x="13153" y="271272"/>
                </a:lnTo>
                <a:lnTo>
                  <a:pt x="13555" y="259404"/>
                </a:lnTo>
                <a:lnTo>
                  <a:pt x="13571" y="222403"/>
                </a:lnTo>
                <a:lnTo>
                  <a:pt x="12440" y="172226"/>
                </a:lnTo>
                <a:lnTo>
                  <a:pt x="12121" y="153848"/>
                </a:lnTo>
                <a:lnTo>
                  <a:pt x="10740" y="141336"/>
                </a:lnTo>
                <a:lnTo>
                  <a:pt x="9150" y="128820"/>
                </a:lnTo>
                <a:lnTo>
                  <a:pt x="4052" y="91208"/>
                </a:lnTo>
                <a:lnTo>
                  <a:pt x="2554" y="78639"/>
                </a:lnTo>
                <a:lnTo>
                  <a:pt x="1310" y="66050"/>
                </a:lnTo>
                <a:lnTo>
                  <a:pt x="414" y="53436"/>
                </a:lnTo>
                <a:lnTo>
                  <a:pt x="158" y="46332"/>
                </a:lnTo>
                <a:lnTo>
                  <a:pt x="0" y="34062"/>
                </a:lnTo>
                <a:lnTo>
                  <a:pt x="363" y="22215"/>
                </a:lnTo>
                <a:lnTo>
                  <a:pt x="740" y="15421"/>
                </a:lnTo>
                <a:lnTo>
                  <a:pt x="5005" y="5479"/>
                </a:lnTo>
                <a:lnTo>
                  <a:pt x="14200" y="0"/>
                </a:lnTo>
                <a:lnTo>
                  <a:pt x="24731" y="418"/>
                </a:lnTo>
                <a:lnTo>
                  <a:pt x="46216" y="34062"/>
                </a:lnTo>
                <a:lnTo>
                  <a:pt x="57255" y="71744"/>
                </a:lnTo>
                <a:lnTo>
                  <a:pt x="62066" y="110552"/>
                </a:lnTo>
                <a:lnTo>
                  <a:pt x="62532" y="123276"/>
                </a:lnTo>
                <a:lnTo>
                  <a:pt x="62310" y="141336"/>
                </a:lnTo>
                <a:lnTo>
                  <a:pt x="62073" y="147809"/>
                </a:lnTo>
                <a:lnTo>
                  <a:pt x="61253" y="159421"/>
                </a:lnTo>
                <a:lnTo>
                  <a:pt x="60900" y="172226"/>
                </a:lnTo>
                <a:lnTo>
                  <a:pt x="54758" y="222403"/>
                </a:lnTo>
                <a:lnTo>
                  <a:pt x="43005" y="271706"/>
                </a:lnTo>
                <a:lnTo>
                  <a:pt x="28245" y="321198"/>
                </a:lnTo>
                <a:lnTo>
                  <a:pt x="22469" y="327149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27" name="object 27"/>
          <p:cNvSpPr/>
          <p:nvPr/>
        </p:nvSpPr>
        <p:spPr>
          <a:xfrm>
            <a:off x="428" y="1052248"/>
            <a:ext cx="6931" cy="16558"/>
          </a:xfrm>
          <a:custGeom>
            <a:avLst/>
            <a:gdLst/>
            <a:ahLst/>
            <a:cxnLst/>
            <a:rect l="l" t="t" r="r" b="b"/>
            <a:pathLst>
              <a:path w="11430" h="27305">
                <a:moveTo>
                  <a:pt x="0" y="26744"/>
                </a:moveTo>
                <a:lnTo>
                  <a:pt x="0" y="0"/>
                </a:lnTo>
                <a:lnTo>
                  <a:pt x="2786" y="133"/>
                </a:lnTo>
                <a:lnTo>
                  <a:pt x="9255" y="5920"/>
                </a:lnTo>
                <a:lnTo>
                  <a:pt x="10874" y="13931"/>
                </a:lnTo>
                <a:lnTo>
                  <a:pt x="6094" y="21065"/>
                </a:lnTo>
                <a:lnTo>
                  <a:pt x="0" y="26744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28" name="object 28"/>
          <p:cNvSpPr/>
          <p:nvPr/>
        </p:nvSpPr>
        <p:spPr>
          <a:xfrm>
            <a:off x="428" y="1168260"/>
            <a:ext cx="63921" cy="175975"/>
          </a:xfrm>
          <a:custGeom>
            <a:avLst/>
            <a:gdLst/>
            <a:ahLst/>
            <a:cxnLst/>
            <a:rect l="l" t="t" r="r" b="b"/>
            <a:pathLst>
              <a:path w="105410" h="290194">
                <a:moveTo>
                  <a:pt x="0" y="289885"/>
                </a:moveTo>
                <a:lnTo>
                  <a:pt x="0" y="124083"/>
                </a:lnTo>
                <a:lnTo>
                  <a:pt x="1352" y="121246"/>
                </a:lnTo>
                <a:lnTo>
                  <a:pt x="26436" y="78662"/>
                </a:lnTo>
                <a:lnTo>
                  <a:pt x="57331" y="39178"/>
                </a:lnTo>
                <a:lnTo>
                  <a:pt x="94996" y="3217"/>
                </a:lnTo>
                <a:lnTo>
                  <a:pt x="99143" y="0"/>
                </a:lnTo>
                <a:lnTo>
                  <a:pt x="105054" y="3217"/>
                </a:lnTo>
                <a:lnTo>
                  <a:pt x="102959" y="11374"/>
                </a:lnTo>
                <a:lnTo>
                  <a:pt x="93571" y="23689"/>
                </a:lnTo>
                <a:lnTo>
                  <a:pt x="84764" y="36401"/>
                </a:lnTo>
                <a:lnTo>
                  <a:pt x="61589" y="76644"/>
                </a:lnTo>
                <a:lnTo>
                  <a:pt x="42774" y="119474"/>
                </a:lnTo>
                <a:lnTo>
                  <a:pt x="27663" y="164157"/>
                </a:lnTo>
                <a:lnTo>
                  <a:pt x="15603" y="209958"/>
                </a:lnTo>
                <a:lnTo>
                  <a:pt x="5941" y="256139"/>
                </a:lnTo>
                <a:lnTo>
                  <a:pt x="3140" y="271491"/>
                </a:lnTo>
                <a:lnTo>
                  <a:pt x="0" y="289885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29" name="object 29"/>
          <p:cNvSpPr/>
          <p:nvPr/>
        </p:nvSpPr>
        <p:spPr>
          <a:xfrm>
            <a:off x="54803" y="1332547"/>
            <a:ext cx="89720" cy="225648"/>
          </a:xfrm>
          <a:custGeom>
            <a:avLst/>
            <a:gdLst/>
            <a:ahLst/>
            <a:cxnLst/>
            <a:rect l="l" t="t" r="r" b="b"/>
            <a:pathLst>
              <a:path w="147954" h="372110">
                <a:moveTo>
                  <a:pt x="15694" y="371577"/>
                </a:moveTo>
                <a:lnTo>
                  <a:pt x="5732" y="365831"/>
                </a:lnTo>
                <a:lnTo>
                  <a:pt x="1154" y="353194"/>
                </a:lnTo>
                <a:lnTo>
                  <a:pt x="908" y="341638"/>
                </a:lnTo>
                <a:lnTo>
                  <a:pt x="149" y="318025"/>
                </a:lnTo>
                <a:lnTo>
                  <a:pt x="515" y="279917"/>
                </a:lnTo>
                <a:lnTo>
                  <a:pt x="10849" y="217857"/>
                </a:lnTo>
                <a:lnTo>
                  <a:pt x="20555" y="180531"/>
                </a:lnTo>
                <a:lnTo>
                  <a:pt x="35296" y="140351"/>
                </a:lnTo>
                <a:lnTo>
                  <a:pt x="51521" y="105411"/>
                </a:lnTo>
                <a:lnTo>
                  <a:pt x="70007" y="72087"/>
                </a:lnTo>
                <a:lnTo>
                  <a:pt x="99516" y="30839"/>
                </a:lnTo>
                <a:lnTo>
                  <a:pt x="126298" y="2794"/>
                </a:lnTo>
                <a:lnTo>
                  <a:pt x="131335" y="0"/>
                </a:lnTo>
                <a:lnTo>
                  <a:pt x="140810" y="578"/>
                </a:lnTo>
                <a:lnTo>
                  <a:pt x="147555" y="6054"/>
                </a:lnTo>
                <a:lnTo>
                  <a:pt x="146478" y="14902"/>
                </a:lnTo>
                <a:lnTo>
                  <a:pt x="127390" y="67123"/>
                </a:lnTo>
                <a:lnTo>
                  <a:pt x="86603" y="170586"/>
                </a:lnTo>
                <a:lnTo>
                  <a:pt x="79891" y="187951"/>
                </a:lnTo>
                <a:lnTo>
                  <a:pt x="60628" y="240676"/>
                </a:lnTo>
                <a:lnTo>
                  <a:pt x="43441" y="294793"/>
                </a:lnTo>
                <a:lnTo>
                  <a:pt x="33620" y="331928"/>
                </a:lnTo>
                <a:lnTo>
                  <a:pt x="25449" y="370106"/>
                </a:lnTo>
                <a:lnTo>
                  <a:pt x="15694" y="371577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30" name="object 30"/>
          <p:cNvSpPr/>
          <p:nvPr/>
        </p:nvSpPr>
        <p:spPr>
          <a:xfrm>
            <a:off x="168479" y="1390346"/>
            <a:ext cx="58530" cy="103582"/>
          </a:xfrm>
          <a:custGeom>
            <a:avLst/>
            <a:gdLst/>
            <a:ahLst/>
            <a:cxnLst/>
            <a:rect l="l" t="t" r="r" b="b"/>
            <a:pathLst>
              <a:path w="96520" h="170814">
                <a:moveTo>
                  <a:pt x="23461" y="170507"/>
                </a:moveTo>
                <a:lnTo>
                  <a:pt x="15251" y="169958"/>
                </a:lnTo>
                <a:lnTo>
                  <a:pt x="7772" y="165866"/>
                </a:lnTo>
                <a:lnTo>
                  <a:pt x="2271" y="158696"/>
                </a:lnTo>
                <a:lnTo>
                  <a:pt x="0" y="148915"/>
                </a:lnTo>
                <a:lnTo>
                  <a:pt x="2205" y="136990"/>
                </a:lnTo>
                <a:lnTo>
                  <a:pt x="18618" y="89745"/>
                </a:lnTo>
                <a:lnTo>
                  <a:pt x="36363" y="53932"/>
                </a:lnTo>
                <a:lnTo>
                  <a:pt x="60000" y="23518"/>
                </a:lnTo>
                <a:lnTo>
                  <a:pt x="68189" y="13883"/>
                </a:lnTo>
                <a:lnTo>
                  <a:pt x="76062" y="4342"/>
                </a:lnTo>
                <a:lnTo>
                  <a:pt x="82552" y="0"/>
                </a:lnTo>
                <a:lnTo>
                  <a:pt x="90993" y="581"/>
                </a:lnTo>
                <a:lnTo>
                  <a:pt x="96034" y="7105"/>
                </a:lnTo>
                <a:lnTo>
                  <a:pt x="88653" y="54291"/>
                </a:lnTo>
                <a:lnTo>
                  <a:pt x="70476" y="100228"/>
                </a:lnTo>
                <a:lnTo>
                  <a:pt x="46821" y="143192"/>
                </a:lnTo>
                <a:lnTo>
                  <a:pt x="31152" y="167044"/>
                </a:lnTo>
                <a:lnTo>
                  <a:pt x="23461" y="170507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31" name="object 31"/>
          <p:cNvSpPr/>
          <p:nvPr/>
        </p:nvSpPr>
        <p:spPr>
          <a:xfrm>
            <a:off x="428" y="3233422"/>
            <a:ext cx="72007" cy="80093"/>
          </a:xfrm>
          <a:custGeom>
            <a:avLst/>
            <a:gdLst/>
            <a:ahLst/>
            <a:cxnLst/>
            <a:rect l="l" t="t" r="r" b="b"/>
            <a:pathLst>
              <a:path w="118745" h="132079">
                <a:moveTo>
                  <a:pt x="0" y="131490"/>
                </a:moveTo>
                <a:lnTo>
                  <a:pt x="0" y="72609"/>
                </a:lnTo>
                <a:lnTo>
                  <a:pt x="6709" y="68548"/>
                </a:lnTo>
                <a:lnTo>
                  <a:pt x="19583" y="60287"/>
                </a:lnTo>
                <a:lnTo>
                  <a:pt x="56606" y="33594"/>
                </a:lnTo>
                <a:lnTo>
                  <a:pt x="90850" y="4094"/>
                </a:lnTo>
                <a:lnTo>
                  <a:pt x="98921" y="0"/>
                </a:lnTo>
                <a:lnTo>
                  <a:pt x="107909" y="990"/>
                </a:lnTo>
                <a:lnTo>
                  <a:pt x="115180" y="5749"/>
                </a:lnTo>
                <a:lnTo>
                  <a:pt x="118358" y="12693"/>
                </a:lnTo>
                <a:lnTo>
                  <a:pt x="115066" y="20238"/>
                </a:lnTo>
                <a:lnTo>
                  <a:pt x="82570" y="59831"/>
                </a:lnTo>
                <a:lnTo>
                  <a:pt x="46886" y="95066"/>
                </a:lnTo>
                <a:lnTo>
                  <a:pt x="8096" y="125941"/>
                </a:lnTo>
                <a:lnTo>
                  <a:pt x="0" y="131490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32" name="object 32"/>
          <p:cNvSpPr/>
          <p:nvPr/>
        </p:nvSpPr>
        <p:spPr>
          <a:xfrm>
            <a:off x="168309" y="389528"/>
            <a:ext cx="1110911" cy="309592"/>
          </a:xfrm>
          <a:custGeom>
            <a:avLst/>
            <a:gdLst/>
            <a:ahLst/>
            <a:cxnLst/>
            <a:rect l="l" t="t" r="r" b="b"/>
            <a:pathLst>
              <a:path w="1831975" h="510540">
                <a:moveTo>
                  <a:pt x="15544" y="510543"/>
                </a:moveTo>
                <a:lnTo>
                  <a:pt x="7522" y="510321"/>
                </a:lnTo>
                <a:lnTo>
                  <a:pt x="1616" y="505438"/>
                </a:lnTo>
                <a:lnTo>
                  <a:pt x="0" y="496727"/>
                </a:lnTo>
                <a:lnTo>
                  <a:pt x="4844" y="485020"/>
                </a:lnTo>
                <a:lnTo>
                  <a:pt x="32116" y="445789"/>
                </a:lnTo>
                <a:lnTo>
                  <a:pt x="57352" y="414968"/>
                </a:lnTo>
                <a:lnTo>
                  <a:pt x="101504" y="370479"/>
                </a:lnTo>
                <a:lnTo>
                  <a:pt x="140520" y="332023"/>
                </a:lnTo>
                <a:lnTo>
                  <a:pt x="178323" y="298602"/>
                </a:lnTo>
                <a:lnTo>
                  <a:pt x="207689" y="274112"/>
                </a:lnTo>
                <a:lnTo>
                  <a:pt x="237925" y="250483"/>
                </a:lnTo>
                <a:lnTo>
                  <a:pt x="269031" y="228044"/>
                </a:lnTo>
                <a:lnTo>
                  <a:pt x="320848" y="194356"/>
                </a:lnTo>
                <a:lnTo>
                  <a:pt x="383894" y="157842"/>
                </a:lnTo>
                <a:lnTo>
                  <a:pt x="449169" y="124864"/>
                </a:lnTo>
                <a:lnTo>
                  <a:pt x="516381" y="95518"/>
                </a:lnTo>
                <a:lnTo>
                  <a:pt x="585239" y="69901"/>
                </a:lnTo>
                <a:lnTo>
                  <a:pt x="655454" y="48111"/>
                </a:lnTo>
                <a:lnTo>
                  <a:pt x="726734" y="30243"/>
                </a:lnTo>
                <a:lnTo>
                  <a:pt x="798789" y="16396"/>
                </a:lnTo>
                <a:lnTo>
                  <a:pt x="871328" y="6665"/>
                </a:lnTo>
                <a:lnTo>
                  <a:pt x="944061" y="1148"/>
                </a:lnTo>
                <a:lnTo>
                  <a:pt x="980410" y="0"/>
                </a:lnTo>
                <a:lnTo>
                  <a:pt x="1000358" y="179"/>
                </a:lnTo>
                <a:lnTo>
                  <a:pt x="1040086" y="1566"/>
                </a:lnTo>
                <a:lnTo>
                  <a:pt x="1079607" y="4225"/>
                </a:lnTo>
                <a:lnTo>
                  <a:pt x="1118947" y="8034"/>
                </a:lnTo>
                <a:lnTo>
                  <a:pt x="1158130" y="12872"/>
                </a:lnTo>
                <a:lnTo>
                  <a:pt x="1197180" y="18618"/>
                </a:lnTo>
                <a:lnTo>
                  <a:pt x="1236120" y="25151"/>
                </a:lnTo>
                <a:lnTo>
                  <a:pt x="1274976" y="32351"/>
                </a:lnTo>
                <a:lnTo>
                  <a:pt x="1333153" y="44133"/>
                </a:lnTo>
                <a:lnTo>
                  <a:pt x="1416481" y="61868"/>
                </a:lnTo>
                <a:lnTo>
                  <a:pt x="1428167" y="64208"/>
                </a:lnTo>
                <a:lnTo>
                  <a:pt x="992257" y="64208"/>
                </a:lnTo>
                <a:lnTo>
                  <a:pt x="954206" y="64755"/>
                </a:lnTo>
                <a:lnTo>
                  <a:pt x="900174" y="67353"/>
                </a:lnTo>
                <a:lnTo>
                  <a:pt x="846686" y="72783"/>
                </a:lnTo>
                <a:lnTo>
                  <a:pt x="793744" y="80720"/>
                </a:lnTo>
                <a:lnTo>
                  <a:pt x="740121" y="91104"/>
                </a:lnTo>
                <a:lnTo>
                  <a:pt x="689493" y="102805"/>
                </a:lnTo>
                <a:lnTo>
                  <a:pt x="638186" y="116299"/>
                </a:lnTo>
                <a:lnTo>
                  <a:pt x="586325" y="132463"/>
                </a:lnTo>
                <a:lnTo>
                  <a:pt x="534811" y="151369"/>
                </a:lnTo>
                <a:lnTo>
                  <a:pt x="484121" y="172497"/>
                </a:lnTo>
                <a:lnTo>
                  <a:pt x="434095" y="195870"/>
                </a:lnTo>
                <a:lnTo>
                  <a:pt x="384575" y="221514"/>
                </a:lnTo>
                <a:lnTo>
                  <a:pt x="335399" y="249453"/>
                </a:lnTo>
                <a:lnTo>
                  <a:pt x="302729" y="269367"/>
                </a:lnTo>
                <a:lnTo>
                  <a:pt x="256317" y="300184"/>
                </a:lnTo>
                <a:lnTo>
                  <a:pt x="215439" y="329483"/>
                </a:lnTo>
                <a:lnTo>
                  <a:pt x="184694" y="353239"/>
                </a:lnTo>
                <a:lnTo>
                  <a:pt x="154287" y="378758"/>
                </a:lnTo>
                <a:lnTo>
                  <a:pt x="107572" y="421249"/>
                </a:lnTo>
                <a:lnTo>
                  <a:pt x="70738" y="455736"/>
                </a:lnTo>
                <a:lnTo>
                  <a:pt x="43206" y="482487"/>
                </a:lnTo>
                <a:lnTo>
                  <a:pt x="24772" y="501035"/>
                </a:lnTo>
                <a:lnTo>
                  <a:pt x="15544" y="510543"/>
                </a:lnTo>
                <a:close/>
              </a:path>
              <a:path w="1831975" h="510540">
                <a:moveTo>
                  <a:pt x="1618837" y="143508"/>
                </a:moveTo>
                <a:lnTo>
                  <a:pt x="1571928" y="142322"/>
                </a:lnTo>
                <a:lnTo>
                  <a:pt x="1525006" y="138520"/>
                </a:lnTo>
                <a:lnTo>
                  <a:pt x="1478290" y="132684"/>
                </a:lnTo>
                <a:lnTo>
                  <a:pt x="1431998" y="125395"/>
                </a:lnTo>
                <a:lnTo>
                  <a:pt x="1226257" y="87655"/>
                </a:lnTo>
                <a:lnTo>
                  <a:pt x="1184501" y="80720"/>
                </a:lnTo>
                <a:lnTo>
                  <a:pt x="1129322" y="72906"/>
                </a:lnTo>
                <a:lnTo>
                  <a:pt x="1090464" y="68680"/>
                </a:lnTo>
                <a:lnTo>
                  <a:pt x="1051411" y="65738"/>
                </a:lnTo>
                <a:lnTo>
                  <a:pt x="1012068" y="64297"/>
                </a:lnTo>
                <a:lnTo>
                  <a:pt x="992257" y="64208"/>
                </a:lnTo>
                <a:lnTo>
                  <a:pt x="1428167" y="64208"/>
                </a:lnTo>
                <a:lnTo>
                  <a:pt x="1482704" y="74477"/>
                </a:lnTo>
                <a:lnTo>
                  <a:pt x="1526601" y="81500"/>
                </a:lnTo>
                <a:lnTo>
                  <a:pt x="1570437" y="87107"/>
                </a:lnTo>
                <a:lnTo>
                  <a:pt x="1614334" y="91031"/>
                </a:lnTo>
                <a:lnTo>
                  <a:pt x="1658412" y="93006"/>
                </a:lnTo>
                <a:lnTo>
                  <a:pt x="1830491" y="93179"/>
                </a:lnTo>
                <a:lnTo>
                  <a:pt x="1831484" y="97004"/>
                </a:lnTo>
                <a:lnTo>
                  <a:pt x="1779779" y="118675"/>
                </a:lnTo>
                <a:lnTo>
                  <a:pt x="1734628" y="131218"/>
                </a:lnTo>
                <a:lnTo>
                  <a:pt x="1688702" y="139113"/>
                </a:lnTo>
                <a:lnTo>
                  <a:pt x="1642220" y="142939"/>
                </a:lnTo>
                <a:lnTo>
                  <a:pt x="1618837" y="143508"/>
                </a:lnTo>
                <a:close/>
              </a:path>
              <a:path w="1831975" h="510540">
                <a:moveTo>
                  <a:pt x="1830491" y="93179"/>
                </a:moveTo>
                <a:lnTo>
                  <a:pt x="1680558" y="93179"/>
                </a:lnTo>
                <a:lnTo>
                  <a:pt x="1702794" y="92765"/>
                </a:lnTo>
                <a:lnTo>
                  <a:pt x="1725135" y="91730"/>
                </a:lnTo>
                <a:lnTo>
                  <a:pt x="1747598" y="90042"/>
                </a:lnTo>
                <a:lnTo>
                  <a:pt x="1770275" y="87655"/>
                </a:lnTo>
                <a:lnTo>
                  <a:pt x="1792948" y="84570"/>
                </a:lnTo>
                <a:lnTo>
                  <a:pt x="1815865" y="80720"/>
                </a:lnTo>
                <a:lnTo>
                  <a:pt x="1821413" y="82035"/>
                </a:lnTo>
                <a:lnTo>
                  <a:pt x="1829383" y="88916"/>
                </a:lnTo>
                <a:lnTo>
                  <a:pt x="1830491" y="93179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33" name="object 33"/>
          <p:cNvSpPr/>
          <p:nvPr/>
        </p:nvSpPr>
        <p:spPr>
          <a:xfrm>
            <a:off x="3586894" y="2321505"/>
            <a:ext cx="72777" cy="126301"/>
          </a:xfrm>
          <a:custGeom>
            <a:avLst/>
            <a:gdLst/>
            <a:ahLst/>
            <a:cxnLst/>
            <a:rect l="l" t="t" r="r" b="b"/>
            <a:pathLst>
              <a:path w="120014" h="208279">
                <a:moveTo>
                  <a:pt x="100119" y="208279"/>
                </a:moveTo>
                <a:lnTo>
                  <a:pt x="55486" y="189864"/>
                </a:lnTo>
                <a:lnTo>
                  <a:pt x="24230" y="151360"/>
                </a:lnTo>
                <a:lnTo>
                  <a:pt x="8719" y="115130"/>
                </a:lnTo>
                <a:lnTo>
                  <a:pt x="765" y="76129"/>
                </a:lnTo>
                <a:lnTo>
                  <a:pt x="0" y="50157"/>
                </a:lnTo>
                <a:lnTo>
                  <a:pt x="1054" y="37533"/>
                </a:lnTo>
                <a:lnTo>
                  <a:pt x="20335" y="399"/>
                </a:lnTo>
                <a:lnTo>
                  <a:pt x="29585" y="0"/>
                </a:lnTo>
                <a:lnTo>
                  <a:pt x="38945" y="3278"/>
                </a:lnTo>
                <a:lnTo>
                  <a:pt x="47417" y="9894"/>
                </a:lnTo>
                <a:lnTo>
                  <a:pt x="54003" y="19507"/>
                </a:lnTo>
                <a:lnTo>
                  <a:pt x="57706" y="31777"/>
                </a:lnTo>
                <a:lnTo>
                  <a:pt x="59412" y="43208"/>
                </a:lnTo>
                <a:lnTo>
                  <a:pt x="61354" y="54784"/>
                </a:lnTo>
                <a:lnTo>
                  <a:pt x="74756" y="104534"/>
                </a:lnTo>
                <a:lnTo>
                  <a:pt x="93752" y="141450"/>
                </a:lnTo>
                <a:lnTo>
                  <a:pt x="100726" y="152172"/>
                </a:lnTo>
                <a:lnTo>
                  <a:pt x="107300" y="162681"/>
                </a:lnTo>
                <a:lnTo>
                  <a:pt x="113041" y="173237"/>
                </a:lnTo>
                <a:lnTo>
                  <a:pt x="117518" y="184099"/>
                </a:lnTo>
                <a:lnTo>
                  <a:pt x="119455" y="190024"/>
                </a:lnTo>
                <a:lnTo>
                  <a:pt x="117915" y="198833"/>
                </a:lnTo>
                <a:lnTo>
                  <a:pt x="111118" y="205192"/>
                </a:lnTo>
                <a:lnTo>
                  <a:pt x="100119" y="208279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34" name="object 34"/>
          <p:cNvSpPr/>
          <p:nvPr/>
        </p:nvSpPr>
        <p:spPr>
          <a:xfrm>
            <a:off x="398754" y="1688637"/>
            <a:ext cx="85099" cy="136698"/>
          </a:xfrm>
          <a:custGeom>
            <a:avLst/>
            <a:gdLst/>
            <a:ahLst/>
            <a:cxnLst/>
            <a:rect l="l" t="t" r="r" b="b"/>
            <a:pathLst>
              <a:path w="140334" h="225425">
                <a:moveTo>
                  <a:pt x="18919" y="225090"/>
                </a:moveTo>
                <a:lnTo>
                  <a:pt x="10414" y="221981"/>
                </a:lnTo>
                <a:lnTo>
                  <a:pt x="3693" y="215083"/>
                </a:lnTo>
                <a:lnTo>
                  <a:pt x="0" y="205366"/>
                </a:lnTo>
                <a:lnTo>
                  <a:pt x="134" y="192630"/>
                </a:lnTo>
                <a:lnTo>
                  <a:pt x="13768" y="144036"/>
                </a:lnTo>
                <a:lnTo>
                  <a:pt x="29211" y="107473"/>
                </a:lnTo>
                <a:lnTo>
                  <a:pt x="48997" y="72017"/>
                </a:lnTo>
                <a:lnTo>
                  <a:pt x="71928" y="40386"/>
                </a:lnTo>
                <a:lnTo>
                  <a:pt x="98471" y="12789"/>
                </a:lnTo>
                <a:lnTo>
                  <a:pt x="120143" y="0"/>
                </a:lnTo>
                <a:lnTo>
                  <a:pt x="129847" y="3445"/>
                </a:lnTo>
                <a:lnTo>
                  <a:pt x="137231" y="11867"/>
                </a:lnTo>
                <a:lnTo>
                  <a:pt x="140093" y="23931"/>
                </a:lnTo>
                <a:lnTo>
                  <a:pt x="138792" y="35921"/>
                </a:lnTo>
                <a:lnTo>
                  <a:pt x="125862" y="84001"/>
                </a:lnTo>
                <a:lnTo>
                  <a:pt x="109229" y="119564"/>
                </a:lnTo>
                <a:lnTo>
                  <a:pt x="88202" y="153522"/>
                </a:lnTo>
                <a:lnTo>
                  <a:pt x="63764" y="185536"/>
                </a:lnTo>
                <a:lnTo>
                  <a:pt x="36853" y="215083"/>
                </a:lnTo>
                <a:lnTo>
                  <a:pt x="18919" y="225090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35" name="object 35"/>
          <p:cNvSpPr/>
          <p:nvPr/>
        </p:nvSpPr>
        <p:spPr>
          <a:xfrm>
            <a:off x="2157653" y="1445609"/>
            <a:ext cx="218717" cy="54679"/>
          </a:xfrm>
          <a:custGeom>
            <a:avLst/>
            <a:gdLst/>
            <a:ahLst/>
            <a:cxnLst/>
            <a:rect l="l" t="t" r="r" b="b"/>
            <a:pathLst>
              <a:path w="360679" h="90169">
                <a:moveTo>
                  <a:pt x="299697" y="89955"/>
                </a:moveTo>
                <a:lnTo>
                  <a:pt x="250713" y="87644"/>
                </a:lnTo>
                <a:lnTo>
                  <a:pt x="212362" y="82751"/>
                </a:lnTo>
                <a:lnTo>
                  <a:pt x="172459" y="75739"/>
                </a:lnTo>
                <a:lnTo>
                  <a:pt x="158786" y="73022"/>
                </a:lnTo>
                <a:lnTo>
                  <a:pt x="122109" y="67863"/>
                </a:lnTo>
                <a:lnTo>
                  <a:pt x="83789" y="60768"/>
                </a:lnTo>
                <a:lnTo>
                  <a:pt x="45964" y="49429"/>
                </a:lnTo>
                <a:lnTo>
                  <a:pt x="10774" y="31535"/>
                </a:lnTo>
                <a:lnTo>
                  <a:pt x="0" y="23715"/>
                </a:lnTo>
                <a:lnTo>
                  <a:pt x="307" y="13218"/>
                </a:lnTo>
                <a:lnTo>
                  <a:pt x="47770" y="101"/>
                </a:lnTo>
                <a:lnTo>
                  <a:pt x="60314" y="0"/>
                </a:lnTo>
                <a:lnTo>
                  <a:pt x="72933" y="552"/>
                </a:lnTo>
                <a:lnTo>
                  <a:pt x="110840" y="5128"/>
                </a:lnTo>
                <a:lnTo>
                  <a:pt x="171826" y="16424"/>
                </a:lnTo>
                <a:lnTo>
                  <a:pt x="183341" y="18327"/>
                </a:lnTo>
                <a:lnTo>
                  <a:pt x="221567" y="23715"/>
                </a:lnTo>
                <a:lnTo>
                  <a:pt x="270917" y="32924"/>
                </a:lnTo>
                <a:lnTo>
                  <a:pt x="319442" y="47060"/>
                </a:lnTo>
                <a:lnTo>
                  <a:pt x="355534" y="62542"/>
                </a:lnTo>
                <a:lnTo>
                  <a:pt x="355942" y="62687"/>
                </a:lnTo>
                <a:lnTo>
                  <a:pt x="360552" y="67863"/>
                </a:lnTo>
                <a:lnTo>
                  <a:pt x="360599" y="69683"/>
                </a:lnTo>
                <a:lnTo>
                  <a:pt x="358900" y="76493"/>
                </a:lnTo>
                <a:lnTo>
                  <a:pt x="350147" y="84069"/>
                </a:lnTo>
                <a:lnTo>
                  <a:pt x="335020" y="87838"/>
                </a:lnTo>
                <a:lnTo>
                  <a:pt x="323369" y="88949"/>
                </a:lnTo>
                <a:lnTo>
                  <a:pt x="311596" y="89648"/>
                </a:lnTo>
                <a:lnTo>
                  <a:pt x="299697" y="89955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36" name="object 36"/>
          <p:cNvSpPr/>
          <p:nvPr/>
        </p:nvSpPr>
        <p:spPr>
          <a:xfrm>
            <a:off x="1608090" y="1197450"/>
            <a:ext cx="45823" cy="90875"/>
          </a:xfrm>
          <a:custGeom>
            <a:avLst/>
            <a:gdLst/>
            <a:ahLst/>
            <a:cxnLst/>
            <a:rect l="l" t="t" r="r" b="b"/>
            <a:pathLst>
              <a:path w="75564" h="149860">
                <a:moveTo>
                  <a:pt x="65711" y="149808"/>
                </a:moveTo>
                <a:lnTo>
                  <a:pt x="30054" y="132298"/>
                </a:lnTo>
                <a:lnTo>
                  <a:pt x="9749" y="99940"/>
                </a:lnTo>
                <a:lnTo>
                  <a:pt x="831" y="62298"/>
                </a:lnTo>
                <a:lnTo>
                  <a:pt x="0" y="49285"/>
                </a:lnTo>
                <a:lnTo>
                  <a:pt x="99" y="36292"/>
                </a:lnTo>
                <a:lnTo>
                  <a:pt x="1047" y="23472"/>
                </a:lnTo>
                <a:lnTo>
                  <a:pt x="2759" y="10976"/>
                </a:lnTo>
                <a:lnTo>
                  <a:pt x="9828" y="2389"/>
                </a:lnTo>
                <a:lnTo>
                  <a:pt x="21202" y="0"/>
                </a:lnTo>
                <a:lnTo>
                  <a:pt x="32621" y="4106"/>
                </a:lnTo>
                <a:lnTo>
                  <a:pt x="39822" y="15010"/>
                </a:lnTo>
                <a:lnTo>
                  <a:pt x="43667" y="27673"/>
                </a:lnTo>
                <a:lnTo>
                  <a:pt x="47804" y="39990"/>
                </a:lnTo>
                <a:lnTo>
                  <a:pt x="64626" y="87777"/>
                </a:lnTo>
                <a:lnTo>
                  <a:pt x="75215" y="136785"/>
                </a:lnTo>
                <a:lnTo>
                  <a:pt x="75454" y="141202"/>
                </a:lnTo>
                <a:lnTo>
                  <a:pt x="73196" y="146637"/>
                </a:lnTo>
                <a:lnTo>
                  <a:pt x="65711" y="149808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37" name="object 37"/>
          <p:cNvSpPr/>
          <p:nvPr/>
        </p:nvSpPr>
        <p:spPr>
          <a:xfrm>
            <a:off x="72652" y="1238791"/>
            <a:ext cx="558344" cy="562964"/>
          </a:xfrm>
          <a:custGeom>
            <a:avLst/>
            <a:gdLst/>
            <a:ahLst/>
            <a:cxnLst/>
            <a:rect l="l" t="t" r="r" b="b"/>
            <a:pathLst>
              <a:path w="920750" h="928369">
                <a:moveTo>
                  <a:pt x="0" y="387457"/>
                </a:moveTo>
                <a:lnTo>
                  <a:pt x="15647" y="351218"/>
                </a:lnTo>
                <a:lnTo>
                  <a:pt x="42441" y="304782"/>
                </a:lnTo>
                <a:lnTo>
                  <a:pt x="64329" y="269859"/>
                </a:lnTo>
                <a:lnTo>
                  <a:pt x="87658" y="234053"/>
                </a:lnTo>
                <a:lnTo>
                  <a:pt x="110903" y="199324"/>
                </a:lnTo>
                <a:lnTo>
                  <a:pt x="132537" y="167634"/>
                </a:lnTo>
                <a:lnTo>
                  <a:pt x="173548" y="108972"/>
                </a:lnTo>
                <a:lnTo>
                  <a:pt x="447997" y="0"/>
                </a:lnTo>
                <a:lnTo>
                  <a:pt x="649798" y="32288"/>
                </a:lnTo>
                <a:lnTo>
                  <a:pt x="862986" y="238125"/>
                </a:lnTo>
                <a:lnTo>
                  <a:pt x="250232" y="238125"/>
                </a:lnTo>
                <a:lnTo>
                  <a:pt x="222611" y="252251"/>
                </a:lnTo>
                <a:lnTo>
                  <a:pt x="171527" y="279316"/>
                </a:lnTo>
                <a:lnTo>
                  <a:pt x="124696" y="305252"/>
                </a:lnTo>
                <a:lnTo>
                  <a:pt x="76558" y="333475"/>
                </a:lnTo>
                <a:lnTo>
                  <a:pt x="32505" y="361699"/>
                </a:lnTo>
                <a:lnTo>
                  <a:pt x="8071" y="379385"/>
                </a:lnTo>
                <a:lnTo>
                  <a:pt x="0" y="387457"/>
                </a:lnTo>
                <a:close/>
              </a:path>
              <a:path w="920750" h="928369">
                <a:moveTo>
                  <a:pt x="573114" y="928284"/>
                </a:moveTo>
                <a:lnTo>
                  <a:pt x="569078" y="924247"/>
                </a:lnTo>
                <a:lnTo>
                  <a:pt x="573114" y="916175"/>
                </a:lnTo>
                <a:lnTo>
                  <a:pt x="577611" y="907658"/>
                </a:lnTo>
                <a:lnTo>
                  <a:pt x="582578" y="896835"/>
                </a:lnTo>
                <a:lnTo>
                  <a:pt x="599688" y="853066"/>
                </a:lnTo>
                <a:lnTo>
                  <a:pt x="617994" y="800067"/>
                </a:lnTo>
                <a:lnTo>
                  <a:pt x="630123" y="762807"/>
                </a:lnTo>
                <a:lnTo>
                  <a:pt x="646537" y="710382"/>
                </a:lnTo>
                <a:lnTo>
                  <a:pt x="665942" y="645762"/>
                </a:lnTo>
                <a:lnTo>
                  <a:pt x="669978" y="383421"/>
                </a:lnTo>
                <a:lnTo>
                  <a:pt x="512574" y="246197"/>
                </a:lnTo>
                <a:lnTo>
                  <a:pt x="250232" y="238125"/>
                </a:lnTo>
                <a:lnTo>
                  <a:pt x="862986" y="238125"/>
                </a:lnTo>
                <a:lnTo>
                  <a:pt x="883887" y="258305"/>
                </a:lnTo>
                <a:lnTo>
                  <a:pt x="920211" y="476249"/>
                </a:lnTo>
                <a:lnTo>
                  <a:pt x="847563" y="722446"/>
                </a:lnTo>
                <a:lnTo>
                  <a:pt x="674825" y="853066"/>
                </a:lnTo>
                <a:lnTo>
                  <a:pt x="609324" y="901490"/>
                </a:lnTo>
                <a:lnTo>
                  <a:pt x="577150" y="924247"/>
                </a:lnTo>
                <a:lnTo>
                  <a:pt x="573114" y="928284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38" name="object 38"/>
          <p:cNvSpPr/>
          <p:nvPr/>
        </p:nvSpPr>
        <p:spPr>
          <a:xfrm>
            <a:off x="3384044" y="1427244"/>
            <a:ext cx="607246" cy="607246"/>
          </a:xfrm>
          <a:custGeom>
            <a:avLst/>
            <a:gdLst/>
            <a:ahLst/>
            <a:cxnLst/>
            <a:rect l="l" t="t" r="r" b="b"/>
            <a:pathLst>
              <a:path w="1001395" h="1001395">
                <a:moveTo>
                  <a:pt x="534872" y="351133"/>
                </a:moveTo>
                <a:lnTo>
                  <a:pt x="419745" y="351133"/>
                </a:lnTo>
                <a:lnTo>
                  <a:pt x="425709" y="334065"/>
                </a:lnTo>
                <a:lnTo>
                  <a:pt x="431498" y="316782"/>
                </a:lnTo>
                <a:lnTo>
                  <a:pt x="447871" y="263917"/>
                </a:lnTo>
                <a:lnTo>
                  <a:pt x="462882" y="210098"/>
                </a:lnTo>
                <a:lnTo>
                  <a:pt x="482228" y="133188"/>
                </a:lnTo>
                <a:lnTo>
                  <a:pt x="497495" y="67514"/>
                </a:lnTo>
                <a:lnTo>
                  <a:pt x="512573" y="0"/>
                </a:lnTo>
                <a:lnTo>
                  <a:pt x="513209" y="218"/>
                </a:lnTo>
                <a:lnTo>
                  <a:pt x="517295" y="52742"/>
                </a:lnTo>
                <a:lnTo>
                  <a:pt x="525833" y="216631"/>
                </a:lnTo>
                <a:lnTo>
                  <a:pt x="528573" y="263917"/>
                </a:lnTo>
                <a:lnTo>
                  <a:pt x="531613" y="310007"/>
                </a:lnTo>
                <a:lnTo>
                  <a:pt x="534872" y="351133"/>
                </a:lnTo>
                <a:close/>
              </a:path>
              <a:path w="1001395" h="1001395">
                <a:moveTo>
                  <a:pt x="0" y="633654"/>
                </a:moveTo>
                <a:lnTo>
                  <a:pt x="50377" y="605079"/>
                </a:lnTo>
                <a:lnTo>
                  <a:pt x="141606" y="552934"/>
                </a:lnTo>
                <a:lnTo>
                  <a:pt x="236674" y="497439"/>
                </a:lnTo>
                <a:lnTo>
                  <a:pt x="278042" y="472690"/>
                </a:lnTo>
                <a:lnTo>
                  <a:pt x="314894" y="450072"/>
                </a:lnTo>
                <a:lnTo>
                  <a:pt x="330952" y="439925"/>
                </a:lnTo>
                <a:lnTo>
                  <a:pt x="324194" y="429966"/>
                </a:lnTo>
                <a:lnTo>
                  <a:pt x="290689" y="385165"/>
                </a:lnTo>
                <a:lnTo>
                  <a:pt x="254310" y="338730"/>
                </a:lnTo>
                <a:lnTo>
                  <a:pt x="118115" y="168062"/>
                </a:lnTo>
                <a:lnTo>
                  <a:pt x="107906" y="155015"/>
                </a:lnTo>
                <a:lnTo>
                  <a:pt x="99960" y="144644"/>
                </a:lnTo>
                <a:lnTo>
                  <a:pt x="94591" y="137309"/>
                </a:lnTo>
                <a:lnTo>
                  <a:pt x="92109" y="133370"/>
                </a:lnTo>
                <a:lnTo>
                  <a:pt x="92827" y="133188"/>
                </a:lnTo>
                <a:lnTo>
                  <a:pt x="146882" y="171129"/>
                </a:lnTo>
                <a:lnTo>
                  <a:pt x="180800" y="194485"/>
                </a:lnTo>
                <a:lnTo>
                  <a:pt x="245185" y="237856"/>
                </a:lnTo>
                <a:lnTo>
                  <a:pt x="322941" y="288801"/>
                </a:lnTo>
                <a:lnTo>
                  <a:pt x="419745" y="351133"/>
                </a:lnTo>
                <a:lnTo>
                  <a:pt x="534872" y="351133"/>
                </a:lnTo>
                <a:lnTo>
                  <a:pt x="536789" y="371313"/>
                </a:lnTo>
                <a:lnTo>
                  <a:pt x="888257" y="371313"/>
                </a:lnTo>
                <a:lnTo>
                  <a:pt x="808105" y="394546"/>
                </a:lnTo>
                <a:lnTo>
                  <a:pt x="748406" y="412836"/>
                </a:lnTo>
                <a:lnTo>
                  <a:pt x="709313" y="425533"/>
                </a:lnTo>
                <a:lnTo>
                  <a:pt x="670559" y="438860"/>
                </a:lnTo>
                <a:lnTo>
                  <a:pt x="631951" y="453010"/>
                </a:lnTo>
                <a:lnTo>
                  <a:pt x="593294" y="468177"/>
                </a:lnTo>
                <a:lnTo>
                  <a:pt x="601596" y="487378"/>
                </a:lnTo>
                <a:lnTo>
                  <a:pt x="629723" y="552934"/>
                </a:lnTo>
                <a:lnTo>
                  <a:pt x="360971" y="552973"/>
                </a:lnTo>
                <a:lnTo>
                  <a:pt x="310998" y="559779"/>
                </a:lnTo>
                <a:lnTo>
                  <a:pt x="266190" y="568589"/>
                </a:lnTo>
                <a:lnTo>
                  <a:pt x="216200" y="579604"/>
                </a:lnTo>
                <a:lnTo>
                  <a:pt x="114428" y="604078"/>
                </a:lnTo>
                <a:lnTo>
                  <a:pt x="0" y="633654"/>
                </a:lnTo>
                <a:close/>
              </a:path>
              <a:path w="1001395" h="1001395">
                <a:moveTo>
                  <a:pt x="888257" y="371313"/>
                </a:moveTo>
                <a:lnTo>
                  <a:pt x="536789" y="371313"/>
                </a:lnTo>
                <a:lnTo>
                  <a:pt x="558875" y="369957"/>
                </a:lnTo>
                <a:lnTo>
                  <a:pt x="987169" y="339211"/>
                </a:lnTo>
                <a:lnTo>
                  <a:pt x="996544" y="338730"/>
                </a:lnTo>
                <a:lnTo>
                  <a:pt x="1000931" y="339025"/>
                </a:lnTo>
                <a:lnTo>
                  <a:pt x="888257" y="371313"/>
                </a:lnTo>
                <a:close/>
              </a:path>
              <a:path w="1001395" h="1001395">
                <a:moveTo>
                  <a:pt x="339764" y="1001106"/>
                </a:moveTo>
                <a:lnTo>
                  <a:pt x="339025" y="1000932"/>
                </a:lnTo>
                <a:lnTo>
                  <a:pt x="341594" y="977232"/>
                </a:lnTo>
                <a:lnTo>
                  <a:pt x="343634" y="957658"/>
                </a:lnTo>
                <a:lnTo>
                  <a:pt x="347807" y="914819"/>
                </a:lnTo>
                <a:lnTo>
                  <a:pt x="353355" y="850743"/>
                </a:lnTo>
                <a:lnTo>
                  <a:pt x="356651" y="807724"/>
                </a:lnTo>
                <a:lnTo>
                  <a:pt x="359732" y="763291"/>
                </a:lnTo>
                <a:lnTo>
                  <a:pt x="362491" y="719650"/>
                </a:lnTo>
                <a:lnTo>
                  <a:pt x="365133" y="674014"/>
                </a:lnTo>
                <a:lnTo>
                  <a:pt x="371313" y="552934"/>
                </a:lnTo>
                <a:lnTo>
                  <a:pt x="629739" y="552973"/>
                </a:lnTo>
                <a:lnTo>
                  <a:pt x="631454" y="556970"/>
                </a:lnTo>
                <a:lnTo>
                  <a:pt x="504502" y="556970"/>
                </a:lnTo>
                <a:lnTo>
                  <a:pt x="494258" y="584060"/>
                </a:lnTo>
                <a:lnTo>
                  <a:pt x="484176" y="611028"/>
                </a:lnTo>
                <a:lnTo>
                  <a:pt x="473057" y="641060"/>
                </a:lnTo>
                <a:lnTo>
                  <a:pt x="451403" y="700122"/>
                </a:lnTo>
                <a:lnTo>
                  <a:pt x="378674" y="900451"/>
                </a:lnTo>
                <a:lnTo>
                  <a:pt x="362563" y="944193"/>
                </a:lnTo>
                <a:lnTo>
                  <a:pt x="355799" y="962211"/>
                </a:lnTo>
                <a:lnTo>
                  <a:pt x="350035" y="977232"/>
                </a:lnTo>
                <a:lnTo>
                  <a:pt x="345372" y="988936"/>
                </a:lnTo>
                <a:lnTo>
                  <a:pt x="341914" y="997001"/>
                </a:lnTo>
                <a:lnTo>
                  <a:pt x="339764" y="1001106"/>
                </a:lnTo>
                <a:close/>
              </a:path>
              <a:path w="1001395" h="1001395">
                <a:moveTo>
                  <a:pt x="758770" y="855635"/>
                </a:moveTo>
                <a:lnTo>
                  <a:pt x="722446" y="815212"/>
                </a:lnTo>
                <a:lnTo>
                  <a:pt x="676242" y="763291"/>
                </a:lnTo>
                <a:lnTo>
                  <a:pt x="640717" y="722951"/>
                </a:lnTo>
                <a:lnTo>
                  <a:pt x="604465" y="681279"/>
                </a:lnTo>
                <a:lnTo>
                  <a:pt x="570103" y="641060"/>
                </a:lnTo>
                <a:lnTo>
                  <a:pt x="540244" y="605079"/>
                </a:lnTo>
                <a:lnTo>
                  <a:pt x="509623" y="565145"/>
                </a:lnTo>
                <a:lnTo>
                  <a:pt x="504502" y="556970"/>
                </a:lnTo>
                <a:lnTo>
                  <a:pt x="631454" y="556970"/>
                </a:lnTo>
                <a:lnTo>
                  <a:pt x="652175" y="605265"/>
                </a:lnTo>
                <a:lnTo>
                  <a:pt x="758770" y="855635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39" name="object 39"/>
          <p:cNvSpPr/>
          <p:nvPr/>
        </p:nvSpPr>
        <p:spPr>
          <a:xfrm>
            <a:off x="1836860" y="693045"/>
            <a:ext cx="402007" cy="421261"/>
          </a:xfrm>
          <a:custGeom>
            <a:avLst/>
            <a:gdLst/>
            <a:ahLst/>
            <a:cxnLst/>
            <a:rect l="l" t="t" r="r" b="b"/>
            <a:pathLst>
              <a:path w="662939" h="694689">
                <a:moveTo>
                  <a:pt x="438325" y="254212"/>
                </a:moveTo>
                <a:lnTo>
                  <a:pt x="283179" y="254212"/>
                </a:lnTo>
                <a:lnTo>
                  <a:pt x="279196" y="228567"/>
                </a:lnTo>
                <a:lnTo>
                  <a:pt x="276838" y="214975"/>
                </a:lnTo>
                <a:lnTo>
                  <a:pt x="269114" y="175332"/>
                </a:lnTo>
                <a:lnTo>
                  <a:pt x="257466" y="124057"/>
                </a:lnTo>
                <a:lnTo>
                  <a:pt x="247583" y="85371"/>
                </a:lnTo>
                <a:lnTo>
                  <a:pt x="237140" y="47726"/>
                </a:lnTo>
                <a:lnTo>
                  <a:pt x="222772" y="0"/>
                </a:lnTo>
                <a:lnTo>
                  <a:pt x="224306" y="2457"/>
                </a:lnTo>
                <a:lnTo>
                  <a:pt x="254388" y="52411"/>
                </a:lnTo>
                <a:lnTo>
                  <a:pt x="282701" y="99129"/>
                </a:lnTo>
                <a:lnTo>
                  <a:pt x="322563" y="163292"/>
                </a:lnTo>
                <a:lnTo>
                  <a:pt x="348066" y="202740"/>
                </a:lnTo>
                <a:lnTo>
                  <a:pt x="363899" y="225959"/>
                </a:lnTo>
                <a:lnTo>
                  <a:pt x="463765" y="225959"/>
                </a:lnTo>
                <a:lnTo>
                  <a:pt x="453799" y="236815"/>
                </a:lnTo>
                <a:lnTo>
                  <a:pt x="443942" y="247798"/>
                </a:lnTo>
                <a:lnTo>
                  <a:pt x="438325" y="254212"/>
                </a:lnTo>
                <a:close/>
              </a:path>
              <a:path w="662939" h="694689">
                <a:moveTo>
                  <a:pt x="463765" y="225959"/>
                </a:moveTo>
                <a:lnTo>
                  <a:pt x="363899" y="225959"/>
                </a:lnTo>
                <a:lnTo>
                  <a:pt x="420036" y="189458"/>
                </a:lnTo>
                <a:lnTo>
                  <a:pt x="537448" y="113455"/>
                </a:lnTo>
                <a:lnTo>
                  <a:pt x="601732" y="72683"/>
                </a:lnTo>
                <a:lnTo>
                  <a:pt x="636767" y="51930"/>
                </a:lnTo>
                <a:lnTo>
                  <a:pt x="639120" y="51110"/>
                </a:lnTo>
                <a:lnTo>
                  <a:pt x="638349" y="52411"/>
                </a:lnTo>
                <a:lnTo>
                  <a:pt x="626330" y="64372"/>
                </a:lnTo>
                <a:lnTo>
                  <a:pt x="602815" y="87495"/>
                </a:lnTo>
                <a:lnTo>
                  <a:pt x="524943" y="163292"/>
                </a:lnTo>
                <a:lnTo>
                  <a:pt x="504385" y="183759"/>
                </a:lnTo>
                <a:lnTo>
                  <a:pt x="494074" y="194213"/>
                </a:lnTo>
                <a:lnTo>
                  <a:pt x="483866" y="204718"/>
                </a:lnTo>
                <a:lnTo>
                  <a:pt x="473468" y="215608"/>
                </a:lnTo>
                <a:lnTo>
                  <a:pt x="463765" y="225959"/>
                </a:lnTo>
                <a:close/>
              </a:path>
              <a:path w="662939" h="694689">
                <a:moveTo>
                  <a:pt x="109631" y="577093"/>
                </a:moveTo>
                <a:lnTo>
                  <a:pt x="133387" y="541023"/>
                </a:lnTo>
                <a:lnTo>
                  <a:pt x="157933" y="503169"/>
                </a:lnTo>
                <a:lnTo>
                  <a:pt x="196085" y="442978"/>
                </a:lnTo>
                <a:lnTo>
                  <a:pt x="224318" y="396796"/>
                </a:lnTo>
                <a:lnTo>
                  <a:pt x="248410" y="355082"/>
                </a:lnTo>
                <a:lnTo>
                  <a:pt x="254927" y="343004"/>
                </a:lnTo>
                <a:lnTo>
                  <a:pt x="246958" y="338878"/>
                </a:lnTo>
                <a:lnTo>
                  <a:pt x="236583" y="333846"/>
                </a:lnTo>
                <a:lnTo>
                  <a:pt x="224120" y="328034"/>
                </a:lnTo>
                <a:lnTo>
                  <a:pt x="194198" y="314563"/>
                </a:lnTo>
                <a:lnTo>
                  <a:pt x="27324" y="242541"/>
                </a:lnTo>
                <a:lnTo>
                  <a:pt x="8309" y="234159"/>
                </a:lnTo>
                <a:lnTo>
                  <a:pt x="2656" y="231525"/>
                </a:lnTo>
                <a:lnTo>
                  <a:pt x="0" y="230096"/>
                </a:lnTo>
                <a:lnTo>
                  <a:pt x="658" y="229996"/>
                </a:lnTo>
                <a:lnTo>
                  <a:pt x="62587" y="236389"/>
                </a:lnTo>
                <a:lnTo>
                  <a:pt x="132989" y="242545"/>
                </a:lnTo>
                <a:lnTo>
                  <a:pt x="283179" y="254212"/>
                </a:lnTo>
                <a:lnTo>
                  <a:pt x="438325" y="254212"/>
                </a:lnTo>
                <a:lnTo>
                  <a:pt x="434157" y="258970"/>
                </a:lnTo>
                <a:lnTo>
                  <a:pt x="424440" y="270356"/>
                </a:lnTo>
                <a:lnTo>
                  <a:pt x="449742" y="289285"/>
                </a:lnTo>
                <a:lnTo>
                  <a:pt x="509693" y="335376"/>
                </a:lnTo>
                <a:lnTo>
                  <a:pt x="534976" y="355112"/>
                </a:lnTo>
                <a:lnTo>
                  <a:pt x="400224" y="355112"/>
                </a:lnTo>
                <a:lnTo>
                  <a:pt x="406895" y="399508"/>
                </a:lnTo>
                <a:lnTo>
                  <a:pt x="315467" y="399508"/>
                </a:lnTo>
                <a:lnTo>
                  <a:pt x="309058" y="402981"/>
                </a:lnTo>
                <a:lnTo>
                  <a:pt x="267981" y="434067"/>
                </a:lnTo>
                <a:lnTo>
                  <a:pt x="227321" y="468992"/>
                </a:lnTo>
                <a:lnTo>
                  <a:pt x="185026" y="506969"/>
                </a:lnTo>
                <a:lnTo>
                  <a:pt x="136685" y="551616"/>
                </a:lnTo>
                <a:lnTo>
                  <a:pt x="109631" y="577093"/>
                </a:lnTo>
                <a:close/>
              </a:path>
              <a:path w="662939" h="694689">
                <a:moveTo>
                  <a:pt x="662565" y="456012"/>
                </a:moveTo>
                <a:lnTo>
                  <a:pt x="579520" y="426307"/>
                </a:lnTo>
                <a:lnTo>
                  <a:pt x="488462" y="392493"/>
                </a:lnTo>
                <a:lnTo>
                  <a:pt x="439906" y="373355"/>
                </a:lnTo>
                <a:lnTo>
                  <a:pt x="400224" y="355112"/>
                </a:lnTo>
                <a:lnTo>
                  <a:pt x="534976" y="355112"/>
                </a:lnTo>
                <a:lnTo>
                  <a:pt x="591416" y="399508"/>
                </a:lnTo>
                <a:lnTo>
                  <a:pt x="662565" y="456012"/>
                </a:lnTo>
                <a:close/>
              </a:path>
              <a:path w="662939" h="694689">
                <a:moveTo>
                  <a:pt x="448656" y="694137"/>
                </a:moveTo>
                <a:lnTo>
                  <a:pt x="424343" y="636761"/>
                </a:lnTo>
                <a:lnTo>
                  <a:pt x="399449" y="579967"/>
                </a:lnTo>
                <a:lnTo>
                  <a:pt x="373392" y="522397"/>
                </a:lnTo>
                <a:lnTo>
                  <a:pt x="338302" y="447279"/>
                </a:lnTo>
                <a:lnTo>
                  <a:pt x="315467" y="399508"/>
                </a:lnTo>
                <a:lnTo>
                  <a:pt x="406895" y="399508"/>
                </a:lnTo>
                <a:lnTo>
                  <a:pt x="427152" y="534311"/>
                </a:lnTo>
                <a:lnTo>
                  <a:pt x="439163" y="616646"/>
                </a:lnTo>
                <a:lnTo>
                  <a:pt x="447106" y="674765"/>
                </a:lnTo>
                <a:lnTo>
                  <a:pt x="448826" y="690202"/>
                </a:lnTo>
                <a:lnTo>
                  <a:pt x="448656" y="694137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40" name="object 40"/>
          <p:cNvSpPr/>
          <p:nvPr/>
        </p:nvSpPr>
        <p:spPr>
          <a:xfrm>
            <a:off x="3332647" y="3791476"/>
            <a:ext cx="607246" cy="607246"/>
          </a:xfrm>
          <a:custGeom>
            <a:avLst/>
            <a:gdLst/>
            <a:ahLst/>
            <a:cxnLst/>
            <a:rect l="l" t="t" r="r" b="b"/>
            <a:pathLst>
              <a:path w="1001395" h="1001395">
                <a:moveTo>
                  <a:pt x="534873" y="351133"/>
                </a:moveTo>
                <a:lnTo>
                  <a:pt x="419745" y="351133"/>
                </a:lnTo>
                <a:lnTo>
                  <a:pt x="425709" y="334065"/>
                </a:lnTo>
                <a:lnTo>
                  <a:pt x="431498" y="316782"/>
                </a:lnTo>
                <a:lnTo>
                  <a:pt x="447871" y="263917"/>
                </a:lnTo>
                <a:lnTo>
                  <a:pt x="462882" y="210098"/>
                </a:lnTo>
                <a:lnTo>
                  <a:pt x="482228" y="133188"/>
                </a:lnTo>
                <a:lnTo>
                  <a:pt x="497495" y="67514"/>
                </a:lnTo>
                <a:lnTo>
                  <a:pt x="512574" y="0"/>
                </a:lnTo>
                <a:lnTo>
                  <a:pt x="513209" y="218"/>
                </a:lnTo>
                <a:lnTo>
                  <a:pt x="517296" y="52742"/>
                </a:lnTo>
                <a:lnTo>
                  <a:pt x="525834" y="216630"/>
                </a:lnTo>
                <a:lnTo>
                  <a:pt x="528573" y="263917"/>
                </a:lnTo>
                <a:lnTo>
                  <a:pt x="531614" y="310007"/>
                </a:lnTo>
                <a:lnTo>
                  <a:pt x="534873" y="351133"/>
                </a:lnTo>
                <a:close/>
              </a:path>
              <a:path w="1001395" h="1001395">
                <a:moveTo>
                  <a:pt x="0" y="633654"/>
                </a:moveTo>
                <a:lnTo>
                  <a:pt x="50378" y="605079"/>
                </a:lnTo>
                <a:lnTo>
                  <a:pt x="141607" y="552934"/>
                </a:lnTo>
                <a:lnTo>
                  <a:pt x="236674" y="497439"/>
                </a:lnTo>
                <a:lnTo>
                  <a:pt x="278042" y="472690"/>
                </a:lnTo>
                <a:lnTo>
                  <a:pt x="314894" y="450072"/>
                </a:lnTo>
                <a:lnTo>
                  <a:pt x="330953" y="439925"/>
                </a:lnTo>
                <a:lnTo>
                  <a:pt x="324194" y="429966"/>
                </a:lnTo>
                <a:lnTo>
                  <a:pt x="290690" y="385165"/>
                </a:lnTo>
                <a:lnTo>
                  <a:pt x="254310" y="338730"/>
                </a:lnTo>
                <a:lnTo>
                  <a:pt x="118116" y="168062"/>
                </a:lnTo>
                <a:lnTo>
                  <a:pt x="107906" y="155015"/>
                </a:lnTo>
                <a:lnTo>
                  <a:pt x="99961" y="144643"/>
                </a:lnTo>
                <a:lnTo>
                  <a:pt x="94592" y="137308"/>
                </a:lnTo>
                <a:lnTo>
                  <a:pt x="92110" y="133370"/>
                </a:lnTo>
                <a:lnTo>
                  <a:pt x="92828" y="133188"/>
                </a:lnTo>
                <a:lnTo>
                  <a:pt x="146883" y="171128"/>
                </a:lnTo>
                <a:lnTo>
                  <a:pt x="180800" y="194485"/>
                </a:lnTo>
                <a:lnTo>
                  <a:pt x="245185" y="237856"/>
                </a:lnTo>
                <a:lnTo>
                  <a:pt x="322941" y="288801"/>
                </a:lnTo>
                <a:lnTo>
                  <a:pt x="419745" y="351133"/>
                </a:lnTo>
                <a:lnTo>
                  <a:pt x="534873" y="351133"/>
                </a:lnTo>
                <a:lnTo>
                  <a:pt x="536790" y="371313"/>
                </a:lnTo>
                <a:lnTo>
                  <a:pt x="888256" y="371313"/>
                </a:lnTo>
                <a:lnTo>
                  <a:pt x="808105" y="394546"/>
                </a:lnTo>
                <a:lnTo>
                  <a:pt x="748406" y="412835"/>
                </a:lnTo>
                <a:lnTo>
                  <a:pt x="709313" y="425533"/>
                </a:lnTo>
                <a:lnTo>
                  <a:pt x="670559" y="438860"/>
                </a:lnTo>
                <a:lnTo>
                  <a:pt x="631951" y="453010"/>
                </a:lnTo>
                <a:lnTo>
                  <a:pt x="593294" y="468177"/>
                </a:lnTo>
                <a:lnTo>
                  <a:pt x="601597" y="487378"/>
                </a:lnTo>
                <a:lnTo>
                  <a:pt x="629723" y="552934"/>
                </a:lnTo>
                <a:lnTo>
                  <a:pt x="360972" y="552972"/>
                </a:lnTo>
                <a:lnTo>
                  <a:pt x="310999" y="559779"/>
                </a:lnTo>
                <a:lnTo>
                  <a:pt x="266191" y="568589"/>
                </a:lnTo>
                <a:lnTo>
                  <a:pt x="216201" y="579604"/>
                </a:lnTo>
                <a:lnTo>
                  <a:pt x="114429" y="604078"/>
                </a:lnTo>
                <a:lnTo>
                  <a:pt x="0" y="633654"/>
                </a:lnTo>
                <a:close/>
              </a:path>
              <a:path w="1001395" h="1001395">
                <a:moveTo>
                  <a:pt x="888256" y="371313"/>
                </a:moveTo>
                <a:lnTo>
                  <a:pt x="536790" y="371313"/>
                </a:lnTo>
                <a:lnTo>
                  <a:pt x="985626" y="339211"/>
                </a:lnTo>
                <a:lnTo>
                  <a:pt x="995455" y="338730"/>
                </a:lnTo>
                <a:lnTo>
                  <a:pt x="1000932" y="339025"/>
                </a:lnTo>
                <a:lnTo>
                  <a:pt x="888256" y="371313"/>
                </a:lnTo>
                <a:close/>
              </a:path>
              <a:path w="1001395" h="1001395">
                <a:moveTo>
                  <a:pt x="339764" y="1001106"/>
                </a:moveTo>
                <a:lnTo>
                  <a:pt x="339025" y="1000931"/>
                </a:lnTo>
                <a:lnTo>
                  <a:pt x="341594" y="977232"/>
                </a:lnTo>
                <a:lnTo>
                  <a:pt x="343634" y="957657"/>
                </a:lnTo>
                <a:lnTo>
                  <a:pt x="347807" y="914819"/>
                </a:lnTo>
                <a:lnTo>
                  <a:pt x="353356" y="850743"/>
                </a:lnTo>
                <a:lnTo>
                  <a:pt x="356651" y="807723"/>
                </a:lnTo>
                <a:lnTo>
                  <a:pt x="359733" y="763291"/>
                </a:lnTo>
                <a:lnTo>
                  <a:pt x="362491" y="719649"/>
                </a:lnTo>
                <a:lnTo>
                  <a:pt x="365133" y="674014"/>
                </a:lnTo>
                <a:lnTo>
                  <a:pt x="371313" y="552934"/>
                </a:lnTo>
                <a:lnTo>
                  <a:pt x="629740" y="552972"/>
                </a:lnTo>
                <a:lnTo>
                  <a:pt x="631455" y="556969"/>
                </a:lnTo>
                <a:lnTo>
                  <a:pt x="504502" y="556969"/>
                </a:lnTo>
                <a:lnTo>
                  <a:pt x="494258" y="584059"/>
                </a:lnTo>
                <a:lnTo>
                  <a:pt x="484176" y="611028"/>
                </a:lnTo>
                <a:lnTo>
                  <a:pt x="473057" y="641060"/>
                </a:lnTo>
                <a:lnTo>
                  <a:pt x="451403" y="700122"/>
                </a:lnTo>
                <a:lnTo>
                  <a:pt x="378674" y="900451"/>
                </a:lnTo>
                <a:lnTo>
                  <a:pt x="362563" y="944193"/>
                </a:lnTo>
                <a:lnTo>
                  <a:pt x="355799" y="962211"/>
                </a:lnTo>
                <a:lnTo>
                  <a:pt x="350035" y="977232"/>
                </a:lnTo>
                <a:lnTo>
                  <a:pt x="345372" y="988935"/>
                </a:lnTo>
                <a:lnTo>
                  <a:pt x="341914" y="997000"/>
                </a:lnTo>
                <a:lnTo>
                  <a:pt x="339764" y="1001106"/>
                </a:lnTo>
                <a:close/>
              </a:path>
              <a:path w="1001395" h="1001395">
                <a:moveTo>
                  <a:pt x="758771" y="855635"/>
                </a:moveTo>
                <a:lnTo>
                  <a:pt x="722447" y="815212"/>
                </a:lnTo>
                <a:lnTo>
                  <a:pt x="676242" y="763291"/>
                </a:lnTo>
                <a:lnTo>
                  <a:pt x="640717" y="722951"/>
                </a:lnTo>
                <a:lnTo>
                  <a:pt x="604466" y="681279"/>
                </a:lnTo>
                <a:lnTo>
                  <a:pt x="570103" y="641060"/>
                </a:lnTo>
                <a:lnTo>
                  <a:pt x="540245" y="605079"/>
                </a:lnTo>
                <a:lnTo>
                  <a:pt x="509623" y="565145"/>
                </a:lnTo>
                <a:lnTo>
                  <a:pt x="504502" y="556969"/>
                </a:lnTo>
                <a:lnTo>
                  <a:pt x="631455" y="556969"/>
                </a:lnTo>
                <a:lnTo>
                  <a:pt x="652175" y="605265"/>
                </a:lnTo>
                <a:lnTo>
                  <a:pt x="758771" y="855635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41" name="object 41"/>
          <p:cNvSpPr/>
          <p:nvPr/>
        </p:nvSpPr>
        <p:spPr>
          <a:xfrm>
            <a:off x="2622889" y="1001389"/>
            <a:ext cx="291879" cy="296500"/>
          </a:xfrm>
          <a:custGeom>
            <a:avLst/>
            <a:gdLst/>
            <a:ahLst/>
            <a:cxnLst/>
            <a:rect l="l" t="t" r="r" b="b"/>
            <a:pathLst>
              <a:path w="481329" h="488950">
                <a:moveTo>
                  <a:pt x="246197" y="488358"/>
                </a:moveTo>
                <a:lnTo>
                  <a:pt x="238124" y="488358"/>
                </a:lnTo>
                <a:lnTo>
                  <a:pt x="235729" y="458944"/>
                </a:lnTo>
                <a:lnTo>
                  <a:pt x="235013" y="446255"/>
                </a:lnTo>
                <a:lnTo>
                  <a:pt x="234593" y="435639"/>
                </a:lnTo>
                <a:lnTo>
                  <a:pt x="234289" y="422978"/>
                </a:lnTo>
                <a:lnTo>
                  <a:pt x="233735" y="379985"/>
                </a:lnTo>
                <a:lnTo>
                  <a:pt x="232820" y="369360"/>
                </a:lnTo>
                <a:lnTo>
                  <a:pt x="220684" y="330237"/>
                </a:lnTo>
                <a:lnTo>
                  <a:pt x="197181" y="297044"/>
                </a:lnTo>
                <a:lnTo>
                  <a:pt x="164142" y="271973"/>
                </a:lnTo>
                <a:lnTo>
                  <a:pt x="123398" y="257216"/>
                </a:lnTo>
                <a:lnTo>
                  <a:pt x="80170" y="253793"/>
                </a:lnTo>
                <a:lnTo>
                  <a:pt x="29414" y="250919"/>
                </a:lnTo>
                <a:lnTo>
                  <a:pt x="16725" y="250422"/>
                </a:lnTo>
                <a:lnTo>
                  <a:pt x="4036" y="250233"/>
                </a:lnTo>
                <a:lnTo>
                  <a:pt x="0" y="250233"/>
                </a:lnTo>
                <a:lnTo>
                  <a:pt x="0" y="242161"/>
                </a:lnTo>
                <a:lnTo>
                  <a:pt x="7017" y="242149"/>
                </a:lnTo>
                <a:lnTo>
                  <a:pt x="18780" y="241907"/>
                </a:lnTo>
                <a:lnTo>
                  <a:pt x="30648" y="241409"/>
                </a:lnTo>
                <a:lnTo>
                  <a:pt x="80847" y="238440"/>
                </a:lnTo>
                <a:lnTo>
                  <a:pt x="94498" y="237850"/>
                </a:lnTo>
                <a:lnTo>
                  <a:pt x="135610" y="231960"/>
                </a:lnTo>
                <a:lnTo>
                  <a:pt x="171964" y="214748"/>
                </a:lnTo>
                <a:lnTo>
                  <a:pt x="201760" y="187709"/>
                </a:lnTo>
                <a:lnTo>
                  <a:pt x="222918" y="151851"/>
                </a:lnTo>
                <a:lnTo>
                  <a:pt x="233357" y="108183"/>
                </a:lnTo>
                <a:lnTo>
                  <a:pt x="234295" y="65950"/>
                </a:lnTo>
                <a:lnTo>
                  <a:pt x="234584" y="53278"/>
                </a:lnTo>
                <a:lnTo>
                  <a:pt x="235097" y="40213"/>
                </a:lnTo>
                <a:lnTo>
                  <a:pt x="235828" y="27886"/>
                </a:lnTo>
                <a:lnTo>
                  <a:pt x="236848" y="15654"/>
                </a:lnTo>
                <a:lnTo>
                  <a:pt x="238124" y="4036"/>
                </a:lnTo>
                <a:lnTo>
                  <a:pt x="238124" y="0"/>
                </a:lnTo>
                <a:lnTo>
                  <a:pt x="242161" y="0"/>
                </a:lnTo>
                <a:lnTo>
                  <a:pt x="242342" y="16226"/>
                </a:lnTo>
                <a:lnTo>
                  <a:pt x="242803" y="28464"/>
                </a:lnTo>
                <a:lnTo>
                  <a:pt x="243455" y="40799"/>
                </a:lnTo>
                <a:lnTo>
                  <a:pt x="244954" y="65950"/>
                </a:lnTo>
                <a:lnTo>
                  <a:pt x="245608" y="78863"/>
                </a:lnTo>
                <a:lnTo>
                  <a:pt x="246064" y="91434"/>
                </a:lnTo>
                <a:lnTo>
                  <a:pt x="246260" y="104960"/>
                </a:lnTo>
                <a:lnTo>
                  <a:pt x="247458" y="118945"/>
                </a:lnTo>
                <a:lnTo>
                  <a:pt x="259584" y="158083"/>
                </a:lnTo>
                <a:lnTo>
                  <a:pt x="283084" y="191284"/>
                </a:lnTo>
                <a:lnTo>
                  <a:pt x="316127" y="216352"/>
                </a:lnTo>
                <a:lnTo>
                  <a:pt x="356879" y="231089"/>
                </a:lnTo>
                <a:lnTo>
                  <a:pt x="412805" y="234254"/>
                </a:lnTo>
                <a:lnTo>
                  <a:pt x="425494" y="234524"/>
                </a:lnTo>
                <a:lnTo>
                  <a:pt x="438183" y="234991"/>
                </a:lnTo>
                <a:lnTo>
                  <a:pt x="450872" y="235711"/>
                </a:lnTo>
                <a:lnTo>
                  <a:pt x="463561" y="236737"/>
                </a:lnTo>
                <a:lnTo>
                  <a:pt x="476250" y="238125"/>
                </a:lnTo>
                <a:lnTo>
                  <a:pt x="480285" y="238125"/>
                </a:lnTo>
                <a:lnTo>
                  <a:pt x="480285" y="242161"/>
                </a:lnTo>
                <a:lnTo>
                  <a:pt x="480858" y="246627"/>
                </a:lnTo>
                <a:lnTo>
                  <a:pt x="456676" y="249467"/>
                </a:lnTo>
                <a:lnTo>
                  <a:pt x="418583" y="252950"/>
                </a:lnTo>
                <a:lnTo>
                  <a:pt x="379304" y="254555"/>
                </a:lnTo>
                <a:lnTo>
                  <a:pt x="365323" y="256393"/>
                </a:lnTo>
                <a:lnTo>
                  <a:pt x="326200" y="269432"/>
                </a:lnTo>
                <a:lnTo>
                  <a:pt x="293008" y="292757"/>
                </a:lnTo>
                <a:lnTo>
                  <a:pt x="267937" y="325087"/>
                </a:lnTo>
                <a:lnTo>
                  <a:pt x="253180" y="365139"/>
                </a:lnTo>
                <a:lnTo>
                  <a:pt x="249663" y="410074"/>
                </a:lnTo>
                <a:lnTo>
                  <a:pt x="248995" y="422978"/>
                </a:lnTo>
                <a:lnTo>
                  <a:pt x="247476" y="448107"/>
                </a:lnTo>
                <a:lnTo>
                  <a:pt x="246825" y="460429"/>
                </a:lnTo>
                <a:lnTo>
                  <a:pt x="246387" y="471633"/>
                </a:lnTo>
                <a:lnTo>
                  <a:pt x="246197" y="488358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42" name="object 42"/>
          <p:cNvSpPr/>
          <p:nvPr/>
        </p:nvSpPr>
        <p:spPr>
          <a:xfrm>
            <a:off x="3552918" y="2739074"/>
            <a:ext cx="291879" cy="296500"/>
          </a:xfrm>
          <a:custGeom>
            <a:avLst/>
            <a:gdLst/>
            <a:ahLst/>
            <a:cxnLst/>
            <a:rect l="l" t="t" r="r" b="b"/>
            <a:pathLst>
              <a:path w="481329" h="488950">
                <a:moveTo>
                  <a:pt x="246197" y="488358"/>
                </a:moveTo>
                <a:lnTo>
                  <a:pt x="238124" y="488358"/>
                </a:lnTo>
                <a:lnTo>
                  <a:pt x="235729" y="458944"/>
                </a:lnTo>
                <a:lnTo>
                  <a:pt x="235013" y="446255"/>
                </a:lnTo>
                <a:lnTo>
                  <a:pt x="234593" y="435639"/>
                </a:lnTo>
                <a:lnTo>
                  <a:pt x="234289" y="422978"/>
                </a:lnTo>
                <a:lnTo>
                  <a:pt x="233735" y="379985"/>
                </a:lnTo>
                <a:lnTo>
                  <a:pt x="232820" y="369360"/>
                </a:lnTo>
                <a:lnTo>
                  <a:pt x="220684" y="330237"/>
                </a:lnTo>
                <a:lnTo>
                  <a:pt x="197181" y="297044"/>
                </a:lnTo>
                <a:lnTo>
                  <a:pt x="164142" y="271973"/>
                </a:lnTo>
                <a:lnTo>
                  <a:pt x="123398" y="257216"/>
                </a:lnTo>
                <a:lnTo>
                  <a:pt x="80170" y="253793"/>
                </a:lnTo>
                <a:lnTo>
                  <a:pt x="29414" y="250919"/>
                </a:lnTo>
                <a:lnTo>
                  <a:pt x="16725" y="250422"/>
                </a:lnTo>
                <a:lnTo>
                  <a:pt x="4036" y="250233"/>
                </a:lnTo>
                <a:lnTo>
                  <a:pt x="0" y="250233"/>
                </a:lnTo>
                <a:lnTo>
                  <a:pt x="0" y="242161"/>
                </a:lnTo>
                <a:lnTo>
                  <a:pt x="7017" y="242149"/>
                </a:lnTo>
                <a:lnTo>
                  <a:pt x="18780" y="241907"/>
                </a:lnTo>
                <a:lnTo>
                  <a:pt x="30648" y="241409"/>
                </a:lnTo>
                <a:lnTo>
                  <a:pt x="80847" y="238440"/>
                </a:lnTo>
                <a:lnTo>
                  <a:pt x="94498" y="237850"/>
                </a:lnTo>
                <a:lnTo>
                  <a:pt x="135610" y="231960"/>
                </a:lnTo>
                <a:lnTo>
                  <a:pt x="171964" y="214748"/>
                </a:lnTo>
                <a:lnTo>
                  <a:pt x="201760" y="187709"/>
                </a:lnTo>
                <a:lnTo>
                  <a:pt x="222918" y="151851"/>
                </a:lnTo>
                <a:lnTo>
                  <a:pt x="233357" y="108183"/>
                </a:lnTo>
                <a:lnTo>
                  <a:pt x="234295" y="65950"/>
                </a:lnTo>
                <a:lnTo>
                  <a:pt x="234584" y="53278"/>
                </a:lnTo>
                <a:lnTo>
                  <a:pt x="235097" y="40213"/>
                </a:lnTo>
                <a:lnTo>
                  <a:pt x="235828" y="27886"/>
                </a:lnTo>
                <a:lnTo>
                  <a:pt x="236848" y="15654"/>
                </a:lnTo>
                <a:lnTo>
                  <a:pt x="238124" y="4035"/>
                </a:lnTo>
                <a:lnTo>
                  <a:pt x="238124" y="0"/>
                </a:lnTo>
                <a:lnTo>
                  <a:pt x="242161" y="0"/>
                </a:lnTo>
                <a:lnTo>
                  <a:pt x="242342" y="16226"/>
                </a:lnTo>
                <a:lnTo>
                  <a:pt x="242803" y="28464"/>
                </a:lnTo>
                <a:lnTo>
                  <a:pt x="243455" y="40799"/>
                </a:lnTo>
                <a:lnTo>
                  <a:pt x="244954" y="65950"/>
                </a:lnTo>
                <a:lnTo>
                  <a:pt x="245608" y="78863"/>
                </a:lnTo>
                <a:lnTo>
                  <a:pt x="246064" y="91434"/>
                </a:lnTo>
                <a:lnTo>
                  <a:pt x="246260" y="104960"/>
                </a:lnTo>
                <a:lnTo>
                  <a:pt x="247458" y="118945"/>
                </a:lnTo>
                <a:lnTo>
                  <a:pt x="259584" y="158083"/>
                </a:lnTo>
                <a:lnTo>
                  <a:pt x="283084" y="191284"/>
                </a:lnTo>
                <a:lnTo>
                  <a:pt x="316127" y="216352"/>
                </a:lnTo>
                <a:lnTo>
                  <a:pt x="356879" y="231089"/>
                </a:lnTo>
                <a:lnTo>
                  <a:pt x="412805" y="234254"/>
                </a:lnTo>
                <a:lnTo>
                  <a:pt x="425494" y="234524"/>
                </a:lnTo>
                <a:lnTo>
                  <a:pt x="438183" y="234991"/>
                </a:lnTo>
                <a:lnTo>
                  <a:pt x="450872" y="235711"/>
                </a:lnTo>
                <a:lnTo>
                  <a:pt x="463561" y="236737"/>
                </a:lnTo>
                <a:lnTo>
                  <a:pt x="476250" y="238125"/>
                </a:lnTo>
                <a:lnTo>
                  <a:pt x="480285" y="238125"/>
                </a:lnTo>
                <a:lnTo>
                  <a:pt x="480285" y="242161"/>
                </a:lnTo>
                <a:lnTo>
                  <a:pt x="480858" y="246627"/>
                </a:lnTo>
                <a:lnTo>
                  <a:pt x="456676" y="249467"/>
                </a:lnTo>
                <a:lnTo>
                  <a:pt x="418583" y="252950"/>
                </a:lnTo>
                <a:lnTo>
                  <a:pt x="379304" y="254555"/>
                </a:lnTo>
                <a:lnTo>
                  <a:pt x="365323" y="256393"/>
                </a:lnTo>
                <a:lnTo>
                  <a:pt x="326200" y="269432"/>
                </a:lnTo>
                <a:lnTo>
                  <a:pt x="293008" y="292757"/>
                </a:lnTo>
                <a:lnTo>
                  <a:pt x="267937" y="325087"/>
                </a:lnTo>
                <a:lnTo>
                  <a:pt x="253180" y="365139"/>
                </a:lnTo>
                <a:lnTo>
                  <a:pt x="249663" y="410074"/>
                </a:lnTo>
                <a:lnTo>
                  <a:pt x="248995" y="422978"/>
                </a:lnTo>
                <a:lnTo>
                  <a:pt x="247476" y="448107"/>
                </a:lnTo>
                <a:lnTo>
                  <a:pt x="246825" y="460429"/>
                </a:lnTo>
                <a:lnTo>
                  <a:pt x="246387" y="471633"/>
                </a:lnTo>
                <a:lnTo>
                  <a:pt x="246197" y="488358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43" name="object 43"/>
          <p:cNvSpPr/>
          <p:nvPr/>
        </p:nvSpPr>
        <p:spPr>
          <a:xfrm>
            <a:off x="67757" y="3404779"/>
            <a:ext cx="291879" cy="296500"/>
          </a:xfrm>
          <a:custGeom>
            <a:avLst/>
            <a:gdLst/>
            <a:ahLst/>
            <a:cxnLst/>
            <a:rect l="l" t="t" r="r" b="b"/>
            <a:pathLst>
              <a:path w="481330" h="488950">
                <a:moveTo>
                  <a:pt x="246196" y="488357"/>
                </a:moveTo>
                <a:lnTo>
                  <a:pt x="238125" y="488357"/>
                </a:lnTo>
                <a:lnTo>
                  <a:pt x="235729" y="458944"/>
                </a:lnTo>
                <a:lnTo>
                  <a:pt x="235013" y="446255"/>
                </a:lnTo>
                <a:lnTo>
                  <a:pt x="234593" y="435639"/>
                </a:lnTo>
                <a:lnTo>
                  <a:pt x="234289" y="422977"/>
                </a:lnTo>
                <a:lnTo>
                  <a:pt x="233735" y="379985"/>
                </a:lnTo>
                <a:lnTo>
                  <a:pt x="232820" y="369359"/>
                </a:lnTo>
                <a:lnTo>
                  <a:pt x="220684" y="330236"/>
                </a:lnTo>
                <a:lnTo>
                  <a:pt x="197181" y="297044"/>
                </a:lnTo>
                <a:lnTo>
                  <a:pt x="164142" y="271973"/>
                </a:lnTo>
                <a:lnTo>
                  <a:pt x="123398" y="257216"/>
                </a:lnTo>
                <a:lnTo>
                  <a:pt x="80170" y="253793"/>
                </a:lnTo>
                <a:lnTo>
                  <a:pt x="29414" y="250918"/>
                </a:lnTo>
                <a:lnTo>
                  <a:pt x="16725" y="250422"/>
                </a:lnTo>
                <a:lnTo>
                  <a:pt x="4035" y="250232"/>
                </a:lnTo>
                <a:lnTo>
                  <a:pt x="0" y="250232"/>
                </a:lnTo>
                <a:lnTo>
                  <a:pt x="0" y="242161"/>
                </a:lnTo>
                <a:lnTo>
                  <a:pt x="7018" y="242149"/>
                </a:lnTo>
                <a:lnTo>
                  <a:pt x="18780" y="241907"/>
                </a:lnTo>
                <a:lnTo>
                  <a:pt x="30648" y="241409"/>
                </a:lnTo>
                <a:lnTo>
                  <a:pt x="80848" y="238440"/>
                </a:lnTo>
                <a:lnTo>
                  <a:pt x="94499" y="237850"/>
                </a:lnTo>
                <a:lnTo>
                  <a:pt x="135610" y="231960"/>
                </a:lnTo>
                <a:lnTo>
                  <a:pt x="171964" y="214747"/>
                </a:lnTo>
                <a:lnTo>
                  <a:pt x="201761" y="187708"/>
                </a:lnTo>
                <a:lnTo>
                  <a:pt x="222919" y="151851"/>
                </a:lnTo>
                <a:lnTo>
                  <a:pt x="233357" y="108183"/>
                </a:lnTo>
                <a:lnTo>
                  <a:pt x="234295" y="65950"/>
                </a:lnTo>
                <a:lnTo>
                  <a:pt x="234584" y="53278"/>
                </a:lnTo>
                <a:lnTo>
                  <a:pt x="235097" y="40213"/>
                </a:lnTo>
                <a:lnTo>
                  <a:pt x="235828" y="27886"/>
                </a:lnTo>
                <a:lnTo>
                  <a:pt x="236848" y="15654"/>
                </a:lnTo>
                <a:lnTo>
                  <a:pt x="238125" y="4035"/>
                </a:lnTo>
                <a:lnTo>
                  <a:pt x="238125" y="0"/>
                </a:lnTo>
                <a:lnTo>
                  <a:pt x="242161" y="0"/>
                </a:lnTo>
                <a:lnTo>
                  <a:pt x="242342" y="16225"/>
                </a:lnTo>
                <a:lnTo>
                  <a:pt x="242803" y="28464"/>
                </a:lnTo>
                <a:lnTo>
                  <a:pt x="243455" y="40799"/>
                </a:lnTo>
                <a:lnTo>
                  <a:pt x="244953" y="65950"/>
                </a:lnTo>
                <a:lnTo>
                  <a:pt x="245608" y="78863"/>
                </a:lnTo>
                <a:lnTo>
                  <a:pt x="246063" y="91434"/>
                </a:lnTo>
                <a:lnTo>
                  <a:pt x="246260" y="104960"/>
                </a:lnTo>
                <a:lnTo>
                  <a:pt x="247457" y="118946"/>
                </a:lnTo>
                <a:lnTo>
                  <a:pt x="259583" y="158083"/>
                </a:lnTo>
                <a:lnTo>
                  <a:pt x="283084" y="191284"/>
                </a:lnTo>
                <a:lnTo>
                  <a:pt x="316126" y="216352"/>
                </a:lnTo>
                <a:lnTo>
                  <a:pt x="356879" y="231089"/>
                </a:lnTo>
                <a:lnTo>
                  <a:pt x="412805" y="234254"/>
                </a:lnTo>
                <a:lnTo>
                  <a:pt x="425494" y="234524"/>
                </a:lnTo>
                <a:lnTo>
                  <a:pt x="438183" y="234991"/>
                </a:lnTo>
                <a:lnTo>
                  <a:pt x="450872" y="235711"/>
                </a:lnTo>
                <a:lnTo>
                  <a:pt x="463561" y="236737"/>
                </a:lnTo>
                <a:lnTo>
                  <a:pt x="476250" y="238124"/>
                </a:lnTo>
                <a:lnTo>
                  <a:pt x="480286" y="238124"/>
                </a:lnTo>
                <a:lnTo>
                  <a:pt x="480286" y="242161"/>
                </a:lnTo>
                <a:lnTo>
                  <a:pt x="480858" y="246627"/>
                </a:lnTo>
                <a:lnTo>
                  <a:pt x="456676" y="249467"/>
                </a:lnTo>
                <a:lnTo>
                  <a:pt x="418583" y="252950"/>
                </a:lnTo>
                <a:lnTo>
                  <a:pt x="379304" y="254555"/>
                </a:lnTo>
                <a:lnTo>
                  <a:pt x="365324" y="256393"/>
                </a:lnTo>
                <a:lnTo>
                  <a:pt x="326201" y="269431"/>
                </a:lnTo>
                <a:lnTo>
                  <a:pt x="293008" y="292757"/>
                </a:lnTo>
                <a:lnTo>
                  <a:pt x="267937" y="325086"/>
                </a:lnTo>
                <a:lnTo>
                  <a:pt x="253180" y="365139"/>
                </a:lnTo>
                <a:lnTo>
                  <a:pt x="249663" y="410073"/>
                </a:lnTo>
                <a:lnTo>
                  <a:pt x="248995" y="422977"/>
                </a:lnTo>
                <a:lnTo>
                  <a:pt x="247475" y="448106"/>
                </a:lnTo>
                <a:lnTo>
                  <a:pt x="246824" y="460428"/>
                </a:lnTo>
                <a:lnTo>
                  <a:pt x="246386" y="471633"/>
                </a:lnTo>
                <a:lnTo>
                  <a:pt x="246196" y="488357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44" name="object 44"/>
          <p:cNvSpPr/>
          <p:nvPr/>
        </p:nvSpPr>
        <p:spPr>
          <a:xfrm>
            <a:off x="3016928" y="4491444"/>
            <a:ext cx="291879" cy="296500"/>
          </a:xfrm>
          <a:custGeom>
            <a:avLst/>
            <a:gdLst/>
            <a:ahLst/>
            <a:cxnLst/>
            <a:rect l="l" t="t" r="r" b="b"/>
            <a:pathLst>
              <a:path w="481329" h="488950">
                <a:moveTo>
                  <a:pt x="246196" y="488358"/>
                </a:moveTo>
                <a:lnTo>
                  <a:pt x="238124" y="488358"/>
                </a:lnTo>
                <a:lnTo>
                  <a:pt x="235729" y="458943"/>
                </a:lnTo>
                <a:lnTo>
                  <a:pt x="235012" y="446255"/>
                </a:lnTo>
                <a:lnTo>
                  <a:pt x="234592" y="435639"/>
                </a:lnTo>
                <a:lnTo>
                  <a:pt x="234288" y="422978"/>
                </a:lnTo>
                <a:lnTo>
                  <a:pt x="233734" y="379985"/>
                </a:lnTo>
                <a:lnTo>
                  <a:pt x="232820" y="369360"/>
                </a:lnTo>
                <a:lnTo>
                  <a:pt x="220683" y="330236"/>
                </a:lnTo>
                <a:lnTo>
                  <a:pt x="197180" y="297044"/>
                </a:lnTo>
                <a:lnTo>
                  <a:pt x="164141" y="271973"/>
                </a:lnTo>
                <a:lnTo>
                  <a:pt x="123397" y="257216"/>
                </a:lnTo>
                <a:lnTo>
                  <a:pt x="80169" y="253793"/>
                </a:lnTo>
                <a:lnTo>
                  <a:pt x="29413" y="250918"/>
                </a:lnTo>
                <a:lnTo>
                  <a:pt x="16724" y="250422"/>
                </a:lnTo>
                <a:lnTo>
                  <a:pt x="4035" y="250232"/>
                </a:lnTo>
                <a:lnTo>
                  <a:pt x="0" y="250232"/>
                </a:lnTo>
                <a:lnTo>
                  <a:pt x="0" y="242161"/>
                </a:lnTo>
                <a:lnTo>
                  <a:pt x="7017" y="242149"/>
                </a:lnTo>
                <a:lnTo>
                  <a:pt x="18780" y="241907"/>
                </a:lnTo>
                <a:lnTo>
                  <a:pt x="30648" y="241409"/>
                </a:lnTo>
                <a:lnTo>
                  <a:pt x="80847" y="238440"/>
                </a:lnTo>
                <a:lnTo>
                  <a:pt x="94498" y="237850"/>
                </a:lnTo>
                <a:lnTo>
                  <a:pt x="135609" y="231961"/>
                </a:lnTo>
                <a:lnTo>
                  <a:pt x="171963" y="214748"/>
                </a:lnTo>
                <a:lnTo>
                  <a:pt x="201760" y="187709"/>
                </a:lnTo>
                <a:lnTo>
                  <a:pt x="222918" y="151851"/>
                </a:lnTo>
                <a:lnTo>
                  <a:pt x="233356" y="108183"/>
                </a:lnTo>
                <a:lnTo>
                  <a:pt x="234294" y="65950"/>
                </a:lnTo>
                <a:lnTo>
                  <a:pt x="234583" y="53278"/>
                </a:lnTo>
                <a:lnTo>
                  <a:pt x="235096" y="40213"/>
                </a:lnTo>
                <a:lnTo>
                  <a:pt x="235828" y="27886"/>
                </a:lnTo>
                <a:lnTo>
                  <a:pt x="236848" y="15654"/>
                </a:lnTo>
                <a:lnTo>
                  <a:pt x="238124" y="4036"/>
                </a:lnTo>
                <a:lnTo>
                  <a:pt x="238124" y="0"/>
                </a:lnTo>
                <a:lnTo>
                  <a:pt x="242161" y="0"/>
                </a:lnTo>
                <a:lnTo>
                  <a:pt x="242342" y="16226"/>
                </a:lnTo>
                <a:lnTo>
                  <a:pt x="242803" y="28464"/>
                </a:lnTo>
                <a:lnTo>
                  <a:pt x="243455" y="40799"/>
                </a:lnTo>
                <a:lnTo>
                  <a:pt x="244953" y="65950"/>
                </a:lnTo>
                <a:lnTo>
                  <a:pt x="245608" y="78863"/>
                </a:lnTo>
                <a:lnTo>
                  <a:pt x="246063" y="91434"/>
                </a:lnTo>
                <a:lnTo>
                  <a:pt x="246259" y="104960"/>
                </a:lnTo>
                <a:lnTo>
                  <a:pt x="247457" y="118945"/>
                </a:lnTo>
                <a:lnTo>
                  <a:pt x="259583" y="158083"/>
                </a:lnTo>
                <a:lnTo>
                  <a:pt x="283083" y="191284"/>
                </a:lnTo>
                <a:lnTo>
                  <a:pt x="316126" y="216351"/>
                </a:lnTo>
                <a:lnTo>
                  <a:pt x="356879" y="231089"/>
                </a:lnTo>
                <a:lnTo>
                  <a:pt x="412804" y="234254"/>
                </a:lnTo>
                <a:lnTo>
                  <a:pt x="425493" y="234524"/>
                </a:lnTo>
                <a:lnTo>
                  <a:pt x="438182" y="234991"/>
                </a:lnTo>
                <a:lnTo>
                  <a:pt x="450871" y="235711"/>
                </a:lnTo>
                <a:lnTo>
                  <a:pt x="463560" y="236737"/>
                </a:lnTo>
                <a:lnTo>
                  <a:pt x="476249" y="238125"/>
                </a:lnTo>
                <a:lnTo>
                  <a:pt x="480285" y="238125"/>
                </a:lnTo>
                <a:lnTo>
                  <a:pt x="480285" y="242161"/>
                </a:lnTo>
                <a:lnTo>
                  <a:pt x="480858" y="246627"/>
                </a:lnTo>
                <a:lnTo>
                  <a:pt x="456676" y="249467"/>
                </a:lnTo>
                <a:lnTo>
                  <a:pt x="418582" y="252950"/>
                </a:lnTo>
                <a:lnTo>
                  <a:pt x="379303" y="254554"/>
                </a:lnTo>
                <a:lnTo>
                  <a:pt x="365323" y="256393"/>
                </a:lnTo>
                <a:lnTo>
                  <a:pt x="326200" y="269432"/>
                </a:lnTo>
                <a:lnTo>
                  <a:pt x="293007" y="292757"/>
                </a:lnTo>
                <a:lnTo>
                  <a:pt x="267937" y="325087"/>
                </a:lnTo>
                <a:lnTo>
                  <a:pt x="253180" y="365139"/>
                </a:lnTo>
                <a:lnTo>
                  <a:pt x="249662" y="410074"/>
                </a:lnTo>
                <a:lnTo>
                  <a:pt x="248994" y="422978"/>
                </a:lnTo>
                <a:lnTo>
                  <a:pt x="247475" y="448106"/>
                </a:lnTo>
                <a:lnTo>
                  <a:pt x="246824" y="460428"/>
                </a:lnTo>
                <a:lnTo>
                  <a:pt x="246386" y="471632"/>
                </a:lnTo>
                <a:lnTo>
                  <a:pt x="246196" y="488358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45" name="object 45"/>
          <p:cNvSpPr/>
          <p:nvPr/>
        </p:nvSpPr>
        <p:spPr>
          <a:xfrm>
            <a:off x="3112696" y="3218801"/>
            <a:ext cx="43127" cy="43897"/>
          </a:xfrm>
          <a:custGeom>
            <a:avLst/>
            <a:gdLst/>
            <a:ahLst/>
            <a:cxnLst/>
            <a:rect l="l" t="t" r="r" b="b"/>
            <a:pathLst>
              <a:path w="71120" h="72389">
                <a:moveTo>
                  <a:pt x="30863" y="72081"/>
                </a:moveTo>
                <a:lnTo>
                  <a:pt x="20391" y="67604"/>
                </a:lnTo>
                <a:lnTo>
                  <a:pt x="7682" y="57640"/>
                </a:lnTo>
                <a:lnTo>
                  <a:pt x="1633" y="46649"/>
                </a:lnTo>
                <a:lnTo>
                  <a:pt x="0" y="32341"/>
                </a:lnTo>
                <a:lnTo>
                  <a:pt x="5496" y="20152"/>
                </a:lnTo>
                <a:lnTo>
                  <a:pt x="13141" y="9610"/>
                </a:lnTo>
                <a:lnTo>
                  <a:pt x="23903" y="2375"/>
                </a:lnTo>
                <a:lnTo>
                  <a:pt x="37297" y="0"/>
                </a:lnTo>
                <a:lnTo>
                  <a:pt x="48656" y="3366"/>
                </a:lnTo>
                <a:lnTo>
                  <a:pt x="60015" y="12061"/>
                </a:lnTo>
                <a:lnTo>
                  <a:pt x="64063" y="17085"/>
                </a:lnTo>
                <a:lnTo>
                  <a:pt x="68232" y="27922"/>
                </a:lnTo>
                <a:lnTo>
                  <a:pt x="71061" y="42058"/>
                </a:lnTo>
                <a:lnTo>
                  <a:pt x="65119" y="53770"/>
                </a:lnTo>
                <a:lnTo>
                  <a:pt x="56671" y="64858"/>
                </a:lnTo>
                <a:lnTo>
                  <a:pt x="45573" y="70554"/>
                </a:lnTo>
                <a:lnTo>
                  <a:pt x="30863" y="72081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46" name="object 46"/>
          <p:cNvSpPr/>
          <p:nvPr/>
        </p:nvSpPr>
        <p:spPr>
          <a:xfrm>
            <a:off x="3829479" y="2075842"/>
            <a:ext cx="63921" cy="63536"/>
          </a:xfrm>
          <a:custGeom>
            <a:avLst/>
            <a:gdLst/>
            <a:ahLst/>
            <a:cxnLst/>
            <a:rect l="l" t="t" r="r" b="b"/>
            <a:pathLst>
              <a:path w="105410" h="104775">
                <a:moveTo>
                  <a:pt x="48366" y="104718"/>
                </a:moveTo>
                <a:lnTo>
                  <a:pt x="5996" y="75638"/>
                </a:lnTo>
                <a:lnTo>
                  <a:pt x="0" y="52427"/>
                </a:lnTo>
                <a:lnTo>
                  <a:pt x="0" y="36283"/>
                </a:lnTo>
                <a:lnTo>
                  <a:pt x="4035" y="32247"/>
                </a:lnTo>
                <a:lnTo>
                  <a:pt x="8072" y="24174"/>
                </a:lnTo>
                <a:lnTo>
                  <a:pt x="42043" y="1216"/>
                </a:lnTo>
                <a:lnTo>
                  <a:pt x="54457" y="0"/>
                </a:lnTo>
                <a:lnTo>
                  <a:pt x="68374" y="2734"/>
                </a:lnTo>
                <a:lnTo>
                  <a:pt x="79819" y="8629"/>
                </a:lnTo>
                <a:lnTo>
                  <a:pt x="88792" y="16103"/>
                </a:lnTo>
                <a:lnTo>
                  <a:pt x="90258" y="17129"/>
                </a:lnTo>
                <a:lnTo>
                  <a:pt x="98939" y="26423"/>
                </a:lnTo>
                <a:lnTo>
                  <a:pt x="103568" y="38189"/>
                </a:lnTo>
                <a:lnTo>
                  <a:pt x="104936" y="52427"/>
                </a:lnTo>
                <a:lnTo>
                  <a:pt x="104936" y="68571"/>
                </a:lnTo>
                <a:lnTo>
                  <a:pt x="100477" y="73439"/>
                </a:lnTo>
                <a:lnTo>
                  <a:pt x="93999" y="83037"/>
                </a:lnTo>
                <a:lnTo>
                  <a:pt x="84204" y="92953"/>
                </a:lnTo>
                <a:lnTo>
                  <a:pt x="73332" y="99974"/>
                </a:lnTo>
                <a:lnTo>
                  <a:pt x="61589" y="103704"/>
                </a:lnTo>
                <a:lnTo>
                  <a:pt x="48366" y="104718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47" name="object 47"/>
          <p:cNvSpPr/>
          <p:nvPr/>
        </p:nvSpPr>
        <p:spPr>
          <a:xfrm>
            <a:off x="239131" y="2528594"/>
            <a:ext cx="41587" cy="43897"/>
          </a:xfrm>
          <a:custGeom>
            <a:avLst/>
            <a:gdLst/>
            <a:ahLst/>
            <a:cxnLst/>
            <a:rect l="l" t="t" r="r" b="b"/>
            <a:pathLst>
              <a:path w="68579" h="72389">
                <a:moveTo>
                  <a:pt x="28556" y="71990"/>
                </a:moveTo>
                <a:lnTo>
                  <a:pt x="16621" y="67612"/>
                </a:lnTo>
                <a:lnTo>
                  <a:pt x="7884" y="59981"/>
                </a:lnTo>
                <a:lnTo>
                  <a:pt x="2343" y="50103"/>
                </a:lnTo>
                <a:lnTo>
                  <a:pt x="0" y="38985"/>
                </a:lnTo>
                <a:lnTo>
                  <a:pt x="853" y="27633"/>
                </a:lnTo>
                <a:lnTo>
                  <a:pt x="4903" y="17052"/>
                </a:lnTo>
                <a:lnTo>
                  <a:pt x="12151" y="8249"/>
                </a:lnTo>
                <a:lnTo>
                  <a:pt x="22595" y="2230"/>
                </a:lnTo>
                <a:lnTo>
                  <a:pt x="36237" y="0"/>
                </a:lnTo>
                <a:lnTo>
                  <a:pt x="47614" y="1916"/>
                </a:lnTo>
                <a:lnTo>
                  <a:pt x="57087" y="7576"/>
                </a:lnTo>
                <a:lnTo>
                  <a:pt x="63772" y="16022"/>
                </a:lnTo>
                <a:lnTo>
                  <a:pt x="67622" y="26287"/>
                </a:lnTo>
                <a:lnTo>
                  <a:pt x="68590" y="37407"/>
                </a:lnTo>
                <a:lnTo>
                  <a:pt x="66629" y="48414"/>
                </a:lnTo>
                <a:lnTo>
                  <a:pt x="61692" y="58342"/>
                </a:lnTo>
                <a:lnTo>
                  <a:pt x="53732" y="66225"/>
                </a:lnTo>
                <a:lnTo>
                  <a:pt x="42702" y="71096"/>
                </a:lnTo>
                <a:lnTo>
                  <a:pt x="28556" y="71990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48" name="object 48"/>
          <p:cNvSpPr/>
          <p:nvPr/>
        </p:nvSpPr>
        <p:spPr>
          <a:xfrm>
            <a:off x="3214605" y="1258370"/>
            <a:ext cx="25029" cy="26184"/>
          </a:xfrm>
          <a:custGeom>
            <a:avLst/>
            <a:gdLst/>
            <a:ahLst/>
            <a:cxnLst/>
            <a:rect l="l" t="t" r="r" b="b"/>
            <a:pathLst>
              <a:path w="41275" h="43180">
                <a:moveTo>
                  <a:pt x="12399" y="42733"/>
                </a:moveTo>
                <a:lnTo>
                  <a:pt x="3552" y="35192"/>
                </a:lnTo>
                <a:lnTo>
                  <a:pt x="0" y="24207"/>
                </a:lnTo>
                <a:lnTo>
                  <a:pt x="1742" y="12719"/>
                </a:lnTo>
                <a:lnTo>
                  <a:pt x="8779" y="3669"/>
                </a:lnTo>
                <a:lnTo>
                  <a:pt x="21111" y="0"/>
                </a:lnTo>
                <a:lnTo>
                  <a:pt x="28793" y="1374"/>
                </a:lnTo>
                <a:lnTo>
                  <a:pt x="36898" y="7519"/>
                </a:lnTo>
                <a:lnTo>
                  <a:pt x="40903" y="16724"/>
                </a:lnTo>
                <a:lnTo>
                  <a:pt x="40631" y="26919"/>
                </a:lnTo>
                <a:lnTo>
                  <a:pt x="35907" y="36032"/>
                </a:lnTo>
                <a:lnTo>
                  <a:pt x="26555" y="41994"/>
                </a:lnTo>
                <a:lnTo>
                  <a:pt x="12399" y="42733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49" name="object 49"/>
          <p:cNvSpPr/>
          <p:nvPr/>
        </p:nvSpPr>
        <p:spPr>
          <a:xfrm>
            <a:off x="3374254" y="3387672"/>
            <a:ext cx="63921" cy="63536"/>
          </a:xfrm>
          <a:custGeom>
            <a:avLst/>
            <a:gdLst/>
            <a:ahLst/>
            <a:cxnLst/>
            <a:rect l="l" t="t" r="r" b="b"/>
            <a:pathLst>
              <a:path w="105410" h="104775">
                <a:moveTo>
                  <a:pt x="48366" y="104717"/>
                </a:moveTo>
                <a:lnTo>
                  <a:pt x="5996" y="75637"/>
                </a:lnTo>
                <a:lnTo>
                  <a:pt x="0" y="52426"/>
                </a:lnTo>
                <a:lnTo>
                  <a:pt x="0" y="36282"/>
                </a:lnTo>
                <a:lnTo>
                  <a:pt x="4036" y="32246"/>
                </a:lnTo>
                <a:lnTo>
                  <a:pt x="8071" y="24174"/>
                </a:lnTo>
                <a:lnTo>
                  <a:pt x="42043" y="1216"/>
                </a:lnTo>
                <a:lnTo>
                  <a:pt x="54457" y="0"/>
                </a:lnTo>
                <a:lnTo>
                  <a:pt x="68374" y="2734"/>
                </a:lnTo>
                <a:lnTo>
                  <a:pt x="100936" y="39980"/>
                </a:lnTo>
                <a:lnTo>
                  <a:pt x="104936" y="52426"/>
                </a:lnTo>
                <a:lnTo>
                  <a:pt x="104936" y="68571"/>
                </a:lnTo>
                <a:lnTo>
                  <a:pt x="100477" y="73438"/>
                </a:lnTo>
                <a:lnTo>
                  <a:pt x="93999" y="83037"/>
                </a:lnTo>
                <a:lnTo>
                  <a:pt x="84204" y="92953"/>
                </a:lnTo>
                <a:lnTo>
                  <a:pt x="73333" y="99974"/>
                </a:lnTo>
                <a:lnTo>
                  <a:pt x="61589" y="103704"/>
                </a:lnTo>
                <a:lnTo>
                  <a:pt x="48366" y="104717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50" name="object 50"/>
          <p:cNvSpPr/>
          <p:nvPr/>
        </p:nvSpPr>
        <p:spPr>
          <a:xfrm>
            <a:off x="968148" y="1140893"/>
            <a:ext cx="54294" cy="53909"/>
          </a:xfrm>
          <a:custGeom>
            <a:avLst/>
            <a:gdLst/>
            <a:ahLst/>
            <a:cxnLst/>
            <a:rect l="l" t="t" r="r" b="b"/>
            <a:pathLst>
              <a:path w="89535" h="88900">
                <a:moveTo>
                  <a:pt x="41031" y="88624"/>
                </a:moveTo>
                <a:lnTo>
                  <a:pt x="8147" y="67995"/>
                </a:lnTo>
                <a:lnTo>
                  <a:pt x="0" y="38944"/>
                </a:lnTo>
                <a:lnTo>
                  <a:pt x="2551" y="26554"/>
                </a:lnTo>
                <a:lnTo>
                  <a:pt x="9380" y="15853"/>
                </a:lnTo>
                <a:lnTo>
                  <a:pt x="19417" y="7453"/>
                </a:lnTo>
                <a:lnTo>
                  <a:pt x="31593" y="1965"/>
                </a:lnTo>
                <a:lnTo>
                  <a:pt x="44839" y="0"/>
                </a:lnTo>
                <a:lnTo>
                  <a:pt x="50567" y="383"/>
                </a:lnTo>
                <a:lnTo>
                  <a:pt x="81918" y="22176"/>
                </a:lnTo>
                <a:lnTo>
                  <a:pt x="89541" y="52593"/>
                </a:lnTo>
                <a:lnTo>
                  <a:pt x="86142" y="64190"/>
                </a:lnTo>
                <a:lnTo>
                  <a:pt x="78780" y="74134"/>
                </a:lnTo>
                <a:lnTo>
                  <a:pt x="68266" y="81882"/>
                </a:lnTo>
                <a:lnTo>
                  <a:pt x="55412" y="86893"/>
                </a:lnTo>
                <a:lnTo>
                  <a:pt x="41031" y="88624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51" name="object 51"/>
          <p:cNvSpPr/>
          <p:nvPr/>
        </p:nvSpPr>
        <p:spPr>
          <a:xfrm>
            <a:off x="1402957" y="1309767"/>
            <a:ext cx="26184" cy="29265"/>
          </a:xfrm>
          <a:custGeom>
            <a:avLst/>
            <a:gdLst/>
            <a:ahLst/>
            <a:cxnLst/>
            <a:rect l="l" t="t" r="r" b="b"/>
            <a:pathLst>
              <a:path w="43180" h="48260">
                <a:moveTo>
                  <a:pt x="18191" y="48032"/>
                </a:moveTo>
                <a:lnTo>
                  <a:pt x="8283" y="42709"/>
                </a:lnTo>
                <a:lnTo>
                  <a:pt x="1459" y="31556"/>
                </a:lnTo>
                <a:lnTo>
                  <a:pt x="0" y="15041"/>
                </a:lnTo>
                <a:lnTo>
                  <a:pt x="9147" y="4377"/>
                </a:lnTo>
                <a:lnTo>
                  <a:pt x="22000" y="0"/>
                </a:lnTo>
                <a:lnTo>
                  <a:pt x="27457" y="832"/>
                </a:lnTo>
                <a:lnTo>
                  <a:pt x="36508" y="6781"/>
                </a:lnTo>
                <a:lnTo>
                  <a:pt x="42321" y="18345"/>
                </a:lnTo>
                <a:lnTo>
                  <a:pt x="42788" y="35399"/>
                </a:lnTo>
                <a:lnTo>
                  <a:pt x="32797" y="44584"/>
                </a:lnTo>
                <a:lnTo>
                  <a:pt x="18191" y="48032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52" name="object 52"/>
          <p:cNvSpPr/>
          <p:nvPr/>
        </p:nvSpPr>
        <p:spPr>
          <a:xfrm>
            <a:off x="1298833" y="1554732"/>
            <a:ext cx="48903" cy="48133"/>
          </a:xfrm>
          <a:custGeom>
            <a:avLst/>
            <a:gdLst/>
            <a:ahLst/>
            <a:cxnLst/>
            <a:rect l="l" t="t" r="r" b="b"/>
            <a:pathLst>
              <a:path w="80644" h="79375">
                <a:moveTo>
                  <a:pt x="30055" y="79064"/>
                </a:moveTo>
                <a:lnTo>
                  <a:pt x="19425" y="73825"/>
                </a:lnTo>
                <a:lnTo>
                  <a:pt x="7772" y="63418"/>
                </a:lnTo>
                <a:lnTo>
                  <a:pt x="1932" y="52663"/>
                </a:lnTo>
                <a:lnTo>
                  <a:pt x="0" y="38999"/>
                </a:lnTo>
                <a:lnTo>
                  <a:pt x="1906" y="29788"/>
                </a:lnTo>
                <a:lnTo>
                  <a:pt x="7972" y="18511"/>
                </a:lnTo>
                <a:lnTo>
                  <a:pt x="19691" y="5534"/>
                </a:lnTo>
                <a:lnTo>
                  <a:pt x="30622" y="1208"/>
                </a:lnTo>
                <a:lnTo>
                  <a:pt x="46304" y="0"/>
                </a:lnTo>
                <a:lnTo>
                  <a:pt x="58302" y="3804"/>
                </a:lnTo>
                <a:lnTo>
                  <a:pt x="68592" y="11743"/>
                </a:lnTo>
                <a:lnTo>
                  <a:pt x="74836" y="19417"/>
                </a:lnTo>
                <a:lnTo>
                  <a:pt x="79062" y="30336"/>
                </a:lnTo>
                <a:lnTo>
                  <a:pt x="80064" y="46003"/>
                </a:lnTo>
                <a:lnTo>
                  <a:pt x="75782" y="57882"/>
                </a:lnTo>
                <a:lnTo>
                  <a:pt x="66985" y="69796"/>
                </a:lnTo>
                <a:lnTo>
                  <a:pt x="58681" y="75593"/>
                </a:lnTo>
                <a:lnTo>
                  <a:pt x="47235" y="78760"/>
                </a:lnTo>
                <a:lnTo>
                  <a:pt x="30055" y="79064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53" name="object 53"/>
          <p:cNvSpPr/>
          <p:nvPr/>
        </p:nvSpPr>
        <p:spPr>
          <a:xfrm>
            <a:off x="2872528" y="1706762"/>
            <a:ext cx="53909" cy="53524"/>
          </a:xfrm>
          <a:custGeom>
            <a:avLst/>
            <a:gdLst/>
            <a:ahLst/>
            <a:cxnLst/>
            <a:rect l="l" t="t" r="r" b="b"/>
            <a:pathLst>
              <a:path w="88900" h="88264">
                <a:moveTo>
                  <a:pt x="40676" y="87817"/>
                </a:moveTo>
                <a:lnTo>
                  <a:pt x="6569" y="68698"/>
                </a:lnTo>
                <a:lnTo>
                  <a:pt x="0" y="43555"/>
                </a:lnTo>
                <a:lnTo>
                  <a:pt x="0" y="31447"/>
                </a:lnTo>
                <a:lnTo>
                  <a:pt x="4036" y="27411"/>
                </a:lnTo>
                <a:lnTo>
                  <a:pt x="4036" y="19339"/>
                </a:lnTo>
                <a:lnTo>
                  <a:pt x="37342" y="480"/>
                </a:lnTo>
                <a:lnTo>
                  <a:pt x="53891" y="0"/>
                </a:lnTo>
                <a:lnTo>
                  <a:pt x="66325" y="3991"/>
                </a:lnTo>
                <a:lnTo>
                  <a:pt x="76684" y="11267"/>
                </a:lnTo>
                <a:lnTo>
                  <a:pt x="82223" y="18413"/>
                </a:lnTo>
                <a:lnTo>
                  <a:pt x="87149" y="30379"/>
                </a:lnTo>
                <a:lnTo>
                  <a:pt x="88791" y="43555"/>
                </a:lnTo>
                <a:lnTo>
                  <a:pt x="88791" y="55664"/>
                </a:lnTo>
                <a:lnTo>
                  <a:pt x="84584" y="62369"/>
                </a:lnTo>
                <a:lnTo>
                  <a:pt x="80057" y="71311"/>
                </a:lnTo>
                <a:lnTo>
                  <a:pt x="67316" y="82546"/>
                </a:lnTo>
                <a:lnTo>
                  <a:pt x="55276" y="86562"/>
                </a:lnTo>
                <a:lnTo>
                  <a:pt x="40676" y="87817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54" name="object 54"/>
          <p:cNvSpPr/>
          <p:nvPr/>
        </p:nvSpPr>
        <p:spPr>
          <a:xfrm>
            <a:off x="855887" y="2122318"/>
            <a:ext cx="41972" cy="43897"/>
          </a:xfrm>
          <a:custGeom>
            <a:avLst/>
            <a:gdLst/>
            <a:ahLst/>
            <a:cxnLst/>
            <a:rect l="l" t="t" r="r" b="b"/>
            <a:pathLst>
              <a:path w="69215" h="72389">
                <a:moveTo>
                  <a:pt x="28556" y="71990"/>
                </a:moveTo>
                <a:lnTo>
                  <a:pt x="16621" y="67611"/>
                </a:lnTo>
                <a:lnTo>
                  <a:pt x="7884" y="59980"/>
                </a:lnTo>
                <a:lnTo>
                  <a:pt x="2343" y="50103"/>
                </a:lnTo>
                <a:lnTo>
                  <a:pt x="0" y="38985"/>
                </a:lnTo>
                <a:lnTo>
                  <a:pt x="853" y="27633"/>
                </a:lnTo>
                <a:lnTo>
                  <a:pt x="4903" y="17052"/>
                </a:lnTo>
                <a:lnTo>
                  <a:pt x="12151" y="8249"/>
                </a:lnTo>
                <a:lnTo>
                  <a:pt x="22595" y="2230"/>
                </a:lnTo>
                <a:lnTo>
                  <a:pt x="36237" y="0"/>
                </a:lnTo>
                <a:lnTo>
                  <a:pt x="43354" y="673"/>
                </a:lnTo>
                <a:lnTo>
                  <a:pt x="54238" y="5068"/>
                </a:lnTo>
                <a:lnTo>
                  <a:pt x="62114" y="12698"/>
                </a:lnTo>
                <a:lnTo>
                  <a:pt x="66929" y="22555"/>
                </a:lnTo>
                <a:lnTo>
                  <a:pt x="68629" y="33631"/>
                </a:lnTo>
                <a:lnTo>
                  <a:pt x="67162" y="44916"/>
                </a:lnTo>
                <a:lnTo>
                  <a:pt x="62474" y="55403"/>
                </a:lnTo>
                <a:lnTo>
                  <a:pt x="54512" y="64084"/>
                </a:lnTo>
                <a:lnTo>
                  <a:pt x="43224" y="69949"/>
                </a:lnTo>
                <a:lnTo>
                  <a:pt x="28556" y="71990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55" name="object 55"/>
          <p:cNvSpPr/>
          <p:nvPr/>
        </p:nvSpPr>
        <p:spPr>
          <a:xfrm>
            <a:off x="2410988" y="4799822"/>
            <a:ext cx="32345" cy="34271"/>
          </a:xfrm>
          <a:custGeom>
            <a:avLst/>
            <a:gdLst/>
            <a:ahLst/>
            <a:cxnLst/>
            <a:rect l="l" t="t" r="r" b="b"/>
            <a:pathLst>
              <a:path w="53339" h="56515">
                <a:moveTo>
                  <a:pt x="22972" y="56312"/>
                </a:moveTo>
                <a:lnTo>
                  <a:pt x="11035" y="52061"/>
                </a:lnTo>
                <a:lnTo>
                  <a:pt x="3247" y="43577"/>
                </a:lnTo>
                <a:lnTo>
                  <a:pt x="284" y="34670"/>
                </a:lnTo>
                <a:lnTo>
                  <a:pt x="0" y="23789"/>
                </a:lnTo>
                <a:lnTo>
                  <a:pt x="121" y="21032"/>
                </a:lnTo>
                <a:lnTo>
                  <a:pt x="4783" y="10535"/>
                </a:lnTo>
                <a:lnTo>
                  <a:pt x="13595" y="2930"/>
                </a:lnTo>
                <a:lnTo>
                  <a:pt x="26558" y="0"/>
                </a:lnTo>
                <a:lnTo>
                  <a:pt x="32894" y="580"/>
                </a:lnTo>
                <a:lnTo>
                  <a:pt x="43703" y="5285"/>
                </a:lnTo>
                <a:lnTo>
                  <a:pt x="50522" y="13508"/>
                </a:lnTo>
                <a:lnTo>
                  <a:pt x="53301" y="23789"/>
                </a:lnTo>
                <a:lnTo>
                  <a:pt x="51987" y="34670"/>
                </a:lnTo>
                <a:lnTo>
                  <a:pt x="46529" y="44690"/>
                </a:lnTo>
                <a:lnTo>
                  <a:pt x="36875" y="52390"/>
                </a:lnTo>
                <a:lnTo>
                  <a:pt x="22972" y="56312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56" name="object 56"/>
          <p:cNvSpPr/>
          <p:nvPr/>
        </p:nvSpPr>
        <p:spPr>
          <a:xfrm>
            <a:off x="4123172" y="3671550"/>
            <a:ext cx="36966" cy="36196"/>
          </a:xfrm>
          <a:custGeom>
            <a:avLst/>
            <a:gdLst/>
            <a:ahLst/>
            <a:cxnLst/>
            <a:rect l="l" t="t" r="r" b="b"/>
            <a:pathLst>
              <a:path w="60959" h="59689">
                <a:moveTo>
                  <a:pt x="22944" y="59285"/>
                </a:moveTo>
                <a:lnTo>
                  <a:pt x="10544" y="52414"/>
                </a:lnTo>
                <a:lnTo>
                  <a:pt x="2723" y="41375"/>
                </a:lnTo>
                <a:lnTo>
                  <a:pt x="0" y="28251"/>
                </a:lnTo>
                <a:lnTo>
                  <a:pt x="0" y="20180"/>
                </a:lnTo>
                <a:lnTo>
                  <a:pt x="4035" y="12108"/>
                </a:lnTo>
                <a:lnTo>
                  <a:pt x="12108" y="4036"/>
                </a:lnTo>
                <a:lnTo>
                  <a:pt x="20180" y="0"/>
                </a:lnTo>
                <a:lnTo>
                  <a:pt x="28252" y="0"/>
                </a:lnTo>
                <a:lnTo>
                  <a:pt x="37595" y="977"/>
                </a:lnTo>
                <a:lnTo>
                  <a:pt x="49995" y="6799"/>
                </a:lnTo>
                <a:lnTo>
                  <a:pt x="57817" y="17410"/>
                </a:lnTo>
                <a:lnTo>
                  <a:pt x="60540" y="32288"/>
                </a:lnTo>
                <a:lnTo>
                  <a:pt x="60540" y="40360"/>
                </a:lnTo>
                <a:lnTo>
                  <a:pt x="56504" y="48432"/>
                </a:lnTo>
                <a:lnTo>
                  <a:pt x="49871" y="54612"/>
                </a:lnTo>
                <a:lnTo>
                  <a:pt x="40025" y="58524"/>
                </a:lnTo>
                <a:lnTo>
                  <a:pt x="22944" y="59285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57" name="object 57"/>
          <p:cNvSpPr/>
          <p:nvPr/>
        </p:nvSpPr>
        <p:spPr>
          <a:xfrm>
            <a:off x="3900676" y="3454371"/>
            <a:ext cx="47363" cy="45823"/>
          </a:xfrm>
          <a:custGeom>
            <a:avLst/>
            <a:gdLst/>
            <a:ahLst/>
            <a:cxnLst/>
            <a:rect l="l" t="t" r="r" b="b"/>
            <a:pathLst>
              <a:path w="78104" h="75564">
                <a:moveTo>
                  <a:pt x="29005" y="75506"/>
                </a:moveTo>
                <a:lnTo>
                  <a:pt x="16652" y="71782"/>
                </a:lnTo>
                <a:lnTo>
                  <a:pt x="7463" y="63182"/>
                </a:lnTo>
                <a:lnTo>
                  <a:pt x="1794" y="50201"/>
                </a:lnTo>
                <a:lnTo>
                  <a:pt x="0" y="33335"/>
                </a:lnTo>
                <a:lnTo>
                  <a:pt x="3804" y="21337"/>
                </a:lnTo>
                <a:lnTo>
                  <a:pt x="11742" y="11047"/>
                </a:lnTo>
                <a:lnTo>
                  <a:pt x="19815" y="2974"/>
                </a:lnTo>
                <a:lnTo>
                  <a:pt x="28461" y="2694"/>
                </a:lnTo>
                <a:lnTo>
                  <a:pt x="40334" y="0"/>
                </a:lnTo>
                <a:lnTo>
                  <a:pt x="77456" y="27737"/>
                </a:lnTo>
                <a:lnTo>
                  <a:pt x="77547" y="39222"/>
                </a:lnTo>
                <a:lnTo>
                  <a:pt x="71567" y="51945"/>
                </a:lnTo>
                <a:lnTo>
                  <a:pt x="65184" y="63504"/>
                </a:lnTo>
                <a:lnTo>
                  <a:pt x="54329" y="72425"/>
                </a:lnTo>
                <a:lnTo>
                  <a:pt x="42674" y="75205"/>
                </a:lnTo>
                <a:lnTo>
                  <a:pt x="29005" y="75506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58" name="object 58"/>
          <p:cNvSpPr/>
          <p:nvPr/>
        </p:nvSpPr>
        <p:spPr>
          <a:xfrm>
            <a:off x="3043284" y="4293201"/>
            <a:ext cx="26955" cy="26184"/>
          </a:xfrm>
          <a:custGeom>
            <a:avLst/>
            <a:gdLst/>
            <a:ahLst/>
            <a:cxnLst/>
            <a:rect l="l" t="t" r="r" b="b"/>
            <a:pathLst>
              <a:path w="44450" h="43179">
                <a:moveTo>
                  <a:pt x="12399" y="42733"/>
                </a:moveTo>
                <a:lnTo>
                  <a:pt x="3552" y="35191"/>
                </a:lnTo>
                <a:lnTo>
                  <a:pt x="0" y="24206"/>
                </a:lnTo>
                <a:lnTo>
                  <a:pt x="1742" y="12719"/>
                </a:lnTo>
                <a:lnTo>
                  <a:pt x="8779" y="3669"/>
                </a:lnTo>
                <a:lnTo>
                  <a:pt x="21111" y="0"/>
                </a:lnTo>
                <a:lnTo>
                  <a:pt x="31302" y="1752"/>
                </a:lnTo>
                <a:lnTo>
                  <a:pt x="39877" y="7742"/>
                </a:lnTo>
                <a:lnTo>
                  <a:pt x="43982" y="16353"/>
                </a:lnTo>
                <a:lnTo>
                  <a:pt x="43452" y="25872"/>
                </a:lnTo>
                <a:lnTo>
                  <a:pt x="38121" y="34584"/>
                </a:lnTo>
                <a:lnTo>
                  <a:pt x="27825" y="40776"/>
                </a:lnTo>
                <a:lnTo>
                  <a:pt x="12399" y="42733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59" name="object 59"/>
          <p:cNvSpPr/>
          <p:nvPr/>
        </p:nvSpPr>
        <p:spPr>
          <a:xfrm>
            <a:off x="1764831" y="4357484"/>
            <a:ext cx="46978" cy="75088"/>
          </a:xfrm>
          <a:custGeom>
            <a:avLst/>
            <a:gdLst/>
            <a:ahLst/>
            <a:cxnLst/>
            <a:rect l="l" t="t" r="r" b="b"/>
            <a:pathLst>
              <a:path w="77469" h="123825">
                <a:moveTo>
                  <a:pt x="42074" y="123741"/>
                </a:moveTo>
                <a:lnTo>
                  <a:pt x="5148" y="98256"/>
                </a:lnTo>
                <a:lnTo>
                  <a:pt x="0" y="75489"/>
                </a:lnTo>
                <a:lnTo>
                  <a:pt x="28" y="62991"/>
                </a:lnTo>
                <a:lnTo>
                  <a:pt x="10747" y="26293"/>
                </a:lnTo>
                <a:lnTo>
                  <a:pt x="37805" y="0"/>
                </a:lnTo>
                <a:lnTo>
                  <a:pt x="47506" y="1211"/>
                </a:lnTo>
                <a:lnTo>
                  <a:pt x="74122" y="42151"/>
                </a:lnTo>
                <a:lnTo>
                  <a:pt x="75044" y="55433"/>
                </a:lnTo>
                <a:lnTo>
                  <a:pt x="75482" y="57257"/>
                </a:lnTo>
                <a:lnTo>
                  <a:pt x="77351" y="68963"/>
                </a:lnTo>
                <a:lnTo>
                  <a:pt x="77261" y="80911"/>
                </a:lnTo>
                <a:lnTo>
                  <a:pt x="74732" y="93312"/>
                </a:lnTo>
                <a:lnTo>
                  <a:pt x="69280" y="106376"/>
                </a:lnTo>
                <a:lnTo>
                  <a:pt x="62874" y="115729"/>
                </a:lnTo>
                <a:lnTo>
                  <a:pt x="53374" y="121548"/>
                </a:lnTo>
                <a:lnTo>
                  <a:pt x="42074" y="123741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60" name="object 60"/>
          <p:cNvSpPr/>
          <p:nvPr/>
        </p:nvSpPr>
        <p:spPr>
          <a:xfrm>
            <a:off x="2175133" y="4946763"/>
            <a:ext cx="20023" cy="107818"/>
          </a:xfrm>
          <a:custGeom>
            <a:avLst/>
            <a:gdLst/>
            <a:ahLst/>
            <a:cxnLst/>
            <a:rect l="l" t="t" r="r" b="b"/>
            <a:pathLst>
              <a:path w="33020" h="177800">
                <a:moveTo>
                  <a:pt x="18920" y="177463"/>
                </a:moveTo>
                <a:lnTo>
                  <a:pt x="630" y="134734"/>
                </a:lnTo>
                <a:lnTo>
                  <a:pt x="0" y="57280"/>
                </a:lnTo>
                <a:lnTo>
                  <a:pt x="390" y="44359"/>
                </a:lnTo>
                <a:lnTo>
                  <a:pt x="1095" y="31745"/>
                </a:lnTo>
                <a:lnTo>
                  <a:pt x="2210" y="19529"/>
                </a:lnTo>
                <a:lnTo>
                  <a:pt x="3828" y="7800"/>
                </a:lnTo>
                <a:lnTo>
                  <a:pt x="10199" y="0"/>
                </a:lnTo>
                <a:lnTo>
                  <a:pt x="21994" y="1288"/>
                </a:lnTo>
                <a:lnTo>
                  <a:pt x="31657" y="50526"/>
                </a:lnTo>
                <a:lnTo>
                  <a:pt x="32189" y="96279"/>
                </a:lnTo>
                <a:lnTo>
                  <a:pt x="32580" y="109377"/>
                </a:lnTo>
                <a:lnTo>
                  <a:pt x="32640" y="134734"/>
                </a:lnTo>
                <a:lnTo>
                  <a:pt x="31951" y="145229"/>
                </a:lnTo>
                <a:lnTo>
                  <a:pt x="29984" y="158659"/>
                </a:lnTo>
                <a:lnTo>
                  <a:pt x="26547" y="172531"/>
                </a:lnTo>
                <a:lnTo>
                  <a:pt x="18920" y="177463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61" name="object 61"/>
          <p:cNvSpPr/>
          <p:nvPr/>
        </p:nvSpPr>
        <p:spPr>
          <a:xfrm>
            <a:off x="1259674" y="717706"/>
            <a:ext cx="48903" cy="48133"/>
          </a:xfrm>
          <a:custGeom>
            <a:avLst/>
            <a:gdLst/>
            <a:ahLst/>
            <a:cxnLst/>
            <a:rect l="l" t="t" r="r" b="b"/>
            <a:pathLst>
              <a:path w="80644" h="79375">
                <a:moveTo>
                  <a:pt x="30054" y="79065"/>
                </a:moveTo>
                <a:lnTo>
                  <a:pt x="19425" y="73825"/>
                </a:lnTo>
                <a:lnTo>
                  <a:pt x="7772" y="63418"/>
                </a:lnTo>
                <a:lnTo>
                  <a:pt x="1932" y="52663"/>
                </a:lnTo>
                <a:lnTo>
                  <a:pt x="0" y="38999"/>
                </a:lnTo>
                <a:lnTo>
                  <a:pt x="1906" y="29788"/>
                </a:lnTo>
                <a:lnTo>
                  <a:pt x="7971" y="18511"/>
                </a:lnTo>
                <a:lnTo>
                  <a:pt x="19691" y="5534"/>
                </a:lnTo>
                <a:lnTo>
                  <a:pt x="30621" y="1208"/>
                </a:lnTo>
                <a:lnTo>
                  <a:pt x="46303" y="0"/>
                </a:lnTo>
                <a:lnTo>
                  <a:pt x="58301" y="3804"/>
                </a:lnTo>
                <a:lnTo>
                  <a:pt x="68592" y="11742"/>
                </a:lnTo>
                <a:lnTo>
                  <a:pt x="74835" y="20201"/>
                </a:lnTo>
                <a:lnTo>
                  <a:pt x="79061" y="32128"/>
                </a:lnTo>
                <a:lnTo>
                  <a:pt x="80064" y="46003"/>
                </a:lnTo>
                <a:lnTo>
                  <a:pt x="75782" y="57882"/>
                </a:lnTo>
                <a:lnTo>
                  <a:pt x="66985" y="69796"/>
                </a:lnTo>
                <a:lnTo>
                  <a:pt x="58681" y="75593"/>
                </a:lnTo>
                <a:lnTo>
                  <a:pt x="47235" y="78760"/>
                </a:lnTo>
                <a:lnTo>
                  <a:pt x="30054" y="79065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62" name="object 62"/>
          <p:cNvSpPr/>
          <p:nvPr/>
        </p:nvSpPr>
        <p:spPr>
          <a:xfrm>
            <a:off x="1391430" y="387080"/>
            <a:ext cx="37736" cy="40817"/>
          </a:xfrm>
          <a:custGeom>
            <a:avLst/>
            <a:gdLst/>
            <a:ahLst/>
            <a:cxnLst/>
            <a:rect l="l" t="t" r="r" b="b"/>
            <a:pathLst>
              <a:path w="62230" h="67309">
                <a:moveTo>
                  <a:pt x="21532" y="66887"/>
                </a:moveTo>
                <a:lnTo>
                  <a:pt x="11016" y="60958"/>
                </a:lnTo>
                <a:lnTo>
                  <a:pt x="3911" y="51947"/>
                </a:lnTo>
                <a:lnTo>
                  <a:pt x="219" y="41047"/>
                </a:lnTo>
                <a:lnTo>
                  <a:pt x="0" y="29237"/>
                </a:lnTo>
                <a:lnTo>
                  <a:pt x="3070" y="18358"/>
                </a:lnTo>
                <a:lnTo>
                  <a:pt x="9614" y="8954"/>
                </a:lnTo>
                <a:lnTo>
                  <a:pt x="19570" y="2437"/>
                </a:lnTo>
                <a:lnTo>
                  <a:pt x="32938" y="0"/>
                </a:lnTo>
                <a:lnTo>
                  <a:pt x="34594" y="39"/>
                </a:lnTo>
                <a:lnTo>
                  <a:pt x="46018" y="2875"/>
                </a:lnTo>
                <a:lnTo>
                  <a:pt x="54433" y="9417"/>
                </a:lnTo>
                <a:lnTo>
                  <a:pt x="59749" y="18570"/>
                </a:lnTo>
                <a:lnTo>
                  <a:pt x="61876" y="29237"/>
                </a:lnTo>
                <a:lnTo>
                  <a:pt x="60725" y="40320"/>
                </a:lnTo>
                <a:lnTo>
                  <a:pt x="56205" y="50723"/>
                </a:lnTo>
                <a:lnTo>
                  <a:pt x="48226" y="59350"/>
                </a:lnTo>
                <a:lnTo>
                  <a:pt x="36699" y="65103"/>
                </a:lnTo>
                <a:lnTo>
                  <a:pt x="21532" y="66887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63" name="object 63"/>
          <p:cNvSpPr/>
          <p:nvPr/>
        </p:nvSpPr>
        <p:spPr>
          <a:xfrm>
            <a:off x="429991" y="526806"/>
            <a:ext cx="48903" cy="48133"/>
          </a:xfrm>
          <a:custGeom>
            <a:avLst/>
            <a:gdLst/>
            <a:ahLst/>
            <a:cxnLst/>
            <a:rect l="l" t="t" r="r" b="b"/>
            <a:pathLst>
              <a:path w="80645" h="79375">
                <a:moveTo>
                  <a:pt x="30054" y="79065"/>
                </a:moveTo>
                <a:lnTo>
                  <a:pt x="19425" y="73825"/>
                </a:lnTo>
                <a:lnTo>
                  <a:pt x="7772" y="63418"/>
                </a:lnTo>
                <a:lnTo>
                  <a:pt x="1932" y="52663"/>
                </a:lnTo>
                <a:lnTo>
                  <a:pt x="0" y="38999"/>
                </a:lnTo>
                <a:lnTo>
                  <a:pt x="1906" y="29788"/>
                </a:lnTo>
                <a:lnTo>
                  <a:pt x="7971" y="18511"/>
                </a:lnTo>
                <a:lnTo>
                  <a:pt x="19691" y="5534"/>
                </a:lnTo>
                <a:lnTo>
                  <a:pt x="30621" y="1208"/>
                </a:lnTo>
                <a:lnTo>
                  <a:pt x="46303" y="0"/>
                </a:lnTo>
                <a:lnTo>
                  <a:pt x="58301" y="3804"/>
                </a:lnTo>
                <a:lnTo>
                  <a:pt x="68591" y="11742"/>
                </a:lnTo>
                <a:lnTo>
                  <a:pt x="74835" y="19417"/>
                </a:lnTo>
                <a:lnTo>
                  <a:pt x="79062" y="30336"/>
                </a:lnTo>
                <a:lnTo>
                  <a:pt x="80064" y="46003"/>
                </a:lnTo>
                <a:lnTo>
                  <a:pt x="75782" y="57882"/>
                </a:lnTo>
                <a:lnTo>
                  <a:pt x="66985" y="69796"/>
                </a:lnTo>
                <a:lnTo>
                  <a:pt x="58681" y="75593"/>
                </a:lnTo>
                <a:lnTo>
                  <a:pt x="47235" y="78760"/>
                </a:lnTo>
                <a:lnTo>
                  <a:pt x="30054" y="79065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64" name="object 64"/>
          <p:cNvSpPr/>
          <p:nvPr/>
        </p:nvSpPr>
        <p:spPr>
          <a:xfrm>
            <a:off x="47746" y="891253"/>
            <a:ext cx="39662" cy="40817"/>
          </a:xfrm>
          <a:custGeom>
            <a:avLst/>
            <a:gdLst/>
            <a:ahLst/>
            <a:cxnLst/>
            <a:rect l="l" t="t" r="r" b="b"/>
            <a:pathLst>
              <a:path w="65405" h="67309">
                <a:moveTo>
                  <a:pt x="21594" y="66887"/>
                </a:moveTo>
                <a:lnTo>
                  <a:pt x="11077" y="60958"/>
                </a:lnTo>
                <a:lnTo>
                  <a:pt x="3972" y="51947"/>
                </a:lnTo>
                <a:lnTo>
                  <a:pt x="280" y="41048"/>
                </a:lnTo>
                <a:lnTo>
                  <a:pt x="0" y="29453"/>
                </a:lnTo>
                <a:lnTo>
                  <a:pt x="3131" y="18358"/>
                </a:lnTo>
                <a:lnTo>
                  <a:pt x="9675" y="8954"/>
                </a:lnTo>
                <a:lnTo>
                  <a:pt x="19631" y="2437"/>
                </a:lnTo>
                <a:lnTo>
                  <a:pt x="32999" y="0"/>
                </a:lnTo>
                <a:lnTo>
                  <a:pt x="41245" y="865"/>
                </a:lnTo>
                <a:lnTo>
                  <a:pt x="51742" y="5270"/>
                </a:lnTo>
                <a:lnTo>
                  <a:pt x="59248" y="12580"/>
                </a:lnTo>
                <a:lnTo>
                  <a:pt x="63685" y="21863"/>
                </a:lnTo>
                <a:lnTo>
                  <a:pt x="64978" y="32189"/>
                </a:lnTo>
                <a:lnTo>
                  <a:pt x="63049" y="42628"/>
                </a:lnTo>
                <a:lnTo>
                  <a:pt x="57822" y="52248"/>
                </a:lnTo>
                <a:lnTo>
                  <a:pt x="49222" y="60118"/>
                </a:lnTo>
                <a:lnTo>
                  <a:pt x="37171" y="65308"/>
                </a:lnTo>
                <a:lnTo>
                  <a:pt x="21594" y="66887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65" name="object 65"/>
          <p:cNvSpPr/>
          <p:nvPr/>
        </p:nvSpPr>
        <p:spPr>
          <a:xfrm>
            <a:off x="3430592" y="1126208"/>
            <a:ext cx="28880" cy="29265"/>
          </a:xfrm>
          <a:custGeom>
            <a:avLst/>
            <a:gdLst/>
            <a:ahLst/>
            <a:cxnLst/>
            <a:rect l="l" t="t" r="r" b="b"/>
            <a:pathLst>
              <a:path w="47625" h="48260">
                <a:moveTo>
                  <a:pt x="19019" y="47993"/>
                </a:moveTo>
                <a:lnTo>
                  <a:pt x="7883" y="42759"/>
                </a:lnTo>
                <a:lnTo>
                  <a:pt x="1544" y="33402"/>
                </a:lnTo>
                <a:lnTo>
                  <a:pt x="0" y="22183"/>
                </a:lnTo>
                <a:lnTo>
                  <a:pt x="3251" y="11368"/>
                </a:lnTo>
                <a:lnTo>
                  <a:pt x="11298" y="3219"/>
                </a:lnTo>
                <a:lnTo>
                  <a:pt x="24140" y="0"/>
                </a:lnTo>
                <a:lnTo>
                  <a:pt x="33223" y="1484"/>
                </a:lnTo>
                <a:lnTo>
                  <a:pt x="42411" y="7780"/>
                </a:lnTo>
                <a:lnTo>
                  <a:pt x="47112" y="17243"/>
                </a:lnTo>
                <a:lnTo>
                  <a:pt x="47226" y="27935"/>
                </a:lnTo>
                <a:lnTo>
                  <a:pt x="42650" y="37917"/>
                </a:lnTo>
                <a:lnTo>
                  <a:pt x="33281" y="45249"/>
                </a:lnTo>
                <a:lnTo>
                  <a:pt x="19019" y="47993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66" name="object 66"/>
          <p:cNvSpPr/>
          <p:nvPr/>
        </p:nvSpPr>
        <p:spPr>
          <a:xfrm>
            <a:off x="3267475" y="1483535"/>
            <a:ext cx="30805" cy="31960"/>
          </a:xfrm>
          <a:custGeom>
            <a:avLst/>
            <a:gdLst/>
            <a:ahLst/>
            <a:cxnLst/>
            <a:rect l="l" t="t" r="r" b="b"/>
            <a:pathLst>
              <a:path w="50800" h="52705">
                <a:moveTo>
                  <a:pt x="25894" y="52458"/>
                </a:moveTo>
                <a:lnTo>
                  <a:pt x="12885" y="49293"/>
                </a:lnTo>
                <a:lnTo>
                  <a:pt x="4254" y="41698"/>
                </a:lnTo>
                <a:lnTo>
                  <a:pt x="0" y="31466"/>
                </a:lnTo>
                <a:lnTo>
                  <a:pt x="122" y="20387"/>
                </a:lnTo>
                <a:lnTo>
                  <a:pt x="4623" y="10256"/>
                </a:lnTo>
                <a:lnTo>
                  <a:pt x="13500" y="2862"/>
                </a:lnTo>
                <a:lnTo>
                  <a:pt x="26755" y="0"/>
                </a:lnTo>
                <a:lnTo>
                  <a:pt x="34812" y="1239"/>
                </a:lnTo>
                <a:lnTo>
                  <a:pt x="44559" y="7787"/>
                </a:lnTo>
                <a:lnTo>
                  <a:pt x="49838" y="18044"/>
                </a:lnTo>
                <a:lnTo>
                  <a:pt x="50628" y="29825"/>
                </a:lnTo>
                <a:lnTo>
                  <a:pt x="46913" y="40945"/>
                </a:lnTo>
                <a:lnTo>
                  <a:pt x="38674" y="49218"/>
                </a:lnTo>
                <a:lnTo>
                  <a:pt x="25894" y="52458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67" name="object 67"/>
          <p:cNvSpPr/>
          <p:nvPr/>
        </p:nvSpPr>
        <p:spPr>
          <a:xfrm>
            <a:off x="720006" y="2628939"/>
            <a:ext cx="36581" cy="39276"/>
          </a:xfrm>
          <a:custGeom>
            <a:avLst/>
            <a:gdLst/>
            <a:ahLst/>
            <a:cxnLst/>
            <a:rect l="l" t="t" r="r" b="b"/>
            <a:pathLst>
              <a:path w="60325" h="64770">
                <a:moveTo>
                  <a:pt x="28220" y="64519"/>
                </a:moveTo>
                <a:lnTo>
                  <a:pt x="15682" y="61133"/>
                </a:lnTo>
                <a:lnTo>
                  <a:pt x="6800" y="53536"/>
                </a:lnTo>
                <a:lnTo>
                  <a:pt x="1572" y="43165"/>
                </a:lnTo>
                <a:lnTo>
                  <a:pt x="0" y="31457"/>
                </a:lnTo>
                <a:lnTo>
                  <a:pt x="2082" y="19850"/>
                </a:lnTo>
                <a:lnTo>
                  <a:pt x="7820" y="9780"/>
                </a:lnTo>
                <a:lnTo>
                  <a:pt x="17213" y="2684"/>
                </a:lnTo>
                <a:lnTo>
                  <a:pt x="30261" y="0"/>
                </a:lnTo>
                <a:lnTo>
                  <a:pt x="33991" y="180"/>
                </a:lnTo>
                <a:lnTo>
                  <a:pt x="45931" y="3824"/>
                </a:lnTo>
                <a:lnTo>
                  <a:pt x="54297" y="11216"/>
                </a:lnTo>
                <a:lnTo>
                  <a:pt x="59067" y="21110"/>
                </a:lnTo>
                <a:lnTo>
                  <a:pt x="60220" y="32260"/>
                </a:lnTo>
                <a:lnTo>
                  <a:pt x="57733" y="43422"/>
                </a:lnTo>
                <a:lnTo>
                  <a:pt x="51586" y="53349"/>
                </a:lnTo>
                <a:lnTo>
                  <a:pt x="41755" y="60797"/>
                </a:lnTo>
                <a:lnTo>
                  <a:pt x="28220" y="64519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68" name="object 68"/>
          <p:cNvSpPr/>
          <p:nvPr/>
        </p:nvSpPr>
        <p:spPr>
          <a:xfrm>
            <a:off x="554703" y="2956568"/>
            <a:ext cx="31960" cy="29265"/>
          </a:xfrm>
          <a:custGeom>
            <a:avLst/>
            <a:gdLst/>
            <a:ahLst/>
            <a:cxnLst/>
            <a:rect l="l" t="t" r="r" b="b"/>
            <a:pathLst>
              <a:path w="52705" h="48260">
                <a:moveTo>
                  <a:pt x="18875" y="48217"/>
                </a:moveTo>
                <a:lnTo>
                  <a:pt x="9180" y="43063"/>
                </a:lnTo>
                <a:lnTo>
                  <a:pt x="2275" y="34366"/>
                </a:lnTo>
                <a:lnTo>
                  <a:pt x="0" y="23702"/>
                </a:lnTo>
                <a:lnTo>
                  <a:pt x="4194" y="12649"/>
                </a:lnTo>
                <a:lnTo>
                  <a:pt x="8230" y="8613"/>
                </a:lnTo>
                <a:lnTo>
                  <a:pt x="16990" y="2293"/>
                </a:lnTo>
                <a:lnTo>
                  <a:pt x="27750" y="0"/>
                </a:lnTo>
                <a:lnTo>
                  <a:pt x="38560" y="3313"/>
                </a:lnTo>
                <a:lnTo>
                  <a:pt x="48590" y="12649"/>
                </a:lnTo>
                <a:lnTo>
                  <a:pt x="49596" y="13761"/>
                </a:lnTo>
                <a:lnTo>
                  <a:pt x="52684" y="22182"/>
                </a:lnTo>
                <a:lnTo>
                  <a:pt x="50335" y="31464"/>
                </a:lnTo>
                <a:lnTo>
                  <a:pt x="43370" y="39981"/>
                </a:lnTo>
                <a:lnTo>
                  <a:pt x="32610" y="46107"/>
                </a:lnTo>
                <a:lnTo>
                  <a:pt x="18875" y="48217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69" name="object 69"/>
          <p:cNvSpPr/>
          <p:nvPr/>
        </p:nvSpPr>
        <p:spPr>
          <a:xfrm>
            <a:off x="308221" y="3204088"/>
            <a:ext cx="18483" cy="19638"/>
          </a:xfrm>
          <a:custGeom>
            <a:avLst/>
            <a:gdLst/>
            <a:ahLst/>
            <a:cxnLst/>
            <a:rect l="l" t="t" r="r" b="b"/>
            <a:pathLst>
              <a:path w="30479" h="32385">
                <a:moveTo>
                  <a:pt x="14110" y="32259"/>
                </a:moveTo>
                <a:lnTo>
                  <a:pt x="3400" y="26767"/>
                </a:lnTo>
                <a:lnTo>
                  <a:pt x="0" y="15728"/>
                </a:lnTo>
                <a:lnTo>
                  <a:pt x="3910" y="4890"/>
                </a:lnTo>
                <a:lnTo>
                  <a:pt x="15130" y="0"/>
                </a:lnTo>
                <a:lnTo>
                  <a:pt x="17031" y="99"/>
                </a:lnTo>
                <a:lnTo>
                  <a:pt x="27161" y="5956"/>
                </a:lnTo>
                <a:lnTo>
                  <a:pt x="30109" y="16925"/>
                </a:lnTo>
                <a:lnTo>
                  <a:pt x="25788" y="27521"/>
                </a:lnTo>
                <a:lnTo>
                  <a:pt x="14110" y="32259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70" name="object 70"/>
          <p:cNvSpPr/>
          <p:nvPr/>
        </p:nvSpPr>
        <p:spPr>
          <a:xfrm>
            <a:off x="363375" y="3392542"/>
            <a:ext cx="8856" cy="9627"/>
          </a:xfrm>
          <a:custGeom>
            <a:avLst/>
            <a:gdLst/>
            <a:ahLst/>
            <a:cxnLst/>
            <a:rect l="l" t="t" r="r" b="b"/>
            <a:pathLst>
              <a:path w="14604" h="15875">
                <a:moveTo>
                  <a:pt x="4899" y="15425"/>
                </a:moveTo>
                <a:lnTo>
                  <a:pt x="0" y="6539"/>
                </a:lnTo>
                <a:lnTo>
                  <a:pt x="8934" y="0"/>
                </a:lnTo>
                <a:lnTo>
                  <a:pt x="9731" y="54"/>
                </a:lnTo>
                <a:lnTo>
                  <a:pt x="14423" y="8385"/>
                </a:lnTo>
                <a:lnTo>
                  <a:pt x="4899" y="15425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71" name="object 71"/>
          <p:cNvSpPr/>
          <p:nvPr/>
        </p:nvSpPr>
        <p:spPr>
          <a:xfrm>
            <a:off x="626395" y="3147797"/>
            <a:ext cx="15787" cy="15018"/>
          </a:xfrm>
          <a:custGeom>
            <a:avLst/>
            <a:gdLst/>
            <a:ahLst/>
            <a:cxnLst/>
            <a:rect l="l" t="t" r="r" b="b"/>
            <a:pathLst>
              <a:path w="26034" h="24764">
                <a:moveTo>
                  <a:pt x="4509" y="24556"/>
                </a:moveTo>
                <a:lnTo>
                  <a:pt x="0" y="14785"/>
                </a:lnTo>
                <a:lnTo>
                  <a:pt x="3537" y="4664"/>
                </a:lnTo>
                <a:lnTo>
                  <a:pt x="15120" y="0"/>
                </a:lnTo>
                <a:lnTo>
                  <a:pt x="17430" y="206"/>
                </a:lnTo>
                <a:lnTo>
                  <a:pt x="24792" y="5581"/>
                </a:lnTo>
                <a:lnTo>
                  <a:pt x="25661" y="14654"/>
                </a:lnTo>
                <a:lnTo>
                  <a:pt x="19183" y="22591"/>
                </a:lnTo>
                <a:lnTo>
                  <a:pt x="4509" y="24556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72" name="object 72"/>
          <p:cNvSpPr/>
          <p:nvPr/>
        </p:nvSpPr>
        <p:spPr>
          <a:xfrm>
            <a:off x="3565769" y="3700920"/>
            <a:ext cx="18483" cy="19638"/>
          </a:xfrm>
          <a:custGeom>
            <a:avLst/>
            <a:gdLst/>
            <a:ahLst/>
            <a:cxnLst/>
            <a:rect l="l" t="t" r="r" b="b"/>
            <a:pathLst>
              <a:path w="30479" h="32385">
                <a:moveTo>
                  <a:pt x="14110" y="32260"/>
                </a:moveTo>
                <a:lnTo>
                  <a:pt x="3400" y="26768"/>
                </a:lnTo>
                <a:lnTo>
                  <a:pt x="0" y="15728"/>
                </a:lnTo>
                <a:lnTo>
                  <a:pt x="3910" y="4890"/>
                </a:lnTo>
                <a:lnTo>
                  <a:pt x="15130" y="0"/>
                </a:lnTo>
                <a:lnTo>
                  <a:pt x="17031" y="99"/>
                </a:lnTo>
                <a:lnTo>
                  <a:pt x="27161" y="5956"/>
                </a:lnTo>
                <a:lnTo>
                  <a:pt x="30109" y="16926"/>
                </a:lnTo>
                <a:lnTo>
                  <a:pt x="25787" y="27522"/>
                </a:lnTo>
                <a:lnTo>
                  <a:pt x="14110" y="32260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73" name="object 73"/>
          <p:cNvSpPr/>
          <p:nvPr/>
        </p:nvSpPr>
        <p:spPr>
          <a:xfrm>
            <a:off x="3715063" y="3480650"/>
            <a:ext cx="18483" cy="19638"/>
          </a:xfrm>
          <a:custGeom>
            <a:avLst/>
            <a:gdLst/>
            <a:ahLst/>
            <a:cxnLst/>
            <a:rect l="l" t="t" r="r" b="b"/>
            <a:pathLst>
              <a:path w="30479" h="32385">
                <a:moveTo>
                  <a:pt x="14110" y="32260"/>
                </a:moveTo>
                <a:lnTo>
                  <a:pt x="3400" y="26768"/>
                </a:lnTo>
                <a:lnTo>
                  <a:pt x="0" y="15728"/>
                </a:lnTo>
                <a:lnTo>
                  <a:pt x="3910" y="4890"/>
                </a:lnTo>
                <a:lnTo>
                  <a:pt x="15130" y="0"/>
                </a:lnTo>
                <a:lnTo>
                  <a:pt x="17031" y="99"/>
                </a:lnTo>
                <a:lnTo>
                  <a:pt x="27161" y="5956"/>
                </a:lnTo>
                <a:lnTo>
                  <a:pt x="30109" y="16926"/>
                </a:lnTo>
                <a:lnTo>
                  <a:pt x="25787" y="27522"/>
                </a:lnTo>
                <a:lnTo>
                  <a:pt x="14110" y="32260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74" name="object 74"/>
          <p:cNvSpPr/>
          <p:nvPr/>
        </p:nvSpPr>
        <p:spPr>
          <a:xfrm>
            <a:off x="4207894" y="4207541"/>
            <a:ext cx="19253" cy="20793"/>
          </a:xfrm>
          <a:custGeom>
            <a:avLst/>
            <a:gdLst/>
            <a:ahLst/>
            <a:cxnLst/>
            <a:rect l="l" t="t" r="r" b="b"/>
            <a:pathLst>
              <a:path w="31750" h="34290">
                <a:moveTo>
                  <a:pt x="7884" y="33805"/>
                </a:moveTo>
                <a:lnTo>
                  <a:pt x="745" y="25051"/>
                </a:lnTo>
                <a:lnTo>
                  <a:pt x="0" y="13816"/>
                </a:lnTo>
                <a:lnTo>
                  <a:pt x="5648" y="4124"/>
                </a:lnTo>
                <a:lnTo>
                  <a:pt x="17691" y="0"/>
                </a:lnTo>
                <a:lnTo>
                  <a:pt x="27275" y="3734"/>
                </a:lnTo>
                <a:lnTo>
                  <a:pt x="31589" y="12598"/>
                </a:lnTo>
                <a:lnTo>
                  <a:pt x="30110" y="22977"/>
                </a:lnTo>
                <a:lnTo>
                  <a:pt x="22366" y="31251"/>
                </a:lnTo>
                <a:lnTo>
                  <a:pt x="7884" y="33805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75" name="object 75"/>
          <p:cNvSpPr/>
          <p:nvPr/>
        </p:nvSpPr>
        <p:spPr>
          <a:xfrm>
            <a:off x="3260864" y="5047013"/>
            <a:ext cx="21179" cy="22334"/>
          </a:xfrm>
          <a:custGeom>
            <a:avLst/>
            <a:gdLst/>
            <a:ahLst/>
            <a:cxnLst/>
            <a:rect l="l" t="t" r="r" b="b"/>
            <a:pathLst>
              <a:path w="34925" h="36829">
                <a:moveTo>
                  <a:pt x="6107" y="36383"/>
                </a:moveTo>
                <a:lnTo>
                  <a:pt x="105" y="26404"/>
                </a:lnTo>
                <a:lnTo>
                  <a:pt x="0" y="14374"/>
                </a:lnTo>
                <a:lnTo>
                  <a:pt x="5790" y="4253"/>
                </a:lnTo>
                <a:lnTo>
                  <a:pt x="17477" y="0"/>
                </a:lnTo>
                <a:lnTo>
                  <a:pt x="23588" y="881"/>
                </a:lnTo>
                <a:lnTo>
                  <a:pt x="31704" y="6701"/>
                </a:lnTo>
                <a:lnTo>
                  <a:pt x="34421" y="15761"/>
                </a:lnTo>
                <a:lnTo>
                  <a:pt x="31332" y="25463"/>
                </a:lnTo>
                <a:lnTo>
                  <a:pt x="22029" y="33204"/>
                </a:lnTo>
                <a:lnTo>
                  <a:pt x="6107" y="36383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76" name="object 76"/>
          <p:cNvSpPr/>
          <p:nvPr/>
        </p:nvSpPr>
        <p:spPr>
          <a:xfrm>
            <a:off x="3558349" y="4635843"/>
            <a:ext cx="21564" cy="20023"/>
          </a:xfrm>
          <a:custGeom>
            <a:avLst/>
            <a:gdLst/>
            <a:ahLst/>
            <a:cxnLst/>
            <a:rect l="l" t="t" r="r" b="b"/>
            <a:pathLst>
              <a:path w="35560" h="33020">
                <a:moveTo>
                  <a:pt x="10901" y="32507"/>
                </a:moveTo>
                <a:lnTo>
                  <a:pt x="2947" y="24920"/>
                </a:lnTo>
                <a:lnTo>
                  <a:pt x="0" y="9604"/>
                </a:lnTo>
                <a:lnTo>
                  <a:pt x="6890" y="489"/>
                </a:lnTo>
                <a:lnTo>
                  <a:pt x="19296" y="0"/>
                </a:lnTo>
                <a:lnTo>
                  <a:pt x="27367" y="0"/>
                </a:lnTo>
                <a:lnTo>
                  <a:pt x="27367" y="4035"/>
                </a:lnTo>
                <a:lnTo>
                  <a:pt x="35440" y="12107"/>
                </a:lnTo>
                <a:lnTo>
                  <a:pt x="35440" y="20180"/>
                </a:lnTo>
                <a:lnTo>
                  <a:pt x="31404" y="24215"/>
                </a:lnTo>
                <a:lnTo>
                  <a:pt x="31404" y="28251"/>
                </a:lnTo>
                <a:lnTo>
                  <a:pt x="27367" y="32287"/>
                </a:lnTo>
                <a:lnTo>
                  <a:pt x="19296" y="32287"/>
                </a:lnTo>
                <a:lnTo>
                  <a:pt x="10901" y="32507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77" name="object 77"/>
          <p:cNvSpPr/>
          <p:nvPr/>
        </p:nvSpPr>
        <p:spPr>
          <a:xfrm>
            <a:off x="3635192" y="4875692"/>
            <a:ext cx="21179" cy="20793"/>
          </a:xfrm>
          <a:custGeom>
            <a:avLst/>
            <a:gdLst/>
            <a:ahLst/>
            <a:cxnLst/>
            <a:rect l="l" t="t" r="r" b="b"/>
            <a:pathLst>
              <a:path w="34925" h="34290">
                <a:moveTo>
                  <a:pt x="7883" y="33806"/>
                </a:moveTo>
                <a:lnTo>
                  <a:pt x="744" y="25051"/>
                </a:lnTo>
                <a:lnTo>
                  <a:pt x="0" y="13816"/>
                </a:lnTo>
                <a:lnTo>
                  <a:pt x="5648" y="4124"/>
                </a:lnTo>
                <a:lnTo>
                  <a:pt x="17691" y="0"/>
                </a:lnTo>
                <a:lnTo>
                  <a:pt x="23806" y="880"/>
                </a:lnTo>
                <a:lnTo>
                  <a:pt x="31951" y="6649"/>
                </a:lnTo>
                <a:lnTo>
                  <a:pt x="34783" y="15518"/>
                </a:lnTo>
                <a:lnTo>
                  <a:pt x="31949" y="24797"/>
                </a:lnTo>
                <a:lnTo>
                  <a:pt x="23100" y="31790"/>
                </a:lnTo>
                <a:lnTo>
                  <a:pt x="7883" y="33806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78" name="object 78"/>
          <p:cNvSpPr/>
          <p:nvPr/>
        </p:nvSpPr>
        <p:spPr>
          <a:xfrm>
            <a:off x="3008646" y="4116985"/>
            <a:ext cx="21179" cy="20793"/>
          </a:xfrm>
          <a:custGeom>
            <a:avLst/>
            <a:gdLst/>
            <a:ahLst/>
            <a:cxnLst/>
            <a:rect l="l" t="t" r="r" b="b"/>
            <a:pathLst>
              <a:path w="34925" h="34290">
                <a:moveTo>
                  <a:pt x="7884" y="33806"/>
                </a:moveTo>
                <a:lnTo>
                  <a:pt x="745" y="25052"/>
                </a:lnTo>
                <a:lnTo>
                  <a:pt x="0" y="13817"/>
                </a:lnTo>
                <a:lnTo>
                  <a:pt x="5648" y="4124"/>
                </a:lnTo>
                <a:lnTo>
                  <a:pt x="17691" y="0"/>
                </a:lnTo>
                <a:lnTo>
                  <a:pt x="23806" y="880"/>
                </a:lnTo>
                <a:lnTo>
                  <a:pt x="31951" y="6649"/>
                </a:lnTo>
                <a:lnTo>
                  <a:pt x="34783" y="15519"/>
                </a:lnTo>
                <a:lnTo>
                  <a:pt x="31950" y="24797"/>
                </a:lnTo>
                <a:lnTo>
                  <a:pt x="23100" y="31790"/>
                </a:lnTo>
                <a:lnTo>
                  <a:pt x="7884" y="33806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79" name="object 79"/>
          <p:cNvSpPr/>
          <p:nvPr/>
        </p:nvSpPr>
        <p:spPr>
          <a:xfrm>
            <a:off x="3034059" y="3311776"/>
            <a:ext cx="22719" cy="22719"/>
          </a:xfrm>
          <a:custGeom>
            <a:avLst/>
            <a:gdLst/>
            <a:ahLst/>
            <a:cxnLst/>
            <a:rect l="l" t="t" r="r" b="b"/>
            <a:pathLst>
              <a:path w="37464" h="37464">
                <a:moveTo>
                  <a:pt x="17830" y="37134"/>
                </a:moveTo>
                <a:lnTo>
                  <a:pt x="8072" y="32288"/>
                </a:lnTo>
                <a:lnTo>
                  <a:pt x="4035" y="28251"/>
                </a:lnTo>
                <a:lnTo>
                  <a:pt x="0" y="20180"/>
                </a:lnTo>
                <a:lnTo>
                  <a:pt x="8072" y="4036"/>
                </a:lnTo>
                <a:lnTo>
                  <a:pt x="12108" y="0"/>
                </a:lnTo>
                <a:lnTo>
                  <a:pt x="28252" y="0"/>
                </a:lnTo>
                <a:lnTo>
                  <a:pt x="36324" y="8071"/>
                </a:lnTo>
                <a:lnTo>
                  <a:pt x="36324" y="12108"/>
                </a:lnTo>
                <a:lnTo>
                  <a:pt x="37334" y="14646"/>
                </a:lnTo>
                <a:lnTo>
                  <a:pt x="36724" y="25595"/>
                </a:lnTo>
                <a:lnTo>
                  <a:pt x="30746" y="36982"/>
                </a:lnTo>
                <a:lnTo>
                  <a:pt x="17830" y="37134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80" name="object 80"/>
          <p:cNvSpPr/>
          <p:nvPr/>
        </p:nvSpPr>
        <p:spPr>
          <a:xfrm>
            <a:off x="3158879" y="3128218"/>
            <a:ext cx="22334" cy="22334"/>
          </a:xfrm>
          <a:custGeom>
            <a:avLst/>
            <a:gdLst/>
            <a:ahLst/>
            <a:cxnLst/>
            <a:rect l="l" t="t" r="r" b="b"/>
            <a:pathLst>
              <a:path w="36829" h="36829">
                <a:moveTo>
                  <a:pt x="24216" y="36323"/>
                </a:moveTo>
                <a:lnTo>
                  <a:pt x="16144" y="36323"/>
                </a:lnTo>
                <a:lnTo>
                  <a:pt x="12108" y="32288"/>
                </a:lnTo>
                <a:lnTo>
                  <a:pt x="12108" y="28251"/>
                </a:lnTo>
                <a:lnTo>
                  <a:pt x="8072" y="28251"/>
                </a:lnTo>
                <a:lnTo>
                  <a:pt x="0" y="24216"/>
                </a:lnTo>
                <a:lnTo>
                  <a:pt x="0" y="12108"/>
                </a:lnTo>
                <a:lnTo>
                  <a:pt x="8072" y="4036"/>
                </a:lnTo>
                <a:lnTo>
                  <a:pt x="16144" y="0"/>
                </a:lnTo>
                <a:lnTo>
                  <a:pt x="28252" y="0"/>
                </a:lnTo>
                <a:lnTo>
                  <a:pt x="32288" y="8071"/>
                </a:lnTo>
                <a:lnTo>
                  <a:pt x="36324" y="12108"/>
                </a:lnTo>
                <a:lnTo>
                  <a:pt x="36324" y="24216"/>
                </a:lnTo>
                <a:lnTo>
                  <a:pt x="32288" y="28251"/>
                </a:lnTo>
                <a:lnTo>
                  <a:pt x="32288" y="32288"/>
                </a:lnTo>
                <a:lnTo>
                  <a:pt x="28252" y="32288"/>
                </a:lnTo>
                <a:lnTo>
                  <a:pt x="24216" y="36323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81" name="object 81"/>
          <p:cNvSpPr/>
          <p:nvPr/>
        </p:nvSpPr>
        <p:spPr>
          <a:xfrm>
            <a:off x="4130024" y="2817393"/>
            <a:ext cx="23489" cy="24259"/>
          </a:xfrm>
          <a:custGeom>
            <a:avLst/>
            <a:gdLst/>
            <a:ahLst/>
            <a:cxnLst/>
            <a:rect l="l" t="t" r="r" b="b"/>
            <a:pathLst>
              <a:path w="38734" h="40004">
                <a:moveTo>
                  <a:pt x="14359" y="39524"/>
                </a:moveTo>
                <a:lnTo>
                  <a:pt x="4344" y="33197"/>
                </a:lnTo>
                <a:lnTo>
                  <a:pt x="0" y="23117"/>
                </a:lnTo>
                <a:lnTo>
                  <a:pt x="1325" y="12249"/>
                </a:lnTo>
                <a:lnTo>
                  <a:pt x="8322" y="3556"/>
                </a:lnTo>
                <a:lnTo>
                  <a:pt x="20988" y="0"/>
                </a:lnTo>
                <a:lnTo>
                  <a:pt x="29746" y="2371"/>
                </a:lnTo>
                <a:lnTo>
                  <a:pt x="36392" y="10145"/>
                </a:lnTo>
                <a:lnTo>
                  <a:pt x="38379" y="20601"/>
                </a:lnTo>
                <a:lnTo>
                  <a:pt x="35504" y="30886"/>
                </a:lnTo>
                <a:lnTo>
                  <a:pt x="27564" y="38145"/>
                </a:lnTo>
                <a:lnTo>
                  <a:pt x="14359" y="39524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82" name="object 82"/>
          <p:cNvSpPr/>
          <p:nvPr/>
        </p:nvSpPr>
        <p:spPr>
          <a:xfrm>
            <a:off x="4136918" y="2912842"/>
            <a:ext cx="19253" cy="20793"/>
          </a:xfrm>
          <a:custGeom>
            <a:avLst/>
            <a:gdLst/>
            <a:ahLst/>
            <a:cxnLst/>
            <a:rect l="l" t="t" r="r" b="b"/>
            <a:pathLst>
              <a:path w="31750" h="34289">
                <a:moveTo>
                  <a:pt x="7884" y="33805"/>
                </a:moveTo>
                <a:lnTo>
                  <a:pt x="745" y="25051"/>
                </a:lnTo>
                <a:lnTo>
                  <a:pt x="0" y="13816"/>
                </a:lnTo>
                <a:lnTo>
                  <a:pt x="5648" y="4124"/>
                </a:lnTo>
                <a:lnTo>
                  <a:pt x="17691" y="0"/>
                </a:lnTo>
                <a:lnTo>
                  <a:pt x="25799" y="2228"/>
                </a:lnTo>
                <a:lnTo>
                  <a:pt x="31309" y="10075"/>
                </a:lnTo>
                <a:lnTo>
                  <a:pt x="30523" y="20288"/>
                </a:lnTo>
                <a:lnTo>
                  <a:pt x="22896" y="29365"/>
                </a:lnTo>
                <a:lnTo>
                  <a:pt x="7884" y="33805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83" name="object 83"/>
          <p:cNvSpPr/>
          <p:nvPr/>
        </p:nvSpPr>
        <p:spPr>
          <a:xfrm>
            <a:off x="2377540" y="1517800"/>
            <a:ext cx="26955" cy="27725"/>
          </a:xfrm>
          <a:custGeom>
            <a:avLst/>
            <a:gdLst/>
            <a:ahLst/>
            <a:cxnLst/>
            <a:rect l="l" t="t" r="r" b="b"/>
            <a:pathLst>
              <a:path w="44450" h="45719">
                <a:moveTo>
                  <a:pt x="10564" y="45609"/>
                </a:moveTo>
                <a:lnTo>
                  <a:pt x="2814" y="36892"/>
                </a:lnTo>
                <a:lnTo>
                  <a:pt x="0" y="25084"/>
                </a:lnTo>
                <a:lnTo>
                  <a:pt x="2122" y="13074"/>
                </a:lnTo>
                <a:lnTo>
                  <a:pt x="9181" y="3749"/>
                </a:lnTo>
                <a:lnTo>
                  <a:pt x="21176" y="0"/>
                </a:lnTo>
                <a:lnTo>
                  <a:pt x="32357" y="2165"/>
                </a:lnTo>
                <a:lnTo>
                  <a:pt x="40388" y="8407"/>
                </a:lnTo>
                <a:lnTo>
                  <a:pt x="44009" y="17159"/>
                </a:lnTo>
                <a:lnTo>
                  <a:pt x="43029" y="26837"/>
                </a:lnTo>
                <a:lnTo>
                  <a:pt x="37256" y="35861"/>
                </a:lnTo>
                <a:lnTo>
                  <a:pt x="26499" y="42645"/>
                </a:lnTo>
                <a:lnTo>
                  <a:pt x="10564" y="45609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84" name="object 84"/>
          <p:cNvSpPr/>
          <p:nvPr/>
        </p:nvSpPr>
        <p:spPr>
          <a:xfrm>
            <a:off x="2388549" y="1615697"/>
            <a:ext cx="18483" cy="19638"/>
          </a:xfrm>
          <a:custGeom>
            <a:avLst/>
            <a:gdLst/>
            <a:ahLst/>
            <a:cxnLst/>
            <a:rect l="l" t="t" r="r" b="b"/>
            <a:pathLst>
              <a:path w="30479" h="32385">
                <a:moveTo>
                  <a:pt x="14110" y="32260"/>
                </a:moveTo>
                <a:lnTo>
                  <a:pt x="3400" y="26768"/>
                </a:lnTo>
                <a:lnTo>
                  <a:pt x="0" y="15728"/>
                </a:lnTo>
                <a:lnTo>
                  <a:pt x="3910" y="4890"/>
                </a:lnTo>
                <a:lnTo>
                  <a:pt x="15130" y="0"/>
                </a:lnTo>
                <a:lnTo>
                  <a:pt x="17031" y="99"/>
                </a:lnTo>
                <a:lnTo>
                  <a:pt x="27161" y="5956"/>
                </a:lnTo>
                <a:lnTo>
                  <a:pt x="30109" y="16926"/>
                </a:lnTo>
                <a:lnTo>
                  <a:pt x="25787" y="27522"/>
                </a:lnTo>
                <a:lnTo>
                  <a:pt x="14110" y="32260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85" name="object 85"/>
          <p:cNvSpPr/>
          <p:nvPr/>
        </p:nvSpPr>
        <p:spPr>
          <a:xfrm>
            <a:off x="2469315" y="1564301"/>
            <a:ext cx="18483" cy="19638"/>
          </a:xfrm>
          <a:custGeom>
            <a:avLst/>
            <a:gdLst/>
            <a:ahLst/>
            <a:cxnLst/>
            <a:rect l="l" t="t" r="r" b="b"/>
            <a:pathLst>
              <a:path w="30479" h="32385">
                <a:moveTo>
                  <a:pt x="14110" y="32260"/>
                </a:moveTo>
                <a:lnTo>
                  <a:pt x="3400" y="26768"/>
                </a:lnTo>
                <a:lnTo>
                  <a:pt x="0" y="15728"/>
                </a:lnTo>
                <a:lnTo>
                  <a:pt x="3910" y="4890"/>
                </a:lnTo>
                <a:lnTo>
                  <a:pt x="15130" y="0"/>
                </a:lnTo>
                <a:lnTo>
                  <a:pt x="17031" y="99"/>
                </a:lnTo>
                <a:lnTo>
                  <a:pt x="27161" y="5956"/>
                </a:lnTo>
                <a:lnTo>
                  <a:pt x="30109" y="16926"/>
                </a:lnTo>
                <a:lnTo>
                  <a:pt x="25787" y="27522"/>
                </a:lnTo>
                <a:lnTo>
                  <a:pt x="14110" y="32260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86" name="object 86"/>
          <p:cNvSpPr/>
          <p:nvPr/>
        </p:nvSpPr>
        <p:spPr>
          <a:xfrm>
            <a:off x="2420691" y="3157654"/>
            <a:ext cx="46593" cy="19253"/>
          </a:xfrm>
          <a:custGeom>
            <a:avLst/>
            <a:gdLst/>
            <a:ahLst/>
            <a:cxnLst/>
            <a:rect l="l" t="t" r="r" b="b"/>
            <a:pathLst>
              <a:path w="76835" h="31750">
                <a:moveTo>
                  <a:pt x="40046" y="31750"/>
                </a:moveTo>
                <a:lnTo>
                  <a:pt x="23883" y="31481"/>
                </a:lnTo>
                <a:lnTo>
                  <a:pt x="10748" y="27245"/>
                </a:lnTo>
                <a:lnTo>
                  <a:pt x="264" y="18795"/>
                </a:lnTo>
                <a:lnTo>
                  <a:pt x="0" y="11042"/>
                </a:lnTo>
                <a:lnTo>
                  <a:pt x="12573" y="2357"/>
                </a:lnTo>
                <a:lnTo>
                  <a:pt x="25813" y="229"/>
                </a:lnTo>
                <a:lnTo>
                  <a:pt x="39306" y="0"/>
                </a:lnTo>
                <a:lnTo>
                  <a:pt x="52353" y="1799"/>
                </a:lnTo>
                <a:lnTo>
                  <a:pt x="64075" y="5798"/>
                </a:lnTo>
                <a:lnTo>
                  <a:pt x="75133" y="11997"/>
                </a:lnTo>
                <a:lnTo>
                  <a:pt x="76692" y="18577"/>
                </a:lnTo>
                <a:lnTo>
                  <a:pt x="63496" y="28139"/>
                </a:lnTo>
                <a:lnTo>
                  <a:pt x="52847" y="30909"/>
                </a:lnTo>
                <a:lnTo>
                  <a:pt x="40046" y="31750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87" name="object 87"/>
          <p:cNvSpPr/>
          <p:nvPr/>
        </p:nvSpPr>
        <p:spPr>
          <a:xfrm>
            <a:off x="2529886" y="3152692"/>
            <a:ext cx="26955" cy="20023"/>
          </a:xfrm>
          <a:custGeom>
            <a:avLst/>
            <a:gdLst/>
            <a:ahLst/>
            <a:cxnLst/>
            <a:rect l="l" t="t" r="r" b="b"/>
            <a:pathLst>
              <a:path w="44450" h="33020">
                <a:moveTo>
                  <a:pt x="18244" y="32587"/>
                </a:moveTo>
                <a:lnTo>
                  <a:pt x="8071" y="28251"/>
                </a:lnTo>
                <a:lnTo>
                  <a:pt x="0" y="20180"/>
                </a:lnTo>
                <a:lnTo>
                  <a:pt x="4036" y="16143"/>
                </a:lnTo>
                <a:lnTo>
                  <a:pt x="8071" y="8071"/>
                </a:lnTo>
                <a:lnTo>
                  <a:pt x="12108" y="4036"/>
                </a:lnTo>
                <a:lnTo>
                  <a:pt x="20180" y="4036"/>
                </a:lnTo>
                <a:lnTo>
                  <a:pt x="24216" y="0"/>
                </a:lnTo>
                <a:lnTo>
                  <a:pt x="32288" y="0"/>
                </a:lnTo>
                <a:lnTo>
                  <a:pt x="36324" y="4036"/>
                </a:lnTo>
                <a:lnTo>
                  <a:pt x="36324" y="8071"/>
                </a:lnTo>
                <a:lnTo>
                  <a:pt x="40360" y="8071"/>
                </a:lnTo>
                <a:lnTo>
                  <a:pt x="44396" y="16143"/>
                </a:lnTo>
                <a:lnTo>
                  <a:pt x="44396" y="20180"/>
                </a:lnTo>
                <a:lnTo>
                  <a:pt x="30210" y="30638"/>
                </a:lnTo>
                <a:lnTo>
                  <a:pt x="18244" y="32587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88" name="object 88"/>
          <p:cNvSpPr/>
          <p:nvPr/>
        </p:nvSpPr>
        <p:spPr>
          <a:xfrm>
            <a:off x="1215451" y="3161578"/>
            <a:ext cx="54294" cy="25414"/>
          </a:xfrm>
          <a:custGeom>
            <a:avLst/>
            <a:gdLst/>
            <a:ahLst/>
            <a:cxnLst/>
            <a:rect l="l" t="t" r="r" b="b"/>
            <a:pathLst>
              <a:path w="89535" h="41910">
                <a:moveTo>
                  <a:pt x="30616" y="41753"/>
                </a:moveTo>
                <a:lnTo>
                  <a:pt x="17836" y="40658"/>
                </a:lnTo>
                <a:lnTo>
                  <a:pt x="5824" y="37265"/>
                </a:lnTo>
                <a:lnTo>
                  <a:pt x="0" y="27725"/>
                </a:lnTo>
                <a:lnTo>
                  <a:pt x="4294" y="17634"/>
                </a:lnTo>
                <a:lnTo>
                  <a:pt x="12366" y="9562"/>
                </a:lnTo>
                <a:lnTo>
                  <a:pt x="23160" y="3652"/>
                </a:lnTo>
                <a:lnTo>
                  <a:pt x="33243" y="1450"/>
                </a:lnTo>
                <a:lnTo>
                  <a:pt x="51170" y="0"/>
                </a:lnTo>
                <a:lnTo>
                  <a:pt x="63381" y="1247"/>
                </a:lnTo>
                <a:lnTo>
                  <a:pt x="74805" y="5780"/>
                </a:lnTo>
                <a:lnTo>
                  <a:pt x="85014" y="13597"/>
                </a:lnTo>
                <a:lnTo>
                  <a:pt x="89050" y="21669"/>
                </a:lnTo>
                <a:lnTo>
                  <a:pt x="89050" y="29742"/>
                </a:lnTo>
                <a:lnTo>
                  <a:pt x="46048" y="41684"/>
                </a:lnTo>
                <a:lnTo>
                  <a:pt x="30616" y="41753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89" name="object 89"/>
          <p:cNvSpPr/>
          <p:nvPr/>
        </p:nvSpPr>
        <p:spPr>
          <a:xfrm>
            <a:off x="1313262" y="3157587"/>
            <a:ext cx="28495" cy="19638"/>
          </a:xfrm>
          <a:custGeom>
            <a:avLst/>
            <a:gdLst/>
            <a:ahLst/>
            <a:cxnLst/>
            <a:rect l="l" t="t" r="r" b="b"/>
            <a:pathLst>
              <a:path w="46989" h="32385">
                <a:moveTo>
                  <a:pt x="32691" y="32288"/>
                </a:moveTo>
                <a:lnTo>
                  <a:pt x="20583" y="32288"/>
                </a:lnTo>
                <a:lnTo>
                  <a:pt x="12511" y="28251"/>
                </a:lnTo>
                <a:lnTo>
                  <a:pt x="1515" y="23117"/>
                </a:lnTo>
                <a:lnTo>
                  <a:pt x="0" y="12286"/>
                </a:lnTo>
                <a:lnTo>
                  <a:pt x="8475" y="4036"/>
                </a:lnTo>
                <a:lnTo>
                  <a:pt x="12511" y="4036"/>
                </a:lnTo>
                <a:lnTo>
                  <a:pt x="20583" y="0"/>
                </a:lnTo>
                <a:lnTo>
                  <a:pt x="36727" y="0"/>
                </a:lnTo>
                <a:lnTo>
                  <a:pt x="40763" y="4036"/>
                </a:lnTo>
                <a:lnTo>
                  <a:pt x="43452" y="6115"/>
                </a:lnTo>
                <a:lnTo>
                  <a:pt x="46719" y="18063"/>
                </a:lnTo>
                <a:lnTo>
                  <a:pt x="40763" y="28251"/>
                </a:lnTo>
                <a:lnTo>
                  <a:pt x="36727" y="28251"/>
                </a:lnTo>
                <a:lnTo>
                  <a:pt x="32691" y="32288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90" name="object 90"/>
          <p:cNvSpPr/>
          <p:nvPr/>
        </p:nvSpPr>
        <p:spPr>
          <a:xfrm>
            <a:off x="2401401" y="396870"/>
            <a:ext cx="36581" cy="39276"/>
          </a:xfrm>
          <a:custGeom>
            <a:avLst/>
            <a:gdLst/>
            <a:ahLst/>
            <a:cxnLst/>
            <a:rect l="l" t="t" r="r" b="b"/>
            <a:pathLst>
              <a:path w="60325" h="64770">
                <a:moveTo>
                  <a:pt x="28220" y="64519"/>
                </a:moveTo>
                <a:lnTo>
                  <a:pt x="15682" y="61133"/>
                </a:lnTo>
                <a:lnTo>
                  <a:pt x="6800" y="53536"/>
                </a:lnTo>
                <a:lnTo>
                  <a:pt x="1572" y="43165"/>
                </a:lnTo>
                <a:lnTo>
                  <a:pt x="0" y="31457"/>
                </a:lnTo>
                <a:lnTo>
                  <a:pt x="2082" y="19850"/>
                </a:lnTo>
                <a:lnTo>
                  <a:pt x="7820" y="9780"/>
                </a:lnTo>
                <a:lnTo>
                  <a:pt x="17213" y="2684"/>
                </a:lnTo>
                <a:lnTo>
                  <a:pt x="30261" y="0"/>
                </a:lnTo>
                <a:lnTo>
                  <a:pt x="34063" y="199"/>
                </a:lnTo>
                <a:lnTo>
                  <a:pt x="45978" y="4092"/>
                </a:lnTo>
                <a:lnTo>
                  <a:pt x="54323" y="11912"/>
                </a:lnTo>
                <a:lnTo>
                  <a:pt x="59077" y="22289"/>
                </a:lnTo>
                <a:lnTo>
                  <a:pt x="60218" y="33851"/>
                </a:lnTo>
                <a:lnTo>
                  <a:pt x="57725" y="45227"/>
                </a:lnTo>
                <a:lnTo>
                  <a:pt x="51575" y="55044"/>
                </a:lnTo>
                <a:lnTo>
                  <a:pt x="41747" y="61932"/>
                </a:lnTo>
                <a:lnTo>
                  <a:pt x="28220" y="64519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91" name="object 91"/>
          <p:cNvSpPr/>
          <p:nvPr/>
        </p:nvSpPr>
        <p:spPr>
          <a:xfrm>
            <a:off x="2395277" y="560849"/>
            <a:ext cx="29265" cy="24644"/>
          </a:xfrm>
          <a:custGeom>
            <a:avLst/>
            <a:gdLst/>
            <a:ahLst/>
            <a:cxnLst/>
            <a:rect l="l" t="t" r="r" b="b"/>
            <a:pathLst>
              <a:path w="48260" h="40640">
                <a:moveTo>
                  <a:pt x="28251" y="40360"/>
                </a:moveTo>
                <a:lnTo>
                  <a:pt x="20180" y="40360"/>
                </a:lnTo>
                <a:lnTo>
                  <a:pt x="16144" y="36324"/>
                </a:lnTo>
                <a:lnTo>
                  <a:pt x="4036" y="36324"/>
                </a:lnTo>
                <a:lnTo>
                  <a:pt x="0" y="28252"/>
                </a:lnTo>
                <a:lnTo>
                  <a:pt x="0" y="12108"/>
                </a:lnTo>
                <a:lnTo>
                  <a:pt x="4036" y="4036"/>
                </a:lnTo>
                <a:lnTo>
                  <a:pt x="16144" y="4036"/>
                </a:lnTo>
                <a:lnTo>
                  <a:pt x="20180" y="0"/>
                </a:lnTo>
                <a:lnTo>
                  <a:pt x="28251" y="0"/>
                </a:lnTo>
                <a:lnTo>
                  <a:pt x="34848" y="1292"/>
                </a:lnTo>
                <a:lnTo>
                  <a:pt x="44712" y="10346"/>
                </a:lnTo>
                <a:lnTo>
                  <a:pt x="48144" y="24023"/>
                </a:lnTo>
                <a:lnTo>
                  <a:pt x="41662" y="35920"/>
                </a:lnTo>
                <a:lnTo>
                  <a:pt x="28251" y="40360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92" name="object 92"/>
          <p:cNvSpPr/>
          <p:nvPr/>
        </p:nvSpPr>
        <p:spPr>
          <a:xfrm>
            <a:off x="2533973" y="445819"/>
            <a:ext cx="21179" cy="22334"/>
          </a:xfrm>
          <a:custGeom>
            <a:avLst/>
            <a:gdLst/>
            <a:ahLst/>
            <a:cxnLst/>
            <a:rect l="l" t="t" r="r" b="b"/>
            <a:pathLst>
              <a:path w="34925" h="36829">
                <a:moveTo>
                  <a:pt x="6107" y="36384"/>
                </a:moveTo>
                <a:lnTo>
                  <a:pt x="105" y="26404"/>
                </a:lnTo>
                <a:lnTo>
                  <a:pt x="0" y="14374"/>
                </a:lnTo>
                <a:lnTo>
                  <a:pt x="5790" y="4253"/>
                </a:lnTo>
                <a:lnTo>
                  <a:pt x="17476" y="0"/>
                </a:lnTo>
                <a:lnTo>
                  <a:pt x="23586" y="881"/>
                </a:lnTo>
                <a:lnTo>
                  <a:pt x="31702" y="6700"/>
                </a:lnTo>
                <a:lnTo>
                  <a:pt x="34420" y="15760"/>
                </a:lnTo>
                <a:lnTo>
                  <a:pt x="31331" y="25462"/>
                </a:lnTo>
                <a:lnTo>
                  <a:pt x="22029" y="33203"/>
                </a:lnTo>
                <a:lnTo>
                  <a:pt x="6107" y="36384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93" name="object 93"/>
          <p:cNvSpPr/>
          <p:nvPr/>
        </p:nvSpPr>
        <p:spPr>
          <a:xfrm>
            <a:off x="1616989" y="487425"/>
            <a:ext cx="22334" cy="26955"/>
          </a:xfrm>
          <a:custGeom>
            <a:avLst/>
            <a:gdLst/>
            <a:ahLst/>
            <a:cxnLst/>
            <a:rect l="l" t="t" r="r" b="b"/>
            <a:pathLst>
              <a:path w="36830" h="44450">
                <a:moveTo>
                  <a:pt x="20180" y="44396"/>
                </a:moveTo>
                <a:lnTo>
                  <a:pt x="12108" y="44396"/>
                </a:lnTo>
                <a:lnTo>
                  <a:pt x="0" y="32288"/>
                </a:lnTo>
                <a:lnTo>
                  <a:pt x="0" y="8071"/>
                </a:lnTo>
                <a:lnTo>
                  <a:pt x="8072" y="0"/>
                </a:lnTo>
                <a:lnTo>
                  <a:pt x="16563" y="7"/>
                </a:lnTo>
                <a:lnTo>
                  <a:pt x="29468" y="5201"/>
                </a:lnTo>
                <a:lnTo>
                  <a:pt x="36324" y="16144"/>
                </a:lnTo>
                <a:lnTo>
                  <a:pt x="36324" y="28252"/>
                </a:lnTo>
                <a:lnTo>
                  <a:pt x="32288" y="32288"/>
                </a:lnTo>
                <a:lnTo>
                  <a:pt x="32288" y="36324"/>
                </a:lnTo>
                <a:lnTo>
                  <a:pt x="28252" y="40360"/>
                </a:lnTo>
                <a:lnTo>
                  <a:pt x="20180" y="44396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94" name="object 94"/>
          <p:cNvSpPr/>
          <p:nvPr/>
        </p:nvSpPr>
        <p:spPr>
          <a:xfrm>
            <a:off x="1582160" y="1153130"/>
            <a:ext cx="25029" cy="26184"/>
          </a:xfrm>
          <a:custGeom>
            <a:avLst/>
            <a:gdLst/>
            <a:ahLst/>
            <a:cxnLst/>
            <a:rect l="l" t="t" r="r" b="b"/>
            <a:pathLst>
              <a:path w="41275" h="43180">
                <a:moveTo>
                  <a:pt x="12399" y="42733"/>
                </a:moveTo>
                <a:lnTo>
                  <a:pt x="3552" y="35192"/>
                </a:lnTo>
                <a:lnTo>
                  <a:pt x="0" y="24207"/>
                </a:lnTo>
                <a:lnTo>
                  <a:pt x="1742" y="12719"/>
                </a:lnTo>
                <a:lnTo>
                  <a:pt x="8779" y="3670"/>
                </a:lnTo>
                <a:lnTo>
                  <a:pt x="21111" y="0"/>
                </a:lnTo>
                <a:lnTo>
                  <a:pt x="24799" y="268"/>
                </a:lnTo>
                <a:lnTo>
                  <a:pt x="34833" y="4803"/>
                </a:lnTo>
                <a:lnTo>
                  <a:pt x="40307" y="13268"/>
                </a:lnTo>
                <a:lnTo>
                  <a:pt x="40692" y="24207"/>
                </a:lnTo>
                <a:lnTo>
                  <a:pt x="36735" y="33248"/>
                </a:lnTo>
                <a:lnTo>
                  <a:pt x="27267" y="40395"/>
                </a:lnTo>
                <a:lnTo>
                  <a:pt x="12399" y="42733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95" name="object 95"/>
          <p:cNvSpPr/>
          <p:nvPr/>
        </p:nvSpPr>
        <p:spPr>
          <a:xfrm>
            <a:off x="428" y="2739074"/>
            <a:ext cx="1540" cy="5776"/>
          </a:xfrm>
          <a:custGeom>
            <a:avLst/>
            <a:gdLst/>
            <a:ahLst/>
            <a:cxnLst/>
            <a:rect l="l" t="t" r="r" b="b"/>
            <a:pathLst>
              <a:path w="2540" h="9525">
                <a:moveTo>
                  <a:pt x="0" y="4550"/>
                </a:moveTo>
                <a:lnTo>
                  <a:pt x="2058" y="4550"/>
                </a:lnTo>
              </a:path>
            </a:pathLst>
          </a:custGeom>
          <a:ln w="10371">
            <a:solidFill>
              <a:srgbClr val="F0E1D8"/>
            </a:solidFill>
          </a:ln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96" name="object 96"/>
          <p:cNvSpPr/>
          <p:nvPr/>
        </p:nvSpPr>
        <p:spPr>
          <a:xfrm>
            <a:off x="34107" y="2658308"/>
            <a:ext cx="18483" cy="19638"/>
          </a:xfrm>
          <a:custGeom>
            <a:avLst/>
            <a:gdLst/>
            <a:ahLst/>
            <a:cxnLst/>
            <a:rect l="l" t="t" r="r" b="b"/>
            <a:pathLst>
              <a:path w="30480" h="32385">
                <a:moveTo>
                  <a:pt x="14110" y="32259"/>
                </a:moveTo>
                <a:lnTo>
                  <a:pt x="3400" y="26768"/>
                </a:lnTo>
                <a:lnTo>
                  <a:pt x="0" y="15728"/>
                </a:lnTo>
                <a:lnTo>
                  <a:pt x="3910" y="4890"/>
                </a:lnTo>
                <a:lnTo>
                  <a:pt x="15130" y="0"/>
                </a:lnTo>
                <a:lnTo>
                  <a:pt x="17031" y="99"/>
                </a:lnTo>
                <a:lnTo>
                  <a:pt x="27161" y="5956"/>
                </a:lnTo>
                <a:lnTo>
                  <a:pt x="30109" y="16925"/>
                </a:lnTo>
                <a:lnTo>
                  <a:pt x="25787" y="27522"/>
                </a:lnTo>
                <a:lnTo>
                  <a:pt x="14110" y="32259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97" name="object 97"/>
          <p:cNvSpPr/>
          <p:nvPr/>
        </p:nvSpPr>
        <p:spPr>
          <a:xfrm>
            <a:off x="4135740" y="2513909"/>
            <a:ext cx="22719" cy="24259"/>
          </a:xfrm>
          <a:custGeom>
            <a:avLst/>
            <a:gdLst/>
            <a:ahLst/>
            <a:cxnLst/>
            <a:rect l="l" t="t" r="r" b="b"/>
            <a:pathLst>
              <a:path w="37465" h="40004">
                <a:moveTo>
                  <a:pt x="13088" y="39525"/>
                </a:moveTo>
                <a:lnTo>
                  <a:pt x="3629" y="33198"/>
                </a:lnTo>
                <a:lnTo>
                  <a:pt x="0" y="23118"/>
                </a:lnTo>
                <a:lnTo>
                  <a:pt x="1753" y="12250"/>
                </a:lnTo>
                <a:lnTo>
                  <a:pt x="8446" y="3556"/>
                </a:lnTo>
                <a:lnTo>
                  <a:pt x="19634" y="0"/>
                </a:lnTo>
                <a:lnTo>
                  <a:pt x="24714" y="658"/>
                </a:lnTo>
                <a:lnTo>
                  <a:pt x="33515" y="6777"/>
                </a:lnTo>
                <a:lnTo>
                  <a:pt x="37001" y="16814"/>
                </a:lnTo>
                <a:lnTo>
                  <a:pt x="34924" y="27679"/>
                </a:lnTo>
                <a:lnTo>
                  <a:pt x="27036" y="36280"/>
                </a:lnTo>
                <a:lnTo>
                  <a:pt x="13088" y="39525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98" name="object 98"/>
          <p:cNvSpPr/>
          <p:nvPr/>
        </p:nvSpPr>
        <p:spPr>
          <a:xfrm>
            <a:off x="4168735" y="2256928"/>
            <a:ext cx="21179" cy="20793"/>
          </a:xfrm>
          <a:custGeom>
            <a:avLst/>
            <a:gdLst/>
            <a:ahLst/>
            <a:cxnLst/>
            <a:rect l="l" t="t" r="r" b="b"/>
            <a:pathLst>
              <a:path w="34925" h="34289">
                <a:moveTo>
                  <a:pt x="7883" y="33805"/>
                </a:moveTo>
                <a:lnTo>
                  <a:pt x="744" y="25051"/>
                </a:lnTo>
                <a:lnTo>
                  <a:pt x="0" y="13816"/>
                </a:lnTo>
                <a:lnTo>
                  <a:pt x="5649" y="4124"/>
                </a:lnTo>
                <a:lnTo>
                  <a:pt x="17692" y="0"/>
                </a:lnTo>
                <a:lnTo>
                  <a:pt x="23807" y="880"/>
                </a:lnTo>
                <a:lnTo>
                  <a:pt x="31951" y="6649"/>
                </a:lnTo>
                <a:lnTo>
                  <a:pt x="34783" y="15518"/>
                </a:lnTo>
                <a:lnTo>
                  <a:pt x="31949" y="24796"/>
                </a:lnTo>
                <a:lnTo>
                  <a:pt x="23100" y="31790"/>
                </a:lnTo>
                <a:lnTo>
                  <a:pt x="7883" y="33805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99" name="object 99"/>
          <p:cNvSpPr/>
          <p:nvPr/>
        </p:nvSpPr>
        <p:spPr>
          <a:xfrm>
            <a:off x="4251948" y="2315666"/>
            <a:ext cx="21179" cy="20793"/>
          </a:xfrm>
          <a:custGeom>
            <a:avLst/>
            <a:gdLst/>
            <a:ahLst/>
            <a:cxnLst/>
            <a:rect l="l" t="t" r="r" b="b"/>
            <a:pathLst>
              <a:path w="34925" h="34289">
                <a:moveTo>
                  <a:pt x="7883" y="33805"/>
                </a:moveTo>
                <a:lnTo>
                  <a:pt x="744" y="25051"/>
                </a:lnTo>
                <a:lnTo>
                  <a:pt x="0" y="13816"/>
                </a:lnTo>
                <a:lnTo>
                  <a:pt x="5649" y="4124"/>
                </a:lnTo>
                <a:lnTo>
                  <a:pt x="17692" y="0"/>
                </a:lnTo>
                <a:lnTo>
                  <a:pt x="23808" y="880"/>
                </a:lnTo>
                <a:lnTo>
                  <a:pt x="31952" y="6649"/>
                </a:lnTo>
                <a:lnTo>
                  <a:pt x="34783" y="15519"/>
                </a:lnTo>
                <a:lnTo>
                  <a:pt x="31950" y="24796"/>
                </a:lnTo>
                <a:lnTo>
                  <a:pt x="23100" y="31789"/>
                </a:lnTo>
                <a:lnTo>
                  <a:pt x="7883" y="33805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100" name="Текстовое поле 99"/>
          <p:cNvSpPr txBox="1"/>
          <p:nvPr/>
        </p:nvSpPr>
        <p:spPr>
          <a:xfrm>
            <a:off x="5431790" y="2321560"/>
            <a:ext cx="5591810" cy="27997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en-US" sz="8800" i="1">
                <a:solidFill>
                  <a:schemeClr val="bg1"/>
                </a:solidFill>
                <a:latin typeface="Gabriola" panose="04040605051002020D02" charset="0"/>
                <a:cs typeface="Gabriola" panose="04040605051002020D02" charset="0"/>
              </a:rPr>
              <a:t>Appearance &amp; Character</a:t>
            </a:r>
            <a:endParaRPr lang="en-US" altLang="en-US" sz="8800" i="1">
              <a:solidFill>
                <a:schemeClr val="bg1"/>
              </a:solidFill>
              <a:latin typeface="Gabriola" panose="04040605051002020D02" charset="0"/>
              <a:cs typeface="Gabriola" panose="04040605051002020D02" charset="0"/>
            </a:endParaRPr>
          </a:p>
        </p:txBody>
      </p:sp>
      <p:sp>
        <p:nvSpPr>
          <p:cNvPr id="101" name="Овал 100"/>
          <p:cNvSpPr/>
          <p:nvPr/>
        </p:nvSpPr>
        <p:spPr>
          <a:xfrm>
            <a:off x="5577840" y="717550"/>
            <a:ext cx="5299710" cy="1181100"/>
          </a:xfrm>
          <a:prstGeom prst="ellipse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ru-RU" altLang="en-US"/>
          </a:p>
        </p:txBody>
      </p:sp>
      <p:sp>
        <p:nvSpPr>
          <p:cNvPr id="102" name="Текстовое поле 101"/>
          <p:cNvSpPr txBox="1"/>
          <p:nvPr/>
        </p:nvSpPr>
        <p:spPr>
          <a:xfrm>
            <a:off x="6777355" y="1031875"/>
            <a:ext cx="320421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ru-RU" sz="3200" b="1">
                <a:latin typeface="Arial Black" panose="020B0A04020102020204" charset="0"/>
                <a:cs typeface="Arial Black" panose="020B0A04020102020204" charset="0"/>
              </a:rPr>
              <a:t>LESSON 3</a:t>
            </a:r>
            <a:r>
              <a:rPr lang="ru-RU" altLang="en-US" sz="3200" b="1">
                <a:latin typeface="Arial Black" panose="020B0A04020102020204" charset="0"/>
                <a:cs typeface="Arial Black" panose="020B0A04020102020204" charset="0"/>
              </a:rPr>
              <a:t>7</a:t>
            </a:r>
            <a:endParaRPr lang="ru-RU" altLang="en-US" sz="3200" b="1">
              <a:latin typeface="Arial Black" panose="020B0A04020102020204" charset="0"/>
              <a:cs typeface="Arial Black" panose="020B0A04020102020204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r:id="rId5" p14:bwMode="auto">
            <p14:nvContentPartPr>
              <p14:cNvPr id="103" name="Рукописный ввод 102"/>
              <p14:cNvContentPartPr/>
              <p14:nvPr/>
            </p14:nvContentPartPr>
            <p14:xfrm>
              <a:off x="4774565" y="3651250"/>
              <a:ext cx="6614795" cy="1928495"/>
            </p14:xfrm>
          </p:contentPart>
        </mc:Choice>
        <mc:Fallback xmlns="">
          <p:pic>
            <p:nvPicPr>
              <p:cNvPr id="103" name="Рукописный ввод 102"/>
            </p:nvPicPr>
            <p:blipFill>
              <a:blip r:embed="rId6"/>
            </p:blipFill>
            <p:spPr>
              <a:xfrm>
                <a:off x="4774565" y="3651250"/>
                <a:ext cx="6614795" cy="1928495"/>
              </a:xfrm>
              <a:prstGeom prst="rect"/>
            </p:spPr>
          </p:pic>
        </mc:Fallback>
      </mc:AlternateContent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28" y="0"/>
            <a:ext cx="12191144" cy="6854534"/>
          </a:xfrm>
          <a:custGeom>
            <a:avLst/>
            <a:gdLst/>
            <a:ahLst/>
            <a:cxnLst/>
            <a:rect l="l" t="t" r="r" b="b"/>
            <a:pathLst>
              <a:path w="20104100" h="11303635">
                <a:moveTo>
                  <a:pt x="0" y="0"/>
                </a:moveTo>
                <a:lnTo>
                  <a:pt x="20104098" y="0"/>
                </a:lnTo>
                <a:lnTo>
                  <a:pt x="20104098" y="11303529"/>
                </a:lnTo>
                <a:lnTo>
                  <a:pt x="0" y="11303529"/>
                </a:lnTo>
                <a:lnTo>
                  <a:pt x="0" y="0"/>
                </a:lnTo>
              </a:path>
            </a:pathLst>
          </a:custGeom>
          <a:solidFill>
            <a:srgbClr val="04032D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3" name="object 3"/>
          <p:cNvSpPr/>
          <p:nvPr/>
        </p:nvSpPr>
        <p:spPr>
          <a:xfrm>
            <a:off x="428" y="68736"/>
            <a:ext cx="4620615" cy="6764912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4" name="object 4"/>
          <p:cNvSpPr/>
          <p:nvPr/>
        </p:nvSpPr>
        <p:spPr>
          <a:xfrm>
            <a:off x="732013" y="2585815"/>
            <a:ext cx="281482" cy="1475952"/>
          </a:xfrm>
          <a:custGeom>
            <a:avLst/>
            <a:gdLst/>
            <a:ahLst/>
            <a:cxnLst/>
            <a:rect l="l" t="t" r="r" b="b"/>
            <a:pathLst>
              <a:path w="464185" h="2433954">
                <a:moveTo>
                  <a:pt x="92036" y="2433718"/>
                </a:moveTo>
                <a:lnTo>
                  <a:pt x="83109" y="2429682"/>
                </a:lnTo>
                <a:lnTo>
                  <a:pt x="70307" y="2405466"/>
                </a:lnTo>
                <a:lnTo>
                  <a:pt x="58542" y="2377213"/>
                </a:lnTo>
                <a:lnTo>
                  <a:pt x="47825" y="2348961"/>
                </a:lnTo>
                <a:lnTo>
                  <a:pt x="38164" y="2324745"/>
                </a:lnTo>
                <a:lnTo>
                  <a:pt x="22048" y="2268241"/>
                </a:lnTo>
                <a:lnTo>
                  <a:pt x="10267" y="2211737"/>
                </a:lnTo>
                <a:lnTo>
                  <a:pt x="2893" y="2155233"/>
                </a:lnTo>
                <a:lnTo>
                  <a:pt x="0" y="2098728"/>
                </a:lnTo>
                <a:lnTo>
                  <a:pt x="255" y="2070476"/>
                </a:lnTo>
                <a:lnTo>
                  <a:pt x="4218" y="2013972"/>
                </a:lnTo>
                <a:lnTo>
                  <a:pt x="12842" y="1957468"/>
                </a:lnTo>
                <a:lnTo>
                  <a:pt x="26200" y="1900963"/>
                </a:lnTo>
                <a:lnTo>
                  <a:pt x="43713" y="1848495"/>
                </a:lnTo>
                <a:lnTo>
                  <a:pt x="64885" y="1800063"/>
                </a:lnTo>
                <a:lnTo>
                  <a:pt x="89605" y="1751631"/>
                </a:lnTo>
                <a:lnTo>
                  <a:pt x="117170" y="1707235"/>
                </a:lnTo>
                <a:lnTo>
                  <a:pt x="131800" y="1683019"/>
                </a:lnTo>
                <a:lnTo>
                  <a:pt x="146878" y="1662838"/>
                </a:lnTo>
                <a:lnTo>
                  <a:pt x="162316" y="1638622"/>
                </a:lnTo>
                <a:lnTo>
                  <a:pt x="178027" y="1618442"/>
                </a:lnTo>
                <a:lnTo>
                  <a:pt x="193922" y="1598262"/>
                </a:lnTo>
                <a:lnTo>
                  <a:pt x="225916" y="1553866"/>
                </a:lnTo>
                <a:lnTo>
                  <a:pt x="241838" y="1533686"/>
                </a:lnTo>
                <a:lnTo>
                  <a:pt x="257594" y="1509470"/>
                </a:lnTo>
                <a:lnTo>
                  <a:pt x="273096" y="1489290"/>
                </a:lnTo>
                <a:lnTo>
                  <a:pt x="288256" y="1465074"/>
                </a:lnTo>
                <a:lnTo>
                  <a:pt x="317198" y="1420677"/>
                </a:lnTo>
                <a:lnTo>
                  <a:pt x="336551" y="1384353"/>
                </a:lnTo>
                <a:lnTo>
                  <a:pt x="342676" y="1376281"/>
                </a:lnTo>
                <a:lnTo>
                  <a:pt x="359823" y="1339957"/>
                </a:lnTo>
                <a:lnTo>
                  <a:pt x="374751" y="1299597"/>
                </a:lnTo>
                <a:lnTo>
                  <a:pt x="379150" y="1287489"/>
                </a:lnTo>
                <a:lnTo>
                  <a:pt x="383231" y="1275381"/>
                </a:lnTo>
                <a:lnTo>
                  <a:pt x="386976" y="1263273"/>
                </a:lnTo>
                <a:lnTo>
                  <a:pt x="390367" y="1251165"/>
                </a:lnTo>
                <a:lnTo>
                  <a:pt x="393386" y="1235021"/>
                </a:lnTo>
                <a:lnTo>
                  <a:pt x="396015" y="1222913"/>
                </a:lnTo>
                <a:lnTo>
                  <a:pt x="398236" y="1206769"/>
                </a:lnTo>
                <a:lnTo>
                  <a:pt x="400031" y="1194661"/>
                </a:lnTo>
                <a:lnTo>
                  <a:pt x="401679" y="1174480"/>
                </a:lnTo>
                <a:lnTo>
                  <a:pt x="402272" y="1166408"/>
                </a:lnTo>
                <a:lnTo>
                  <a:pt x="402179" y="1150264"/>
                </a:lnTo>
                <a:lnTo>
                  <a:pt x="401848" y="1138156"/>
                </a:lnTo>
                <a:lnTo>
                  <a:pt x="395929" y="1089724"/>
                </a:lnTo>
                <a:lnTo>
                  <a:pt x="384428" y="1041292"/>
                </a:lnTo>
                <a:lnTo>
                  <a:pt x="368756" y="992860"/>
                </a:lnTo>
                <a:lnTo>
                  <a:pt x="355114" y="956536"/>
                </a:lnTo>
                <a:lnTo>
                  <a:pt x="335596" y="908103"/>
                </a:lnTo>
                <a:lnTo>
                  <a:pt x="325460" y="887923"/>
                </a:lnTo>
                <a:lnTo>
                  <a:pt x="315125" y="863707"/>
                </a:lnTo>
                <a:lnTo>
                  <a:pt x="283738" y="795095"/>
                </a:lnTo>
                <a:lnTo>
                  <a:pt x="273422" y="770879"/>
                </a:lnTo>
                <a:lnTo>
                  <a:pt x="263315" y="750699"/>
                </a:lnTo>
                <a:lnTo>
                  <a:pt x="253499" y="726483"/>
                </a:lnTo>
                <a:lnTo>
                  <a:pt x="244056" y="702266"/>
                </a:lnTo>
                <a:lnTo>
                  <a:pt x="235068" y="678050"/>
                </a:lnTo>
                <a:lnTo>
                  <a:pt x="226616" y="653834"/>
                </a:lnTo>
                <a:lnTo>
                  <a:pt x="218782" y="633654"/>
                </a:lnTo>
                <a:lnTo>
                  <a:pt x="211649" y="605402"/>
                </a:lnTo>
                <a:lnTo>
                  <a:pt x="205297" y="581186"/>
                </a:lnTo>
                <a:lnTo>
                  <a:pt x="199809" y="556970"/>
                </a:lnTo>
                <a:lnTo>
                  <a:pt x="195267" y="532754"/>
                </a:lnTo>
                <a:lnTo>
                  <a:pt x="191752" y="504502"/>
                </a:lnTo>
                <a:lnTo>
                  <a:pt x="189345" y="480286"/>
                </a:lnTo>
                <a:lnTo>
                  <a:pt x="188130" y="452033"/>
                </a:lnTo>
                <a:lnTo>
                  <a:pt x="188399" y="439925"/>
                </a:lnTo>
                <a:lnTo>
                  <a:pt x="190349" y="399565"/>
                </a:lnTo>
                <a:lnTo>
                  <a:pt x="195729" y="351133"/>
                </a:lnTo>
                <a:lnTo>
                  <a:pt x="201954" y="314809"/>
                </a:lnTo>
                <a:lnTo>
                  <a:pt x="204463" y="298665"/>
                </a:lnTo>
                <a:lnTo>
                  <a:pt x="216746" y="250233"/>
                </a:lnTo>
                <a:lnTo>
                  <a:pt x="228406" y="213908"/>
                </a:lnTo>
                <a:lnTo>
                  <a:pt x="242006" y="177584"/>
                </a:lnTo>
                <a:lnTo>
                  <a:pt x="252186" y="157404"/>
                </a:lnTo>
                <a:lnTo>
                  <a:pt x="257656" y="145296"/>
                </a:lnTo>
                <a:lnTo>
                  <a:pt x="275772" y="108972"/>
                </a:lnTo>
                <a:lnTo>
                  <a:pt x="296770" y="72648"/>
                </a:lnTo>
                <a:lnTo>
                  <a:pt x="304481" y="64576"/>
                </a:lnTo>
                <a:lnTo>
                  <a:pt x="312574" y="52468"/>
                </a:lnTo>
                <a:lnTo>
                  <a:pt x="321064" y="44396"/>
                </a:lnTo>
                <a:lnTo>
                  <a:pt x="329967" y="32288"/>
                </a:lnTo>
                <a:lnTo>
                  <a:pt x="339298" y="24216"/>
                </a:lnTo>
                <a:lnTo>
                  <a:pt x="349072" y="16144"/>
                </a:lnTo>
                <a:lnTo>
                  <a:pt x="359304" y="4036"/>
                </a:lnTo>
                <a:lnTo>
                  <a:pt x="370011" y="0"/>
                </a:lnTo>
                <a:lnTo>
                  <a:pt x="377310" y="0"/>
                </a:lnTo>
                <a:lnTo>
                  <a:pt x="381151" y="12108"/>
                </a:lnTo>
                <a:lnTo>
                  <a:pt x="379752" y="24216"/>
                </a:lnTo>
                <a:lnTo>
                  <a:pt x="376233" y="36324"/>
                </a:lnTo>
                <a:lnTo>
                  <a:pt x="372227" y="48432"/>
                </a:lnTo>
                <a:lnTo>
                  <a:pt x="367805" y="56504"/>
                </a:lnTo>
                <a:lnTo>
                  <a:pt x="363040" y="68612"/>
                </a:lnTo>
                <a:lnTo>
                  <a:pt x="358001" y="80720"/>
                </a:lnTo>
                <a:lnTo>
                  <a:pt x="331191" y="141260"/>
                </a:lnTo>
                <a:lnTo>
                  <a:pt x="326004" y="153368"/>
                </a:lnTo>
                <a:lnTo>
                  <a:pt x="312355" y="189692"/>
                </a:lnTo>
                <a:lnTo>
                  <a:pt x="300234" y="226016"/>
                </a:lnTo>
                <a:lnTo>
                  <a:pt x="287316" y="274449"/>
                </a:lnTo>
                <a:lnTo>
                  <a:pt x="284910" y="286557"/>
                </a:lnTo>
                <a:lnTo>
                  <a:pt x="282035" y="298665"/>
                </a:lnTo>
                <a:lnTo>
                  <a:pt x="279462" y="314809"/>
                </a:lnTo>
                <a:lnTo>
                  <a:pt x="277191" y="326917"/>
                </a:lnTo>
                <a:lnTo>
                  <a:pt x="275224" y="343061"/>
                </a:lnTo>
                <a:lnTo>
                  <a:pt x="273559" y="355169"/>
                </a:lnTo>
                <a:lnTo>
                  <a:pt x="272197" y="367277"/>
                </a:lnTo>
                <a:lnTo>
                  <a:pt x="270381" y="395529"/>
                </a:lnTo>
                <a:lnTo>
                  <a:pt x="269926" y="411673"/>
                </a:lnTo>
                <a:lnTo>
                  <a:pt x="269926" y="439925"/>
                </a:lnTo>
                <a:lnTo>
                  <a:pt x="270381" y="452033"/>
                </a:lnTo>
                <a:lnTo>
                  <a:pt x="272197" y="480286"/>
                </a:lnTo>
                <a:lnTo>
                  <a:pt x="273559" y="492394"/>
                </a:lnTo>
                <a:lnTo>
                  <a:pt x="275224" y="508538"/>
                </a:lnTo>
                <a:lnTo>
                  <a:pt x="277191" y="520646"/>
                </a:lnTo>
                <a:lnTo>
                  <a:pt x="279462" y="532754"/>
                </a:lnTo>
                <a:lnTo>
                  <a:pt x="282035" y="548898"/>
                </a:lnTo>
                <a:lnTo>
                  <a:pt x="284910" y="561006"/>
                </a:lnTo>
                <a:lnTo>
                  <a:pt x="290193" y="585222"/>
                </a:lnTo>
                <a:lnTo>
                  <a:pt x="296296" y="605402"/>
                </a:lnTo>
                <a:lnTo>
                  <a:pt x="303131" y="629618"/>
                </a:lnTo>
                <a:lnTo>
                  <a:pt x="310611" y="653834"/>
                </a:lnTo>
                <a:lnTo>
                  <a:pt x="318649" y="674014"/>
                </a:lnTo>
                <a:lnTo>
                  <a:pt x="327155" y="694194"/>
                </a:lnTo>
                <a:lnTo>
                  <a:pt x="336043" y="718411"/>
                </a:lnTo>
                <a:lnTo>
                  <a:pt x="345224" y="738591"/>
                </a:lnTo>
                <a:lnTo>
                  <a:pt x="354612" y="762807"/>
                </a:lnTo>
                <a:lnTo>
                  <a:pt x="383131" y="827383"/>
                </a:lnTo>
                <a:lnTo>
                  <a:pt x="392463" y="851599"/>
                </a:lnTo>
                <a:lnTo>
                  <a:pt x="401563" y="871779"/>
                </a:lnTo>
                <a:lnTo>
                  <a:pt x="410342" y="895995"/>
                </a:lnTo>
                <a:lnTo>
                  <a:pt x="418712" y="916175"/>
                </a:lnTo>
                <a:lnTo>
                  <a:pt x="426586" y="940391"/>
                </a:lnTo>
                <a:lnTo>
                  <a:pt x="433876" y="964608"/>
                </a:lnTo>
                <a:lnTo>
                  <a:pt x="440493" y="984788"/>
                </a:lnTo>
                <a:lnTo>
                  <a:pt x="446351" y="1009004"/>
                </a:lnTo>
                <a:lnTo>
                  <a:pt x="449024" y="1021112"/>
                </a:lnTo>
                <a:lnTo>
                  <a:pt x="451469" y="1037256"/>
                </a:lnTo>
                <a:lnTo>
                  <a:pt x="453740" y="1049364"/>
                </a:lnTo>
                <a:lnTo>
                  <a:pt x="460831" y="1097796"/>
                </a:lnTo>
                <a:lnTo>
                  <a:pt x="463714" y="1138156"/>
                </a:lnTo>
                <a:lnTo>
                  <a:pt x="464144" y="1150264"/>
                </a:lnTo>
                <a:lnTo>
                  <a:pt x="463980" y="1178516"/>
                </a:lnTo>
                <a:lnTo>
                  <a:pt x="460290" y="1222913"/>
                </a:lnTo>
                <a:lnTo>
                  <a:pt x="449627" y="1271345"/>
                </a:lnTo>
                <a:lnTo>
                  <a:pt x="446028" y="1283453"/>
                </a:lnTo>
                <a:lnTo>
                  <a:pt x="442125" y="1299597"/>
                </a:lnTo>
                <a:lnTo>
                  <a:pt x="437936" y="1311705"/>
                </a:lnTo>
                <a:lnTo>
                  <a:pt x="433473" y="1319777"/>
                </a:lnTo>
                <a:lnTo>
                  <a:pt x="428754" y="1331885"/>
                </a:lnTo>
                <a:lnTo>
                  <a:pt x="413202" y="1368209"/>
                </a:lnTo>
                <a:lnTo>
                  <a:pt x="395880" y="1404533"/>
                </a:lnTo>
                <a:lnTo>
                  <a:pt x="389783" y="1412605"/>
                </a:lnTo>
                <a:lnTo>
                  <a:pt x="383550" y="1424713"/>
                </a:lnTo>
                <a:lnTo>
                  <a:pt x="377196" y="1436822"/>
                </a:lnTo>
                <a:lnTo>
                  <a:pt x="370736" y="1448930"/>
                </a:lnTo>
                <a:lnTo>
                  <a:pt x="364185" y="1457002"/>
                </a:lnTo>
                <a:lnTo>
                  <a:pt x="357558" y="1469110"/>
                </a:lnTo>
                <a:lnTo>
                  <a:pt x="343405" y="1493326"/>
                </a:lnTo>
                <a:lnTo>
                  <a:pt x="328846" y="1513506"/>
                </a:lnTo>
                <a:lnTo>
                  <a:pt x="313960" y="1533686"/>
                </a:lnTo>
                <a:lnTo>
                  <a:pt x="298826" y="1557902"/>
                </a:lnTo>
                <a:lnTo>
                  <a:pt x="283523" y="1578082"/>
                </a:lnTo>
                <a:lnTo>
                  <a:pt x="237382" y="1642658"/>
                </a:lnTo>
                <a:lnTo>
                  <a:pt x="222187" y="1662838"/>
                </a:lnTo>
                <a:lnTo>
                  <a:pt x="207217" y="1687055"/>
                </a:lnTo>
                <a:lnTo>
                  <a:pt x="192549" y="1707235"/>
                </a:lnTo>
                <a:lnTo>
                  <a:pt x="178262" y="1731451"/>
                </a:lnTo>
                <a:lnTo>
                  <a:pt x="164436" y="1751631"/>
                </a:lnTo>
                <a:lnTo>
                  <a:pt x="151148" y="1775847"/>
                </a:lnTo>
                <a:lnTo>
                  <a:pt x="138478" y="1800063"/>
                </a:lnTo>
                <a:lnTo>
                  <a:pt x="126504" y="1824279"/>
                </a:lnTo>
                <a:lnTo>
                  <a:pt x="115306" y="1844459"/>
                </a:lnTo>
                <a:lnTo>
                  <a:pt x="104960" y="1872711"/>
                </a:lnTo>
                <a:lnTo>
                  <a:pt x="95547" y="1896927"/>
                </a:lnTo>
                <a:lnTo>
                  <a:pt x="87145" y="1921144"/>
                </a:lnTo>
                <a:lnTo>
                  <a:pt x="74192" y="1969576"/>
                </a:lnTo>
                <a:lnTo>
                  <a:pt x="64401" y="2022044"/>
                </a:lnTo>
                <a:lnTo>
                  <a:pt x="57788" y="2070476"/>
                </a:lnTo>
                <a:lnTo>
                  <a:pt x="54366" y="2122944"/>
                </a:lnTo>
                <a:lnTo>
                  <a:pt x="54281" y="2126980"/>
                </a:lnTo>
                <a:lnTo>
                  <a:pt x="54516" y="2183485"/>
                </a:lnTo>
                <a:lnTo>
                  <a:pt x="57155" y="2223845"/>
                </a:lnTo>
                <a:lnTo>
                  <a:pt x="63395" y="2276313"/>
                </a:lnTo>
                <a:lnTo>
                  <a:pt x="72884" y="2328781"/>
                </a:lnTo>
                <a:lnTo>
                  <a:pt x="85637" y="2377213"/>
                </a:lnTo>
                <a:lnTo>
                  <a:pt x="93243" y="2405466"/>
                </a:lnTo>
                <a:lnTo>
                  <a:pt x="101669" y="2429682"/>
                </a:lnTo>
                <a:lnTo>
                  <a:pt x="92036" y="2433718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5" name="object 5"/>
          <p:cNvSpPr/>
          <p:nvPr/>
        </p:nvSpPr>
        <p:spPr>
          <a:xfrm>
            <a:off x="3189440" y="536684"/>
            <a:ext cx="104352" cy="304585"/>
          </a:xfrm>
          <a:custGeom>
            <a:avLst/>
            <a:gdLst/>
            <a:ahLst/>
            <a:cxnLst/>
            <a:rect l="l" t="t" r="r" b="b"/>
            <a:pathLst>
              <a:path w="172085" h="502284">
                <a:moveTo>
                  <a:pt x="153065" y="502136"/>
                </a:moveTo>
                <a:lnTo>
                  <a:pt x="113019" y="479774"/>
                </a:lnTo>
                <a:lnTo>
                  <a:pt x="83019" y="439362"/>
                </a:lnTo>
                <a:lnTo>
                  <a:pt x="65252" y="403932"/>
                </a:lnTo>
                <a:lnTo>
                  <a:pt x="50727" y="366023"/>
                </a:lnTo>
                <a:lnTo>
                  <a:pt x="38709" y="327352"/>
                </a:lnTo>
                <a:lnTo>
                  <a:pt x="22249" y="265866"/>
                </a:lnTo>
                <a:lnTo>
                  <a:pt x="13570" y="226548"/>
                </a:lnTo>
                <a:lnTo>
                  <a:pt x="5059" y="176504"/>
                </a:lnTo>
                <a:lnTo>
                  <a:pt x="1044" y="137660"/>
                </a:lnTo>
                <a:lnTo>
                  <a:pt x="0" y="84939"/>
                </a:lnTo>
                <a:lnTo>
                  <a:pt x="628" y="71550"/>
                </a:lnTo>
                <a:lnTo>
                  <a:pt x="4939" y="30779"/>
                </a:lnTo>
                <a:lnTo>
                  <a:pt x="20312" y="0"/>
                </a:lnTo>
                <a:lnTo>
                  <a:pt x="31874" y="4156"/>
                </a:lnTo>
                <a:lnTo>
                  <a:pt x="45463" y="40024"/>
                </a:lnTo>
                <a:lnTo>
                  <a:pt x="67007" y="139368"/>
                </a:lnTo>
                <a:lnTo>
                  <a:pt x="72519" y="164459"/>
                </a:lnTo>
                <a:lnTo>
                  <a:pt x="81508" y="202164"/>
                </a:lnTo>
                <a:lnTo>
                  <a:pt x="106204" y="286849"/>
                </a:lnTo>
                <a:lnTo>
                  <a:pt x="122453" y="334824"/>
                </a:lnTo>
                <a:lnTo>
                  <a:pt x="137053" y="370808"/>
                </a:lnTo>
                <a:lnTo>
                  <a:pt x="142200" y="382479"/>
                </a:lnTo>
                <a:lnTo>
                  <a:pt x="147226" y="394189"/>
                </a:lnTo>
                <a:lnTo>
                  <a:pt x="160696" y="429858"/>
                </a:lnTo>
                <a:lnTo>
                  <a:pt x="169885" y="466954"/>
                </a:lnTo>
                <a:lnTo>
                  <a:pt x="171581" y="479779"/>
                </a:lnTo>
                <a:lnTo>
                  <a:pt x="170615" y="487038"/>
                </a:lnTo>
                <a:lnTo>
                  <a:pt x="163844" y="497385"/>
                </a:lnTo>
                <a:lnTo>
                  <a:pt x="153065" y="502136"/>
                </a:lnTo>
                <a:close/>
              </a:path>
            </a:pathLst>
          </a:custGeom>
          <a:solidFill>
            <a:srgbClr val="04032D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6" name="object 6"/>
          <p:cNvSpPr/>
          <p:nvPr/>
        </p:nvSpPr>
        <p:spPr>
          <a:xfrm>
            <a:off x="428" y="1013640"/>
            <a:ext cx="3643045" cy="384903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7" name="object 7"/>
          <p:cNvSpPr/>
          <p:nvPr/>
        </p:nvSpPr>
        <p:spPr>
          <a:xfrm>
            <a:off x="870519" y="4814361"/>
            <a:ext cx="310747" cy="184831"/>
          </a:xfrm>
          <a:custGeom>
            <a:avLst/>
            <a:gdLst/>
            <a:ahLst/>
            <a:cxnLst/>
            <a:rect l="l" t="t" r="r" b="b"/>
            <a:pathLst>
              <a:path w="512444" h="304800">
                <a:moveTo>
                  <a:pt x="35985" y="304431"/>
                </a:moveTo>
                <a:lnTo>
                  <a:pt x="23902" y="304343"/>
                </a:lnTo>
                <a:lnTo>
                  <a:pt x="12107" y="302940"/>
                </a:lnTo>
                <a:lnTo>
                  <a:pt x="4035" y="302940"/>
                </a:lnTo>
                <a:lnTo>
                  <a:pt x="0" y="290833"/>
                </a:lnTo>
                <a:lnTo>
                  <a:pt x="4980" y="285559"/>
                </a:lnTo>
                <a:lnTo>
                  <a:pt x="12223" y="277224"/>
                </a:lnTo>
                <a:lnTo>
                  <a:pt x="50387" y="248142"/>
                </a:lnTo>
                <a:lnTo>
                  <a:pt x="109992" y="215798"/>
                </a:lnTo>
                <a:lnTo>
                  <a:pt x="122329" y="209120"/>
                </a:lnTo>
                <a:lnTo>
                  <a:pt x="133587" y="203174"/>
                </a:lnTo>
                <a:lnTo>
                  <a:pt x="200971" y="168439"/>
                </a:lnTo>
                <a:lnTo>
                  <a:pt x="212152" y="162465"/>
                </a:lnTo>
                <a:lnTo>
                  <a:pt x="245564" y="143490"/>
                </a:lnTo>
                <a:lnTo>
                  <a:pt x="375446" y="62954"/>
                </a:lnTo>
                <a:lnTo>
                  <a:pt x="384665" y="56722"/>
                </a:lnTo>
                <a:lnTo>
                  <a:pt x="394746" y="50239"/>
                </a:lnTo>
                <a:lnTo>
                  <a:pt x="405781" y="43377"/>
                </a:lnTo>
                <a:lnTo>
                  <a:pt x="431082" y="28004"/>
                </a:lnTo>
                <a:lnTo>
                  <a:pt x="441830" y="21118"/>
                </a:lnTo>
                <a:lnTo>
                  <a:pt x="452799" y="14372"/>
                </a:lnTo>
                <a:lnTo>
                  <a:pt x="464122" y="8292"/>
                </a:lnTo>
                <a:lnTo>
                  <a:pt x="475931" y="3405"/>
                </a:lnTo>
                <a:lnTo>
                  <a:pt x="489467" y="0"/>
                </a:lnTo>
                <a:lnTo>
                  <a:pt x="498622" y="824"/>
                </a:lnTo>
                <a:lnTo>
                  <a:pt x="506289" y="6066"/>
                </a:lnTo>
                <a:lnTo>
                  <a:pt x="511135" y="14714"/>
                </a:lnTo>
                <a:lnTo>
                  <a:pt x="511828" y="25755"/>
                </a:lnTo>
                <a:lnTo>
                  <a:pt x="507036" y="38179"/>
                </a:lnTo>
                <a:lnTo>
                  <a:pt x="473975" y="75043"/>
                </a:lnTo>
                <a:lnTo>
                  <a:pt x="442737" y="100181"/>
                </a:lnTo>
                <a:lnTo>
                  <a:pt x="410749" y="123805"/>
                </a:lnTo>
                <a:lnTo>
                  <a:pt x="400662" y="131443"/>
                </a:lnTo>
                <a:lnTo>
                  <a:pt x="360763" y="157915"/>
                </a:lnTo>
                <a:lnTo>
                  <a:pt x="318168" y="183794"/>
                </a:lnTo>
                <a:lnTo>
                  <a:pt x="270370" y="210911"/>
                </a:lnTo>
                <a:lnTo>
                  <a:pt x="259869" y="217056"/>
                </a:lnTo>
                <a:lnTo>
                  <a:pt x="216032" y="241015"/>
                </a:lnTo>
                <a:lnTo>
                  <a:pt x="181142" y="257705"/>
                </a:lnTo>
                <a:lnTo>
                  <a:pt x="144432" y="272627"/>
                </a:lnTo>
                <a:lnTo>
                  <a:pt x="121882" y="281760"/>
                </a:lnTo>
                <a:lnTo>
                  <a:pt x="85592" y="294857"/>
                </a:lnTo>
                <a:lnTo>
                  <a:pt x="48276" y="303365"/>
                </a:lnTo>
                <a:lnTo>
                  <a:pt x="35985" y="304431"/>
                </a:lnTo>
                <a:close/>
              </a:path>
            </a:pathLst>
          </a:custGeom>
          <a:solidFill>
            <a:srgbClr val="04032D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8" name="object 8"/>
          <p:cNvSpPr/>
          <p:nvPr/>
        </p:nvSpPr>
        <p:spPr>
          <a:xfrm>
            <a:off x="39145" y="263901"/>
            <a:ext cx="207165" cy="230654"/>
          </a:xfrm>
          <a:custGeom>
            <a:avLst/>
            <a:gdLst/>
            <a:ahLst/>
            <a:cxnLst/>
            <a:rect l="l" t="t" r="r" b="b"/>
            <a:pathLst>
              <a:path w="341630" h="380365">
                <a:moveTo>
                  <a:pt x="12402" y="380222"/>
                </a:moveTo>
                <a:lnTo>
                  <a:pt x="4876" y="377394"/>
                </a:lnTo>
                <a:lnTo>
                  <a:pt x="0" y="369906"/>
                </a:lnTo>
                <a:lnTo>
                  <a:pt x="312" y="359297"/>
                </a:lnTo>
                <a:lnTo>
                  <a:pt x="13601" y="312663"/>
                </a:lnTo>
                <a:lnTo>
                  <a:pt x="30937" y="264523"/>
                </a:lnTo>
                <a:lnTo>
                  <a:pt x="49402" y="228251"/>
                </a:lnTo>
                <a:lnTo>
                  <a:pt x="75740" y="187594"/>
                </a:lnTo>
                <a:lnTo>
                  <a:pt x="99446" y="157237"/>
                </a:lnTo>
                <a:lnTo>
                  <a:pt x="126309" y="126447"/>
                </a:lnTo>
                <a:lnTo>
                  <a:pt x="153960" y="98427"/>
                </a:lnTo>
                <a:lnTo>
                  <a:pt x="183303" y="72470"/>
                </a:lnTo>
                <a:lnTo>
                  <a:pt x="214338" y="49180"/>
                </a:lnTo>
                <a:lnTo>
                  <a:pt x="247066" y="29158"/>
                </a:lnTo>
                <a:lnTo>
                  <a:pt x="293334" y="8588"/>
                </a:lnTo>
                <a:lnTo>
                  <a:pt x="317848" y="1254"/>
                </a:lnTo>
                <a:lnTo>
                  <a:pt x="322042" y="0"/>
                </a:lnTo>
                <a:lnTo>
                  <a:pt x="329353" y="1254"/>
                </a:lnTo>
                <a:lnTo>
                  <a:pt x="335631" y="6110"/>
                </a:lnTo>
                <a:lnTo>
                  <a:pt x="339879" y="13684"/>
                </a:lnTo>
                <a:lnTo>
                  <a:pt x="341101" y="23095"/>
                </a:lnTo>
                <a:lnTo>
                  <a:pt x="338301" y="33462"/>
                </a:lnTo>
                <a:lnTo>
                  <a:pt x="310908" y="60069"/>
                </a:lnTo>
                <a:lnTo>
                  <a:pt x="241758" y="114319"/>
                </a:lnTo>
                <a:lnTo>
                  <a:pt x="231946" y="122173"/>
                </a:lnTo>
                <a:lnTo>
                  <a:pt x="202543" y="146822"/>
                </a:lnTo>
                <a:lnTo>
                  <a:pt x="174502" y="172774"/>
                </a:lnTo>
                <a:lnTo>
                  <a:pt x="140847" y="209647"/>
                </a:lnTo>
                <a:lnTo>
                  <a:pt x="109243" y="248006"/>
                </a:lnTo>
                <a:lnTo>
                  <a:pt x="83895" y="280912"/>
                </a:lnTo>
                <a:lnTo>
                  <a:pt x="49220" y="331755"/>
                </a:lnTo>
                <a:lnTo>
                  <a:pt x="20040" y="376849"/>
                </a:lnTo>
                <a:lnTo>
                  <a:pt x="12402" y="380222"/>
                </a:lnTo>
                <a:close/>
              </a:path>
            </a:pathLst>
          </a:custGeom>
          <a:solidFill>
            <a:srgbClr val="04032D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9" name="object 9"/>
          <p:cNvSpPr/>
          <p:nvPr/>
        </p:nvSpPr>
        <p:spPr>
          <a:xfrm>
            <a:off x="1776279" y="5120754"/>
            <a:ext cx="46593" cy="218717"/>
          </a:xfrm>
          <a:custGeom>
            <a:avLst/>
            <a:gdLst/>
            <a:ahLst/>
            <a:cxnLst/>
            <a:rect l="l" t="t" r="r" b="b"/>
            <a:pathLst>
              <a:path w="76835" h="360679">
                <a:moveTo>
                  <a:pt x="40534" y="360265"/>
                </a:moveTo>
                <a:lnTo>
                  <a:pt x="16624" y="324713"/>
                </a:lnTo>
                <a:lnTo>
                  <a:pt x="5587" y="274949"/>
                </a:lnTo>
                <a:lnTo>
                  <a:pt x="435" y="225044"/>
                </a:lnTo>
                <a:lnTo>
                  <a:pt x="0" y="172819"/>
                </a:lnTo>
                <a:lnTo>
                  <a:pt x="2540" y="136507"/>
                </a:lnTo>
                <a:lnTo>
                  <a:pt x="6654" y="96855"/>
                </a:lnTo>
                <a:lnTo>
                  <a:pt x="14814" y="57371"/>
                </a:lnTo>
                <a:lnTo>
                  <a:pt x="29491" y="21565"/>
                </a:lnTo>
                <a:lnTo>
                  <a:pt x="55912" y="0"/>
                </a:lnTo>
                <a:lnTo>
                  <a:pt x="66164" y="4293"/>
                </a:lnTo>
                <a:lnTo>
                  <a:pt x="72308" y="15621"/>
                </a:lnTo>
                <a:lnTo>
                  <a:pt x="74653" y="27216"/>
                </a:lnTo>
                <a:lnTo>
                  <a:pt x="76054" y="38964"/>
                </a:lnTo>
                <a:lnTo>
                  <a:pt x="76358" y="44854"/>
                </a:lnTo>
                <a:lnTo>
                  <a:pt x="76024" y="75925"/>
                </a:lnTo>
                <a:lnTo>
                  <a:pt x="74969" y="88642"/>
                </a:lnTo>
                <a:lnTo>
                  <a:pt x="73572" y="101469"/>
                </a:lnTo>
                <a:lnTo>
                  <a:pt x="71946" y="114354"/>
                </a:lnTo>
                <a:lnTo>
                  <a:pt x="68438" y="140082"/>
                </a:lnTo>
                <a:lnTo>
                  <a:pt x="66776" y="152820"/>
                </a:lnTo>
                <a:lnTo>
                  <a:pt x="65322" y="165404"/>
                </a:lnTo>
                <a:lnTo>
                  <a:pt x="64185" y="177781"/>
                </a:lnTo>
                <a:lnTo>
                  <a:pt x="63259" y="189841"/>
                </a:lnTo>
                <a:lnTo>
                  <a:pt x="61124" y="214038"/>
                </a:lnTo>
                <a:lnTo>
                  <a:pt x="55077" y="275821"/>
                </a:lnTo>
                <a:lnTo>
                  <a:pt x="51769" y="314505"/>
                </a:lnTo>
                <a:lnTo>
                  <a:pt x="49368" y="354999"/>
                </a:lnTo>
                <a:lnTo>
                  <a:pt x="40534" y="360265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10" name="object 10"/>
          <p:cNvSpPr/>
          <p:nvPr/>
        </p:nvSpPr>
        <p:spPr>
          <a:xfrm>
            <a:off x="2350549" y="5837539"/>
            <a:ext cx="111284" cy="34271"/>
          </a:xfrm>
          <a:custGeom>
            <a:avLst/>
            <a:gdLst/>
            <a:ahLst/>
            <a:cxnLst/>
            <a:rect l="l" t="t" r="r" b="b"/>
            <a:pathLst>
              <a:path w="183514" h="56515">
                <a:moveTo>
                  <a:pt x="99443" y="56504"/>
                </a:moveTo>
                <a:lnTo>
                  <a:pt x="48395" y="54788"/>
                </a:lnTo>
                <a:lnTo>
                  <a:pt x="37488" y="51466"/>
                </a:lnTo>
                <a:lnTo>
                  <a:pt x="25133" y="48534"/>
                </a:lnTo>
                <a:lnTo>
                  <a:pt x="10365" y="46252"/>
                </a:lnTo>
                <a:lnTo>
                  <a:pt x="2639" y="39343"/>
                </a:lnTo>
                <a:lnTo>
                  <a:pt x="0" y="29961"/>
                </a:lnTo>
                <a:lnTo>
                  <a:pt x="2726" y="19954"/>
                </a:lnTo>
                <a:lnTo>
                  <a:pt x="48960" y="746"/>
                </a:lnTo>
                <a:lnTo>
                  <a:pt x="65463" y="0"/>
                </a:lnTo>
                <a:lnTo>
                  <a:pt x="104027" y="9"/>
                </a:lnTo>
                <a:lnTo>
                  <a:pt x="154151" y="6777"/>
                </a:lnTo>
                <a:lnTo>
                  <a:pt x="183425" y="34011"/>
                </a:lnTo>
                <a:lnTo>
                  <a:pt x="174490" y="42381"/>
                </a:lnTo>
                <a:lnTo>
                  <a:pt x="126730" y="55185"/>
                </a:lnTo>
                <a:lnTo>
                  <a:pt x="113499" y="56190"/>
                </a:lnTo>
                <a:lnTo>
                  <a:pt x="99443" y="56504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11" name="object 11"/>
          <p:cNvSpPr/>
          <p:nvPr/>
        </p:nvSpPr>
        <p:spPr>
          <a:xfrm>
            <a:off x="685664" y="5853451"/>
            <a:ext cx="88950" cy="40432"/>
          </a:xfrm>
          <a:custGeom>
            <a:avLst/>
            <a:gdLst/>
            <a:ahLst/>
            <a:cxnLst/>
            <a:rect l="l" t="t" r="r" b="b"/>
            <a:pathLst>
              <a:path w="146684" h="66675">
                <a:moveTo>
                  <a:pt x="41424" y="66366"/>
                </a:moveTo>
                <a:lnTo>
                  <a:pt x="27878" y="66317"/>
                </a:lnTo>
                <a:lnTo>
                  <a:pt x="18268" y="61393"/>
                </a:lnTo>
                <a:lnTo>
                  <a:pt x="4100" y="55572"/>
                </a:lnTo>
                <a:lnTo>
                  <a:pt x="0" y="46241"/>
                </a:lnTo>
                <a:lnTo>
                  <a:pt x="6174" y="38335"/>
                </a:lnTo>
                <a:lnTo>
                  <a:pt x="10210" y="38335"/>
                </a:lnTo>
                <a:lnTo>
                  <a:pt x="14246" y="30264"/>
                </a:lnTo>
                <a:lnTo>
                  <a:pt x="14246" y="26227"/>
                </a:lnTo>
                <a:lnTo>
                  <a:pt x="18282" y="26227"/>
                </a:lnTo>
                <a:lnTo>
                  <a:pt x="26846" y="20682"/>
                </a:lnTo>
                <a:lnTo>
                  <a:pt x="63605" y="8453"/>
                </a:lnTo>
                <a:lnTo>
                  <a:pt x="111819" y="0"/>
                </a:lnTo>
                <a:lnTo>
                  <a:pt x="123774" y="1788"/>
                </a:lnTo>
                <a:lnTo>
                  <a:pt x="138844" y="7363"/>
                </a:lnTo>
                <a:lnTo>
                  <a:pt x="145454" y="14565"/>
                </a:lnTo>
                <a:lnTo>
                  <a:pt x="146202" y="24811"/>
                </a:lnTo>
                <a:lnTo>
                  <a:pt x="140551" y="35587"/>
                </a:lnTo>
                <a:lnTo>
                  <a:pt x="105168" y="54654"/>
                </a:lnTo>
                <a:lnTo>
                  <a:pt x="65808" y="62845"/>
                </a:lnTo>
                <a:lnTo>
                  <a:pt x="53895" y="65467"/>
                </a:lnTo>
                <a:lnTo>
                  <a:pt x="41424" y="66366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12" name="object 12"/>
          <p:cNvSpPr/>
          <p:nvPr/>
        </p:nvSpPr>
        <p:spPr>
          <a:xfrm>
            <a:off x="3491708" y="6263394"/>
            <a:ext cx="93571" cy="80864"/>
          </a:xfrm>
          <a:custGeom>
            <a:avLst/>
            <a:gdLst/>
            <a:ahLst/>
            <a:cxnLst/>
            <a:rect l="l" t="t" r="r" b="b"/>
            <a:pathLst>
              <a:path w="154304" h="133350">
                <a:moveTo>
                  <a:pt x="132032" y="133136"/>
                </a:moveTo>
                <a:lnTo>
                  <a:pt x="123722" y="131618"/>
                </a:lnTo>
                <a:lnTo>
                  <a:pt x="116652" y="124686"/>
                </a:lnTo>
                <a:lnTo>
                  <a:pt x="82124" y="90216"/>
                </a:lnTo>
                <a:lnTo>
                  <a:pt x="73067" y="81385"/>
                </a:lnTo>
                <a:lnTo>
                  <a:pt x="61435" y="70261"/>
                </a:lnTo>
                <a:lnTo>
                  <a:pt x="50482" y="62355"/>
                </a:lnTo>
                <a:lnTo>
                  <a:pt x="40399" y="56503"/>
                </a:lnTo>
                <a:lnTo>
                  <a:pt x="36363" y="52467"/>
                </a:lnTo>
                <a:lnTo>
                  <a:pt x="32327" y="52467"/>
                </a:lnTo>
                <a:lnTo>
                  <a:pt x="24255" y="44396"/>
                </a:lnTo>
                <a:lnTo>
                  <a:pt x="16183" y="40360"/>
                </a:lnTo>
                <a:lnTo>
                  <a:pt x="13364" y="39257"/>
                </a:lnTo>
                <a:lnTo>
                  <a:pt x="3770" y="31509"/>
                </a:lnTo>
                <a:lnTo>
                  <a:pt x="0" y="21315"/>
                </a:lnTo>
                <a:lnTo>
                  <a:pt x="1712" y="11069"/>
                </a:lnTo>
                <a:lnTo>
                  <a:pt x="8566" y="3166"/>
                </a:lnTo>
                <a:lnTo>
                  <a:pt x="20219" y="0"/>
                </a:lnTo>
                <a:lnTo>
                  <a:pt x="28291" y="0"/>
                </a:lnTo>
                <a:lnTo>
                  <a:pt x="24255" y="4036"/>
                </a:lnTo>
                <a:lnTo>
                  <a:pt x="48471" y="4036"/>
                </a:lnTo>
                <a:lnTo>
                  <a:pt x="93220" y="19649"/>
                </a:lnTo>
                <a:lnTo>
                  <a:pt x="125089" y="44723"/>
                </a:lnTo>
                <a:lnTo>
                  <a:pt x="146643" y="76147"/>
                </a:lnTo>
                <a:lnTo>
                  <a:pt x="153715" y="103426"/>
                </a:lnTo>
                <a:lnTo>
                  <a:pt x="152424" y="114386"/>
                </a:lnTo>
                <a:lnTo>
                  <a:pt x="147582" y="123603"/>
                </a:lnTo>
                <a:lnTo>
                  <a:pt x="140385" y="130159"/>
                </a:lnTo>
                <a:lnTo>
                  <a:pt x="132032" y="133136"/>
                </a:lnTo>
                <a:close/>
              </a:path>
              <a:path w="154304" h="133350">
                <a:moveTo>
                  <a:pt x="48471" y="4036"/>
                </a:moveTo>
                <a:lnTo>
                  <a:pt x="24255" y="4036"/>
                </a:lnTo>
                <a:lnTo>
                  <a:pt x="28291" y="0"/>
                </a:lnTo>
                <a:lnTo>
                  <a:pt x="44435" y="0"/>
                </a:lnTo>
                <a:lnTo>
                  <a:pt x="48471" y="4036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13" name="object 13"/>
          <p:cNvSpPr/>
          <p:nvPr/>
        </p:nvSpPr>
        <p:spPr>
          <a:xfrm>
            <a:off x="394029" y="5884392"/>
            <a:ext cx="1200246" cy="246826"/>
          </a:xfrm>
          <a:custGeom>
            <a:avLst/>
            <a:gdLst/>
            <a:ahLst/>
            <a:cxnLst/>
            <a:rect l="l" t="t" r="r" b="b"/>
            <a:pathLst>
              <a:path w="1979295" h="407034">
                <a:moveTo>
                  <a:pt x="177184" y="406980"/>
                </a:moveTo>
                <a:lnTo>
                  <a:pt x="138139" y="405381"/>
                </a:lnTo>
                <a:lnTo>
                  <a:pt x="99394" y="401305"/>
                </a:lnTo>
                <a:lnTo>
                  <a:pt x="61107" y="394410"/>
                </a:lnTo>
                <a:lnTo>
                  <a:pt x="23435" y="384351"/>
                </a:lnTo>
                <a:lnTo>
                  <a:pt x="0" y="371899"/>
                </a:lnTo>
                <a:lnTo>
                  <a:pt x="4656" y="365037"/>
                </a:lnTo>
                <a:lnTo>
                  <a:pt x="43095" y="357739"/>
                </a:lnTo>
                <a:lnTo>
                  <a:pt x="154537" y="347758"/>
                </a:lnTo>
                <a:lnTo>
                  <a:pt x="180213" y="345372"/>
                </a:lnTo>
                <a:lnTo>
                  <a:pt x="206367" y="342536"/>
                </a:lnTo>
                <a:lnTo>
                  <a:pt x="219646" y="340893"/>
                </a:lnTo>
                <a:lnTo>
                  <a:pt x="322134" y="326209"/>
                </a:lnTo>
                <a:lnTo>
                  <a:pt x="333554" y="323866"/>
                </a:lnTo>
                <a:lnTo>
                  <a:pt x="357299" y="320286"/>
                </a:lnTo>
                <a:lnTo>
                  <a:pt x="372189" y="317438"/>
                </a:lnTo>
                <a:lnTo>
                  <a:pt x="384775" y="315425"/>
                </a:lnTo>
                <a:lnTo>
                  <a:pt x="397099" y="313065"/>
                </a:lnTo>
                <a:lnTo>
                  <a:pt x="498141" y="288220"/>
                </a:lnTo>
                <a:lnTo>
                  <a:pt x="576398" y="267526"/>
                </a:lnTo>
                <a:lnTo>
                  <a:pt x="693103" y="234516"/>
                </a:lnTo>
                <a:lnTo>
                  <a:pt x="961756" y="153142"/>
                </a:lnTo>
                <a:lnTo>
                  <a:pt x="1117758" y="105711"/>
                </a:lnTo>
                <a:lnTo>
                  <a:pt x="1269628" y="61971"/>
                </a:lnTo>
                <a:lnTo>
                  <a:pt x="1342132" y="43220"/>
                </a:lnTo>
                <a:lnTo>
                  <a:pt x="1415447" y="26976"/>
                </a:lnTo>
                <a:lnTo>
                  <a:pt x="1489307" y="13941"/>
                </a:lnTo>
                <a:lnTo>
                  <a:pt x="1563446" y="4817"/>
                </a:lnTo>
                <a:lnTo>
                  <a:pt x="1637597" y="306"/>
                </a:lnTo>
                <a:lnTo>
                  <a:pt x="1674594" y="0"/>
                </a:lnTo>
                <a:lnTo>
                  <a:pt x="1711493" y="1110"/>
                </a:lnTo>
                <a:lnTo>
                  <a:pt x="1784869" y="7932"/>
                </a:lnTo>
                <a:lnTo>
                  <a:pt x="1857458" y="21474"/>
                </a:lnTo>
                <a:lnTo>
                  <a:pt x="1928993" y="42438"/>
                </a:lnTo>
                <a:lnTo>
                  <a:pt x="1971635" y="61246"/>
                </a:lnTo>
                <a:lnTo>
                  <a:pt x="1978876" y="80747"/>
                </a:lnTo>
                <a:lnTo>
                  <a:pt x="1976574" y="93209"/>
                </a:lnTo>
                <a:lnTo>
                  <a:pt x="1952823" y="125424"/>
                </a:lnTo>
                <a:lnTo>
                  <a:pt x="1908261" y="148049"/>
                </a:lnTo>
                <a:lnTo>
                  <a:pt x="1888257" y="152599"/>
                </a:lnTo>
                <a:lnTo>
                  <a:pt x="1623531" y="152599"/>
                </a:lnTo>
                <a:lnTo>
                  <a:pt x="1585652" y="153222"/>
                </a:lnTo>
                <a:lnTo>
                  <a:pt x="1510376" y="156758"/>
                </a:lnTo>
                <a:lnTo>
                  <a:pt x="1435682" y="163103"/>
                </a:lnTo>
                <a:lnTo>
                  <a:pt x="1361496" y="171966"/>
                </a:lnTo>
                <a:lnTo>
                  <a:pt x="1287745" y="183057"/>
                </a:lnTo>
                <a:lnTo>
                  <a:pt x="1214359" y="196085"/>
                </a:lnTo>
                <a:lnTo>
                  <a:pt x="1104800" y="218625"/>
                </a:lnTo>
                <a:lnTo>
                  <a:pt x="1032004" y="235225"/>
                </a:lnTo>
                <a:lnTo>
                  <a:pt x="922990" y="261760"/>
                </a:lnTo>
                <a:lnTo>
                  <a:pt x="741987" y="307986"/>
                </a:lnTo>
                <a:lnTo>
                  <a:pt x="691668" y="320288"/>
                </a:lnTo>
                <a:lnTo>
                  <a:pt x="501967" y="364236"/>
                </a:lnTo>
                <a:lnTo>
                  <a:pt x="452309" y="374931"/>
                </a:lnTo>
                <a:lnTo>
                  <a:pt x="390236" y="386876"/>
                </a:lnTo>
                <a:lnTo>
                  <a:pt x="352364" y="392751"/>
                </a:lnTo>
                <a:lnTo>
                  <a:pt x="313924" y="398041"/>
                </a:lnTo>
                <a:lnTo>
                  <a:pt x="275073" y="402402"/>
                </a:lnTo>
                <a:lnTo>
                  <a:pt x="235969" y="405489"/>
                </a:lnTo>
                <a:lnTo>
                  <a:pt x="196770" y="406959"/>
                </a:lnTo>
                <a:lnTo>
                  <a:pt x="177184" y="406980"/>
                </a:lnTo>
                <a:close/>
              </a:path>
              <a:path w="1979295" h="407034">
                <a:moveTo>
                  <a:pt x="1814082" y="157931"/>
                </a:moveTo>
                <a:lnTo>
                  <a:pt x="1801364" y="157752"/>
                </a:lnTo>
                <a:lnTo>
                  <a:pt x="1775819" y="156972"/>
                </a:lnTo>
                <a:lnTo>
                  <a:pt x="1724647" y="154610"/>
                </a:lnTo>
                <a:lnTo>
                  <a:pt x="1699224" y="153538"/>
                </a:lnTo>
                <a:lnTo>
                  <a:pt x="1686599" y="153142"/>
                </a:lnTo>
                <a:lnTo>
                  <a:pt x="1674047" y="152881"/>
                </a:lnTo>
                <a:lnTo>
                  <a:pt x="1623531" y="152599"/>
                </a:lnTo>
                <a:lnTo>
                  <a:pt x="1888257" y="152599"/>
                </a:lnTo>
                <a:lnTo>
                  <a:pt x="1839345" y="157705"/>
                </a:lnTo>
                <a:lnTo>
                  <a:pt x="1826747" y="157925"/>
                </a:lnTo>
                <a:lnTo>
                  <a:pt x="1814082" y="157931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14" name="object 14"/>
          <p:cNvSpPr/>
          <p:nvPr/>
        </p:nvSpPr>
        <p:spPr>
          <a:xfrm>
            <a:off x="2002576" y="5946317"/>
            <a:ext cx="835975" cy="146325"/>
          </a:xfrm>
          <a:custGeom>
            <a:avLst/>
            <a:gdLst/>
            <a:ahLst/>
            <a:cxnLst/>
            <a:rect l="l" t="t" r="r" b="b"/>
            <a:pathLst>
              <a:path w="1378585" h="241300">
                <a:moveTo>
                  <a:pt x="10046" y="87495"/>
                </a:moveTo>
                <a:lnTo>
                  <a:pt x="2230" y="82582"/>
                </a:lnTo>
                <a:lnTo>
                  <a:pt x="0" y="73594"/>
                </a:lnTo>
                <a:lnTo>
                  <a:pt x="5866" y="66813"/>
                </a:lnTo>
                <a:lnTo>
                  <a:pt x="67431" y="38581"/>
                </a:lnTo>
                <a:lnTo>
                  <a:pt x="130789" y="18704"/>
                </a:lnTo>
                <a:lnTo>
                  <a:pt x="195551" y="6334"/>
                </a:lnTo>
                <a:lnTo>
                  <a:pt x="261330" y="623"/>
                </a:lnTo>
                <a:lnTo>
                  <a:pt x="294479" y="0"/>
                </a:lnTo>
                <a:lnTo>
                  <a:pt x="327738" y="723"/>
                </a:lnTo>
                <a:lnTo>
                  <a:pt x="394389" y="5789"/>
                </a:lnTo>
                <a:lnTo>
                  <a:pt x="460894" y="14971"/>
                </a:lnTo>
                <a:lnTo>
                  <a:pt x="526867" y="27422"/>
                </a:lnTo>
                <a:lnTo>
                  <a:pt x="591919" y="42295"/>
                </a:lnTo>
                <a:lnTo>
                  <a:pt x="636861" y="53776"/>
                </a:lnTo>
                <a:lnTo>
                  <a:pt x="248050" y="53776"/>
                </a:lnTo>
                <a:lnTo>
                  <a:pt x="214020" y="54292"/>
                </a:lnTo>
                <a:lnTo>
                  <a:pt x="145941" y="59321"/>
                </a:lnTo>
                <a:lnTo>
                  <a:pt x="77917" y="70186"/>
                </a:lnTo>
                <a:lnTo>
                  <a:pt x="43956" y="77997"/>
                </a:lnTo>
                <a:lnTo>
                  <a:pt x="10046" y="87495"/>
                </a:lnTo>
                <a:close/>
              </a:path>
              <a:path w="1378585" h="241300">
                <a:moveTo>
                  <a:pt x="1185292" y="241153"/>
                </a:moveTo>
                <a:lnTo>
                  <a:pt x="1133594" y="239986"/>
                </a:lnTo>
                <a:lnTo>
                  <a:pt x="1082113" y="235714"/>
                </a:lnTo>
                <a:lnTo>
                  <a:pt x="1031014" y="228254"/>
                </a:lnTo>
                <a:lnTo>
                  <a:pt x="978589" y="216580"/>
                </a:lnTo>
                <a:lnTo>
                  <a:pt x="909255" y="198896"/>
                </a:lnTo>
                <a:lnTo>
                  <a:pt x="805676" y="169010"/>
                </a:lnTo>
                <a:lnTo>
                  <a:pt x="683917" y="131389"/>
                </a:lnTo>
                <a:lnTo>
                  <a:pt x="651137" y="121836"/>
                </a:lnTo>
                <a:lnTo>
                  <a:pt x="585079" y="103762"/>
                </a:lnTo>
                <a:lnTo>
                  <a:pt x="518099" y="87495"/>
                </a:lnTo>
                <a:lnTo>
                  <a:pt x="451323" y="73865"/>
                </a:lnTo>
                <a:lnTo>
                  <a:pt x="383820" y="63259"/>
                </a:lnTo>
                <a:lnTo>
                  <a:pt x="316030" y="56360"/>
                </a:lnTo>
                <a:lnTo>
                  <a:pt x="248050" y="53776"/>
                </a:lnTo>
                <a:lnTo>
                  <a:pt x="636861" y="53776"/>
                </a:lnTo>
                <a:lnTo>
                  <a:pt x="658028" y="59321"/>
                </a:lnTo>
                <a:lnTo>
                  <a:pt x="708089" y="71945"/>
                </a:lnTo>
                <a:lnTo>
                  <a:pt x="766075" y="87568"/>
                </a:lnTo>
                <a:lnTo>
                  <a:pt x="915610" y="129119"/>
                </a:lnTo>
                <a:lnTo>
                  <a:pt x="967762" y="142867"/>
                </a:lnTo>
                <a:lnTo>
                  <a:pt x="1020378" y="155802"/>
                </a:lnTo>
                <a:lnTo>
                  <a:pt x="1073893" y="168230"/>
                </a:lnTo>
                <a:lnTo>
                  <a:pt x="1128279" y="179677"/>
                </a:lnTo>
                <a:lnTo>
                  <a:pt x="1183374" y="189407"/>
                </a:lnTo>
                <a:lnTo>
                  <a:pt x="1239013" y="196686"/>
                </a:lnTo>
                <a:lnTo>
                  <a:pt x="1295034" y="200777"/>
                </a:lnTo>
                <a:lnTo>
                  <a:pt x="1373237" y="201370"/>
                </a:lnTo>
                <a:lnTo>
                  <a:pt x="1378370" y="208430"/>
                </a:lnTo>
                <a:lnTo>
                  <a:pt x="1340060" y="226837"/>
                </a:lnTo>
                <a:lnTo>
                  <a:pt x="1288688" y="234497"/>
                </a:lnTo>
                <a:lnTo>
                  <a:pt x="1237045" y="239296"/>
                </a:lnTo>
                <a:lnTo>
                  <a:pt x="1202545" y="240866"/>
                </a:lnTo>
                <a:lnTo>
                  <a:pt x="1185292" y="241153"/>
                </a:lnTo>
                <a:close/>
              </a:path>
              <a:path w="1378585" h="241300">
                <a:moveTo>
                  <a:pt x="1373237" y="201370"/>
                </a:moveTo>
                <a:lnTo>
                  <a:pt x="1332513" y="201370"/>
                </a:lnTo>
                <a:lnTo>
                  <a:pt x="1351274" y="200945"/>
                </a:lnTo>
                <a:lnTo>
                  <a:pt x="1370040" y="200002"/>
                </a:lnTo>
                <a:lnTo>
                  <a:pt x="1372546" y="200420"/>
                </a:lnTo>
                <a:lnTo>
                  <a:pt x="1373237" y="201370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15" name="object 15"/>
          <p:cNvSpPr/>
          <p:nvPr/>
        </p:nvSpPr>
        <p:spPr>
          <a:xfrm>
            <a:off x="1536479" y="5240363"/>
            <a:ext cx="179055" cy="491727"/>
          </a:xfrm>
          <a:custGeom>
            <a:avLst/>
            <a:gdLst/>
            <a:ahLst/>
            <a:cxnLst/>
            <a:rect l="l" t="t" r="r" b="b"/>
            <a:pathLst>
              <a:path w="295275" h="810895">
                <a:moveTo>
                  <a:pt x="290801" y="810620"/>
                </a:moveTo>
                <a:lnTo>
                  <a:pt x="244775" y="795972"/>
                </a:lnTo>
                <a:lnTo>
                  <a:pt x="212346" y="775798"/>
                </a:lnTo>
                <a:lnTo>
                  <a:pt x="182690" y="750588"/>
                </a:lnTo>
                <a:lnTo>
                  <a:pt x="155603" y="721724"/>
                </a:lnTo>
                <a:lnTo>
                  <a:pt x="130885" y="690591"/>
                </a:lnTo>
                <a:lnTo>
                  <a:pt x="108421" y="658456"/>
                </a:lnTo>
                <a:lnTo>
                  <a:pt x="88623" y="625170"/>
                </a:lnTo>
                <a:lnTo>
                  <a:pt x="71325" y="590857"/>
                </a:lnTo>
                <a:lnTo>
                  <a:pt x="56271" y="555774"/>
                </a:lnTo>
                <a:lnTo>
                  <a:pt x="39245" y="508240"/>
                </a:lnTo>
                <a:lnTo>
                  <a:pt x="25078" y="460094"/>
                </a:lnTo>
                <a:lnTo>
                  <a:pt x="14216" y="411371"/>
                </a:lnTo>
                <a:lnTo>
                  <a:pt x="6654" y="361840"/>
                </a:lnTo>
                <a:lnTo>
                  <a:pt x="2918" y="323839"/>
                </a:lnTo>
                <a:lnTo>
                  <a:pt x="662" y="284854"/>
                </a:lnTo>
                <a:lnTo>
                  <a:pt x="0" y="218434"/>
                </a:lnTo>
                <a:lnTo>
                  <a:pt x="521" y="205759"/>
                </a:lnTo>
                <a:lnTo>
                  <a:pt x="3039" y="167260"/>
                </a:lnTo>
                <a:lnTo>
                  <a:pt x="8913" y="104369"/>
                </a:lnTo>
                <a:lnTo>
                  <a:pt x="11119" y="79344"/>
                </a:lnTo>
                <a:lnTo>
                  <a:pt x="16353" y="41241"/>
                </a:lnTo>
                <a:lnTo>
                  <a:pt x="27830" y="4035"/>
                </a:lnTo>
                <a:lnTo>
                  <a:pt x="31866" y="0"/>
                </a:lnTo>
                <a:lnTo>
                  <a:pt x="43974" y="0"/>
                </a:lnTo>
                <a:lnTo>
                  <a:pt x="44580" y="10915"/>
                </a:lnTo>
                <a:lnTo>
                  <a:pt x="46610" y="22908"/>
                </a:lnTo>
                <a:lnTo>
                  <a:pt x="47940" y="35143"/>
                </a:lnTo>
                <a:lnTo>
                  <a:pt x="48696" y="47587"/>
                </a:lnTo>
                <a:lnTo>
                  <a:pt x="48734" y="85846"/>
                </a:lnTo>
                <a:lnTo>
                  <a:pt x="48304" y="104369"/>
                </a:lnTo>
                <a:lnTo>
                  <a:pt x="48645" y="184829"/>
                </a:lnTo>
                <a:lnTo>
                  <a:pt x="50438" y="223854"/>
                </a:lnTo>
                <a:lnTo>
                  <a:pt x="52644" y="252022"/>
                </a:lnTo>
                <a:lnTo>
                  <a:pt x="53525" y="264267"/>
                </a:lnTo>
                <a:lnTo>
                  <a:pt x="58620" y="313396"/>
                </a:lnTo>
                <a:lnTo>
                  <a:pt x="66307" y="363019"/>
                </a:lnTo>
                <a:lnTo>
                  <a:pt x="73833" y="400765"/>
                </a:lnTo>
                <a:lnTo>
                  <a:pt x="82917" y="439124"/>
                </a:lnTo>
                <a:lnTo>
                  <a:pt x="93486" y="476851"/>
                </a:lnTo>
                <a:lnTo>
                  <a:pt x="109895" y="523183"/>
                </a:lnTo>
                <a:lnTo>
                  <a:pt x="129937" y="568807"/>
                </a:lnTo>
                <a:lnTo>
                  <a:pt x="147832" y="602813"/>
                </a:lnTo>
                <a:lnTo>
                  <a:pt x="168556" y="636833"/>
                </a:lnTo>
                <a:lnTo>
                  <a:pt x="191685" y="669863"/>
                </a:lnTo>
                <a:lnTo>
                  <a:pt x="223302" y="709567"/>
                </a:lnTo>
                <a:lnTo>
                  <a:pt x="255630" y="748559"/>
                </a:lnTo>
                <a:lnTo>
                  <a:pt x="263605" y="758414"/>
                </a:lnTo>
                <a:lnTo>
                  <a:pt x="286810" y="788699"/>
                </a:lnTo>
                <a:lnTo>
                  <a:pt x="295269" y="803406"/>
                </a:lnTo>
                <a:lnTo>
                  <a:pt x="290801" y="810620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16" name="object 16"/>
          <p:cNvSpPr/>
          <p:nvPr/>
        </p:nvSpPr>
        <p:spPr>
          <a:xfrm>
            <a:off x="1558343" y="5243469"/>
            <a:ext cx="174434" cy="485181"/>
          </a:xfrm>
          <a:custGeom>
            <a:avLst/>
            <a:gdLst/>
            <a:ahLst/>
            <a:cxnLst/>
            <a:rect l="l" t="t" r="r" b="b"/>
            <a:pathLst>
              <a:path w="287655" h="800100">
                <a:moveTo>
                  <a:pt x="274305" y="800029"/>
                </a:moveTo>
                <a:lnTo>
                  <a:pt x="241582" y="777615"/>
                </a:lnTo>
                <a:lnTo>
                  <a:pt x="206175" y="741624"/>
                </a:lnTo>
                <a:lnTo>
                  <a:pt x="173738" y="702462"/>
                </a:lnTo>
                <a:lnTo>
                  <a:pt x="150994" y="671306"/>
                </a:lnTo>
                <a:lnTo>
                  <a:pt x="129324" y="638851"/>
                </a:lnTo>
                <a:lnTo>
                  <a:pt x="103982" y="596222"/>
                </a:lnTo>
                <a:lnTo>
                  <a:pt x="80351" y="551290"/>
                </a:lnTo>
                <a:lnTo>
                  <a:pt x="63908" y="516352"/>
                </a:lnTo>
                <a:lnTo>
                  <a:pt x="48683" y="480566"/>
                </a:lnTo>
                <a:lnTo>
                  <a:pt x="35223" y="444380"/>
                </a:lnTo>
                <a:lnTo>
                  <a:pt x="21243" y="395669"/>
                </a:lnTo>
                <a:lnTo>
                  <a:pt x="13014" y="357832"/>
                </a:lnTo>
                <a:lnTo>
                  <a:pt x="5315" y="307990"/>
                </a:lnTo>
                <a:lnTo>
                  <a:pt x="649" y="257471"/>
                </a:lnTo>
                <a:lnTo>
                  <a:pt x="0" y="246287"/>
                </a:lnTo>
                <a:lnTo>
                  <a:pt x="32" y="233985"/>
                </a:lnTo>
                <a:lnTo>
                  <a:pt x="417" y="220680"/>
                </a:lnTo>
                <a:lnTo>
                  <a:pt x="971" y="207547"/>
                </a:lnTo>
                <a:lnTo>
                  <a:pt x="2779" y="171758"/>
                </a:lnTo>
                <a:lnTo>
                  <a:pt x="4111" y="141664"/>
                </a:lnTo>
                <a:lnTo>
                  <a:pt x="4471" y="131199"/>
                </a:lnTo>
                <a:lnTo>
                  <a:pt x="4855" y="115850"/>
                </a:lnTo>
                <a:lnTo>
                  <a:pt x="5395" y="104408"/>
                </a:lnTo>
                <a:lnTo>
                  <a:pt x="5439" y="78249"/>
                </a:lnTo>
                <a:lnTo>
                  <a:pt x="5062" y="66101"/>
                </a:lnTo>
                <a:lnTo>
                  <a:pt x="4522" y="54182"/>
                </a:lnTo>
                <a:lnTo>
                  <a:pt x="1528" y="2271"/>
                </a:lnTo>
                <a:lnTo>
                  <a:pt x="9643" y="0"/>
                </a:lnTo>
                <a:lnTo>
                  <a:pt x="32921" y="42513"/>
                </a:lnTo>
                <a:lnTo>
                  <a:pt x="44139" y="92139"/>
                </a:lnTo>
                <a:lnTo>
                  <a:pt x="48805" y="131199"/>
                </a:lnTo>
                <a:lnTo>
                  <a:pt x="54621" y="208821"/>
                </a:lnTo>
                <a:lnTo>
                  <a:pt x="55636" y="220782"/>
                </a:lnTo>
                <a:lnTo>
                  <a:pt x="56930" y="233985"/>
                </a:lnTo>
                <a:lnTo>
                  <a:pt x="57869" y="246287"/>
                </a:lnTo>
                <a:lnTo>
                  <a:pt x="58986" y="258597"/>
                </a:lnTo>
                <a:lnTo>
                  <a:pt x="63603" y="296833"/>
                </a:lnTo>
                <a:lnTo>
                  <a:pt x="69939" y="334915"/>
                </a:lnTo>
                <a:lnTo>
                  <a:pt x="80717" y="384200"/>
                </a:lnTo>
                <a:lnTo>
                  <a:pt x="90698" y="421172"/>
                </a:lnTo>
                <a:lnTo>
                  <a:pt x="94544" y="434020"/>
                </a:lnTo>
                <a:lnTo>
                  <a:pt x="97747" y="445764"/>
                </a:lnTo>
                <a:lnTo>
                  <a:pt x="112956" y="493283"/>
                </a:lnTo>
                <a:lnTo>
                  <a:pt x="126633" y="529143"/>
                </a:lnTo>
                <a:lnTo>
                  <a:pt x="141992" y="564813"/>
                </a:lnTo>
                <a:lnTo>
                  <a:pt x="158794" y="599953"/>
                </a:lnTo>
                <a:lnTo>
                  <a:pt x="176844" y="633988"/>
                </a:lnTo>
                <a:lnTo>
                  <a:pt x="203757" y="676805"/>
                </a:lnTo>
                <a:lnTo>
                  <a:pt x="233192" y="718098"/>
                </a:lnTo>
                <a:lnTo>
                  <a:pt x="263697" y="758956"/>
                </a:lnTo>
                <a:lnTo>
                  <a:pt x="278897" y="779563"/>
                </a:lnTo>
                <a:lnTo>
                  <a:pt x="286404" y="789971"/>
                </a:lnTo>
                <a:lnTo>
                  <a:pt x="287182" y="793147"/>
                </a:lnTo>
                <a:lnTo>
                  <a:pt x="283676" y="798694"/>
                </a:lnTo>
                <a:lnTo>
                  <a:pt x="274305" y="800029"/>
                </a:lnTo>
                <a:close/>
              </a:path>
            </a:pathLst>
          </a:custGeom>
          <a:solidFill>
            <a:srgbClr val="04032D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17" name="object 17"/>
          <p:cNvSpPr/>
          <p:nvPr/>
        </p:nvSpPr>
        <p:spPr>
          <a:xfrm>
            <a:off x="1937210" y="6016796"/>
            <a:ext cx="949954" cy="152486"/>
          </a:xfrm>
          <a:custGeom>
            <a:avLst/>
            <a:gdLst/>
            <a:ahLst/>
            <a:cxnLst/>
            <a:rect l="l" t="t" r="r" b="b"/>
            <a:pathLst>
              <a:path w="1566545" h="251459">
                <a:moveTo>
                  <a:pt x="5515" y="92681"/>
                </a:moveTo>
                <a:lnTo>
                  <a:pt x="265" y="87060"/>
                </a:lnTo>
                <a:lnTo>
                  <a:pt x="0" y="77813"/>
                </a:lnTo>
                <a:lnTo>
                  <a:pt x="8329" y="70697"/>
                </a:lnTo>
                <a:lnTo>
                  <a:pt x="19170" y="65105"/>
                </a:lnTo>
                <a:lnTo>
                  <a:pt x="29591" y="58986"/>
                </a:lnTo>
                <a:lnTo>
                  <a:pt x="73875" y="34443"/>
                </a:lnTo>
                <a:lnTo>
                  <a:pt x="121754" y="19520"/>
                </a:lnTo>
                <a:lnTo>
                  <a:pt x="160308" y="12818"/>
                </a:lnTo>
                <a:lnTo>
                  <a:pt x="199394" y="7451"/>
                </a:lnTo>
                <a:lnTo>
                  <a:pt x="249343" y="2682"/>
                </a:lnTo>
                <a:lnTo>
                  <a:pt x="287593" y="670"/>
                </a:lnTo>
                <a:lnTo>
                  <a:pt x="326868" y="0"/>
                </a:lnTo>
                <a:lnTo>
                  <a:pt x="358289" y="387"/>
                </a:lnTo>
                <a:lnTo>
                  <a:pt x="420779" y="3391"/>
                </a:lnTo>
                <a:lnTo>
                  <a:pt x="482822" y="9144"/>
                </a:lnTo>
                <a:lnTo>
                  <a:pt x="544441" y="17378"/>
                </a:lnTo>
                <a:lnTo>
                  <a:pt x="605660" y="27828"/>
                </a:lnTo>
                <a:lnTo>
                  <a:pt x="666504" y="40228"/>
                </a:lnTo>
                <a:lnTo>
                  <a:pt x="726997" y="54311"/>
                </a:lnTo>
                <a:lnTo>
                  <a:pt x="782753" y="68649"/>
                </a:lnTo>
                <a:lnTo>
                  <a:pt x="310669" y="68649"/>
                </a:lnTo>
                <a:lnTo>
                  <a:pt x="299046" y="68825"/>
                </a:lnTo>
                <a:lnTo>
                  <a:pt x="250761" y="70843"/>
                </a:lnTo>
                <a:lnTo>
                  <a:pt x="212365" y="73548"/>
                </a:lnTo>
                <a:lnTo>
                  <a:pt x="157708" y="78391"/>
                </a:lnTo>
                <a:lnTo>
                  <a:pt x="109605" y="85326"/>
                </a:lnTo>
                <a:lnTo>
                  <a:pt x="81583" y="88794"/>
                </a:lnTo>
                <a:lnTo>
                  <a:pt x="32122" y="90098"/>
                </a:lnTo>
                <a:lnTo>
                  <a:pt x="19162" y="91160"/>
                </a:lnTo>
                <a:lnTo>
                  <a:pt x="5515" y="92681"/>
                </a:lnTo>
                <a:close/>
              </a:path>
              <a:path w="1566545" h="251459">
                <a:moveTo>
                  <a:pt x="1513282" y="251014"/>
                </a:moveTo>
                <a:lnTo>
                  <a:pt x="1460803" y="249942"/>
                </a:lnTo>
                <a:lnTo>
                  <a:pt x="1391367" y="246197"/>
                </a:lnTo>
                <a:lnTo>
                  <a:pt x="1305980" y="238881"/>
                </a:lnTo>
                <a:lnTo>
                  <a:pt x="1222863" y="230052"/>
                </a:lnTo>
                <a:lnTo>
                  <a:pt x="1177458" y="223582"/>
                </a:lnTo>
                <a:lnTo>
                  <a:pt x="1132053" y="215341"/>
                </a:lnTo>
                <a:lnTo>
                  <a:pt x="1056378" y="198781"/>
                </a:lnTo>
                <a:lnTo>
                  <a:pt x="920162" y="165477"/>
                </a:lnTo>
                <a:lnTo>
                  <a:pt x="891099" y="159310"/>
                </a:lnTo>
                <a:lnTo>
                  <a:pt x="685621" y="113428"/>
                </a:lnTo>
                <a:lnTo>
                  <a:pt x="625533" y="100900"/>
                </a:lnTo>
                <a:lnTo>
                  <a:pt x="579855" y="92377"/>
                </a:lnTo>
                <a:lnTo>
                  <a:pt x="533631" y="85027"/>
                </a:lnTo>
                <a:lnTo>
                  <a:pt x="471148" y="77193"/>
                </a:lnTo>
                <a:lnTo>
                  <a:pt x="423646" y="72899"/>
                </a:lnTo>
                <a:lnTo>
                  <a:pt x="375595" y="70051"/>
                </a:lnTo>
                <a:lnTo>
                  <a:pt x="326992" y="68734"/>
                </a:lnTo>
                <a:lnTo>
                  <a:pt x="310669" y="68649"/>
                </a:lnTo>
                <a:lnTo>
                  <a:pt x="782753" y="68649"/>
                </a:lnTo>
                <a:lnTo>
                  <a:pt x="790940" y="70843"/>
                </a:lnTo>
                <a:lnTo>
                  <a:pt x="847026" y="86460"/>
                </a:lnTo>
                <a:lnTo>
                  <a:pt x="876852" y="95132"/>
                </a:lnTo>
                <a:lnTo>
                  <a:pt x="1090873" y="159422"/>
                </a:lnTo>
                <a:lnTo>
                  <a:pt x="1152954" y="177564"/>
                </a:lnTo>
                <a:lnTo>
                  <a:pt x="1215289" y="194737"/>
                </a:lnTo>
                <a:lnTo>
                  <a:pt x="1277951" y="210458"/>
                </a:lnTo>
                <a:lnTo>
                  <a:pt x="1341013" y="224241"/>
                </a:lnTo>
                <a:lnTo>
                  <a:pt x="1404547" y="235602"/>
                </a:lnTo>
                <a:lnTo>
                  <a:pt x="1468626" y="244058"/>
                </a:lnTo>
                <a:lnTo>
                  <a:pt x="1533322" y="249123"/>
                </a:lnTo>
                <a:lnTo>
                  <a:pt x="1565925" y="250233"/>
                </a:lnTo>
                <a:lnTo>
                  <a:pt x="1548369" y="250719"/>
                </a:lnTo>
                <a:lnTo>
                  <a:pt x="1530820" y="250975"/>
                </a:lnTo>
                <a:lnTo>
                  <a:pt x="1513282" y="251014"/>
                </a:lnTo>
                <a:close/>
              </a:path>
            </a:pathLst>
          </a:custGeom>
          <a:solidFill>
            <a:srgbClr val="04032D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18" name="object 18"/>
          <p:cNvSpPr/>
          <p:nvPr/>
        </p:nvSpPr>
        <p:spPr>
          <a:xfrm>
            <a:off x="268447" y="5868386"/>
            <a:ext cx="1383152" cy="262999"/>
          </a:xfrm>
          <a:custGeom>
            <a:avLst/>
            <a:gdLst/>
            <a:ahLst/>
            <a:cxnLst/>
            <a:rect l="l" t="t" r="r" b="b"/>
            <a:pathLst>
              <a:path w="2280920" h="433704">
                <a:moveTo>
                  <a:pt x="431527" y="399335"/>
                </a:moveTo>
                <a:lnTo>
                  <a:pt x="138737" y="399335"/>
                </a:lnTo>
                <a:lnTo>
                  <a:pt x="164919" y="398787"/>
                </a:lnTo>
                <a:lnTo>
                  <a:pt x="191458" y="397230"/>
                </a:lnTo>
                <a:lnTo>
                  <a:pt x="243343" y="391572"/>
                </a:lnTo>
                <a:lnTo>
                  <a:pt x="295404" y="382817"/>
                </a:lnTo>
                <a:lnTo>
                  <a:pt x="347174" y="371555"/>
                </a:lnTo>
                <a:lnTo>
                  <a:pt x="398556" y="358344"/>
                </a:lnTo>
                <a:lnTo>
                  <a:pt x="449454" y="343741"/>
                </a:lnTo>
                <a:lnTo>
                  <a:pt x="524682" y="320443"/>
                </a:lnTo>
                <a:lnTo>
                  <a:pt x="1000932" y="175147"/>
                </a:lnTo>
                <a:lnTo>
                  <a:pt x="1183841" y="116632"/>
                </a:lnTo>
                <a:lnTo>
                  <a:pt x="1234280" y="101049"/>
                </a:lnTo>
                <a:lnTo>
                  <a:pt x="1299552" y="81865"/>
                </a:lnTo>
                <a:lnTo>
                  <a:pt x="1344308" y="69580"/>
                </a:lnTo>
                <a:lnTo>
                  <a:pt x="1390709" y="57769"/>
                </a:lnTo>
                <a:lnTo>
                  <a:pt x="1437872" y="46868"/>
                </a:lnTo>
                <a:lnTo>
                  <a:pt x="1483437" y="37209"/>
                </a:lnTo>
                <a:lnTo>
                  <a:pt x="1528240" y="28328"/>
                </a:lnTo>
                <a:lnTo>
                  <a:pt x="1573049" y="20393"/>
                </a:lnTo>
                <a:lnTo>
                  <a:pt x="1617870" y="13548"/>
                </a:lnTo>
                <a:lnTo>
                  <a:pt x="1662706" y="7941"/>
                </a:lnTo>
                <a:lnTo>
                  <a:pt x="1707564" y="3716"/>
                </a:lnTo>
                <a:lnTo>
                  <a:pt x="1752447" y="1021"/>
                </a:lnTo>
                <a:lnTo>
                  <a:pt x="1797359" y="0"/>
                </a:lnTo>
                <a:lnTo>
                  <a:pt x="1819828" y="163"/>
                </a:lnTo>
                <a:lnTo>
                  <a:pt x="1864795" y="1927"/>
                </a:lnTo>
                <a:lnTo>
                  <a:pt x="1909802" y="5731"/>
                </a:lnTo>
                <a:lnTo>
                  <a:pt x="1958716" y="12054"/>
                </a:lnTo>
                <a:lnTo>
                  <a:pt x="2008541" y="20082"/>
                </a:lnTo>
                <a:lnTo>
                  <a:pt x="2046535" y="28328"/>
                </a:lnTo>
                <a:lnTo>
                  <a:pt x="2083718" y="38990"/>
                </a:lnTo>
                <a:lnTo>
                  <a:pt x="2100672" y="44972"/>
                </a:lnTo>
                <a:lnTo>
                  <a:pt x="1846595" y="44972"/>
                </a:lnTo>
                <a:lnTo>
                  <a:pt x="1833781" y="45115"/>
                </a:lnTo>
                <a:lnTo>
                  <a:pt x="1784584" y="46868"/>
                </a:lnTo>
                <a:lnTo>
                  <a:pt x="1737821" y="50140"/>
                </a:lnTo>
                <a:lnTo>
                  <a:pt x="1691469" y="55265"/>
                </a:lnTo>
                <a:lnTo>
                  <a:pt x="1645480" y="62024"/>
                </a:lnTo>
                <a:lnTo>
                  <a:pt x="1599807" y="70200"/>
                </a:lnTo>
                <a:lnTo>
                  <a:pt x="1554400" y="79575"/>
                </a:lnTo>
                <a:lnTo>
                  <a:pt x="1486682" y="95408"/>
                </a:lnTo>
                <a:lnTo>
                  <a:pt x="1404529" y="116641"/>
                </a:lnTo>
                <a:lnTo>
                  <a:pt x="1352065" y="130751"/>
                </a:lnTo>
                <a:lnTo>
                  <a:pt x="587746" y="358129"/>
                </a:lnTo>
                <a:lnTo>
                  <a:pt x="541141" y="371272"/>
                </a:lnTo>
                <a:lnTo>
                  <a:pt x="494354" y="383810"/>
                </a:lnTo>
                <a:lnTo>
                  <a:pt x="447362" y="395597"/>
                </a:lnTo>
                <a:lnTo>
                  <a:pt x="431527" y="399335"/>
                </a:lnTo>
                <a:close/>
              </a:path>
              <a:path w="2280920" h="433704">
                <a:moveTo>
                  <a:pt x="2276313" y="146896"/>
                </a:moveTo>
                <a:lnTo>
                  <a:pt x="2263529" y="142558"/>
                </a:lnTo>
                <a:lnTo>
                  <a:pt x="2252305" y="137440"/>
                </a:lnTo>
                <a:lnTo>
                  <a:pt x="2208341" y="116632"/>
                </a:lnTo>
                <a:lnTo>
                  <a:pt x="2196766" y="111352"/>
                </a:lnTo>
                <a:lnTo>
                  <a:pt x="2160098" y="96325"/>
                </a:lnTo>
                <a:lnTo>
                  <a:pt x="2112596" y="81865"/>
                </a:lnTo>
                <a:lnTo>
                  <a:pt x="2035494" y="63967"/>
                </a:lnTo>
                <a:lnTo>
                  <a:pt x="1986044" y="55342"/>
                </a:lnTo>
                <a:lnTo>
                  <a:pt x="1935789" y="49171"/>
                </a:lnTo>
                <a:lnTo>
                  <a:pt x="1897707" y="46293"/>
                </a:lnTo>
                <a:lnTo>
                  <a:pt x="1859398" y="45022"/>
                </a:lnTo>
                <a:lnTo>
                  <a:pt x="1846595" y="44972"/>
                </a:lnTo>
                <a:lnTo>
                  <a:pt x="2100672" y="44972"/>
                </a:lnTo>
                <a:lnTo>
                  <a:pt x="2108823" y="48039"/>
                </a:lnTo>
                <a:lnTo>
                  <a:pt x="2120406" y="52077"/>
                </a:lnTo>
                <a:lnTo>
                  <a:pt x="2132261" y="56413"/>
                </a:lnTo>
                <a:lnTo>
                  <a:pt x="2167812" y="70877"/>
                </a:lnTo>
                <a:lnTo>
                  <a:pt x="2202662" y="87800"/>
                </a:lnTo>
                <a:lnTo>
                  <a:pt x="2235931" y="107533"/>
                </a:lnTo>
                <a:lnTo>
                  <a:pt x="2267109" y="130751"/>
                </a:lnTo>
                <a:lnTo>
                  <a:pt x="2280349" y="142859"/>
                </a:lnTo>
                <a:lnTo>
                  <a:pt x="2276313" y="146896"/>
                </a:lnTo>
                <a:close/>
              </a:path>
              <a:path w="2280920" h="433704">
                <a:moveTo>
                  <a:pt x="210881" y="433452"/>
                </a:moveTo>
                <a:lnTo>
                  <a:pt x="168640" y="432548"/>
                </a:lnTo>
                <a:lnTo>
                  <a:pt x="126738" y="428399"/>
                </a:lnTo>
                <a:lnTo>
                  <a:pt x="85272" y="420666"/>
                </a:lnTo>
                <a:lnTo>
                  <a:pt x="44339" y="409010"/>
                </a:lnTo>
                <a:lnTo>
                  <a:pt x="4035" y="393092"/>
                </a:lnTo>
                <a:lnTo>
                  <a:pt x="0" y="389057"/>
                </a:lnTo>
                <a:lnTo>
                  <a:pt x="4035" y="385020"/>
                </a:lnTo>
                <a:lnTo>
                  <a:pt x="8071" y="385020"/>
                </a:lnTo>
                <a:lnTo>
                  <a:pt x="34132" y="390390"/>
                </a:lnTo>
                <a:lnTo>
                  <a:pt x="60241" y="394436"/>
                </a:lnTo>
                <a:lnTo>
                  <a:pt x="86386" y="397230"/>
                </a:lnTo>
                <a:lnTo>
                  <a:pt x="112556" y="398839"/>
                </a:lnTo>
                <a:lnTo>
                  <a:pt x="138737" y="399335"/>
                </a:lnTo>
                <a:lnTo>
                  <a:pt x="431527" y="399335"/>
                </a:lnTo>
                <a:lnTo>
                  <a:pt x="423781" y="401164"/>
                </a:lnTo>
                <a:lnTo>
                  <a:pt x="381298" y="411399"/>
                </a:lnTo>
                <a:lnTo>
                  <a:pt x="338670" y="420085"/>
                </a:lnTo>
                <a:lnTo>
                  <a:pt x="295993" y="426882"/>
                </a:lnTo>
                <a:lnTo>
                  <a:pt x="253364" y="431450"/>
                </a:lnTo>
                <a:lnTo>
                  <a:pt x="232099" y="432793"/>
                </a:lnTo>
                <a:lnTo>
                  <a:pt x="210881" y="433452"/>
                </a:lnTo>
                <a:close/>
              </a:path>
            </a:pathLst>
          </a:custGeom>
          <a:solidFill>
            <a:srgbClr val="04032D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19" name="object 19"/>
          <p:cNvSpPr/>
          <p:nvPr/>
        </p:nvSpPr>
        <p:spPr>
          <a:xfrm>
            <a:off x="13365" y="167957"/>
            <a:ext cx="4400024" cy="484521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20" name="object 20"/>
          <p:cNvSpPr/>
          <p:nvPr/>
        </p:nvSpPr>
        <p:spPr>
          <a:xfrm>
            <a:off x="428" y="1456993"/>
            <a:ext cx="454761" cy="1703526"/>
          </a:xfrm>
          <a:custGeom>
            <a:avLst/>
            <a:gdLst/>
            <a:ahLst/>
            <a:cxnLst/>
            <a:rect l="l" t="t" r="r" b="b"/>
            <a:pathLst>
              <a:path w="749935" h="2809240">
                <a:moveTo>
                  <a:pt x="0" y="909329"/>
                </a:moveTo>
                <a:lnTo>
                  <a:pt x="0" y="774877"/>
                </a:lnTo>
                <a:lnTo>
                  <a:pt x="11234" y="760894"/>
                </a:lnTo>
                <a:lnTo>
                  <a:pt x="47414" y="719811"/>
                </a:lnTo>
                <a:lnTo>
                  <a:pt x="85616" y="680956"/>
                </a:lnTo>
                <a:lnTo>
                  <a:pt x="125574" y="644039"/>
                </a:lnTo>
                <a:lnTo>
                  <a:pt x="167021" y="608768"/>
                </a:lnTo>
                <a:lnTo>
                  <a:pt x="209691" y="574854"/>
                </a:lnTo>
                <a:lnTo>
                  <a:pt x="253317" y="542004"/>
                </a:lnTo>
                <a:lnTo>
                  <a:pt x="297633" y="509930"/>
                </a:lnTo>
                <a:lnTo>
                  <a:pt x="431446" y="415819"/>
                </a:lnTo>
                <a:lnTo>
                  <a:pt x="453051" y="399860"/>
                </a:lnTo>
                <a:lnTo>
                  <a:pt x="495485" y="366264"/>
                </a:lnTo>
                <a:lnTo>
                  <a:pt x="536322" y="330392"/>
                </a:lnTo>
                <a:lnTo>
                  <a:pt x="574882" y="292195"/>
                </a:lnTo>
                <a:lnTo>
                  <a:pt x="610488" y="251625"/>
                </a:lnTo>
                <a:lnTo>
                  <a:pt x="642461" y="208633"/>
                </a:lnTo>
                <a:lnTo>
                  <a:pt x="670124" y="163172"/>
                </a:lnTo>
                <a:lnTo>
                  <a:pt x="692798" y="115192"/>
                </a:lnTo>
                <a:lnTo>
                  <a:pt x="709806" y="64644"/>
                </a:lnTo>
                <a:lnTo>
                  <a:pt x="720469" y="11482"/>
                </a:lnTo>
                <a:lnTo>
                  <a:pt x="723420" y="3769"/>
                </a:lnTo>
                <a:lnTo>
                  <a:pt x="733254" y="0"/>
                </a:lnTo>
                <a:lnTo>
                  <a:pt x="744006" y="4232"/>
                </a:lnTo>
                <a:lnTo>
                  <a:pt x="749321" y="17107"/>
                </a:lnTo>
                <a:lnTo>
                  <a:pt x="748939" y="42957"/>
                </a:lnTo>
                <a:lnTo>
                  <a:pt x="741256" y="91997"/>
                </a:lnTo>
                <a:lnTo>
                  <a:pt x="728541" y="140634"/>
                </a:lnTo>
                <a:lnTo>
                  <a:pt x="706892" y="195658"/>
                </a:lnTo>
                <a:lnTo>
                  <a:pt x="678850" y="247121"/>
                </a:lnTo>
                <a:lnTo>
                  <a:pt x="645286" y="295339"/>
                </a:lnTo>
                <a:lnTo>
                  <a:pt x="607073" y="340627"/>
                </a:lnTo>
                <a:lnTo>
                  <a:pt x="565036" y="383344"/>
                </a:lnTo>
                <a:lnTo>
                  <a:pt x="520186" y="423672"/>
                </a:lnTo>
                <a:lnTo>
                  <a:pt x="473255" y="462059"/>
                </a:lnTo>
                <a:lnTo>
                  <a:pt x="425162" y="498775"/>
                </a:lnTo>
                <a:lnTo>
                  <a:pt x="328975" y="568453"/>
                </a:lnTo>
                <a:lnTo>
                  <a:pt x="304888" y="586165"/>
                </a:lnTo>
                <a:lnTo>
                  <a:pt x="257608" y="622607"/>
                </a:lnTo>
                <a:lnTo>
                  <a:pt x="211805" y="660587"/>
                </a:lnTo>
                <a:lnTo>
                  <a:pt x="167818" y="700323"/>
                </a:lnTo>
                <a:lnTo>
                  <a:pt x="125987" y="742032"/>
                </a:lnTo>
                <a:lnTo>
                  <a:pt x="86650" y="785933"/>
                </a:lnTo>
                <a:lnTo>
                  <a:pt x="50146" y="832243"/>
                </a:lnTo>
                <a:lnTo>
                  <a:pt x="16815" y="881181"/>
                </a:lnTo>
                <a:lnTo>
                  <a:pt x="1445" y="906703"/>
                </a:lnTo>
                <a:lnTo>
                  <a:pt x="0" y="909329"/>
                </a:lnTo>
                <a:close/>
              </a:path>
              <a:path w="749935" h="2809240">
                <a:moveTo>
                  <a:pt x="0" y="2808896"/>
                </a:moveTo>
                <a:lnTo>
                  <a:pt x="0" y="2736006"/>
                </a:lnTo>
                <a:lnTo>
                  <a:pt x="7481" y="2732136"/>
                </a:lnTo>
                <a:lnTo>
                  <a:pt x="30536" y="2718520"/>
                </a:lnTo>
                <a:lnTo>
                  <a:pt x="74472" y="2687321"/>
                </a:lnTo>
                <a:lnTo>
                  <a:pt x="115066" y="2651037"/>
                </a:lnTo>
                <a:lnTo>
                  <a:pt x="148129" y="2613085"/>
                </a:lnTo>
                <a:lnTo>
                  <a:pt x="177123" y="2572145"/>
                </a:lnTo>
                <a:lnTo>
                  <a:pt x="202095" y="2528620"/>
                </a:lnTo>
                <a:lnTo>
                  <a:pt x="223093" y="2482912"/>
                </a:lnTo>
                <a:lnTo>
                  <a:pt x="240164" y="2435424"/>
                </a:lnTo>
                <a:lnTo>
                  <a:pt x="253356" y="2386558"/>
                </a:lnTo>
                <a:lnTo>
                  <a:pt x="262716" y="2336717"/>
                </a:lnTo>
                <a:lnTo>
                  <a:pt x="268292" y="2286303"/>
                </a:lnTo>
                <a:lnTo>
                  <a:pt x="270131" y="2235719"/>
                </a:lnTo>
                <a:lnTo>
                  <a:pt x="269664" y="2210488"/>
                </a:lnTo>
                <a:lnTo>
                  <a:pt x="265075" y="2158490"/>
                </a:lnTo>
                <a:lnTo>
                  <a:pt x="256829" y="2109642"/>
                </a:lnTo>
                <a:lnTo>
                  <a:pt x="248181" y="2072259"/>
                </a:lnTo>
                <a:lnTo>
                  <a:pt x="237460" y="2035444"/>
                </a:lnTo>
                <a:lnTo>
                  <a:pt x="224573" y="1999386"/>
                </a:lnTo>
                <a:lnTo>
                  <a:pt x="209426" y="1964270"/>
                </a:lnTo>
                <a:lnTo>
                  <a:pt x="191166" y="1929058"/>
                </a:lnTo>
                <a:lnTo>
                  <a:pt x="170120" y="1895041"/>
                </a:lnTo>
                <a:lnTo>
                  <a:pt x="147032" y="1862658"/>
                </a:lnTo>
                <a:lnTo>
                  <a:pt x="122309" y="1831582"/>
                </a:lnTo>
                <a:lnTo>
                  <a:pt x="96360" y="1801488"/>
                </a:lnTo>
                <a:lnTo>
                  <a:pt x="69593" y="1772047"/>
                </a:lnTo>
                <a:lnTo>
                  <a:pt x="33340" y="1733216"/>
                </a:lnTo>
                <a:lnTo>
                  <a:pt x="15257" y="1713574"/>
                </a:lnTo>
                <a:lnTo>
                  <a:pt x="6288" y="1703639"/>
                </a:lnTo>
                <a:lnTo>
                  <a:pt x="0" y="1696556"/>
                </a:lnTo>
                <a:lnTo>
                  <a:pt x="0" y="1564524"/>
                </a:lnTo>
                <a:lnTo>
                  <a:pt x="14166" y="1585529"/>
                </a:lnTo>
                <a:lnTo>
                  <a:pt x="22789" y="1598125"/>
                </a:lnTo>
                <a:lnTo>
                  <a:pt x="50200" y="1634703"/>
                </a:lnTo>
                <a:lnTo>
                  <a:pt x="79354" y="1669974"/>
                </a:lnTo>
                <a:lnTo>
                  <a:pt x="139952" y="1739208"/>
                </a:lnTo>
                <a:lnTo>
                  <a:pt x="150031" y="1750860"/>
                </a:lnTo>
                <a:lnTo>
                  <a:pt x="179685" y="1786494"/>
                </a:lnTo>
                <a:lnTo>
                  <a:pt x="207895" y="1823654"/>
                </a:lnTo>
                <a:lnTo>
                  <a:pt x="230648" y="1858938"/>
                </a:lnTo>
                <a:lnTo>
                  <a:pt x="251520" y="1895612"/>
                </a:lnTo>
                <a:lnTo>
                  <a:pt x="270268" y="1933430"/>
                </a:lnTo>
                <a:lnTo>
                  <a:pt x="286646" y="1972147"/>
                </a:lnTo>
                <a:lnTo>
                  <a:pt x="300408" y="2011518"/>
                </a:lnTo>
                <a:lnTo>
                  <a:pt x="311310" y="2051297"/>
                </a:lnTo>
                <a:lnTo>
                  <a:pt x="321802" y="2104645"/>
                </a:lnTo>
                <a:lnTo>
                  <a:pt x="328596" y="2158490"/>
                </a:lnTo>
                <a:lnTo>
                  <a:pt x="331242" y="2210488"/>
                </a:lnTo>
                <a:lnTo>
                  <a:pt x="331143" y="2239710"/>
                </a:lnTo>
                <a:lnTo>
                  <a:pt x="327781" y="2293737"/>
                </a:lnTo>
                <a:lnTo>
                  <a:pt x="320399" y="2347327"/>
                </a:lnTo>
                <a:lnTo>
                  <a:pt x="309021" y="2400191"/>
                </a:lnTo>
                <a:lnTo>
                  <a:pt x="293673" y="2452037"/>
                </a:lnTo>
                <a:lnTo>
                  <a:pt x="274376" y="2502576"/>
                </a:lnTo>
                <a:lnTo>
                  <a:pt x="251157" y="2551517"/>
                </a:lnTo>
                <a:lnTo>
                  <a:pt x="224039" y="2598569"/>
                </a:lnTo>
                <a:lnTo>
                  <a:pt x="189329" y="2647655"/>
                </a:lnTo>
                <a:lnTo>
                  <a:pt x="150745" y="2692915"/>
                </a:lnTo>
                <a:lnTo>
                  <a:pt x="108528" y="2733913"/>
                </a:lnTo>
                <a:lnTo>
                  <a:pt x="62921" y="2770213"/>
                </a:lnTo>
                <a:lnTo>
                  <a:pt x="14166" y="2801379"/>
                </a:lnTo>
                <a:lnTo>
                  <a:pt x="0" y="2808896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21" name="object 21"/>
          <p:cNvSpPr/>
          <p:nvPr/>
        </p:nvSpPr>
        <p:spPr>
          <a:xfrm>
            <a:off x="428" y="1420614"/>
            <a:ext cx="380059" cy="353489"/>
          </a:xfrm>
          <a:custGeom>
            <a:avLst/>
            <a:gdLst/>
            <a:ahLst/>
            <a:cxnLst/>
            <a:rect l="l" t="t" r="r" b="b"/>
            <a:pathLst>
              <a:path w="626745" h="582930">
                <a:moveTo>
                  <a:pt x="0" y="582741"/>
                </a:moveTo>
                <a:lnTo>
                  <a:pt x="0" y="502944"/>
                </a:lnTo>
                <a:lnTo>
                  <a:pt x="18497" y="489625"/>
                </a:lnTo>
                <a:lnTo>
                  <a:pt x="57480" y="462592"/>
                </a:lnTo>
                <a:lnTo>
                  <a:pt x="97129" y="436250"/>
                </a:lnTo>
                <a:lnTo>
                  <a:pt x="157586" y="397660"/>
                </a:lnTo>
                <a:lnTo>
                  <a:pt x="280543" y="321706"/>
                </a:lnTo>
                <a:lnTo>
                  <a:pt x="299938" y="309474"/>
                </a:lnTo>
                <a:lnTo>
                  <a:pt x="338717" y="284197"/>
                </a:lnTo>
                <a:lnTo>
                  <a:pt x="377156" y="257698"/>
                </a:lnTo>
                <a:lnTo>
                  <a:pt x="414868" y="229806"/>
                </a:lnTo>
                <a:lnTo>
                  <a:pt x="451467" y="200352"/>
                </a:lnTo>
                <a:lnTo>
                  <a:pt x="486564" y="169167"/>
                </a:lnTo>
                <a:lnTo>
                  <a:pt x="519772" y="136080"/>
                </a:lnTo>
                <a:lnTo>
                  <a:pt x="550704" y="100924"/>
                </a:lnTo>
                <a:lnTo>
                  <a:pt x="578972" y="63527"/>
                </a:lnTo>
                <a:lnTo>
                  <a:pt x="604189" y="23721"/>
                </a:lnTo>
                <a:lnTo>
                  <a:pt x="615971" y="2094"/>
                </a:lnTo>
                <a:lnTo>
                  <a:pt x="621688" y="0"/>
                </a:lnTo>
                <a:lnTo>
                  <a:pt x="626418" y="6091"/>
                </a:lnTo>
                <a:lnTo>
                  <a:pt x="624727" y="18688"/>
                </a:lnTo>
                <a:lnTo>
                  <a:pt x="619937" y="30802"/>
                </a:lnTo>
                <a:lnTo>
                  <a:pt x="604235" y="65965"/>
                </a:lnTo>
                <a:lnTo>
                  <a:pt x="579983" y="110297"/>
                </a:lnTo>
                <a:lnTo>
                  <a:pt x="551613" y="152033"/>
                </a:lnTo>
                <a:lnTo>
                  <a:pt x="527420" y="181840"/>
                </a:lnTo>
                <a:lnTo>
                  <a:pt x="500560" y="210529"/>
                </a:lnTo>
                <a:lnTo>
                  <a:pt x="471875" y="236650"/>
                </a:lnTo>
                <a:lnTo>
                  <a:pt x="442699" y="262081"/>
                </a:lnTo>
                <a:lnTo>
                  <a:pt x="413122" y="286731"/>
                </a:lnTo>
                <a:lnTo>
                  <a:pt x="383238" y="310507"/>
                </a:lnTo>
                <a:lnTo>
                  <a:pt x="343074" y="340689"/>
                </a:lnTo>
                <a:lnTo>
                  <a:pt x="157203" y="467068"/>
                </a:lnTo>
                <a:lnTo>
                  <a:pt x="118598" y="493742"/>
                </a:lnTo>
                <a:lnTo>
                  <a:pt x="80357" y="521021"/>
                </a:lnTo>
                <a:lnTo>
                  <a:pt x="42600" y="549124"/>
                </a:lnTo>
                <a:lnTo>
                  <a:pt x="5448" y="578268"/>
                </a:lnTo>
                <a:lnTo>
                  <a:pt x="0" y="582741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22" name="object 22"/>
          <p:cNvSpPr/>
          <p:nvPr/>
        </p:nvSpPr>
        <p:spPr>
          <a:xfrm>
            <a:off x="281549" y="2602612"/>
            <a:ext cx="157491" cy="598390"/>
          </a:xfrm>
          <a:custGeom>
            <a:avLst/>
            <a:gdLst/>
            <a:ahLst/>
            <a:cxnLst/>
            <a:rect l="l" t="t" r="r" b="b"/>
            <a:pathLst>
              <a:path w="259715" h="986789">
                <a:moveTo>
                  <a:pt x="106300" y="986548"/>
                </a:moveTo>
                <a:lnTo>
                  <a:pt x="98219" y="982081"/>
                </a:lnTo>
                <a:lnTo>
                  <a:pt x="91641" y="969322"/>
                </a:lnTo>
                <a:lnTo>
                  <a:pt x="86781" y="957650"/>
                </a:lnTo>
                <a:lnTo>
                  <a:pt x="76512" y="934790"/>
                </a:lnTo>
                <a:lnTo>
                  <a:pt x="60064" y="889431"/>
                </a:lnTo>
                <a:lnTo>
                  <a:pt x="53620" y="865093"/>
                </a:lnTo>
                <a:lnTo>
                  <a:pt x="49726" y="850990"/>
                </a:lnTo>
                <a:lnTo>
                  <a:pt x="36094" y="801104"/>
                </a:lnTo>
                <a:lnTo>
                  <a:pt x="27053" y="763432"/>
                </a:lnTo>
                <a:lnTo>
                  <a:pt x="19148" y="725845"/>
                </a:lnTo>
                <a:lnTo>
                  <a:pt x="11992" y="685503"/>
                </a:lnTo>
                <a:lnTo>
                  <a:pt x="4944" y="634691"/>
                </a:lnTo>
                <a:lnTo>
                  <a:pt x="1416" y="594735"/>
                </a:lnTo>
                <a:lnTo>
                  <a:pt x="0" y="514822"/>
                </a:lnTo>
                <a:lnTo>
                  <a:pt x="530" y="501503"/>
                </a:lnTo>
                <a:lnTo>
                  <a:pt x="3495" y="461546"/>
                </a:lnTo>
                <a:lnTo>
                  <a:pt x="10760" y="410670"/>
                </a:lnTo>
                <a:lnTo>
                  <a:pt x="21808" y="362206"/>
                </a:lnTo>
                <a:lnTo>
                  <a:pt x="36476" y="314080"/>
                </a:lnTo>
                <a:lnTo>
                  <a:pt x="54594" y="266681"/>
                </a:lnTo>
                <a:lnTo>
                  <a:pt x="75994" y="220396"/>
                </a:lnTo>
                <a:lnTo>
                  <a:pt x="100506" y="175612"/>
                </a:lnTo>
                <a:lnTo>
                  <a:pt x="127960" y="132718"/>
                </a:lnTo>
                <a:lnTo>
                  <a:pt x="158187" y="92099"/>
                </a:lnTo>
                <a:lnTo>
                  <a:pt x="191017" y="54144"/>
                </a:lnTo>
                <a:lnTo>
                  <a:pt x="226280" y="19241"/>
                </a:lnTo>
                <a:lnTo>
                  <a:pt x="253871" y="0"/>
                </a:lnTo>
                <a:lnTo>
                  <a:pt x="259133" y="4894"/>
                </a:lnTo>
                <a:lnTo>
                  <a:pt x="256614" y="14340"/>
                </a:lnTo>
                <a:lnTo>
                  <a:pt x="250329" y="24730"/>
                </a:lnTo>
                <a:lnTo>
                  <a:pt x="237478" y="45430"/>
                </a:lnTo>
                <a:lnTo>
                  <a:pt x="204432" y="97544"/>
                </a:lnTo>
                <a:lnTo>
                  <a:pt x="191170" y="118906"/>
                </a:lnTo>
                <a:lnTo>
                  <a:pt x="171618" y="151946"/>
                </a:lnTo>
                <a:lnTo>
                  <a:pt x="152844" y="186606"/>
                </a:lnTo>
                <a:lnTo>
                  <a:pt x="135265" y="223365"/>
                </a:lnTo>
                <a:lnTo>
                  <a:pt x="116411" y="270271"/>
                </a:lnTo>
                <a:lnTo>
                  <a:pt x="100008" y="318261"/>
                </a:lnTo>
                <a:lnTo>
                  <a:pt x="89451" y="354965"/>
                </a:lnTo>
                <a:lnTo>
                  <a:pt x="80498" y="392279"/>
                </a:lnTo>
                <a:lnTo>
                  <a:pt x="73246" y="430203"/>
                </a:lnTo>
                <a:lnTo>
                  <a:pt x="69161" y="468641"/>
                </a:lnTo>
                <a:lnTo>
                  <a:pt x="67259" y="514822"/>
                </a:lnTo>
                <a:lnTo>
                  <a:pt x="67578" y="568097"/>
                </a:lnTo>
                <a:lnTo>
                  <a:pt x="70311" y="621372"/>
                </a:lnTo>
                <a:lnTo>
                  <a:pt x="73803" y="661329"/>
                </a:lnTo>
                <a:lnTo>
                  <a:pt x="78201" y="699411"/>
                </a:lnTo>
                <a:lnTo>
                  <a:pt x="80141" y="714017"/>
                </a:lnTo>
                <a:lnTo>
                  <a:pt x="81544" y="726733"/>
                </a:lnTo>
                <a:lnTo>
                  <a:pt x="86735" y="764618"/>
                </a:lnTo>
                <a:lnTo>
                  <a:pt x="99549" y="838914"/>
                </a:lnTo>
                <a:lnTo>
                  <a:pt x="101773" y="851807"/>
                </a:lnTo>
                <a:lnTo>
                  <a:pt x="103868" y="865093"/>
                </a:lnTo>
                <a:lnTo>
                  <a:pt x="105367" y="875244"/>
                </a:lnTo>
                <a:lnTo>
                  <a:pt x="108777" y="900524"/>
                </a:lnTo>
                <a:lnTo>
                  <a:pt x="113466" y="937646"/>
                </a:lnTo>
                <a:lnTo>
                  <a:pt x="116896" y="963839"/>
                </a:lnTo>
                <a:lnTo>
                  <a:pt x="118781" y="977299"/>
                </a:lnTo>
                <a:lnTo>
                  <a:pt x="113836" y="984396"/>
                </a:lnTo>
                <a:lnTo>
                  <a:pt x="106300" y="986548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23" name="object 23"/>
          <p:cNvSpPr/>
          <p:nvPr/>
        </p:nvSpPr>
        <p:spPr>
          <a:xfrm>
            <a:off x="783182" y="2410659"/>
            <a:ext cx="286873" cy="241435"/>
          </a:xfrm>
          <a:custGeom>
            <a:avLst/>
            <a:gdLst/>
            <a:ahLst/>
            <a:cxnLst/>
            <a:rect l="l" t="t" r="r" b="b"/>
            <a:pathLst>
              <a:path w="473075" h="398145">
                <a:moveTo>
                  <a:pt x="9354" y="398134"/>
                </a:moveTo>
                <a:lnTo>
                  <a:pt x="3123" y="395526"/>
                </a:lnTo>
                <a:lnTo>
                  <a:pt x="0" y="388836"/>
                </a:lnTo>
                <a:lnTo>
                  <a:pt x="1777" y="380073"/>
                </a:lnTo>
                <a:lnTo>
                  <a:pt x="10248" y="371243"/>
                </a:lnTo>
                <a:lnTo>
                  <a:pt x="20558" y="364242"/>
                </a:lnTo>
                <a:lnTo>
                  <a:pt x="30760" y="357006"/>
                </a:lnTo>
                <a:lnTo>
                  <a:pt x="40880" y="349570"/>
                </a:lnTo>
                <a:lnTo>
                  <a:pt x="50943" y="341970"/>
                </a:lnTo>
                <a:lnTo>
                  <a:pt x="60973" y="334244"/>
                </a:lnTo>
                <a:lnTo>
                  <a:pt x="101267" y="302810"/>
                </a:lnTo>
                <a:lnTo>
                  <a:pt x="111508" y="295002"/>
                </a:lnTo>
                <a:lnTo>
                  <a:pt x="121865" y="287288"/>
                </a:lnTo>
                <a:lnTo>
                  <a:pt x="132364" y="279704"/>
                </a:lnTo>
                <a:lnTo>
                  <a:pt x="142085" y="272060"/>
                </a:lnTo>
                <a:lnTo>
                  <a:pt x="201011" y="226709"/>
                </a:lnTo>
                <a:lnTo>
                  <a:pt x="231270" y="202474"/>
                </a:lnTo>
                <a:lnTo>
                  <a:pt x="251906" y="184969"/>
                </a:lnTo>
                <a:lnTo>
                  <a:pt x="261192" y="177537"/>
                </a:lnTo>
                <a:lnTo>
                  <a:pt x="308398" y="137741"/>
                </a:lnTo>
                <a:lnTo>
                  <a:pt x="358436" y="93525"/>
                </a:lnTo>
                <a:lnTo>
                  <a:pt x="404475" y="48495"/>
                </a:lnTo>
                <a:lnTo>
                  <a:pt x="413729" y="39581"/>
                </a:lnTo>
                <a:lnTo>
                  <a:pt x="452498" y="7434"/>
                </a:lnTo>
                <a:lnTo>
                  <a:pt x="464864" y="0"/>
                </a:lnTo>
                <a:lnTo>
                  <a:pt x="471089" y="1421"/>
                </a:lnTo>
                <a:lnTo>
                  <a:pt x="472893" y="9211"/>
                </a:lnTo>
                <a:lnTo>
                  <a:pt x="466798" y="23039"/>
                </a:lnTo>
                <a:lnTo>
                  <a:pt x="440636" y="65694"/>
                </a:lnTo>
                <a:lnTo>
                  <a:pt x="415242" y="95745"/>
                </a:lnTo>
                <a:lnTo>
                  <a:pt x="387997" y="124042"/>
                </a:lnTo>
                <a:lnTo>
                  <a:pt x="343450" y="168242"/>
                </a:lnTo>
                <a:lnTo>
                  <a:pt x="306563" y="202923"/>
                </a:lnTo>
                <a:lnTo>
                  <a:pt x="277268" y="228338"/>
                </a:lnTo>
                <a:lnTo>
                  <a:pt x="267089" y="236659"/>
                </a:lnTo>
                <a:lnTo>
                  <a:pt x="258057" y="244470"/>
                </a:lnTo>
                <a:lnTo>
                  <a:pt x="220083" y="274716"/>
                </a:lnTo>
                <a:lnTo>
                  <a:pt x="167690" y="312372"/>
                </a:lnTo>
                <a:lnTo>
                  <a:pt x="134260" y="334463"/>
                </a:lnTo>
                <a:lnTo>
                  <a:pt x="90246" y="357992"/>
                </a:lnTo>
                <a:lnTo>
                  <a:pt x="32855" y="386183"/>
                </a:lnTo>
                <a:lnTo>
                  <a:pt x="21136" y="392069"/>
                </a:lnTo>
                <a:lnTo>
                  <a:pt x="9354" y="398134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24" name="object 24"/>
          <p:cNvSpPr/>
          <p:nvPr/>
        </p:nvSpPr>
        <p:spPr>
          <a:xfrm>
            <a:off x="428" y="3792745"/>
            <a:ext cx="1053989" cy="99788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25" name="object 25"/>
          <p:cNvSpPr/>
          <p:nvPr/>
        </p:nvSpPr>
        <p:spPr>
          <a:xfrm>
            <a:off x="398336" y="3245118"/>
            <a:ext cx="142089" cy="406243"/>
          </a:xfrm>
          <a:custGeom>
            <a:avLst/>
            <a:gdLst/>
            <a:ahLst/>
            <a:cxnLst/>
            <a:rect l="l" t="t" r="r" b="b"/>
            <a:pathLst>
              <a:path w="234315" h="669925">
                <a:moveTo>
                  <a:pt x="5547" y="669861"/>
                </a:moveTo>
                <a:lnTo>
                  <a:pt x="0" y="663252"/>
                </a:lnTo>
                <a:lnTo>
                  <a:pt x="2385" y="652711"/>
                </a:lnTo>
                <a:lnTo>
                  <a:pt x="12841" y="640695"/>
                </a:lnTo>
                <a:lnTo>
                  <a:pt x="23198" y="633816"/>
                </a:lnTo>
                <a:lnTo>
                  <a:pt x="32663" y="627330"/>
                </a:lnTo>
                <a:lnTo>
                  <a:pt x="72989" y="593467"/>
                </a:lnTo>
                <a:lnTo>
                  <a:pt x="102040" y="553670"/>
                </a:lnTo>
                <a:lnTo>
                  <a:pt x="120298" y="518754"/>
                </a:lnTo>
                <a:lnTo>
                  <a:pt x="138385" y="472042"/>
                </a:lnTo>
                <a:lnTo>
                  <a:pt x="148989" y="435034"/>
                </a:lnTo>
                <a:lnTo>
                  <a:pt x="161154" y="384373"/>
                </a:lnTo>
                <a:lnTo>
                  <a:pt x="171230" y="330021"/>
                </a:lnTo>
                <a:lnTo>
                  <a:pt x="178645" y="272175"/>
                </a:lnTo>
                <a:lnTo>
                  <a:pt x="181208" y="195962"/>
                </a:lnTo>
                <a:lnTo>
                  <a:pt x="180187" y="176718"/>
                </a:lnTo>
                <a:lnTo>
                  <a:pt x="175699" y="138661"/>
                </a:lnTo>
                <a:lnTo>
                  <a:pt x="161929" y="83404"/>
                </a:lnTo>
                <a:lnTo>
                  <a:pt x="138243" y="31543"/>
                </a:lnTo>
                <a:lnTo>
                  <a:pt x="127858" y="15244"/>
                </a:lnTo>
                <a:lnTo>
                  <a:pt x="127486" y="8257"/>
                </a:lnTo>
                <a:lnTo>
                  <a:pt x="131528" y="2596"/>
                </a:lnTo>
                <a:lnTo>
                  <a:pt x="138641" y="0"/>
                </a:lnTo>
                <a:lnTo>
                  <a:pt x="147478" y="2207"/>
                </a:lnTo>
                <a:lnTo>
                  <a:pt x="171606" y="32323"/>
                </a:lnTo>
                <a:lnTo>
                  <a:pt x="191045" y="65673"/>
                </a:lnTo>
                <a:lnTo>
                  <a:pt x="210517" y="110575"/>
                </a:lnTo>
                <a:lnTo>
                  <a:pt x="221589" y="147199"/>
                </a:lnTo>
                <a:lnTo>
                  <a:pt x="229766" y="186608"/>
                </a:lnTo>
                <a:lnTo>
                  <a:pt x="233379" y="234631"/>
                </a:lnTo>
                <a:lnTo>
                  <a:pt x="233795" y="247070"/>
                </a:lnTo>
                <a:lnTo>
                  <a:pt x="233562" y="297472"/>
                </a:lnTo>
                <a:lnTo>
                  <a:pt x="231569" y="335704"/>
                </a:lnTo>
                <a:lnTo>
                  <a:pt x="228204" y="374185"/>
                </a:lnTo>
                <a:lnTo>
                  <a:pt x="223638" y="412806"/>
                </a:lnTo>
                <a:lnTo>
                  <a:pt x="209786" y="461256"/>
                </a:lnTo>
                <a:lnTo>
                  <a:pt x="192431" y="508344"/>
                </a:lnTo>
                <a:lnTo>
                  <a:pt x="176125" y="542878"/>
                </a:lnTo>
                <a:lnTo>
                  <a:pt x="156227" y="576829"/>
                </a:lnTo>
                <a:lnTo>
                  <a:pt x="132405" y="607299"/>
                </a:lnTo>
                <a:lnTo>
                  <a:pt x="103287" y="634050"/>
                </a:lnTo>
                <a:lnTo>
                  <a:pt x="70107" y="654868"/>
                </a:lnTo>
                <a:lnTo>
                  <a:pt x="32539" y="667528"/>
                </a:lnTo>
                <a:lnTo>
                  <a:pt x="19222" y="669378"/>
                </a:lnTo>
                <a:lnTo>
                  <a:pt x="5547" y="669861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26" name="object 26"/>
          <p:cNvSpPr/>
          <p:nvPr/>
        </p:nvSpPr>
        <p:spPr>
          <a:xfrm>
            <a:off x="747710" y="3319058"/>
            <a:ext cx="38121" cy="198693"/>
          </a:xfrm>
          <a:custGeom>
            <a:avLst/>
            <a:gdLst/>
            <a:ahLst/>
            <a:cxnLst/>
            <a:rect l="l" t="t" r="r" b="b"/>
            <a:pathLst>
              <a:path w="62865" h="327660">
                <a:moveTo>
                  <a:pt x="22469" y="327149"/>
                </a:moveTo>
                <a:lnTo>
                  <a:pt x="15284" y="326067"/>
                </a:lnTo>
                <a:lnTo>
                  <a:pt x="10030" y="318906"/>
                </a:lnTo>
                <a:lnTo>
                  <a:pt x="10051" y="306623"/>
                </a:lnTo>
                <a:lnTo>
                  <a:pt x="11441" y="295011"/>
                </a:lnTo>
                <a:lnTo>
                  <a:pt x="12460" y="283231"/>
                </a:lnTo>
                <a:lnTo>
                  <a:pt x="13153" y="271272"/>
                </a:lnTo>
                <a:lnTo>
                  <a:pt x="13555" y="259404"/>
                </a:lnTo>
                <a:lnTo>
                  <a:pt x="13571" y="222403"/>
                </a:lnTo>
                <a:lnTo>
                  <a:pt x="12440" y="172226"/>
                </a:lnTo>
                <a:lnTo>
                  <a:pt x="12121" y="153848"/>
                </a:lnTo>
                <a:lnTo>
                  <a:pt x="10740" y="141336"/>
                </a:lnTo>
                <a:lnTo>
                  <a:pt x="9150" y="128820"/>
                </a:lnTo>
                <a:lnTo>
                  <a:pt x="4052" y="91208"/>
                </a:lnTo>
                <a:lnTo>
                  <a:pt x="2554" y="78639"/>
                </a:lnTo>
                <a:lnTo>
                  <a:pt x="1310" y="66050"/>
                </a:lnTo>
                <a:lnTo>
                  <a:pt x="414" y="53436"/>
                </a:lnTo>
                <a:lnTo>
                  <a:pt x="158" y="46332"/>
                </a:lnTo>
                <a:lnTo>
                  <a:pt x="0" y="34062"/>
                </a:lnTo>
                <a:lnTo>
                  <a:pt x="363" y="22215"/>
                </a:lnTo>
                <a:lnTo>
                  <a:pt x="740" y="15421"/>
                </a:lnTo>
                <a:lnTo>
                  <a:pt x="5005" y="5479"/>
                </a:lnTo>
                <a:lnTo>
                  <a:pt x="14200" y="0"/>
                </a:lnTo>
                <a:lnTo>
                  <a:pt x="24731" y="418"/>
                </a:lnTo>
                <a:lnTo>
                  <a:pt x="46216" y="34062"/>
                </a:lnTo>
                <a:lnTo>
                  <a:pt x="57255" y="71744"/>
                </a:lnTo>
                <a:lnTo>
                  <a:pt x="62066" y="110552"/>
                </a:lnTo>
                <a:lnTo>
                  <a:pt x="62532" y="123276"/>
                </a:lnTo>
                <a:lnTo>
                  <a:pt x="62310" y="141336"/>
                </a:lnTo>
                <a:lnTo>
                  <a:pt x="62073" y="147809"/>
                </a:lnTo>
                <a:lnTo>
                  <a:pt x="61253" y="159421"/>
                </a:lnTo>
                <a:lnTo>
                  <a:pt x="60900" y="172226"/>
                </a:lnTo>
                <a:lnTo>
                  <a:pt x="54758" y="222403"/>
                </a:lnTo>
                <a:lnTo>
                  <a:pt x="43005" y="271706"/>
                </a:lnTo>
                <a:lnTo>
                  <a:pt x="28245" y="321198"/>
                </a:lnTo>
                <a:lnTo>
                  <a:pt x="22469" y="327149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27" name="object 27"/>
          <p:cNvSpPr/>
          <p:nvPr/>
        </p:nvSpPr>
        <p:spPr>
          <a:xfrm>
            <a:off x="428" y="1052248"/>
            <a:ext cx="6931" cy="16558"/>
          </a:xfrm>
          <a:custGeom>
            <a:avLst/>
            <a:gdLst/>
            <a:ahLst/>
            <a:cxnLst/>
            <a:rect l="l" t="t" r="r" b="b"/>
            <a:pathLst>
              <a:path w="11430" h="27305">
                <a:moveTo>
                  <a:pt x="0" y="26744"/>
                </a:moveTo>
                <a:lnTo>
                  <a:pt x="0" y="0"/>
                </a:lnTo>
                <a:lnTo>
                  <a:pt x="2786" y="133"/>
                </a:lnTo>
                <a:lnTo>
                  <a:pt x="9255" y="5920"/>
                </a:lnTo>
                <a:lnTo>
                  <a:pt x="10874" y="13931"/>
                </a:lnTo>
                <a:lnTo>
                  <a:pt x="6094" y="21065"/>
                </a:lnTo>
                <a:lnTo>
                  <a:pt x="0" y="26744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28" name="object 28"/>
          <p:cNvSpPr/>
          <p:nvPr/>
        </p:nvSpPr>
        <p:spPr>
          <a:xfrm>
            <a:off x="428" y="1168260"/>
            <a:ext cx="63921" cy="175975"/>
          </a:xfrm>
          <a:custGeom>
            <a:avLst/>
            <a:gdLst/>
            <a:ahLst/>
            <a:cxnLst/>
            <a:rect l="l" t="t" r="r" b="b"/>
            <a:pathLst>
              <a:path w="105410" h="290194">
                <a:moveTo>
                  <a:pt x="0" y="289885"/>
                </a:moveTo>
                <a:lnTo>
                  <a:pt x="0" y="124083"/>
                </a:lnTo>
                <a:lnTo>
                  <a:pt x="1352" y="121246"/>
                </a:lnTo>
                <a:lnTo>
                  <a:pt x="26436" y="78662"/>
                </a:lnTo>
                <a:lnTo>
                  <a:pt x="57331" y="39178"/>
                </a:lnTo>
                <a:lnTo>
                  <a:pt x="94996" y="3217"/>
                </a:lnTo>
                <a:lnTo>
                  <a:pt x="99143" y="0"/>
                </a:lnTo>
                <a:lnTo>
                  <a:pt x="105054" y="3217"/>
                </a:lnTo>
                <a:lnTo>
                  <a:pt x="102959" y="11374"/>
                </a:lnTo>
                <a:lnTo>
                  <a:pt x="93571" y="23689"/>
                </a:lnTo>
                <a:lnTo>
                  <a:pt x="84764" y="36401"/>
                </a:lnTo>
                <a:lnTo>
                  <a:pt x="61589" y="76644"/>
                </a:lnTo>
                <a:lnTo>
                  <a:pt x="42774" y="119474"/>
                </a:lnTo>
                <a:lnTo>
                  <a:pt x="27663" y="164157"/>
                </a:lnTo>
                <a:lnTo>
                  <a:pt x="15603" y="209958"/>
                </a:lnTo>
                <a:lnTo>
                  <a:pt x="5941" y="256139"/>
                </a:lnTo>
                <a:lnTo>
                  <a:pt x="3140" y="271491"/>
                </a:lnTo>
                <a:lnTo>
                  <a:pt x="0" y="289885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29" name="object 29"/>
          <p:cNvSpPr/>
          <p:nvPr/>
        </p:nvSpPr>
        <p:spPr>
          <a:xfrm>
            <a:off x="54803" y="1332547"/>
            <a:ext cx="89720" cy="225648"/>
          </a:xfrm>
          <a:custGeom>
            <a:avLst/>
            <a:gdLst/>
            <a:ahLst/>
            <a:cxnLst/>
            <a:rect l="l" t="t" r="r" b="b"/>
            <a:pathLst>
              <a:path w="147954" h="372110">
                <a:moveTo>
                  <a:pt x="15694" y="371577"/>
                </a:moveTo>
                <a:lnTo>
                  <a:pt x="5732" y="365831"/>
                </a:lnTo>
                <a:lnTo>
                  <a:pt x="1154" y="353194"/>
                </a:lnTo>
                <a:lnTo>
                  <a:pt x="908" y="341638"/>
                </a:lnTo>
                <a:lnTo>
                  <a:pt x="149" y="318025"/>
                </a:lnTo>
                <a:lnTo>
                  <a:pt x="515" y="279917"/>
                </a:lnTo>
                <a:lnTo>
                  <a:pt x="10849" y="217857"/>
                </a:lnTo>
                <a:lnTo>
                  <a:pt x="20555" y="180531"/>
                </a:lnTo>
                <a:lnTo>
                  <a:pt x="35296" y="140351"/>
                </a:lnTo>
                <a:lnTo>
                  <a:pt x="51521" y="105411"/>
                </a:lnTo>
                <a:lnTo>
                  <a:pt x="70007" y="72087"/>
                </a:lnTo>
                <a:lnTo>
                  <a:pt x="99516" y="30839"/>
                </a:lnTo>
                <a:lnTo>
                  <a:pt x="126298" y="2794"/>
                </a:lnTo>
                <a:lnTo>
                  <a:pt x="131335" y="0"/>
                </a:lnTo>
                <a:lnTo>
                  <a:pt x="140810" y="578"/>
                </a:lnTo>
                <a:lnTo>
                  <a:pt x="147555" y="6054"/>
                </a:lnTo>
                <a:lnTo>
                  <a:pt x="146478" y="14902"/>
                </a:lnTo>
                <a:lnTo>
                  <a:pt x="127390" y="67123"/>
                </a:lnTo>
                <a:lnTo>
                  <a:pt x="86603" y="170586"/>
                </a:lnTo>
                <a:lnTo>
                  <a:pt x="79891" y="187951"/>
                </a:lnTo>
                <a:lnTo>
                  <a:pt x="60628" y="240676"/>
                </a:lnTo>
                <a:lnTo>
                  <a:pt x="43441" y="294793"/>
                </a:lnTo>
                <a:lnTo>
                  <a:pt x="33620" y="331928"/>
                </a:lnTo>
                <a:lnTo>
                  <a:pt x="25449" y="370106"/>
                </a:lnTo>
                <a:lnTo>
                  <a:pt x="15694" y="371577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30" name="object 30"/>
          <p:cNvSpPr/>
          <p:nvPr/>
        </p:nvSpPr>
        <p:spPr>
          <a:xfrm>
            <a:off x="168479" y="1390346"/>
            <a:ext cx="58530" cy="103582"/>
          </a:xfrm>
          <a:custGeom>
            <a:avLst/>
            <a:gdLst/>
            <a:ahLst/>
            <a:cxnLst/>
            <a:rect l="l" t="t" r="r" b="b"/>
            <a:pathLst>
              <a:path w="96520" h="170814">
                <a:moveTo>
                  <a:pt x="23461" y="170507"/>
                </a:moveTo>
                <a:lnTo>
                  <a:pt x="15251" y="169958"/>
                </a:lnTo>
                <a:lnTo>
                  <a:pt x="7772" y="165866"/>
                </a:lnTo>
                <a:lnTo>
                  <a:pt x="2271" y="158696"/>
                </a:lnTo>
                <a:lnTo>
                  <a:pt x="0" y="148915"/>
                </a:lnTo>
                <a:lnTo>
                  <a:pt x="2205" y="136990"/>
                </a:lnTo>
                <a:lnTo>
                  <a:pt x="18618" y="89745"/>
                </a:lnTo>
                <a:lnTo>
                  <a:pt x="36363" y="53932"/>
                </a:lnTo>
                <a:lnTo>
                  <a:pt x="60000" y="23518"/>
                </a:lnTo>
                <a:lnTo>
                  <a:pt x="68189" y="13883"/>
                </a:lnTo>
                <a:lnTo>
                  <a:pt x="76062" y="4342"/>
                </a:lnTo>
                <a:lnTo>
                  <a:pt x="82552" y="0"/>
                </a:lnTo>
                <a:lnTo>
                  <a:pt x="90993" y="581"/>
                </a:lnTo>
                <a:lnTo>
                  <a:pt x="96034" y="7105"/>
                </a:lnTo>
                <a:lnTo>
                  <a:pt x="88653" y="54291"/>
                </a:lnTo>
                <a:lnTo>
                  <a:pt x="70476" y="100228"/>
                </a:lnTo>
                <a:lnTo>
                  <a:pt x="46821" y="143192"/>
                </a:lnTo>
                <a:lnTo>
                  <a:pt x="31152" y="167044"/>
                </a:lnTo>
                <a:lnTo>
                  <a:pt x="23461" y="170507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31" name="object 31"/>
          <p:cNvSpPr/>
          <p:nvPr/>
        </p:nvSpPr>
        <p:spPr>
          <a:xfrm>
            <a:off x="428" y="3233422"/>
            <a:ext cx="72007" cy="80093"/>
          </a:xfrm>
          <a:custGeom>
            <a:avLst/>
            <a:gdLst/>
            <a:ahLst/>
            <a:cxnLst/>
            <a:rect l="l" t="t" r="r" b="b"/>
            <a:pathLst>
              <a:path w="118745" h="132079">
                <a:moveTo>
                  <a:pt x="0" y="131490"/>
                </a:moveTo>
                <a:lnTo>
                  <a:pt x="0" y="72609"/>
                </a:lnTo>
                <a:lnTo>
                  <a:pt x="6709" y="68548"/>
                </a:lnTo>
                <a:lnTo>
                  <a:pt x="19583" y="60287"/>
                </a:lnTo>
                <a:lnTo>
                  <a:pt x="56606" y="33594"/>
                </a:lnTo>
                <a:lnTo>
                  <a:pt x="90850" y="4094"/>
                </a:lnTo>
                <a:lnTo>
                  <a:pt x="98921" y="0"/>
                </a:lnTo>
                <a:lnTo>
                  <a:pt x="107909" y="990"/>
                </a:lnTo>
                <a:lnTo>
                  <a:pt x="115180" y="5749"/>
                </a:lnTo>
                <a:lnTo>
                  <a:pt x="118358" y="12693"/>
                </a:lnTo>
                <a:lnTo>
                  <a:pt x="115066" y="20238"/>
                </a:lnTo>
                <a:lnTo>
                  <a:pt x="82570" y="59831"/>
                </a:lnTo>
                <a:lnTo>
                  <a:pt x="46886" y="95066"/>
                </a:lnTo>
                <a:lnTo>
                  <a:pt x="8096" y="125941"/>
                </a:lnTo>
                <a:lnTo>
                  <a:pt x="0" y="131490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32" name="object 32"/>
          <p:cNvSpPr/>
          <p:nvPr/>
        </p:nvSpPr>
        <p:spPr>
          <a:xfrm>
            <a:off x="168309" y="389528"/>
            <a:ext cx="1110911" cy="309592"/>
          </a:xfrm>
          <a:custGeom>
            <a:avLst/>
            <a:gdLst/>
            <a:ahLst/>
            <a:cxnLst/>
            <a:rect l="l" t="t" r="r" b="b"/>
            <a:pathLst>
              <a:path w="1831975" h="510540">
                <a:moveTo>
                  <a:pt x="15544" y="510543"/>
                </a:moveTo>
                <a:lnTo>
                  <a:pt x="7522" y="510321"/>
                </a:lnTo>
                <a:lnTo>
                  <a:pt x="1616" y="505438"/>
                </a:lnTo>
                <a:lnTo>
                  <a:pt x="0" y="496727"/>
                </a:lnTo>
                <a:lnTo>
                  <a:pt x="4844" y="485020"/>
                </a:lnTo>
                <a:lnTo>
                  <a:pt x="32116" y="445789"/>
                </a:lnTo>
                <a:lnTo>
                  <a:pt x="57352" y="414968"/>
                </a:lnTo>
                <a:lnTo>
                  <a:pt x="101504" y="370479"/>
                </a:lnTo>
                <a:lnTo>
                  <a:pt x="140520" y="332023"/>
                </a:lnTo>
                <a:lnTo>
                  <a:pt x="178323" y="298602"/>
                </a:lnTo>
                <a:lnTo>
                  <a:pt x="207689" y="274112"/>
                </a:lnTo>
                <a:lnTo>
                  <a:pt x="237925" y="250483"/>
                </a:lnTo>
                <a:lnTo>
                  <a:pt x="269031" y="228044"/>
                </a:lnTo>
                <a:lnTo>
                  <a:pt x="320848" y="194356"/>
                </a:lnTo>
                <a:lnTo>
                  <a:pt x="383894" y="157842"/>
                </a:lnTo>
                <a:lnTo>
                  <a:pt x="449169" y="124864"/>
                </a:lnTo>
                <a:lnTo>
                  <a:pt x="516381" y="95518"/>
                </a:lnTo>
                <a:lnTo>
                  <a:pt x="585239" y="69901"/>
                </a:lnTo>
                <a:lnTo>
                  <a:pt x="655454" y="48111"/>
                </a:lnTo>
                <a:lnTo>
                  <a:pt x="726734" y="30243"/>
                </a:lnTo>
                <a:lnTo>
                  <a:pt x="798789" y="16396"/>
                </a:lnTo>
                <a:lnTo>
                  <a:pt x="871328" y="6665"/>
                </a:lnTo>
                <a:lnTo>
                  <a:pt x="944061" y="1148"/>
                </a:lnTo>
                <a:lnTo>
                  <a:pt x="980410" y="0"/>
                </a:lnTo>
                <a:lnTo>
                  <a:pt x="1000358" y="179"/>
                </a:lnTo>
                <a:lnTo>
                  <a:pt x="1040086" y="1566"/>
                </a:lnTo>
                <a:lnTo>
                  <a:pt x="1079607" y="4225"/>
                </a:lnTo>
                <a:lnTo>
                  <a:pt x="1118947" y="8034"/>
                </a:lnTo>
                <a:lnTo>
                  <a:pt x="1158130" y="12872"/>
                </a:lnTo>
                <a:lnTo>
                  <a:pt x="1197180" y="18618"/>
                </a:lnTo>
                <a:lnTo>
                  <a:pt x="1236120" y="25151"/>
                </a:lnTo>
                <a:lnTo>
                  <a:pt x="1274976" y="32351"/>
                </a:lnTo>
                <a:lnTo>
                  <a:pt x="1333153" y="44133"/>
                </a:lnTo>
                <a:lnTo>
                  <a:pt x="1416481" y="61868"/>
                </a:lnTo>
                <a:lnTo>
                  <a:pt x="1428167" y="64208"/>
                </a:lnTo>
                <a:lnTo>
                  <a:pt x="992257" y="64208"/>
                </a:lnTo>
                <a:lnTo>
                  <a:pt x="954206" y="64755"/>
                </a:lnTo>
                <a:lnTo>
                  <a:pt x="900174" y="67353"/>
                </a:lnTo>
                <a:lnTo>
                  <a:pt x="846686" y="72783"/>
                </a:lnTo>
                <a:lnTo>
                  <a:pt x="793744" y="80720"/>
                </a:lnTo>
                <a:lnTo>
                  <a:pt x="740121" y="91104"/>
                </a:lnTo>
                <a:lnTo>
                  <a:pt x="689493" y="102805"/>
                </a:lnTo>
                <a:lnTo>
                  <a:pt x="638186" y="116299"/>
                </a:lnTo>
                <a:lnTo>
                  <a:pt x="586325" y="132463"/>
                </a:lnTo>
                <a:lnTo>
                  <a:pt x="534811" y="151369"/>
                </a:lnTo>
                <a:lnTo>
                  <a:pt x="484121" y="172497"/>
                </a:lnTo>
                <a:lnTo>
                  <a:pt x="434095" y="195870"/>
                </a:lnTo>
                <a:lnTo>
                  <a:pt x="384575" y="221514"/>
                </a:lnTo>
                <a:lnTo>
                  <a:pt x="335399" y="249453"/>
                </a:lnTo>
                <a:lnTo>
                  <a:pt x="302729" y="269367"/>
                </a:lnTo>
                <a:lnTo>
                  <a:pt x="256317" y="300184"/>
                </a:lnTo>
                <a:lnTo>
                  <a:pt x="215439" y="329483"/>
                </a:lnTo>
                <a:lnTo>
                  <a:pt x="184694" y="353239"/>
                </a:lnTo>
                <a:lnTo>
                  <a:pt x="154287" y="378758"/>
                </a:lnTo>
                <a:lnTo>
                  <a:pt x="107572" y="421249"/>
                </a:lnTo>
                <a:lnTo>
                  <a:pt x="70738" y="455736"/>
                </a:lnTo>
                <a:lnTo>
                  <a:pt x="43206" y="482487"/>
                </a:lnTo>
                <a:lnTo>
                  <a:pt x="24772" y="501035"/>
                </a:lnTo>
                <a:lnTo>
                  <a:pt x="15544" y="510543"/>
                </a:lnTo>
                <a:close/>
              </a:path>
              <a:path w="1831975" h="510540">
                <a:moveTo>
                  <a:pt x="1618837" y="143508"/>
                </a:moveTo>
                <a:lnTo>
                  <a:pt x="1571928" y="142322"/>
                </a:lnTo>
                <a:lnTo>
                  <a:pt x="1525006" y="138520"/>
                </a:lnTo>
                <a:lnTo>
                  <a:pt x="1478290" y="132684"/>
                </a:lnTo>
                <a:lnTo>
                  <a:pt x="1431998" y="125395"/>
                </a:lnTo>
                <a:lnTo>
                  <a:pt x="1226257" y="87655"/>
                </a:lnTo>
                <a:lnTo>
                  <a:pt x="1184501" y="80720"/>
                </a:lnTo>
                <a:lnTo>
                  <a:pt x="1129322" y="72906"/>
                </a:lnTo>
                <a:lnTo>
                  <a:pt x="1090464" y="68680"/>
                </a:lnTo>
                <a:lnTo>
                  <a:pt x="1051411" y="65738"/>
                </a:lnTo>
                <a:lnTo>
                  <a:pt x="1012068" y="64297"/>
                </a:lnTo>
                <a:lnTo>
                  <a:pt x="992257" y="64208"/>
                </a:lnTo>
                <a:lnTo>
                  <a:pt x="1428167" y="64208"/>
                </a:lnTo>
                <a:lnTo>
                  <a:pt x="1482704" y="74477"/>
                </a:lnTo>
                <a:lnTo>
                  <a:pt x="1526601" y="81500"/>
                </a:lnTo>
                <a:lnTo>
                  <a:pt x="1570437" y="87107"/>
                </a:lnTo>
                <a:lnTo>
                  <a:pt x="1614334" y="91031"/>
                </a:lnTo>
                <a:lnTo>
                  <a:pt x="1658412" y="93006"/>
                </a:lnTo>
                <a:lnTo>
                  <a:pt x="1830491" y="93179"/>
                </a:lnTo>
                <a:lnTo>
                  <a:pt x="1831484" y="97004"/>
                </a:lnTo>
                <a:lnTo>
                  <a:pt x="1779779" y="118675"/>
                </a:lnTo>
                <a:lnTo>
                  <a:pt x="1734628" y="131218"/>
                </a:lnTo>
                <a:lnTo>
                  <a:pt x="1688702" y="139113"/>
                </a:lnTo>
                <a:lnTo>
                  <a:pt x="1642220" y="142939"/>
                </a:lnTo>
                <a:lnTo>
                  <a:pt x="1618837" y="143508"/>
                </a:lnTo>
                <a:close/>
              </a:path>
              <a:path w="1831975" h="510540">
                <a:moveTo>
                  <a:pt x="1830491" y="93179"/>
                </a:moveTo>
                <a:lnTo>
                  <a:pt x="1680558" y="93179"/>
                </a:lnTo>
                <a:lnTo>
                  <a:pt x="1702794" y="92765"/>
                </a:lnTo>
                <a:lnTo>
                  <a:pt x="1725135" y="91730"/>
                </a:lnTo>
                <a:lnTo>
                  <a:pt x="1747598" y="90042"/>
                </a:lnTo>
                <a:lnTo>
                  <a:pt x="1770275" y="87655"/>
                </a:lnTo>
                <a:lnTo>
                  <a:pt x="1792948" y="84570"/>
                </a:lnTo>
                <a:lnTo>
                  <a:pt x="1815865" y="80720"/>
                </a:lnTo>
                <a:lnTo>
                  <a:pt x="1821413" y="82035"/>
                </a:lnTo>
                <a:lnTo>
                  <a:pt x="1829383" y="88916"/>
                </a:lnTo>
                <a:lnTo>
                  <a:pt x="1830491" y="93179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33" name="object 33"/>
          <p:cNvSpPr/>
          <p:nvPr/>
        </p:nvSpPr>
        <p:spPr>
          <a:xfrm>
            <a:off x="3586894" y="2321505"/>
            <a:ext cx="72777" cy="126301"/>
          </a:xfrm>
          <a:custGeom>
            <a:avLst/>
            <a:gdLst/>
            <a:ahLst/>
            <a:cxnLst/>
            <a:rect l="l" t="t" r="r" b="b"/>
            <a:pathLst>
              <a:path w="120014" h="208279">
                <a:moveTo>
                  <a:pt x="100119" y="208279"/>
                </a:moveTo>
                <a:lnTo>
                  <a:pt x="55486" y="189864"/>
                </a:lnTo>
                <a:lnTo>
                  <a:pt x="24230" y="151360"/>
                </a:lnTo>
                <a:lnTo>
                  <a:pt x="8719" y="115130"/>
                </a:lnTo>
                <a:lnTo>
                  <a:pt x="765" y="76129"/>
                </a:lnTo>
                <a:lnTo>
                  <a:pt x="0" y="50157"/>
                </a:lnTo>
                <a:lnTo>
                  <a:pt x="1054" y="37533"/>
                </a:lnTo>
                <a:lnTo>
                  <a:pt x="20335" y="399"/>
                </a:lnTo>
                <a:lnTo>
                  <a:pt x="29585" y="0"/>
                </a:lnTo>
                <a:lnTo>
                  <a:pt x="38945" y="3278"/>
                </a:lnTo>
                <a:lnTo>
                  <a:pt x="47417" y="9894"/>
                </a:lnTo>
                <a:lnTo>
                  <a:pt x="54003" y="19507"/>
                </a:lnTo>
                <a:lnTo>
                  <a:pt x="57706" y="31777"/>
                </a:lnTo>
                <a:lnTo>
                  <a:pt x="59412" y="43208"/>
                </a:lnTo>
                <a:lnTo>
                  <a:pt x="61354" y="54784"/>
                </a:lnTo>
                <a:lnTo>
                  <a:pt x="74756" y="104534"/>
                </a:lnTo>
                <a:lnTo>
                  <a:pt x="93752" y="141450"/>
                </a:lnTo>
                <a:lnTo>
                  <a:pt x="100726" y="152172"/>
                </a:lnTo>
                <a:lnTo>
                  <a:pt x="107300" y="162681"/>
                </a:lnTo>
                <a:lnTo>
                  <a:pt x="113041" y="173237"/>
                </a:lnTo>
                <a:lnTo>
                  <a:pt x="117518" y="184099"/>
                </a:lnTo>
                <a:lnTo>
                  <a:pt x="119455" y="190024"/>
                </a:lnTo>
                <a:lnTo>
                  <a:pt x="117915" y="198833"/>
                </a:lnTo>
                <a:lnTo>
                  <a:pt x="111118" y="205192"/>
                </a:lnTo>
                <a:lnTo>
                  <a:pt x="100119" y="208279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34" name="object 34"/>
          <p:cNvSpPr/>
          <p:nvPr/>
        </p:nvSpPr>
        <p:spPr>
          <a:xfrm>
            <a:off x="398754" y="1688637"/>
            <a:ext cx="85099" cy="136698"/>
          </a:xfrm>
          <a:custGeom>
            <a:avLst/>
            <a:gdLst/>
            <a:ahLst/>
            <a:cxnLst/>
            <a:rect l="l" t="t" r="r" b="b"/>
            <a:pathLst>
              <a:path w="140334" h="225425">
                <a:moveTo>
                  <a:pt x="18919" y="225090"/>
                </a:moveTo>
                <a:lnTo>
                  <a:pt x="10414" y="221981"/>
                </a:lnTo>
                <a:lnTo>
                  <a:pt x="3693" y="215083"/>
                </a:lnTo>
                <a:lnTo>
                  <a:pt x="0" y="205366"/>
                </a:lnTo>
                <a:lnTo>
                  <a:pt x="134" y="192630"/>
                </a:lnTo>
                <a:lnTo>
                  <a:pt x="13768" y="144036"/>
                </a:lnTo>
                <a:lnTo>
                  <a:pt x="29211" y="107473"/>
                </a:lnTo>
                <a:lnTo>
                  <a:pt x="48997" y="72017"/>
                </a:lnTo>
                <a:lnTo>
                  <a:pt x="71928" y="40386"/>
                </a:lnTo>
                <a:lnTo>
                  <a:pt x="98471" y="12789"/>
                </a:lnTo>
                <a:lnTo>
                  <a:pt x="120143" y="0"/>
                </a:lnTo>
                <a:lnTo>
                  <a:pt x="129847" y="3445"/>
                </a:lnTo>
                <a:lnTo>
                  <a:pt x="137231" y="11867"/>
                </a:lnTo>
                <a:lnTo>
                  <a:pt x="140093" y="23931"/>
                </a:lnTo>
                <a:lnTo>
                  <a:pt x="138792" y="35921"/>
                </a:lnTo>
                <a:lnTo>
                  <a:pt x="125862" y="84001"/>
                </a:lnTo>
                <a:lnTo>
                  <a:pt x="109229" y="119564"/>
                </a:lnTo>
                <a:lnTo>
                  <a:pt x="88202" y="153522"/>
                </a:lnTo>
                <a:lnTo>
                  <a:pt x="63764" y="185536"/>
                </a:lnTo>
                <a:lnTo>
                  <a:pt x="36853" y="215083"/>
                </a:lnTo>
                <a:lnTo>
                  <a:pt x="18919" y="225090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35" name="object 35"/>
          <p:cNvSpPr/>
          <p:nvPr/>
        </p:nvSpPr>
        <p:spPr>
          <a:xfrm>
            <a:off x="2157653" y="1445609"/>
            <a:ext cx="218717" cy="54679"/>
          </a:xfrm>
          <a:custGeom>
            <a:avLst/>
            <a:gdLst/>
            <a:ahLst/>
            <a:cxnLst/>
            <a:rect l="l" t="t" r="r" b="b"/>
            <a:pathLst>
              <a:path w="360679" h="90169">
                <a:moveTo>
                  <a:pt x="299697" y="89955"/>
                </a:moveTo>
                <a:lnTo>
                  <a:pt x="250713" y="87644"/>
                </a:lnTo>
                <a:lnTo>
                  <a:pt x="212362" y="82751"/>
                </a:lnTo>
                <a:lnTo>
                  <a:pt x="172459" y="75739"/>
                </a:lnTo>
                <a:lnTo>
                  <a:pt x="158786" y="73022"/>
                </a:lnTo>
                <a:lnTo>
                  <a:pt x="122109" y="67863"/>
                </a:lnTo>
                <a:lnTo>
                  <a:pt x="83789" y="60768"/>
                </a:lnTo>
                <a:lnTo>
                  <a:pt x="45964" y="49429"/>
                </a:lnTo>
                <a:lnTo>
                  <a:pt x="10774" y="31535"/>
                </a:lnTo>
                <a:lnTo>
                  <a:pt x="0" y="23715"/>
                </a:lnTo>
                <a:lnTo>
                  <a:pt x="307" y="13218"/>
                </a:lnTo>
                <a:lnTo>
                  <a:pt x="47770" y="101"/>
                </a:lnTo>
                <a:lnTo>
                  <a:pt x="60314" y="0"/>
                </a:lnTo>
                <a:lnTo>
                  <a:pt x="72933" y="552"/>
                </a:lnTo>
                <a:lnTo>
                  <a:pt x="110840" y="5128"/>
                </a:lnTo>
                <a:lnTo>
                  <a:pt x="171826" y="16424"/>
                </a:lnTo>
                <a:lnTo>
                  <a:pt x="183341" y="18327"/>
                </a:lnTo>
                <a:lnTo>
                  <a:pt x="221567" y="23715"/>
                </a:lnTo>
                <a:lnTo>
                  <a:pt x="270917" y="32924"/>
                </a:lnTo>
                <a:lnTo>
                  <a:pt x="319442" y="47060"/>
                </a:lnTo>
                <a:lnTo>
                  <a:pt x="355534" y="62542"/>
                </a:lnTo>
                <a:lnTo>
                  <a:pt x="355942" y="62687"/>
                </a:lnTo>
                <a:lnTo>
                  <a:pt x="360552" y="67863"/>
                </a:lnTo>
                <a:lnTo>
                  <a:pt x="360599" y="69683"/>
                </a:lnTo>
                <a:lnTo>
                  <a:pt x="358900" y="76493"/>
                </a:lnTo>
                <a:lnTo>
                  <a:pt x="350147" y="84069"/>
                </a:lnTo>
                <a:lnTo>
                  <a:pt x="335020" y="87838"/>
                </a:lnTo>
                <a:lnTo>
                  <a:pt x="323369" y="88949"/>
                </a:lnTo>
                <a:lnTo>
                  <a:pt x="311596" y="89648"/>
                </a:lnTo>
                <a:lnTo>
                  <a:pt x="299697" y="89955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36" name="object 36"/>
          <p:cNvSpPr/>
          <p:nvPr/>
        </p:nvSpPr>
        <p:spPr>
          <a:xfrm>
            <a:off x="1608090" y="1197450"/>
            <a:ext cx="45823" cy="90875"/>
          </a:xfrm>
          <a:custGeom>
            <a:avLst/>
            <a:gdLst/>
            <a:ahLst/>
            <a:cxnLst/>
            <a:rect l="l" t="t" r="r" b="b"/>
            <a:pathLst>
              <a:path w="75564" h="149860">
                <a:moveTo>
                  <a:pt x="65711" y="149808"/>
                </a:moveTo>
                <a:lnTo>
                  <a:pt x="30054" y="132298"/>
                </a:lnTo>
                <a:lnTo>
                  <a:pt x="9749" y="99940"/>
                </a:lnTo>
                <a:lnTo>
                  <a:pt x="831" y="62298"/>
                </a:lnTo>
                <a:lnTo>
                  <a:pt x="0" y="49285"/>
                </a:lnTo>
                <a:lnTo>
                  <a:pt x="99" y="36292"/>
                </a:lnTo>
                <a:lnTo>
                  <a:pt x="1047" y="23472"/>
                </a:lnTo>
                <a:lnTo>
                  <a:pt x="2759" y="10976"/>
                </a:lnTo>
                <a:lnTo>
                  <a:pt x="9828" y="2389"/>
                </a:lnTo>
                <a:lnTo>
                  <a:pt x="21202" y="0"/>
                </a:lnTo>
                <a:lnTo>
                  <a:pt x="32621" y="4106"/>
                </a:lnTo>
                <a:lnTo>
                  <a:pt x="39822" y="15010"/>
                </a:lnTo>
                <a:lnTo>
                  <a:pt x="43667" y="27673"/>
                </a:lnTo>
                <a:lnTo>
                  <a:pt x="47804" y="39990"/>
                </a:lnTo>
                <a:lnTo>
                  <a:pt x="64626" y="87777"/>
                </a:lnTo>
                <a:lnTo>
                  <a:pt x="75215" y="136785"/>
                </a:lnTo>
                <a:lnTo>
                  <a:pt x="75454" y="141202"/>
                </a:lnTo>
                <a:lnTo>
                  <a:pt x="73196" y="146637"/>
                </a:lnTo>
                <a:lnTo>
                  <a:pt x="65711" y="149808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37" name="object 37"/>
          <p:cNvSpPr/>
          <p:nvPr/>
        </p:nvSpPr>
        <p:spPr>
          <a:xfrm>
            <a:off x="72652" y="1238791"/>
            <a:ext cx="558344" cy="562964"/>
          </a:xfrm>
          <a:custGeom>
            <a:avLst/>
            <a:gdLst/>
            <a:ahLst/>
            <a:cxnLst/>
            <a:rect l="l" t="t" r="r" b="b"/>
            <a:pathLst>
              <a:path w="920750" h="928369">
                <a:moveTo>
                  <a:pt x="0" y="387457"/>
                </a:moveTo>
                <a:lnTo>
                  <a:pt x="15647" y="351218"/>
                </a:lnTo>
                <a:lnTo>
                  <a:pt x="42441" y="304782"/>
                </a:lnTo>
                <a:lnTo>
                  <a:pt x="64329" y="269859"/>
                </a:lnTo>
                <a:lnTo>
                  <a:pt x="87658" y="234053"/>
                </a:lnTo>
                <a:lnTo>
                  <a:pt x="110903" y="199324"/>
                </a:lnTo>
                <a:lnTo>
                  <a:pt x="132537" y="167634"/>
                </a:lnTo>
                <a:lnTo>
                  <a:pt x="173548" y="108972"/>
                </a:lnTo>
                <a:lnTo>
                  <a:pt x="447997" y="0"/>
                </a:lnTo>
                <a:lnTo>
                  <a:pt x="649798" y="32288"/>
                </a:lnTo>
                <a:lnTo>
                  <a:pt x="862986" y="238125"/>
                </a:lnTo>
                <a:lnTo>
                  <a:pt x="250232" y="238125"/>
                </a:lnTo>
                <a:lnTo>
                  <a:pt x="222611" y="252251"/>
                </a:lnTo>
                <a:lnTo>
                  <a:pt x="171527" y="279316"/>
                </a:lnTo>
                <a:lnTo>
                  <a:pt x="124696" y="305252"/>
                </a:lnTo>
                <a:lnTo>
                  <a:pt x="76558" y="333475"/>
                </a:lnTo>
                <a:lnTo>
                  <a:pt x="32505" y="361699"/>
                </a:lnTo>
                <a:lnTo>
                  <a:pt x="8071" y="379385"/>
                </a:lnTo>
                <a:lnTo>
                  <a:pt x="0" y="387457"/>
                </a:lnTo>
                <a:close/>
              </a:path>
              <a:path w="920750" h="928369">
                <a:moveTo>
                  <a:pt x="573114" y="928284"/>
                </a:moveTo>
                <a:lnTo>
                  <a:pt x="569078" y="924247"/>
                </a:lnTo>
                <a:lnTo>
                  <a:pt x="573114" y="916175"/>
                </a:lnTo>
                <a:lnTo>
                  <a:pt x="577611" y="907658"/>
                </a:lnTo>
                <a:lnTo>
                  <a:pt x="582578" y="896835"/>
                </a:lnTo>
                <a:lnTo>
                  <a:pt x="599688" y="853066"/>
                </a:lnTo>
                <a:lnTo>
                  <a:pt x="617994" y="800067"/>
                </a:lnTo>
                <a:lnTo>
                  <a:pt x="630123" y="762807"/>
                </a:lnTo>
                <a:lnTo>
                  <a:pt x="646537" y="710382"/>
                </a:lnTo>
                <a:lnTo>
                  <a:pt x="665942" y="645762"/>
                </a:lnTo>
                <a:lnTo>
                  <a:pt x="669978" y="383421"/>
                </a:lnTo>
                <a:lnTo>
                  <a:pt x="512574" y="246197"/>
                </a:lnTo>
                <a:lnTo>
                  <a:pt x="250232" y="238125"/>
                </a:lnTo>
                <a:lnTo>
                  <a:pt x="862986" y="238125"/>
                </a:lnTo>
                <a:lnTo>
                  <a:pt x="883887" y="258305"/>
                </a:lnTo>
                <a:lnTo>
                  <a:pt x="920211" y="476249"/>
                </a:lnTo>
                <a:lnTo>
                  <a:pt x="847563" y="722446"/>
                </a:lnTo>
                <a:lnTo>
                  <a:pt x="674825" y="853066"/>
                </a:lnTo>
                <a:lnTo>
                  <a:pt x="609324" y="901490"/>
                </a:lnTo>
                <a:lnTo>
                  <a:pt x="577150" y="924247"/>
                </a:lnTo>
                <a:lnTo>
                  <a:pt x="573114" y="928284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38" name="object 38"/>
          <p:cNvSpPr/>
          <p:nvPr/>
        </p:nvSpPr>
        <p:spPr>
          <a:xfrm>
            <a:off x="3384044" y="1427244"/>
            <a:ext cx="607246" cy="607246"/>
          </a:xfrm>
          <a:custGeom>
            <a:avLst/>
            <a:gdLst/>
            <a:ahLst/>
            <a:cxnLst/>
            <a:rect l="l" t="t" r="r" b="b"/>
            <a:pathLst>
              <a:path w="1001395" h="1001395">
                <a:moveTo>
                  <a:pt x="534872" y="351133"/>
                </a:moveTo>
                <a:lnTo>
                  <a:pt x="419745" y="351133"/>
                </a:lnTo>
                <a:lnTo>
                  <a:pt x="425709" y="334065"/>
                </a:lnTo>
                <a:lnTo>
                  <a:pt x="431498" y="316782"/>
                </a:lnTo>
                <a:lnTo>
                  <a:pt x="447871" y="263917"/>
                </a:lnTo>
                <a:lnTo>
                  <a:pt x="462882" y="210098"/>
                </a:lnTo>
                <a:lnTo>
                  <a:pt x="482228" y="133188"/>
                </a:lnTo>
                <a:lnTo>
                  <a:pt x="497495" y="67514"/>
                </a:lnTo>
                <a:lnTo>
                  <a:pt x="512573" y="0"/>
                </a:lnTo>
                <a:lnTo>
                  <a:pt x="513209" y="218"/>
                </a:lnTo>
                <a:lnTo>
                  <a:pt x="517295" y="52742"/>
                </a:lnTo>
                <a:lnTo>
                  <a:pt x="525833" y="216631"/>
                </a:lnTo>
                <a:lnTo>
                  <a:pt x="528573" y="263917"/>
                </a:lnTo>
                <a:lnTo>
                  <a:pt x="531613" y="310007"/>
                </a:lnTo>
                <a:lnTo>
                  <a:pt x="534872" y="351133"/>
                </a:lnTo>
                <a:close/>
              </a:path>
              <a:path w="1001395" h="1001395">
                <a:moveTo>
                  <a:pt x="0" y="633654"/>
                </a:moveTo>
                <a:lnTo>
                  <a:pt x="50377" y="605079"/>
                </a:lnTo>
                <a:lnTo>
                  <a:pt x="141606" y="552934"/>
                </a:lnTo>
                <a:lnTo>
                  <a:pt x="236674" y="497439"/>
                </a:lnTo>
                <a:lnTo>
                  <a:pt x="278042" y="472690"/>
                </a:lnTo>
                <a:lnTo>
                  <a:pt x="314894" y="450072"/>
                </a:lnTo>
                <a:lnTo>
                  <a:pt x="330952" y="439925"/>
                </a:lnTo>
                <a:lnTo>
                  <a:pt x="324194" y="429966"/>
                </a:lnTo>
                <a:lnTo>
                  <a:pt x="290689" y="385165"/>
                </a:lnTo>
                <a:lnTo>
                  <a:pt x="254310" y="338730"/>
                </a:lnTo>
                <a:lnTo>
                  <a:pt x="118115" y="168062"/>
                </a:lnTo>
                <a:lnTo>
                  <a:pt x="107906" y="155015"/>
                </a:lnTo>
                <a:lnTo>
                  <a:pt x="99960" y="144644"/>
                </a:lnTo>
                <a:lnTo>
                  <a:pt x="94591" y="137309"/>
                </a:lnTo>
                <a:lnTo>
                  <a:pt x="92109" y="133370"/>
                </a:lnTo>
                <a:lnTo>
                  <a:pt x="92827" y="133188"/>
                </a:lnTo>
                <a:lnTo>
                  <a:pt x="146882" y="171129"/>
                </a:lnTo>
                <a:lnTo>
                  <a:pt x="180800" y="194485"/>
                </a:lnTo>
                <a:lnTo>
                  <a:pt x="245185" y="237856"/>
                </a:lnTo>
                <a:lnTo>
                  <a:pt x="322941" y="288801"/>
                </a:lnTo>
                <a:lnTo>
                  <a:pt x="419745" y="351133"/>
                </a:lnTo>
                <a:lnTo>
                  <a:pt x="534872" y="351133"/>
                </a:lnTo>
                <a:lnTo>
                  <a:pt x="536789" y="371313"/>
                </a:lnTo>
                <a:lnTo>
                  <a:pt x="888257" y="371313"/>
                </a:lnTo>
                <a:lnTo>
                  <a:pt x="808105" y="394546"/>
                </a:lnTo>
                <a:lnTo>
                  <a:pt x="748406" y="412836"/>
                </a:lnTo>
                <a:lnTo>
                  <a:pt x="709313" y="425533"/>
                </a:lnTo>
                <a:lnTo>
                  <a:pt x="670559" y="438860"/>
                </a:lnTo>
                <a:lnTo>
                  <a:pt x="631951" y="453010"/>
                </a:lnTo>
                <a:lnTo>
                  <a:pt x="593294" y="468177"/>
                </a:lnTo>
                <a:lnTo>
                  <a:pt x="601596" y="487378"/>
                </a:lnTo>
                <a:lnTo>
                  <a:pt x="629723" y="552934"/>
                </a:lnTo>
                <a:lnTo>
                  <a:pt x="360971" y="552973"/>
                </a:lnTo>
                <a:lnTo>
                  <a:pt x="310998" y="559779"/>
                </a:lnTo>
                <a:lnTo>
                  <a:pt x="266190" y="568589"/>
                </a:lnTo>
                <a:lnTo>
                  <a:pt x="216200" y="579604"/>
                </a:lnTo>
                <a:lnTo>
                  <a:pt x="114428" y="604078"/>
                </a:lnTo>
                <a:lnTo>
                  <a:pt x="0" y="633654"/>
                </a:lnTo>
                <a:close/>
              </a:path>
              <a:path w="1001395" h="1001395">
                <a:moveTo>
                  <a:pt x="888257" y="371313"/>
                </a:moveTo>
                <a:lnTo>
                  <a:pt x="536789" y="371313"/>
                </a:lnTo>
                <a:lnTo>
                  <a:pt x="558875" y="369957"/>
                </a:lnTo>
                <a:lnTo>
                  <a:pt x="987169" y="339211"/>
                </a:lnTo>
                <a:lnTo>
                  <a:pt x="996544" y="338730"/>
                </a:lnTo>
                <a:lnTo>
                  <a:pt x="1000931" y="339025"/>
                </a:lnTo>
                <a:lnTo>
                  <a:pt x="888257" y="371313"/>
                </a:lnTo>
                <a:close/>
              </a:path>
              <a:path w="1001395" h="1001395">
                <a:moveTo>
                  <a:pt x="339764" y="1001106"/>
                </a:moveTo>
                <a:lnTo>
                  <a:pt x="339025" y="1000932"/>
                </a:lnTo>
                <a:lnTo>
                  <a:pt x="341594" y="977232"/>
                </a:lnTo>
                <a:lnTo>
                  <a:pt x="343634" y="957658"/>
                </a:lnTo>
                <a:lnTo>
                  <a:pt x="347807" y="914819"/>
                </a:lnTo>
                <a:lnTo>
                  <a:pt x="353355" y="850743"/>
                </a:lnTo>
                <a:lnTo>
                  <a:pt x="356651" y="807724"/>
                </a:lnTo>
                <a:lnTo>
                  <a:pt x="359732" y="763291"/>
                </a:lnTo>
                <a:lnTo>
                  <a:pt x="362491" y="719650"/>
                </a:lnTo>
                <a:lnTo>
                  <a:pt x="365133" y="674014"/>
                </a:lnTo>
                <a:lnTo>
                  <a:pt x="371313" y="552934"/>
                </a:lnTo>
                <a:lnTo>
                  <a:pt x="629739" y="552973"/>
                </a:lnTo>
                <a:lnTo>
                  <a:pt x="631454" y="556970"/>
                </a:lnTo>
                <a:lnTo>
                  <a:pt x="504502" y="556970"/>
                </a:lnTo>
                <a:lnTo>
                  <a:pt x="494258" y="584060"/>
                </a:lnTo>
                <a:lnTo>
                  <a:pt x="484176" y="611028"/>
                </a:lnTo>
                <a:lnTo>
                  <a:pt x="473057" y="641060"/>
                </a:lnTo>
                <a:lnTo>
                  <a:pt x="451403" y="700122"/>
                </a:lnTo>
                <a:lnTo>
                  <a:pt x="378674" y="900451"/>
                </a:lnTo>
                <a:lnTo>
                  <a:pt x="362563" y="944193"/>
                </a:lnTo>
                <a:lnTo>
                  <a:pt x="355799" y="962211"/>
                </a:lnTo>
                <a:lnTo>
                  <a:pt x="350035" y="977232"/>
                </a:lnTo>
                <a:lnTo>
                  <a:pt x="345372" y="988936"/>
                </a:lnTo>
                <a:lnTo>
                  <a:pt x="341914" y="997001"/>
                </a:lnTo>
                <a:lnTo>
                  <a:pt x="339764" y="1001106"/>
                </a:lnTo>
                <a:close/>
              </a:path>
              <a:path w="1001395" h="1001395">
                <a:moveTo>
                  <a:pt x="758770" y="855635"/>
                </a:moveTo>
                <a:lnTo>
                  <a:pt x="722446" y="815212"/>
                </a:lnTo>
                <a:lnTo>
                  <a:pt x="676242" y="763291"/>
                </a:lnTo>
                <a:lnTo>
                  <a:pt x="640717" y="722951"/>
                </a:lnTo>
                <a:lnTo>
                  <a:pt x="604465" y="681279"/>
                </a:lnTo>
                <a:lnTo>
                  <a:pt x="570103" y="641060"/>
                </a:lnTo>
                <a:lnTo>
                  <a:pt x="540244" y="605079"/>
                </a:lnTo>
                <a:lnTo>
                  <a:pt x="509623" y="565145"/>
                </a:lnTo>
                <a:lnTo>
                  <a:pt x="504502" y="556970"/>
                </a:lnTo>
                <a:lnTo>
                  <a:pt x="631454" y="556970"/>
                </a:lnTo>
                <a:lnTo>
                  <a:pt x="652175" y="605265"/>
                </a:lnTo>
                <a:lnTo>
                  <a:pt x="758770" y="855635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39" name="object 39"/>
          <p:cNvSpPr/>
          <p:nvPr/>
        </p:nvSpPr>
        <p:spPr>
          <a:xfrm>
            <a:off x="1836860" y="693045"/>
            <a:ext cx="402007" cy="421261"/>
          </a:xfrm>
          <a:custGeom>
            <a:avLst/>
            <a:gdLst/>
            <a:ahLst/>
            <a:cxnLst/>
            <a:rect l="l" t="t" r="r" b="b"/>
            <a:pathLst>
              <a:path w="662939" h="694689">
                <a:moveTo>
                  <a:pt x="438325" y="254212"/>
                </a:moveTo>
                <a:lnTo>
                  <a:pt x="283179" y="254212"/>
                </a:lnTo>
                <a:lnTo>
                  <a:pt x="279196" y="228567"/>
                </a:lnTo>
                <a:lnTo>
                  <a:pt x="276838" y="214975"/>
                </a:lnTo>
                <a:lnTo>
                  <a:pt x="269114" y="175332"/>
                </a:lnTo>
                <a:lnTo>
                  <a:pt x="257466" y="124057"/>
                </a:lnTo>
                <a:lnTo>
                  <a:pt x="247583" y="85371"/>
                </a:lnTo>
                <a:lnTo>
                  <a:pt x="237140" y="47726"/>
                </a:lnTo>
                <a:lnTo>
                  <a:pt x="222772" y="0"/>
                </a:lnTo>
                <a:lnTo>
                  <a:pt x="224306" y="2457"/>
                </a:lnTo>
                <a:lnTo>
                  <a:pt x="254388" y="52411"/>
                </a:lnTo>
                <a:lnTo>
                  <a:pt x="282701" y="99129"/>
                </a:lnTo>
                <a:lnTo>
                  <a:pt x="322563" y="163292"/>
                </a:lnTo>
                <a:lnTo>
                  <a:pt x="348066" y="202740"/>
                </a:lnTo>
                <a:lnTo>
                  <a:pt x="363899" y="225959"/>
                </a:lnTo>
                <a:lnTo>
                  <a:pt x="463765" y="225959"/>
                </a:lnTo>
                <a:lnTo>
                  <a:pt x="453799" y="236815"/>
                </a:lnTo>
                <a:lnTo>
                  <a:pt x="443942" y="247798"/>
                </a:lnTo>
                <a:lnTo>
                  <a:pt x="438325" y="254212"/>
                </a:lnTo>
                <a:close/>
              </a:path>
              <a:path w="662939" h="694689">
                <a:moveTo>
                  <a:pt x="463765" y="225959"/>
                </a:moveTo>
                <a:lnTo>
                  <a:pt x="363899" y="225959"/>
                </a:lnTo>
                <a:lnTo>
                  <a:pt x="420036" y="189458"/>
                </a:lnTo>
                <a:lnTo>
                  <a:pt x="537448" y="113455"/>
                </a:lnTo>
                <a:lnTo>
                  <a:pt x="601732" y="72683"/>
                </a:lnTo>
                <a:lnTo>
                  <a:pt x="636767" y="51930"/>
                </a:lnTo>
                <a:lnTo>
                  <a:pt x="639120" y="51110"/>
                </a:lnTo>
                <a:lnTo>
                  <a:pt x="638349" y="52411"/>
                </a:lnTo>
                <a:lnTo>
                  <a:pt x="626330" y="64372"/>
                </a:lnTo>
                <a:lnTo>
                  <a:pt x="602815" y="87495"/>
                </a:lnTo>
                <a:lnTo>
                  <a:pt x="524943" y="163292"/>
                </a:lnTo>
                <a:lnTo>
                  <a:pt x="504385" y="183759"/>
                </a:lnTo>
                <a:lnTo>
                  <a:pt x="494074" y="194213"/>
                </a:lnTo>
                <a:lnTo>
                  <a:pt x="483866" y="204718"/>
                </a:lnTo>
                <a:lnTo>
                  <a:pt x="473468" y="215608"/>
                </a:lnTo>
                <a:lnTo>
                  <a:pt x="463765" y="225959"/>
                </a:lnTo>
                <a:close/>
              </a:path>
              <a:path w="662939" h="694689">
                <a:moveTo>
                  <a:pt x="109631" y="577093"/>
                </a:moveTo>
                <a:lnTo>
                  <a:pt x="133387" y="541023"/>
                </a:lnTo>
                <a:lnTo>
                  <a:pt x="157933" y="503169"/>
                </a:lnTo>
                <a:lnTo>
                  <a:pt x="196085" y="442978"/>
                </a:lnTo>
                <a:lnTo>
                  <a:pt x="224318" y="396796"/>
                </a:lnTo>
                <a:lnTo>
                  <a:pt x="248410" y="355082"/>
                </a:lnTo>
                <a:lnTo>
                  <a:pt x="254927" y="343004"/>
                </a:lnTo>
                <a:lnTo>
                  <a:pt x="246958" y="338878"/>
                </a:lnTo>
                <a:lnTo>
                  <a:pt x="236583" y="333846"/>
                </a:lnTo>
                <a:lnTo>
                  <a:pt x="224120" y="328034"/>
                </a:lnTo>
                <a:lnTo>
                  <a:pt x="194198" y="314563"/>
                </a:lnTo>
                <a:lnTo>
                  <a:pt x="27324" y="242541"/>
                </a:lnTo>
                <a:lnTo>
                  <a:pt x="8309" y="234159"/>
                </a:lnTo>
                <a:lnTo>
                  <a:pt x="2656" y="231525"/>
                </a:lnTo>
                <a:lnTo>
                  <a:pt x="0" y="230096"/>
                </a:lnTo>
                <a:lnTo>
                  <a:pt x="658" y="229996"/>
                </a:lnTo>
                <a:lnTo>
                  <a:pt x="62587" y="236389"/>
                </a:lnTo>
                <a:lnTo>
                  <a:pt x="132989" y="242545"/>
                </a:lnTo>
                <a:lnTo>
                  <a:pt x="283179" y="254212"/>
                </a:lnTo>
                <a:lnTo>
                  <a:pt x="438325" y="254212"/>
                </a:lnTo>
                <a:lnTo>
                  <a:pt x="434157" y="258970"/>
                </a:lnTo>
                <a:lnTo>
                  <a:pt x="424440" y="270356"/>
                </a:lnTo>
                <a:lnTo>
                  <a:pt x="449742" y="289285"/>
                </a:lnTo>
                <a:lnTo>
                  <a:pt x="509693" y="335376"/>
                </a:lnTo>
                <a:lnTo>
                  <a:pt x="534976" y="355112"/>
                </a:lnTo>
                <a:lnTo>
                  <a:pt x="400224" y="355112"/>
                </a:lnTo>
                <a:lnTo>
                  <a:pt x="406895" y="399508"/>
                </a:lnTo>
                <a:lnTo>
                  <a:pt x="315467" y="399508"/>
                </a:lnTo>
                <a:lnTo>
                  <a:pt x="309058" y="402981"/>
                </a:lnTo>
                <a:lnTo>
                  <a:pt x="267981" y="434067"/>
                </a:lnTo>
                <a:lnTo>
                  <a:pt x="227321" y="468992"/>
                </a:lnTo>
                <a:lnTo>
                  <a:pt x="185026" y="506969"/>
                </a:lnTo>
                <a:lnTo>
                  <a:pt x="136685" y="551616"/>
                </a:lnTo>
                <a:lnTo>
                  <a:pt x="109631" y="577093"/>
                </a:lnTo>
                <a:close/>
              </a:path>
              <a:path w="662939" h="694689">
                <a:moveTo>
                  <a:pt x="662565" y="456012"/>
                </a:moveTo>
                <a:lnTo>
                  <a:pt x="579520" y="426307"/>
                </a:lnTo>
                <a:lnTo>
                  <a:pt x="488462" y="392493"/>
                </a:lnTo>
                <a:lnTo>
                  <a:pt x="439906" y="373355"/>
                </a:lnTo>
                <a:lnTo>
                  <a:pt x="400224" y="355112"/>
                </a:lnTo>
                <a:lnTo>
                  <a:pt x="534976" y="355112"/>
                </a:lnTo>
                <a:lnTo>
                  <a:pt x="591416" y="399508"/>
                </a:lnTo>
                <a:lnTo>
                  <a:pt x="662565" y="456012"/>
                </a:lnTo>
                <a:close/>
              </a:path>
              <a:path w="662939" h="694689">
                <a:moveTo>
                  <a:pt x="448656" y="694137"/>
                </a:moveTo>
                <a:lnTo>
                  <a:pt x="424343" y="636761"/>
                </a:lnTo>
                <a:lnTo>
                  <a:pt x="399449" y="579967"/>
                </a:lnTo>
                <a:lnTo>
                  <a:pt x="373392" y="522397"/>
                </a:lnTo>
                <a:lnTo>
                  <a:pt x="338302" y="447279"/>
                </a:lnTo>
                <a:lnTo>
                  <a:pt x="315467" y="399508"/>
                </a:lnTo>
                <a:lnTo>
                  <a:pt x="406895" y="399508"/>
                </a:lnTo>
                <a:lnTo>
                  <a:pt x="427152" y="534311"/>
                </a:lnTo>
                <a:lnTo>
                  <a:pt x="439163" y="616646"/>
                </a:lnTo>
                <a:lnTo>
                  <a:pt x="447106" y="674765"/>
                </a:lnTo>
                <a:lnTo>
                  <a:pt x="448826" y="690202"/>
                </a:lnTo>
                <a:lnTo>
                  <a:pt x="448656" y="694137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40" name="object 40"/>
          <p:cNvSpPr/>
          <p:nvPr/>
        </p:nvSpPr>
        <p:spPr>
          <a:xfrm>
            <a:off x="3332647" y="3791476"/>
            <a:ext cx="607246" cy="607246"/>
          </a:xfrm>
          <a:custGeom>
            <a:avLst/>
            <a:gdLst/>
            <a:ahLst/>
            <a:cxnLst/>
            <a:rect l="l" t="t" r="r" b="b"/>
            <a:pathLst>
              <a:path w="1001395" h="1001395">
                <a:moveTo>
                  <a:pt x="534873" y="351133"/>
                </a:moveTo>
                <a:lnTo>
                  <a:pt x="419745" y="351133"/>
                </a:lnTo>
                <a:lnTo>
                  <a:pt x="425709" y="334065"/>
                </a:lnTo>
                <a:lnTo>
                  <a:pt x="431498" y="316782"/>
                </a:lnTo>
                <a:lnTo>
                  <a:pt x="447871" y="263917"/>
                </a:lnTo>
                <a:lnTo>
                  <a:pt x="462882" y="210098"/>
                </a:lnTo>
                <a:lnTo>
                  <a:pt x="482228" y="133188"/>
                </a:lnTo>
                <a:lnTo>
                  <a:pt x="497495" y="67514"/>
                </a:lnTo>
                <a:lnTo>
                  <a:pt x="512574" y="0"/>
                </a:lnTo>
                <a:lnTo>
                  <a:pt x="513209" y="218"/>
                </a:lnTo>
                <a:lnTo>
                  <a:pt x="517296" y="52742"/>
                </a:lnTo>
                <a:lnTo>
                  <a:pt x="525834" y="216630"/>
                </a:lnTo>
                <a:lnTo>
                  <a:pt x="528573" y="263917"/>
                </a:lnTo>
                <a:lnTo>
                  <a:pt x="531614" y="310007"/>
                </a:lnTo>
                <a:lnTo>
                  <a:pt x="534873" y="351133"/>
                </a:lnTo>
                <a:close/>
              </a:path>
              <a:path w="1001395" h="1001395">
                <a:moveTo>
                  <a:pt x="0" y="633654"/>
                </a:moveTo>
                <a:lnTo>
                  <a:pt x="50378" y="605079"/>
                </a:lnTo>
                <a:lnTo>
                  <a:pt x="141607" y="552934"/>
                </a:lnTo>
                <a:lnTo>
                  <a:pt x="236674" y="497439"/>
                </a:lnTo>
                <a:lnTo>
                  <a:pt x="278042" y="472690"/>
                </a:lnTo>
                <a:lnTo>
                  <a:pt x="314894" y="450072"/>
                </a:lnTo>
                <a:lnTo>
                  <a:pt x="330953" y="439925"/>
                </a:lnTo>
                <a:lnTo>
                  <a:pt x="324194" y="429966"/>
                </a:lnTo>
                <a:lnTo>
                  <a:pt x="290690" y="385165"/>
                </a:lnTo>
                <a:lnTo>
                  <a:pt x="254310" y="338730"/>
                </a:lnTo>
                <a:lnTo>
                  <a:pt x="118116" y="168062"/>
                </a:lnTo>
                <a:lnTo>
                  <a:pt x="107906" y="155015"/>
                </a:lnTo>
                <a:lnTo>
                  <a:pt x="99961" y="144643"/>
                </a:lnTo>
                <a:lnTo>
                  <a:pt x="94592" y="137308"/>
                </a:lnTo>
                <a:lnTo>
                  <a:pt x="92110" y="133370"/>
                </a:lnTo>
                <a:lnTo>
                  <a:pt x="92828" y="133188"/>
                </a:lnTo>
                <a:lnTo>
                  <a:pt x="146883" y="171128"/>
                </a:lnTo>
                <a:lnTo>
                  <a:pt x="180800" y="194485"/>
                </a:lnTo>
                <a:lnTo>
                  <a:pt x="245185" y="237856"/>
                </a:lnTo>
                <a:lnTo>
                  <a:pt x="322941" y="288801"/>
                </a:lnTo>
                <a:lnTo>
                  <a:pt x="419745" y="351133"/>
                </a:lnTo>
                <a:lnTo>
                  <a:pt x="534873" y="351133"/>
                </a:lnTo>
                <a:lnTo>
                  <a:pt x="536790" y="371313"/>
                </a:lnTo>
                <a:lnTo>
                  <a:pt x="888256" y="371313"/>
                </a:lnTo>
                <a:lnTo>
                  <a:pt x="808105" y="394546"/>
                </a:lnTo>
                <a:lnTo>
                  <a:pt x="748406" y="412835"/>
                </a:lnTo>
                <a:lnTo>
                  <a:pt x="709313" y="425533"/>
                </a:lnTo>
                <a:lnTo>
                  <a:pt x="670559" y="438860"/>
                </a:lnTo>
                <a:lnTo>
                  <a:pt x="631951" y="453010"/>
                </a:lnTo>
                <a:lnTo>
                  <a:pt x="593294" y="468177"/>
                </a:lnTo>
                <a:lnTo>
                  <a:pt x="601597" y="487378"/>
                </a:lnTo>
                <a:lnTo>
                  <a:pt x="629723" y="552934"/>
                </a:lnTo>
                <a:lnTo>
                  <a:pt x="360972" y="552972"/>
                </a:lnTo>
                <a:lnTo>
                  <a:pt x="310999" y="559779"/>
                </a:lnTo>
                <a:lnTo>
                  <a:pt x="266191" y="568589"/>
                </a:lnTo>
                <a:lnTo>
                  <a:pt x="216201" y="579604"/>
                </a:lnTo>
                <a:lnTo>
                  <a:pt x="114429" y="604078"/>
                </a:lnTo>
                <a:lnTo>
                  <a:pt x="0" y="633654"/>
                </a:lnTo>
                <a:close/>
              </a:path>
              <a:path w="1001395" h="1001395">
                <a:moveTo>
                  <a:pt x="888256" y="371313"/>
                </a:moveTo>
                <a:lnTo>
                  <a:pt x="536790" y="371313"/>
                </a:lnTo>
                <a:lnTo>
                  <a:pt x="985626" y="339211"/>
                </a:lnTo>
                <a:lnTo>
                  <a:pt x="995455" y="338730"/>
                </a:lnTo>
                <a:lnTo>
                  <a:pt x="1000932" y="339025"/>
                </a:lnTo>
                <a:lnTo>
                  <a:pt x="888256" y="371313"/>
                </a:lnTo>
                <a:close/>
              </a:path>
              <a:path w="1001395" h="1001395">
                <a:moveTo>
                  <a:pt x="339764" y="1001106"/>
                </a:moveTo>
                <a:lnTo>
                  <a:pt x="339025" y="1000931"/>
                </a:lnTo>
                <a:lnTo>
                  <a:pt x="341594" y="977232"/>
                </a:lnTo>
                <a:lnTo>
                  <a:pt x="343634" y="957657"/>
                </a:lnTo>
                <a:lnTo>
                  <a:pt x="347807" y="914819"/>
                </a:lnTo>
                <a:lnTo>
                  <a:pt x="353356" y="850743"/>
                </a:lnTo>
                <a:lnTo>
                  <a:pt x="356651" y="807723"/>
                </a:lnTo>
                <a:lnTo>
                  <a:pt x="359733" y="763291"/>
                </a:lnTo>
                <a:lnTo>
                  <a:pt x="362491" y="719649"/>
                </a:lnTo>
                <a:lnTo>
                  <a:pt x="365133" y="674014"/>
                </a:lnTo>
                <a:lnTo>
                  <a:pt x="371313" y="552934"/>
                </a:lnTo>
                <a:lnTo>
                  <a:pt x="629740" y="552972"/>
                </a:lnTo>
                <a:lnTo>
                  <a:pt x="631455" y="556969"/>
                </a:lnTo>
                <a:lnTo>
                  <a:pt x="504502" y="556969"/>
                </a:lnTo>
                <a:lnTo>
                  <a:pt x="494258" y="584059"/>
                </a:lnTo>
                <a:lnTo>
                  <a:pt x="484176" y="611028"/>
                </a:lnTo>
                <a:lnTo>
                  <a:pt x="473057" y="641060"/>
                </a:lnTo>
                <a:lnTo>
                  <a:pt x="451403" y="700122"/>
                </a:lnTo>
                <a:lnTo>
                  <a:pt x="378674" y="900451"/>
                </a:lnTo>
                <a:lnTo>
                  <a:pt x="362563" y="944193"/>
                </a:lnTo>
                <a:lnTo>
                  <a:pt x="355799" y="962211"/>
                </a:lnTo>
                <a:lnTo>
                  <a:pt x="350035" y="977232"/>
                </a:lnTo>
                <a:lnTo>
                  <a:pt x="345372" y="988935"/>
                </a:lnTo>
                <a:lnTo>
                  <a:pt x="341914" y="997000"/>
                </a:lnTo>
                <a:lnTo>
                  <a:pt x="339764" y="1001106"/>
                </a:lnTo>
                <a:close/>
              </a:path>
              <a:path w="1001395" h="1001395">
                <a:moveTo>
                  <a:pt x="758771" y="855635"/>
                </a:moveTo>
                <a:lnTo>
                  <a:pt x="722447" y="815212"/>
                </a:lnTo>
                <a:lnTo>
                  <a:pt x="676242" y="763291"/>
                </a:lnTo>
                <a:lnTo>
                  <a:pt x="640717" y="722951"/>
                </a:lnTo>
                <a:lnTo>
                  <a:pt x="604466" y="681279"/>
                </a:lnTo>
                <a:lnTo>
                  <a:pt x="570103" y="641060"/>
                </a:lnTo>
                <a:lnTo>
                  <a:pt x="540245" y="605079"/>
                </a:lnTo>
                <a:lnTo>
                  <a:pt x="509623" y="565145"/>
                </a:lnTo>
                <a:lnTo>
                  <a:pt x="504502" y="556969"/>
                </a:lnTo>
                <a:lnTo>
                  <a:pt x="631455" y="556969"/>
                </a:lnTo>
                <a:lnTo>
                  <a:pt x="652175" y="605265"/>
                </a:lnTo>
                <a:lnTo>
                  <a:pt x="758771" y="855635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41" name="object 41"/>
          <p:cNvSpPr/>
          <p:nvPr/>
        </p:nvSpPr>
        <p:spPr>
          <a:xfrm>
            <a:off x="2622889" y="1001389"/>
            <a:ext cx="291879" cy="296500"/>
          </a:xfrm>
          <a:custGeom>
            <a:avLst/>
            <a:gdLst/>
            <a:ahLst/>
            <a:cxnLst/>
            <a:rect l="l" t="t" r="r" b="b"/>
            <a:pathLst>
              <a:path w="481329" h="488950">
                <a:moveTo>
                  <a:pt x="246197" y="488358"/>
                </a:moveTo>
                <a:lnTo>
                  <a:pt x="238124" y="488358"/>
                </a:lnTo>
                <a:lnTo>
                  <a:pt x="235729" y="458944"/>
                </a:lnTo>
                <a:lnTo>
                  <a:pt x="235013" y="446255"/>
                </a:lnTo>
                <a:lnTo>
                  <a:pt x="234593" y="435639"/>
                </a:lnTo>
                <a:lnTo>
                  <a:pt x="234289" y="422978"/>
                </a:lnTo>
                <a:lnTo>
                  <a:pt x="233735" y="379985"/>
                </a:lnTo>
                <a:lnTo>
                  <a:pt x="232820" y="369360"/>
                </a:lnTo>
                <a:lnTo>
                  <a:pt x="220684" y="330237"/>
                </a:lnTo>
                <a:lnTo>
                  <a:pt x="197181" y="297044"/>
                </a:lnTo>
                <a:lnTo>
                  <a:pt x="164142" y="271973"/>
                </a:lnTo>
                <a:lnTo>
                  <a:pt x="123398" y="257216"/>
                </a:lnTo>
                <a:lnTo>
                  <a:pt x="80170" y="253793"/>
                </a:lnTo>
                <a:lnTo>
                  <a:pt x="29414" y="250919"/>
                </a:lnTo>
                <a:lnTo>
                  <a:pt x="16725" y="250422"/>
                </a:lnTo>
                <a:lnTo>
                  <a:pt x="4036" y="250233"/>
                </a:lnTo>
                <a:lnTo>
                  <a:pt x="0" y="250233"/>
                </a:lnTo>
                <a:lnTo>
                  <a:pt x="0" y="242161"/>
                </a:lnTo>
                <a:lnTo>
                  <a:pt x="7017" y="242149"/>
                </a:lnTo>
                <a:lnTo>
                  <a:pt x="18780" y="241907"/>
                </a:lnTo>
                <a:lnTo>
                  <a:pt x="30648" y="241409"/>
                </a:lnTo>
                <a:lnTo>
                  <a:pt x="80847" y="238440"/>
                </a:lnTo>
                <a:lnTo>
                  <a:pt x="94498" y="237850"/>
                </a:lnTo>
                <a:lnTo>
                  <a:pt x="135610" y="231960"/>
                </a:lnTo>
                <a:lnTo>
                  <a:pt x="171964" y="214748"/>
                </a:lnTo>
                <a:lnTo>
                  <a:pt x="201760" y="187709"/>
                </a:lnTo>
                <a:lnTo>
                  <a:pt x="222918" y="151851"/>
                </a:lnTo>
                <a:lnTo>
                  <a:pt x="233357" y="108183"/>
                </a:lnTo>
                <a:lnTo>
                  <a:pt x="234295" y="65950"/>
                </a:lnTo>
                <a:lnTo>
                  <a:pt x="234584" y="53278"/>
                </a:lnTo>
                <a:lnTo>
                  <a:pt x="235097" y="40213"/>
                </a:lnTo>
                <a:lnTo>
                  <a:pt x="235828" y="27886"/>
                </a:lnTo>
                <a:lnTo>
                  <a:pt x="236848" y="15654"/>
                </a:lnTo>
                <a:lnTo>
                  <a:pt x="238124" y="4036"/>
                </a:lnTo>
                <a:lnTo>
                  <a:pt x="238124" y="0"/>
                </a:lnTo>
                <a:lnTo>
                  <a:pt x="242161" y="0"/>
                </a:lnTo>
                <a:lnTo>
                  <a:pt x="242342" y="16226"/>
                </a:lnTo>
                <a:lnTo>
                  <a:pt x="242803" y="28464"/>
                </a:lnTo>
                <a:lnTo>
                  <a:pt x="243455" y="40799"/>
                </a:lnTo>
                <a:lnTo>
                  <a:pt x="244954" y="65950"/>
                </a:lnTo>
                <a:lnTo>
                  <a:pt x="245608" y="78863"/>
                </a:lnTo>
                <a:lnTo>
                  <a:pt x="246064" y="91434"/>
                </a:lnTo>
                <a:lnTo>
                  <a:pt x="246260" y="104960"/>
                </a:lnTo>
                <a:lnTo>
                  <a:pt x="247458" y="118945"/>
                </a:lnTo>
                <a:lnTo>
                  <a:pt x="259584" y="158083"/>
                </a:lnTo>
                <a:lnTo>
                  <a:pt x="283084" y="191284"/>
                </a:lnTo>
                <a:lnTo>
                  <a:pt x="316127" y="216352"/>
                </a:lnTo>
                <a:lnTo>
                  <a:pt x="356879" y="231089"/>
                </a:lnTo>
                <a:lnTo>
                  <a:pt x="412805" y="234254"/>
                </a:lnTo>
                <a:lnTo>
                  <a:pt x="425494" y="234524"/>
                </a:lnTo>
                <a:lnTo>
                  <a:pt x="438183" y="234991"/>
                </a:lnTo>
                <a:lnTo>
                  <a:pt x="450872" y="235711"/>
                </a:lnTo>
                <a:lnTo>
                  <a:pt x="463561" y="236737"/>
                </a:lnTo>
                <a:lnTo>
                  <a:pt x="476250" y="238125"/>
                </a:lnTo>
                <a:lnTo>
                  <a:pt x="480285" y="238125"/>
                </a:lnTo>
                <a:lnTo>
                  <a:pt x="480285" y="242161"/>
                </a:lnTo>
                <a:lnTo>
                  <a:pt x="480858" y="246627"/>
                </a:lnTo>
                <a:lnTo>
                  <a:pt x="456676" y="249467"/>
                </a:lnTo>
                <a:lnTo>
                  <a:pt x="418583" y="252950"/>
                </a:lnTo>
                <a:lnTo>
                  <a:pt x="379304" y="254555"/>
                </a:lnTo>
                <a:lnTo>
                  <a:pt x="365323" y="256393"/>
                </a:lnTo>
                <a:lnTo>
                  <a:pt x="326200" y="269432"/>
                </a:lnTo>
                <a:lnTo>
                  <a:pt x="293008" y="292757"/>
                </a:lnTo>
                <a:lnTo>
                  <a:pt x="267937" y="325087"/>
                </a:lnTo>
                <a:lnTo>
                  <a:pt x="253180" y="365139"/>
                </a:lnTo>
                <a:lnTo>
                  <a:pt x="249663" y="410074"/>
                </a:lnTo>
                <a:lnTo>
                  <a:pt x="248995" y="422978"/>
                </a:lnTo>
                <a:lnTo>
                  <a:pt x="247476" y="448107"/>
                </a:lnTo>
                <a:lnTo>
                  <a:pt x="246825" y="460429"/>
                </a:lnTo>
                <a:lnTo>
                  <a:pt x="246387" y="471633"/>
                </a:lnTo>
                <a:lnTo>
                  <a:pt x="246197" y="488358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42" name="object 42"/>
          <p:cNvSpPr/>
          <p:nvPr/>
        </p:nvSpPr>
        <p:spPr>
          <a:xfrm>
            <a:off x="3552918" y="2739074"/>
            <a:ext cx="291879" cy="296500"/>
          </a:xfrm>
          <a:custGeom>
            <a:avLst/>
            <a:gdLst/>
            <a:ahLst/>
            <a:cxnLst/>
            <a:rect l="l" t="t" r="r" b="b"/>
            <a:pathLst>
              <a:path w="481329" h="488950">
                <a:moveTo>
                  <a:pt x="246197" y="488358"/>
                </a:moveTo>
                <a:lnTo>
                  <a:pt x="238124" y="488358"/>
                </a:lnTo>
                <a:lnTo>
                  <a:pt x="235729" y="458944"/>
                </a:lnTo>
                <a:lnTo>
                  <a:pt x="235013" y="446255"/>
                </a:lnTo>
                <a:lnTo>
                  <a:pt x="234593" y="435639"/>
                </a:lnTo>
                <a:lnTo>
                  <a:pt x="234289" y="422978"/>
                </a:lnTo>
                <a:lnTo>
                  <a:pt x="233735" y="379985"/>
                </a:lnTo>
                <a:lnTo>
                  <a:pt x="232820" y="369360"/>
                </a:lnTo>
                <a:lnTo>
                  <a:pt x="220684" y="330237"/>
                </a:lnTo>
                <a:lnTo>
                  <a:pt x="197181" y="297044"/>
                </a:lnTo>
                <a:lnTo>
                  <a:pt x="164142" y="271973"/>
                </a:lnTo>
                <a:lnTo>
                  <a:pt x="123398" y="257216"/>
                </a:lnTo>
                <a:lnTo>
                  <a:pt x="80170" y="253793"/>
                </a:lnTo>
                <a:lnTo>
                  <a:pt x="29414" y="250919"/>
                </a:lnTo>
                <a:lnTo>
                  <a:pt x="16725" y="250422"/>
                </a:lnTo>
                <a:lnTo>
                  <a:pt x="4036" y="250233"/>
                </a:lnTo>
                <a:lnTo>
                  <a:pt x="0" y="250233"/>
                </a:lnTo>
                <a:lnTo>
                  <a:pt x="0" y="242161"/>
                </a:lnTo>
                <a:lnTo>
                  <a:pt x="7017" y="242149"/>
                </a:lnTo>
                <a:lnTo>
                  <a:pt x="18780" y="241907"/>
                </a:lnTo>
                <a:lnTo>
                  <a:pt x="30648" y="241409"/>
                </a:lnTo>
                <a:lnTo>
                  <a:pt x="80847" y="238440"/>
                </a:lnTo>
                <a:lnTo>
                  <a:pt x="94498" y="237850"/>
                </a:lnTo>
                <a:lnTo>
                  <a:pt x="135610" y="231960"/>
                </a:lnTo>
                <a:lnTo>
                  <a:pt x="171964" y="214748"/>
                </a:lnTo>
                <a:lnTo>
                  <a:pt x="201760" y="187709"/>
                </a:lnTo>
                <a:lnTo>
                  <a:pt x="222918" y="151851"/>
                </a:lnTo>
                <a:lnTo>
                  <a:pt x="233357" y="108183"/>
                </a:lnTo>
                <a:lnTo>
                  <a:pt x="234295" y="65950"/>
                </a:lnTo>
                <a:lnTo>
                  <a:pt x="234584" y="53278"/>
                </a:lnTo>
                <a:lnTo>
                  <a:pt x="235097" y="40213"/>
                </a:lnTo>
                <a:lnTo>
                  <a:pt x="235828" y="27886"/>
                </a:lnTo>
                <a:lnTo>
                  <a:pt x="236848" y="15654"/>
                </a:lnTo>
                <a:lnTo>
                  <a:pt x="238124" y="4035"/>
                </a:lnTo>
                <a:lnTo>
                  <a:pt x="238124" y="0"/>
                </a:lnTo>
                <a:lnTo>
                  <a:pt x="242161" y="0"/>
                </a:lnTo>
                <a:lnTo>
                  <a:pt x="242342" y="16226"/>
                </a:lnTo>
                <a:lnTo>
                  <a:pt x="242803" y="28464"/>
                </a:lnTo>
                <a:lnTo>
                  <a:pt x="243455" y="40799"/>
                </a:lnTo>
                <a:lnTo>
                  <a:pt x="244954" y="65950"/>
                </a:lnTo>
                <a:lnTo>
                  <a:pt x="245608" y="78863"/>
                </a:lnTo>
                <a:lnTo>
                  <a:pt x="246064" y="91434"/>
                </a:lnTo>
                <a:lnTo>
                  <a:pt x="246260" y="104960"/>
                </a:lnTo>
                <a:lnTo>
                  <a:pt x="247458" y="118945"/>
                </a:lnTo>
                <a:lnTo>
                  <a:pt x="259584" y="158083"/>
                </a:lnTo>
                <a:lnTo>
                  <a:pt x="283084" y="191284"/>
                </a:lnTo>
                <a:lnTo>
                  <a:pt x="316127" y="216352"/>
                </a:lnTo>
                <a:lnTo>
                  <a:pt x="356879" y="231089"/>
                </a:lnTo>
                <a:lnTo>
                  <a:pt x="412805" y="234254"/>
                </a:lnTo>
                <a:lnTo>
                  <a:pt x="425494" y="234524"/>
                </a:lnTo>
                <a:lnTo>
                  <a:pt x="438183" y="234991"/>
                </a:lnTo>
                <a:lnTo>
                  <a:pt x="450872" y="235711"/>
                </a:lnTo>
                <a:lnTo>
                  <a:pt x="463561" y="236737"/>
                </a:lnTo>
                <a:lnTo>
                  <a:pt x="476250" y="238125"/>
                </a:lnTo>
                <a:lnTo>
                  <a:pt x="480285" y="238125"/>
                </a:lnTo>
                <a:lnTo>
                  <a:pt x="480285" y="242161"/>
                </a:lnTo>
                <a:lnTo>
                  <a:pt x="480858" y="246627"/>
                </a:lnTo>
                <a:lnTo>
                  <a:pt x="456676" y="249467"/>
                </a:lnTo>
                <a:lnTo>
                  <a:pt x="418583" y="252950"/>
                </a:lnTo>
                <a:lnTo>
                  <a:pt x="379304" y="254555"/>
                </a:lnTo>
                <a:lnTo>
                  <a:pt x="365323" y="256393"/>
                </a:lnTo>
                <a:lnTo>
                  <a:pt x="326200" y="269432"/>
                </a:lnTo>
                <a:lnTo>
                  <a:pt x="293008" y="292757"/>
                </a:lnTo>
                <a:lnTo>
                  <a:pt x="267937" y="325087"/>
                </a:lnTo>
                <a:lnTo>
                  <a:pt x="253180" y="365139"/>
                </a:lnTo>
                <a:lnTo>
                  <a:pt x="249663" y="410074"/>
                </a:lnTo>
                <a:lnTo>
                  <a:pt x="248995" y="422978"/>
                </a:lnTo>
                <a:lnTo>
                  <a:pt x="247476" y="448107"/>
                </a:lnTo>
                <a:lnTo>
                  <a:pt x="246825" y="460429"/>
                </a:lnTo>
                <a:lnTo>
                  <a:pt x="246387" y="471633"/>
                </a:lnTo>
                <a:lnTo>
                  <a:pt x="246197" y="488358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43" name="object 43"/>
          <p:cNvSpPr/>
          <p:nvPr/>
        </p:nvSpPr>
        <p:spPr>
          <a:xfrm>
            <a:off x="67757" y="3404779"/>
            <a:ext cx="291879" cy="296500"/>
          </a:xfrm>
          <a:custGeom>
            <a:avLst/>
            <a:gdLst/>
            <a:ahLst/>
            <a:cxnLst/>
            <a:rect l="l" t="t" r="r" b="b"/>
            <a:pathLst>
              <a:path w="481330" h="488950">
                <a:moveTo>
                  <a:pt x="246196" y="488357"/>
                </a:moveTo>
                <a:lnTo>
                  <a:pt x="238125" y="488357"/>
                </a:lnTo>
                <a:lnTo>
                  <a:pt x="235729" y="458944"/>
                </a:lnTo>
                <a:lnTo>
                  <a:pt x="235013" y="446255"/>
                </a:lnTo>
                <a:lnTo>
                  <a:pt x="234593" y="435639"/>
                </a:lnTo>
                <a:lnTo>
                  <a:pt x="234289" y="422977"/>
                </a:lnTo>
                <a:lnTo>
                  <a:pt x="233735" y="379985"/>
                </a:lnTo>
                <a:lnTo>
                  <a:pt x="232820" y="369359"/>
                </a:lnTo>
                <a:lnTo>
                  <a:pt x="220684" y="330236"/>
                </a:lnTo>
                <a:lnTo>
                  <a:pt x="197181" y="297044"/>
                </a:lnTo>
                <a:lnTo>
                  <a:pt x="164142" y="271973"/>
                </a:lnTo>
                <a:lnTo>
                  <a:pt x="123398" y="257216"/>
                </a:lnTo>
                <a:lnTo>
                  <a:pt x="80170" y="253793"/>
                </a:lnTo>
                <a:lnTo>
                  <a:pt x="29414" y="250918"/>
                </a:lnTo>
                <a:lnTo>
                  <a:pt x="16725" y="250422"/>
                </a:lnTo>
                <a:lnTo>
                  <a:pt x="4035" y="250232"/>
                </a:lnTo>
                <a:lnTo>
                  <a:pt x="0" y="250232"/>
                </a:lnTo>
                <a:lnTo>
                  <a:pt x="0" y="242161"/>
                </a:lnTo>
                <a:lnTo>
                  <a:pt x="7018" y="242149"/>
                </a:lnTo>
                <a:lnTo>
                  <a:pt x="18780" y="241907"/>
                </a:lnTo>
                <a:lnTo>
                  <a:pt x="30648" y="241409"/>
                </a:lnTo>
                <a:lnTo>
                  <a:pt x="80848" y="238440"/>
                </a:lnTo>
                <a:lnTo>
                  <a:pt x="94499" y="237850"/>
                </a:lnTo>
                <a:lnTo>
                  <a:pt x="135610" y="231960"/>
                </a:lnTo>
                <a:lnTo>
                  <a:pt x="171964" y="214747"/>
                </a:lnTo>
                <a:lnTo>
                  <a:pt x="201761" y="187708"/>
                </a:lnTo>
                <a:lnTo>
                  <a:pt x="222919" y="151851"/>
                </a:lnTo>
                <a:lnTo>
                  <a:pt x="233357" y="108183"/>
                </a:lnTo>
                <a:lnTo>
                  <a:pt x="234295" y="65950"/>
                </a:lnTo>
                <a:lnTo>
                  <a:pt x="234584" y="53278"/>
                </a:lnTo>
                <a:lnTo>
                  <a:pt x="235097" y="40213"/>
                </a:lnTo>
                <a:lnTo>
                  <a:pt x="235828" y="27886"/>
                </a:lnTo>
                <a:lnTo>
                  <a:pt x="236848" y="15654"/>
                </a:lnTo>
                <a:lnTo>
                  <a:pt x="238125" y="4035"/>
                </a:lnTo>
                <a:lnTo>
                  <a:pt x="238125" y="0"/>
                </a:lnTo>
                <a:lnTo>
                  <a:pt x="242161" y="0"/>
                </a:lnTo>
                <a:lnTo>
                  <a:pt x="242342" y="16225"/>
                </a:lnTo>
                <a:lnTo>
                  <a:pt x="242803" y="28464"/>
                </a:lnTo>
                <a:lnTo>
                  <a:pt x="243455" y="40799"/>
                </a:lnTo>
                <a:lnTo>
                  <a:pt x="244953" y="65950"/>
                </a:lnTo>
                <a:lnTo>
                  <a:pt x="245608" y="78863"/>
                </a:lnTo>
                <a:lnTo>
                  <a:pt x="246063" y="91434"/>
                </a:lnTo>
                <a:lnTo>
                  <a:pt x="246260" y="104960"/>
                </a:lnTo>
                <a:lnTo>
                  <a:pt x="247457" y="118946"/>
                </a:lnTo>
                <a:lnTo>
                  <a:pt x="259583" y="158083"/>
                </a:lnTo>
                <a:lnTo>
                  <a:pt x="283084" y="191284"/>
                </a:lnTo>
                <a:lnTo>
                  <a:pt x="316126" y="216352"/>
                </a:lnTo>
                <a:lnTo>
                  <a:pt x="356879" y="231089"/>
                </a:lnTo>
                <a:lnTo>
                  <a:pt x="412805" y="234254"/>
                </a:lnTo>
                <a:lnTo>
                  <a:pt x="425494" y="234524"/>
                </a:lnTo>
                <a:lnTo>
                  <a:pt x="438183" y="234991"/>
                </a:lnTo>
                <a:lnTo>
                  <a:pt x="450872" y="235711"/>
                </a:lnTo>
                <a:lnTo>
                  <a:pt x="463561" y="236737"/>
                </a:lnTo>
                <a:lnTo>
                  <a:pt x="476250" y="238124"/>
                </a:lnTo>
                <a:lnTo>
                  <a:pt x="480286" y="238124"/>
                </a:lnTo>
                <a:lnTo>
                  <a:pt x="480286" y="242161"/>
                </a:lnTo>
                <a:lnTo>
                  <a:pt x="480858" y="246627"/>
                </a:lnTo>
                <a:lnTo>
                  <a:pt x="456676" y="249467"/>
                </a:lnTo>
                <a:lnTo>
                  <a:pt x="418583" y="252950"/>
                </a:lnTo>
                <a:lnTo>
                  <a:pt x="379304" y="254555"/>
                </a:lnTo>
                <a:lnTo>
                  <a:pt x="365324" y="256393"/>
                </a:lnTo>
                <a:lnTo>
                  <a:pt x="326201" y="269431"/>
                </a:lnTo>
                <a:lnTo>
                  <a:pt x="293008" y="292757"/>
                </a:lnTo>
                <a:lnTo>
                  <a:pt x="267937" y="325086"/>
                </a:lnTo>
                <a:lnTo>
                  <a:pt x="253180" y="365139"/>
                </a:lnTo>
                <a:lnTo>
                  <a:pt x="249663" y="410073"/>
                </a:lnTo>
                <a:lnTo>
                  <a:pt x="248995" y="422977"/>
                </a:lnTo>
                <a:lnTo>
                  <a:pt x="247475" y="448106"/>
                </a:lnTo>
                <a:lnTo>
                  <a:pt x="246824" y="460428"/>
                </a:lnTo>
                <a:lnTo>
                  <a:pt x="246386" y="471633"/>
                </a:lnTo>
                <a:lnTo>
                  <a:pt x="246196" y="488357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44" name="object 44"/>
          <p:cNvSpPr/>
          <p:nvPr/>
        </p:nvSpPr>
        <p:spPr>
          <a:xfrm>
            <a:off x="3016928" y="4491444"/>
            <a:ext cx="291879" cy="296500"/>
          </a:xfrm>
          <a:custGeom>
            <a:avLst/>
            <a:gdLst/>
            <a:ahLst/>
            <a:cxnLst/>
            <a:rect l="l" t="t" r="r" b="b"/>
            <a:pathLst>
              <a:path w="481329" h="488950">
                <a:moveTo>
                  <a:pt x="246196" y="488358"/>
                </a:moveTo>
                <a:lnTo>
                  <a:pt x="238124" y="488358"/>
                </a:lnTo>
                <a:lnTo>
                  <a:pt x="235729" y="458943"/>
                </a:lnTo>
                <a:lnTo>
                  <a:pt x="235012" y="446255"/>
                </a:lnTo>
                <a:lnTo>
                  <a:pt x="234592" y="435639"/>
                </a:lnTo>
                <a:lnTo>
                  <a:pt x="234288" y="422978"/>
                </a:lnTo>
                <a:lnTo>
                  <a:pt x="233734" y="379985"/>
                </a:lnTo>
                <a:lnTo>
                  <a:pt x="232820" y="369360"/>
                </a:lnTo>
                <a:lnTo>
                  <a:pt x="220683" y="330236"/>
                </a:lnTo>
                <a:lnTo>
                  <a:pt x="197180" y="297044"/>
                </a:lnTo>
                <a:lnTo>
                  <a:pt x="164141" y="271973"/>
                </a:lnTo>
                <a:lnTo>
                  <a:pt x="123397" y="257216"/>
                </a:lnTo>
                <a:lnTo>
                  <a:pt x="80169" y="253793"/>
                </a:lnTo>
                <a:lnTo>
                  <a:pt x="29413" y="250918"/>
                </a:lnTo>
                <a:lnTo>
                  <a:pt x="16724" y="250422"/>
                </a:lnTo>
                <a:lnTo>
                  <a:pt x="4035" y="250232"/>
                </a:lnTo>
                <a:lnTo>
                  <a:pt x="0" y="250232"/>
                </a:lnTo>
                <a:lnTo>
                  <a:pt x="0" y="242161"/>
                </a:lnTo>
                <a:lnTo>
                  <a:pt x="7017" y="242149"/>
                </a:lnTo>
                <a:lnTo>
                  <a:pt x="18780" y="241907"/>
                </a:lnTo>
                <a:lnTo>
                  <a:pt x="30648" y="241409"/>
                </a:lnTo>
                <a:lnTo>
                  <a:pt x="80847" y="238440"/>
                </a:lnTo>
                <a:lnTo>
                  <a:pt x="94498" y="237850"/>
                </a:lnTo>
                <a:lnTo>
                  <a:pt x="135609" y="231961"/>
                </a:lnTo>
                <a:lnTo>
                  <a:pt x="171963" y="214748"/>
                </a:lnTo>
                <a:lnTo>
                  <a:pt x="201760" y="187709"/>
                </a:lnTo>
                <a:lnTo>
                  <a:pt x="222918" y="151851"/>
                </a:lnTo>
                <a:lnTo>
                  <a:pt x="233356" y="108183"/>
                </a:lnTo>
                <a:lnTo>
                  <a:pt x="234294" y="65950"/>
                </a:lnTo>
                <a:lnTo>
                  <a:pt x="234583" y="53278"/>
                </a:lnTo>
                <a:lnTo>
                  <a:pt x="235096" y="40213"/>
                </a:lnTo>
                <a:lnTo>
                  <a:pt x="235828" y="27886"/>
                </a:lnTo>
                <a:lnTo>
                  <a:pt x="236848" y="15654"/>
                </a:lnTo>
                <a:lnTo>
                  <a:pt x="238124" y="4036"/>
                </a:lnTo>
                <a:lnTo>
                  <a:pt x="238124" y="0"/>
                </a:lnTo>
                <a:lnTo>
                  <a:pt x="242161" y="0"/>
                </a:lnTo>
                <a:lnTo>
                  <a:pt x="242342" y="16226"/>
                </a:lnTo>
                <a:lnTo>
                  <a:pt x="242803" y="28464"/>
                </a:lnTo>
                <a:lnTo>
                  <a:pt x="243455" y="40799"/>
                </a:lnTo>
                <a:lnTo>
                  <a:pt x="244953" y="65950"/>
                </a:lnTo>
                <a:lnTo>
                  <a:pt x="245608" y="78863"/>
                </a:lnTo>
                <a:lnTo>
                  <a:pt x="246063" y="91434"/>
                </a:lnTo>
                <a:lnTo>
                  <a:pt x="246259" y="104960"/>
                </a:lnTo>
                <a:lnTo>
                  <a:pt x="247457" y="118945"/>
                </a:lnTo>
                <a:lnTo>
                  <a:pt x="259583" y="158083"/>
                </a:lnTo>
                <a:lnTo>
                  <a:pt x="283083" y="191284"/>
                </a:lnTo>
                <a:lnTo>
                  <a:pt x="316126" y="216351"/>
                </a:lnTo>
                <a:lnTo>
                  <a:pt x="356879" y="231089"/>
                </a:lnTo>
                <a:lnTo>
                  <a:pt x="412804" y="234254"/>
                </a:lnTo>
                <a:lnTo>
                  <a:pt x="425493" y="234524"/>
                </a:lnTo>
                <a:lnTo>
                  <a:pt x="438182" y="234991"/>
                </a:lnTo>
                <a:lnTo>
                  <a:pt x="450871" y="235711"/>
                </a:lnTo>
                <a:lnTo>
                  <a:pt x="463560" y="236737"/>
                </a:lnTo>
                <a:lnTo>
                  <a:pt x="476249" y="238125"/>
                </a:lnTo>
                <a:lnTo>
                  <a:pt x="480285" y="238125"/>
                </a:lnTo>
                <a:lnTo>
                  <a:pt x="480285" y="242161"/>
                </a:lnTo>
                <a:lnTo>
                  <a:pt x="480858" y="246627"/>
                </a:lnTo>
                <a:lnTo>
                  <a:pt x="456676" y="249467"/>
                </a:lnTo>
                <a:lnTo>
                  <a:pt x="418582" y="252950"/>
                </a:lnTo>
                <a:lnTo>
                  <a:pt x="379303" y="254554"/>
                </a:lnTo>
                <a:lnTo>
                  <a:pt x="365323" y="256393"/>
                </a:lnTo>
                <a:lnTo>
                  <a:pt x="326200" y="269432"/>
                </a:lnTo>
                <a:lnTo>
                  <a:pt x="293007" y="292757"/>
                </a:lnTo>
                <a:lnTo>
                  <a:pt x="267937" y="325087"/>
                </a:lnTo>
                <a:lnTo>
                  <a:pt x="253180" y="365139"/>
                </a:lnTo>
                <a:lnTo>
                  <a:pt x="249662" y="410074"/>
                </a:lnTo>
                <a:lnTo>
                  <a:pt x="248994" y="422978"/>
                </a:lnTo>
                <a:lnTo>
                  <a:pt x="247475" y="448106"/>
                </a:lnTo>
                <a:lnTo>
                  <a:pt x="246824" y="460428"/>
                </a:lnTo>
                <a:lnTo>
                  <a:pt x="246386" y="471632"/>
                </a:lnTo>
                <a:lnTo>
                  <a:pt x="246196" y="488358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45" name="object 45"/>
          <p:cNvSpPr/>
          <p:nvPr/>
        </p:nvSpPr>
        <p:spPr>
          <a:xfrm>
            <a:off x="3112696" y="3218801"/>
            <a:ext cx="43127" cy="43897"/>
          </a:xfrm>
          <a:custGeom>
            <a:avLst/>
            <a:gdLst/>
            <a:ahLst/>
            <a:cxnLst/>
            <a:rect l="l" t="t" r="r" b="b"/>
            <a:pathLst>
              <a:path w="71120" h="72389">
                <a:moveTo>
                  <a:pt x="30863" y="72081"/>
                </a:moveTo>
                <a:lnTo>
                  <a:pt x="20391" y="67604"/>
                </a:lnTo>
                <a:lnTo>
                  <a:pt x="7682" y="57640"/>
                </a:lnTo>
                <a:lnTo>
                  <a:pt x="1633" y="46649"/>
                </a:lnTo>
                <a:lnTo>
                  <a:pt x="0" y="32341"/>
                </a:lnTo>
                <a:lnTo>
                  <a:pt x="5496" y="20152"/>
                </a:lnTo>
                <a:lnTo>
                  <a:pt x="13141" y="9610"/>
                </a:lnTo>
                <a:lnTo>
                  <a:pt x="23903" y="2375"/>
                </a:lnTo>
                <a:lnTo>
                  <a:pt x="37297" y="0"/>
                </a:lnTo>
                <a:lnTo>
                  <a:pt x="48656" y="3366"/>
                </a:lnTo>
                <a:lnTo>
                  <a:pt x="60015" y="12061"/>
                </a:lnTo>
                <a:lnTo>
                  <a:pt x="64063" y="17085"/>
                </a:lnTo>
                <a:lnTo>
                  <a:pt x="68232" y="27922"/>
                </a:lnTo>
                <a:lnTo>
                  <a:pt x="71061" y="42058"/>
                </a:lnTo>
                <a:lnTo>
                  <a:pt x="65119" y="53770"/>
                </a:lnTo>
                <a:lnTo>
                  <a:pt x="56671" y="64858"/>
                </a:lnTo>
                <a:lnTo>
                  <a:pt x="45573" y="70554"/>
                </a:lnTo>
                <a:lnTo>
                  <a:pt x="30863" y="72081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46" name="object 46"/>
          <p:cNvSpPr/>
          <p:nvPr/>
        </p:nvSpPr>
        <p:spPr>
          <a:xfrm>
            <a:off x="3829479" y="2075842"/>
            <a:ext cx="63921" cy="63536"/>
          </a:xfrm>
          <a:custGeom>
            <a:avLst/>
            <a:gdLst/>
            <a:ahLst/>
            <a:cxnLst/>
            <a:rect l="l" t="t" r="r" b="b"/>
            <a:pathLst>
              <a:path w="105410" h="104775">
                <a:moveTo>
                  <a:pt x="48366" y="104718"/>
                </a:moveTo>
                <a:lnTo>
                  <a:pt x="5996" y="75638"/>
                </a:lnTo>
                <a:lnTo>
                  <a:pt x="0" y="52427"/>
                </a:lnTo>
                <a:lnTo>
                  <a:pt x="0" y="36283"/>
                </a:lnTo>
                <a:lnTo>
                  <a:pt x="4035" y="32247"/>
                </a:lnTo>
                <a:lnTo>
                  <a:pt x="8072" y="24174"/>
                </a:lnTo>
                <a:lnTo>
                  <a:pt x="42043" y="1216"/>
                </a:lnTo>
                <a:lnTo>
                  <a:pt x="54457" y="0"/>
                </a:lnTo>
                <a:lnTo>
                  <a:pt x="68374" y="2734"/>
                </a:lnTo>
                <a:lnTo>
                  <a:pt x="79819" y="8629"/>
                </a:lnTo>
                <a:lnTo>
                  <a:pt x="88792" y="16103"/>
                </a:lnTo>
                <a:lnTo>
                  <a:pt x="90258" y="17129"/>
                </a:lnTo>
                <a:lnTo>
                  <a:pt x="98939" y="26423"/>
                </a:lnTo>
                <a:lnTo>
                  <a:pt x="103568" y="38189"/>
                </a:lnTo>
                <a:lnTo>
                  <a:pt x="104936" y="52427"/>
                </a:lnTo>
                <a:lnTo>
                  <a:pt x="104936" y="68571"/>
                </a:lnTo>
                <a:lnTo>
                  <a:pt x="100477" y="73439"/>
                </a:lnTo>
                <a:lnTo>
                  <a:pt x="93999" y="83037"/>
                </a:lnTo>
                <a:lnTo>
                  <a:pt x="84204" y="92953"/>
                </a:lnTo>
                <a:lnTo>
                  <a:pt x="73332" y="99974"/>
                </a:lnTo>
                <a:lnTo>
                  <a:pt x="61589" y="103704"/>
                </a:lnTo>
                <a:lnTo>
                  <a:pt x="48366" y="104718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47" name="object 47"/>
          <p:cNvSpPr/>
          <p:nvPr/>
        </p:nvSpPr>
        <p:spPr>
          <a:xfrm>
            <a:off x="239131" y="2528594"/>
            <a:ext cx="41587" cy="43897"/>
          </a:xfrm>
          <a:custGeom>
            <a:avLst/>
            <a:gdLst/>
            <a:ahLst/>
            <a:cxnLst/>
            <a:rect l="l" t="t" r="r" b="b"/>
            <a:pathLst>
              <a:path w="68579" h="72389">
                <a:moveTo>
                  <a:pt x="28556" y="71990"/>
                </a:moveTo>
                <a:lnTo>
                  <a:pt x="16621" y="67612"/>
                </a:lnTo>
                <a:lnTo>
                  <a:pt x="7884" y="59981"/>
                </a:lnTo>
                <a:lnTo>
                  <a:pt x="2343" y="50103"/>
                </a:lnTo>
                <a:lnTo>
                  <a:pt x="0" y="38985"/>
                </a:lnTo>
                <a:lnTo>
                  <a:pt x="853" y="27633"/>
                </a:lnTo>
                <a:lnTo>
                  <a:pt x="4903" y="17052"/>
                </a:lnTo>
                <a:lnTo>
                  <a:pt x="12151" y="8249"/>
                </a:lnTo>
                <a:lnTo>
                  <a:pt x="22595" y="2230"/>
                </a:lnTo>
                <a:lnTo>
                  <a:pt x="36237" y="0"/>
                </a:lnTo>
                <a:lnTo>
                  <a:pt x="47614" y="1916"/>
                </a:lnTo>
                <a:lnTo>
                  <a:pt x="57087" y="7576"/>
                </a:lnTo>
                <a:lnTo>
                  <a:pt x="63772" y="16022"/>
                </a:lnTo>
                <a:lnTo>
                  <a:pt x="67622" y="26287"/>
                </a:lnTo>
                <a:lnTo>
                  <a:pt x="68590" y="37407"/>
                </a:lnTo>
                <a:lnTo>
                  <a:pt x="66629" y="48414"/>
                </a:lnTo>
                <a:lnTo>
                  <a:pt x="61692" y="58342"/>
                </a:lnTo>
                <a:lnTo>
                  <a:pt x="53732" y="66225"/>
                </a:lnTo>
                <a:lnTo>
                  <a:pt x="42702" y="71096"/>
                </a:lnTo>
                <a:lnTo>
                  <a:pt x="28556" y="71990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48" name="object 48"/>
          <p:cNvSpPr/>
          <p:nvPr/>
        </p:nvSpPr>
        <p:spPr>
          <a:xfrm>
            <a:off x="3214605" y="1258370"/>
            <a:ext cx="25029" cy="26184"/>
          </a:xfrm>
          <a:custGeom>
            <a:avLst/>
            <a:gdLst/>
            <a:ahLst/>
            <a:cxnLst/>
            <a:rect l="l" t="t" r="r" b="b"/>
            <a:pathLst>
              <a:path w="41275" h="43180">
                <a:moveTo>
                  <a:pt x="12399" y="42733"/>
                </a:moveTo>
                <a:lnTo>
                  <a:pt x="3552" y="35192"/>
                </a:lnTo>
                <a:lnTo>
                  <a:pt x="0" y="24207"/>
                </a:lnTo>
                <a:lnTo>
                  <a:pt x="1742" y="12719"/>
                </a:lnTo>
                <a:lnTo>
                  <a:pt x="8779" y="3669"/>
                </a:lnTo>
                <a:lnTo>
                  <a:pt x="21111" y="0"/>
                </a:lnTo>
                <a:lnTo>
                  <a:pt x="28793" y="1374"/>
                </a:lnTo>
                <a:lnTo>
                  <a:pt x="36898" y="7519"/>
                </a:lnTo>
                <a:lnTo>
                  <a:pt x="40903" y="16724"/>
                </a:lnTo>
                <a:lnTo>
                  <a:pt x="40631" y="26919"/>
                </a:lnTo>
                <a:lnTo>
                  <a:pt x="35907" y="36032"/>
                </a:lnTo>
                <a:lnTo>
                  <a:pt x="26555" y="41994"/>
                </a:lnTo>
                <a:lnTo>
                  <a:pt x="12399" y="42733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49" name="object 49"/>
          <p:cNvSpPr/>
          <p:nvPr/>
        </p:nvSpPr>
        <p:spPr>
          <a:xfrm>
            <a:off x="3374254" y="3387672"/>
            <a:ext cx="63921" cy="63536"/>
          </a:xfrm>
          <a:custGeom>
            <a:avLst/>
            <a:gdLst/>
            <a:ahLst/>
            <a:cxnLst/>
            <a:rect l="l" t="t" r="r" b="b"/>
            <a:pathLst>
              <a:path w="105410" h="104775">
                <a:moveTo>
                  <a:pt x="48366" y="104717"/>
                </a:moveTo>
                <a:lnTo>
                  <a:pt x="5996" y="75637"/>
                </a:lnTo>
                <a:lnTo>
                  <a:pt x="0" y="52426"/>
                </a:lnTo>
                <a:lnTo>
                  <a:pt x="0" y="36282"/>
                </a:lnTo>
                <a:lnTo>
                  <a:pt x="4036" y="32246"/>
                </a:lnTo>
                <a:lnTo>
                  <a:pt x="8071" y="24174"/>
                </a:lnTo>
                <a:lnTo>
                  <a:pt x="42043" y="1216"/>
                </a:lnTo>
                <a:lnTo>
                  <a:pt x="54457" y="0"/>
                </a:lnTo>
                <a:lnTo>
                  <a:pt x="68374" y="2734"/>
                </a:lnTo>
                <a:lnTo>
                  <a:pt x="100936" y="39980"/>
                </a:lnTo>
                <a:lnTo>
                  <a:pt x="104936" y="52426"/>
                </a:lnTo>
                <a:lnTo>
                  <a:pt x="104936" y="68571"/>
                </a:lnTo>
                <a:lnTo>
                  <a:pt x="100477" y="73438"/>
                </a:lnTo>
                <a:lnTo>
                  <a:pt x="93999" y="83037"/>
                </a:lnTo>
                <a:lnTo>
                  <a:pt x="84204" y="92953"/>
                </a:lnTo>
                <a:lnTo>
                  <a:pt x="73333" y="99974"/>
                </a:lnTo>
                <a:lnTo>
                  <a:pt x="61589" y="103704"/>
                </a:lnTo>
                <a:lnTo>
                  <a:pt x="48366" y="104717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50" name="object 50"/>
          <p:cNvSpPr/>
          <p:nvPr/>
        </p:nvSpPr>
        <p:spPr>
          <a:xfrm>
            <a:off x="968148" y="1140893"/>
            <a:ext cx="54294" cy="53909"/>
          </a:xfrm>
          <a:custGeom>
            <a:avLst/>
            <a:gdLst/>
            <a:ahLst/>
            <a:cxnLst/>
            <a:rect l="l" t="t" r="r" b="b"/>
            <a:pathLst>
              <a:path w="89535" h="88900">
                <a:moveTo>
                  <a:pt x="41031" y="88624"/>
                </a:moveTo>
                <a:lnTo>
                  <a:pt x="8147" y="67995"/>
                </a:lnTo>
                <a:lnTo>
                  <a:pt x="0" y="38944"/>
                </a:lnTo>
                <a:lnTo>
                  <a:pt x="2551" y="26554"/>
                </a:lnTo>
                <a:lnTo>
                  <a:pt x="9380" y="15853"/>
                </a:lnTo>
                <a:lnTo>
                  <a:pt x="19417" y="7453"/>
                </a:lnTo>
                <a:lnTo>
                  <a:pt x="31593" y="1965"/>
                </a:lnTo>
                <a:lnTo>
                  <a:pt x="44839" y="0"/>
                </a:lnTo>
                <a:lnTo>
                  <a:pt x="50567" y="383"/>
                </a:lnTo>
                <a:lnTo>
                  <a:pt x="81918" y="22176"/>
                </a:lnTo>
                <a:lnTo>
                  <a:pt x="89541" y="52593"/>
                </a:lnTo>
                <a:lnTo>
                  <a:pt x="86142" y="64190"/>
                </a:lnTo>
                <a:lnTo>
                  <a:pt x="78780" y="74134"/>
                </a:lnTo>
                <a:lnTo>
                  <a:pt x="68266" y="81882"/>
                </a:lnTo>
                <a:lnTo>
                  <a:pt x="55412" y="86893"/>
                </a:lnTo>
                <a:lnTo>
                  <a:pt x="41031" y="88624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51" name="object 51"/>
          <p:cNvSpPr/>
          <p:nvPr/>
        </p:nvSpPr>
        <p:spPr>
          <a:xfrm>
            <a:off x="1402957" y="1309767"/>
            <a:ext cx="26184" cy="29265"/>
          </a:xfrm>
          <a:custGeom>
            <a:avLst/>
            <a:gdLst/>
            <a:ahLst/>
            <a:cxnLst/>
            <a:rect l="l" t="t" r="r" b="b"/>
            <a:pathLst>
              <a:path w="43180" h="48260">
                <a:moveTo>
                  <a:pt x="18191" y="48032"/>
                </a:moveTo>
                <a:lnTo>
                  <a:pt x="8283" y="42709"/>
                </a:lnTo>
                <a:lnTo>
                  <a:pt x="1459" y="31556"/>
                </a:lnTo>
                <a:lnTo>
                  <a:pt x="0" y="15041"/>
                </a:lnTo>
                <a:lnTo>
                  <a:pt x="9147" y="4377"/>
                </a:lnTo>
                <a:lnTo>
                  <a:pt x="22000" y="0"/>
                </a:lnTo>
                <a:lnTo>
                  <a:pt x="27457" y="832"/>
                </a:lnTo>
                <a:lnTo>
                  <a:pt x="36508" y="6781"/>
                </a:lnTo>
                <a:lnTo>
                  <a:pt x="42321" y="18345"/>
                </a:lnTo>
                <a:lnTo>
                  <a:pt x="42788" y="35399"/>
                </a:lnTo>
                <a:lnTo>
                  <a:pt x="32797" y="44584"/>
                </a:lnTo>
                <a:lnTo>
                  <a:pt x="18191" y="48032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52" name="object 52"/>
          <p:cNvSpPr/>
          <p:nvPr/>
        </p:nvSpPr>
        <p:spPr>
          <a:xfrm>
            <a:off x="1298833" y="1554732"/>
            <a:ext cx="48903" cy="48133"/>
          </a:xfrm>
          <a:custGeom>
            <a:avLst/>
            <a:gdLst/>
            <a:ahLst/>
            <a:cxnLst/>
            <a:rect l="l" t="t" r="r" b="b"/>
            <a:pathLst>
              <a:path w="80644" h="79375">
                <a:moveTo>
                  <a:pt x="30055" y="79064"/>
                </a:moveTo>
                <a:lnTo>
                  <a:pt x="19425" y="73825"/>
                </a:lnTo>
                <a:lnTo>
                  <a:pt x="7772" y="63418"/>
                </a:lnTo>
                <a:lnTo>
                  <a:pt x="1932" y="52663"/>
                </a:lnTo>
                <a:lnTo>
                  <a:pt x="0" y="38999"/>
                </a:lnTo>
                <a:lnTo>
                  <a:pt x="1906" y="29788"/>
                </a:lnTo>
                <a:lnTo>
                  <a:pt x="7972" y="18511"/>
                </a:lnTo>
                <a:lnTo>
                  <a:pt x="19691" y="5534"/>
                </a:lnTo>
                <a:lnTo>
                  <a:pt x="30622" y="1208"/>
                </a:lnTo>
                <a:lnTo>
                  <a:pt x="46304" y="0"/>
                </a:lnTo>
                <a:lnTo>
                  <a:pt x="58302" y="3804"/>
                </a:lnTo>
                <a:lnTo>
                  <a:pt x="68592" y="11743"/>
                </a:lnTo>
                <a:lnTo>
                  <a:pt x="74836" y="19417"/>
                </a:lnTo>
                <a:lnTo>
                  <a:pt x="79062" y="30336"/>
                </a:lnTo>
                <a:lnTo>
                  <a:pt x="80064" y="46003"/>
                </a:lnTo>
                <a:lnTo>
                  <a:pt x="75782" y="57882"/>
                </a:lnTo>
                <a:lnTo>
                  <a:pt x="66985" y="69796"/>
                </a:lnTo>
                <a:lnTo>
                  <a:pt x="58681" y="75593"/>
                </a:lnTo>
                <a:lnTo>
                  <a:pt x="47235" y="78760"/>
                </a:lnTo>
                <a:lnTo>
                  <a:pt x="30055" y="79064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53" name="object 53"/>
          <p:cNvSpPr/>
          <p:nvPr/>
        </p:nvSpPr>
        <p:spPr>
          <a:xfrm>
            <a:off x="2872528" y="1706762"/>
            <a:ext cx="53909" cy="53524"/>
          </a:xfrm>
          <a:custGeom>
            <a:avLst/>
            <a:gdLst/>
            <a:ahLst/>
            <a:cxnLst/>
            <a:rect l="l" t="t" r="r" b="b"/>
            <a:pathLst>
              <a:path w="88900" h="88264">
                <a:moveTo>
                  <a:pt x="40676" y="87817"/>
                </a:moveTo>
                <a:lnTo>
                  <a:pt x="6569" y="68698"/>
                </a:lnTo>
                <a:lnTo>
                  <a:pt x="0" y="43555"/>
                </a:lnTo>
                <a:lnTo>
                  <a:pt x="0" y="31447"/>
                </a:lnTo>
                <a:lnTo>
                  <a:pt x="4036" y="27411"/>
                </a:lnTo>
                <a:lnTo>
                  <a:pt x="4036" y="19339"/>
                </a:lnTo>
                <a:lnTo>
                  <a:pt x="37342" y="480"/>
                </a:lnTo>
                <a:lnTo>
                  <a:pt x="53891" y="0"/>
                </a:lnTo>
                <a:lnTo>
                  <a:pt x="66325" y="3991"/>
                </a:lnTo>
                <a:lnTo>
                  <a:pt x="76684" y="11267"/>
                </a:lnTo>
                <a:lnTo>
                  <a:pt x="82223" y="18413"/>
                </a:lnTo>
                <a:lnTo>
                  <a:pt x="87149" y="30379"/>
                </a:lnTo>
                <a:lnTo>
                  <a:pt x="88791" y="43555"/>
                </a:lnTo>
                <a:lnTo>
                  <a:pt x="88791" y="55664"/>
                </a:lnTo>
                <a:lnTo>
                  <a:pt x="84584" y="62369"/>
                </a:lnTo>
                <a:lnTo>
                  <a:pt x="80057" y="71311"/>
                </a:lnTo>
                <a:lnTo>
                  <a:pt x="67316" y="82546"/>
                </a:lnTo>
                <a:lnTo>
                  <a:pt x="55276" y="86562"/>
                </a:lnTo>
                <a:lnTo>
                  <a:pt x="40676" y="87817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54" name="object 54"/>
          <p:cNvSpPr/>
          <p:nvPr/>
        </p:nvSpPr>
        <p:spPr>
          <a:xfrm>
            <a:off x="855887" y="2122318"/>
            <a:ext cx="41972" cy="43897"/>
          </a:xfrm>
          <a:custGeom>
            <a:avLst/>
            <a:gdLst/>
            <a:ahLst/>
            <a:cxnLst/>
            <a:rect l="l" t="t" r="r" b="b"/>
            <a:pathLst>
              <a:path w="69215" h="72389">
                <a:moveTo>
                  <a:pt x="28556" y="71990"/>
                </a:moveTo>
                <a:lnTo>
                  <a:pt x="16621" y="67611"/>
                </a:lnTo>
                <a:lnTo>
                  <a:pt x="7884" y="59980"/>
                </a:lnTo>
                <a:lnTo>
                  <a:pt x="2343" y="50103"/>
                </a:lnTo>
                <a:lnTo>
                  <a:pt x="0" y="38985"/>
                </a:lnTo>
                <a:lnTo>
                  <a:pt x="853" y="27633"/>
                </a:lnTo>
                <a:lnTo>
                  <a:pt x="4903" y="17052"/>
                </a:lnTo>
                <a:lnTo>
                  <a:pt x="12151" y="8249"/>
                </a:lnTo>
                <a:lnTo>
                  <a:pt x="22595" y="2230"/>
                </a:lnTo>
                <a:lnTo>
                  <a:pt x="36237" y="0"/>
                </a:lnTo>
                <a:lnTo>
                  <a:pt x="43354" y="673"/>
                </a:lnTo>
                <a:lnTo>
                  <a:pt x="54238" y="5068"/>
                </a:lnTo>
                <a:lnTo>
                  <a:pt x="62114" y="12698"/>
                </a:lnTo>
                <a:lnTo>
                  <a:pt x="66929" y="22555"/>
                </a:lnTo>
                <a:lnTo>
                  <a:pt x="68629" y="33631"/>
                </a:lnTo>
                <a:lnTo>
                  <a:pt x="67162" y="44916"/>
                </a:lnTo>
                <a:lnTo>
                  <a:pt x="62474" y="55403"/>
                </a:lnTo>
                <a:lnTo>
                  <a:pt x="54512" y="64084"/>
                </a:lnTo>
                <a:lnTo>
                  <a:pt x="43224" y="69949"/>
                </a:lnTo>
                <a:lnTo>
                  <a:pt x="28556" y="71990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55" name="object 55"/>
          <p:cNvSpPr/>
          <p:nvPr/>
        </p:nvSpPr>
        <p:spPr>
          <a:xfrm>
            <a:off x="2410988" y="4799822"/>
            <a:ext cx="32345" cy="34271"/>
          </a:xfrm>
          <a:custGeom>
            <a:avLst/>
            <a:gdLst/>
            <a:ahLst/>
            <a:cxnLst/>
            <a:rect l="l" t="t" r="r" b="b"/>
            <a:pathLst>
              <a:path w="53339" h="56515">
                <a:moveTo>
                  <a:pt x="22972" y="56312"/>
                </a:moveTo>
                <a:lnTo>
                  <a:pt x="11035" y="52061"/>
                </a:lnTo>
                <a:lnTo>
                  <a:pt x="3247" y="43577"/>
                </a:lnTo>
                <a:lnTo>
                  <a:pt x="284" y="34670"/>
                </a:lnTo>
                <a:lnTo>
                  <a:pt x="0" y="23789"/>
                </a:lnTo>
                <a:lnTo>
                  <a:pt x="121" y="21032"/>
                </a:lnTo>
                <a:lnTo>
                  <a:pt x="4783" y="10535"/>
                </a:lnTo>
                <a:lnTo>
                  <a:pt x="13595" y="2930"/>
                </a:lnTo>
                <a:lnTo>
                  <a:pt x="26558" y="0"/>
                </a:lnTo>
                <a:lnTo>
                  <a:pt x="32894" y="580"/>
                </a:lnTo>
                <a:lnTo>
                  <a:pt x="43703" y="5285"/>
                </a:lnTo>
                <a:lnTo>
                  <a:pt x="50522" y="13508"/>
                </a:lnTo>
                <a:lnTo>
                  <a:pt x="53301" y="23789"/>
                </a:lnTo>
                <a:lnTo>
                  <a:pt x="51987" y="34670"/>
                </a:lnTo>
                <a:lnTo>
                  <a:pt x="46529" y="44690"/>
                </a:lnTo>
                <a:lnTo>
                  <a:pt x="36875" y="52390"/>
                </a:lnTo>
                <a:lnTo>
                  <a:pt x="22972" y="56312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56" name="object 56"/>
          <p:cNvSpPr/>
          <p:nvPr/>
        </p:nvSpPr>
        <p:spPr>
          <a:xfrm>
            <a:off x="4123172" y="3671550"/>
            <a:ext cx="36966" cy="36196"/>
          </a:xfrm>
          <a:custGeom>
            <a:avLst/>
            <a:gdLst/>
            <a:ahLst/>
            <a:cxnLst/>
            <a:rect l="l" t="t" r="r" b="b"/>
            <a:pathLst>
              <a:path w="60959" h="59689">
                <a:moveTo>
                  <a:pt x="22944" y="59285"/>
                </a:moveTo>
                <a:lnTo>
                  <a:pt x="10544" y="52414"/>
                </a:lnTo>
                <a:lnTo>
                  <a:pt x="2723" y="41375"/>
                </a:lnTo>
                <a:lnTo>
                  <a:pt x="0" y="28251"/>
                </a:lnTo>
                <a:lnTo>
                  <a:pt x="0" y="20180"/>
                </a:lnTo>
                <a:lnTo>
                  <a:pt x="4035" y="12108"/>
                </a:lnTo>
                <a:lnTo>
                  <a:pt x="12108" y="4036"/>
                </a:lnTo>
                <a:lnTo>
                  <a:pt x="20180" y="0"/>
                </a:lnTo>
                <a:lnTo>
                  <a:pt x="28252" y="0"/>
                </a:lnTo>
                <a:lnTo>
                  <a:pt x="37595" y="977"/>
                </a:lnTo>
                <a:lnTo>
                  <a:pt x="49995" y="6799"/>
                </a:lnTo>
                <a:lnTo>
                  <a:pt x="57817" y="17410"/>
                </a:lnTo>
                <a:lnTo>
                  <a:pt x="60540" y="32288"/>
                </a:lnTo>
                <a:lnTo>
                  <a:pt x="60540" y="40360"/>
                </a:lnTo>
                <a:lnTo>
                  <a:pt x="56504" y="48432"/>
                </a:lnTo>
                <a:lnTo>
                  <a:pt x="49871" y="54612"/>
                </a:lnTo>
                <a:lnTo>
                  <a:pt x="40025" y="58524"/>
                </a:lnTo>
                <a:lnTo>
                  <a:pt x="22944" y="59285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57" name="object 57"/>
          <p:cNvSpPr/>
          <p:nvPr/>
        </p:nvSpPr>
        <p:spPr>
          <a:xfrm>
            <a:off x="3900676" y="3454371"/>
            <a:ext cx="47363" cy="45823"/>
          </a:xfrm>
          <a:custGeom>
            <a:avLst/>
            <a:gdLst/>
            <a:ahLst/>
            <a:cxnLst/>
            <a:rect l="l" t="t" r="r" b="b"/>
            <a:pathLst>
              <a:path w="78104" h="75564">
                <a:moveTo>
                  <a:pt x="29005" y="75506"/>
                </a:moveTo>
                <a:lnTo>
                  <a:pt x="16652" y="71782"/>
                </a:lnTo>
                <a:lnTo>
                  <a:pt x="7463" y="63182"/>
                </a:lnTo>
                <a:lnTo>
                  <a:pt x="1794" y="50201"/>
                </a:lnTo>
                <a:lnTo>
                  <a:pt x="0" y="33335"/>
                </a:lnTo>
                <a:lnTo>
                  <a:pt x="3804" y="21337"/>
                </a:lnTo>
                <a:lnTo>
                  <a:pt x="11742" y="11047"/>
                </a:lnTo>
                <a:lnTo>
                  <a:pt x="19815" y="2974"/>
                </a:lnTo>
                <a:lnTo>
                  <a:pt x="28461" y="2694"/>
                </a:lnTo>
                <a:lnTo>
                  <a:pt x="40334" y="0"/>
                </a:lnTo>
                <a:lnTo>
                  <a:pt x="77456" y="27737"/>
                </a:lnTo>
                <a:lnTo>
                  <a:pt x="77547" y="39222"/>
                </a:lnTo>
                <a:lnTo>
                  <a:pt x="71567" y="51945"/>
                </a:lnTo>
                <a:lnTo>
                  <a:pt x="65184" y="63504"/>
                </a:lnTo>
                <a:lnTo>
                  <a:pt x="54329" y="72425"/>
                </a:lnTo>
                <a:lnTo>
                  <a:pt x="42674" y="75205"/>
                </a:lnTo>
                <a:lnTo>
                  <a:pt x="29005" y="75506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58" name="object 58"/>
          <p:cNvSpPr/>
          <p:nvPr/>
        </p:nvSpPr>
        <p:spPr>
          <a:xfrm>
            <a:off x="3043284" y="4293201"/>
            <a:ext cx="26955" cy="26184"/>
          </a:xfrm>
          <a:custGeom>
            <a:avLst/>
            <a:gdLst/>
            <a:ahLst/>
            <a:cxnLst/>
            <a:rect l="l" t="t" r="r" b="b"/>
            <a:pathLst>
              <a:path w="44450" h="43179">
                <a:moveTo>
                  <a:pt x="12399" y="42733"/>
                </a:moveTo>
                <a:lnTo>
                  <a:pt x="3552" y="35191"/>
                </a:lnTo>
                <a:lnTo>
                  <a:pt x="0" y="24206"/>
                </a:lnTo>
                <a:lnTo>
                  <a:pt x="1742" y="12719"/>
                </a:lnTo>
                <a:lnTo>
                  <a:pt x="8779" y="3669"/>
                </a:lnTo>
                <a:lnTo>
                  <a:pt x="21111" y="0"/>
                </a:lnTo>
                <a:lnTo>
                  <a:pt x="31302" y="1752"/>
                </a:lnTo>
                <a:lnTo>
                  <a:pt x="39877" y="7742"/>
                </a:lnTo>
                <a:lnTo>
                  <a:pt x="43982" y="16353"/>
                </a:lnTo>
                <a:lnTo>
                  <a:pt x="43452" y="25872"/>
                </a:lnTo>
                <a:lnTo>
                  <a:pt x="38121" y="34584"/>
                </a:lnTo>
                <a:lnTo>
                  <a:pt x="27825" y="40776"/>
                </a:lnTo>
                <a:lnTo>
                  <a:pt x="12399" y="42733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59" name="object 59"/>
          <p:cNvSpPr/>
          <p:nvPr/>
        </p:nvSpPr>
        <p:spPr>
          <a:xfrm>
            <a:off x="1764831" y="4357484"/>
            <a:ext cx="46978" cy="75088"/>
          </a:xfrm>
          <a:custGeom>
            <a:avLst/>
            <a:gdLst/>
            <a:ahLst/>
            <a:cxnLst/>
            <a:rect l="l" t="t" r="r" b="b"/>
            <a:pathLst>
              <a:path w="77469" h="123825">
                <a:moveTo>
                  <a:pt x="42074" y="123741"/>
                </a:moveTo>
                <a:lnTo>
                  <a:pt x="5148" y="98256"/>
                </a:lnTo>
                <a:lnTo>
                  <a:pt x="0" y="75489"/>
                </a:lnTo>
                <a:lnTo>
                  <a:pt x="28" y="62991"/>
                </a:lnTo>
                <a:lnTo>
                  <a:pt x="10747" y="26293"/>
                </a:lnTo>
                <a:lnTo>
                  <a:pt x="37805" y="0"/>
                </a:lnTo>
                <a:lnTo>
                  <a:pt x="47506" y="1211"/>
                </a:lnTo>
                <a:lnTo>
                  <a:pt x="74122" y="42151"/>
                </a:lnTo>
                <a:lnTo>
                  <a:pt x="75044" y="55433"/>
                </a:lnTo>
                <a:lnTo>
                  <a:pt x="75482" y="57257"/>
                </a:lnTo>
                <a:lnTo>
                  <a:pt x="77351" y="68963"/>
                </a:lnTo>
                <a:lnTo>
                  <a:pt x="77261" y="80911"/>
                </a:lnTo>
                <a:lnTo>
                  <a:pt x="74732" y="93312"/>
                </a:lnTo>
                <a:lnTo>
                  <a:pt x="69280" y="106376"/>
                </a:lnTo>
                <a:lnTo>
                  <a:pt x="62874" y="115729"/>
                </a:lnTo>
                <a:lnTo>
                  <a:pt x="53374" y="121548"/>
                </a:lnTo>
                <a:lnTo>
                  <a:pt x="42074" y="123741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60" name="object 60"/>
          <p:cNvSpPr/>
          <p:nvPr/>
        </p:nvSpPr>
        <p:spPr>
          <a:xfrm>
            <a:off x="2175133" y="4946763"/>
            <a:ext cx="20023" cy="107818"/>
          </a:xfrm>
          <a:custGeom>
            <a:avLst/>
            <a:gdLst/>
            <a:ahLst/>
            <a:cxnLst/>
            <a:rect l="l" t="t" r="r" b="b"/>
            <a:pathLst>
              <a:path w="33020" h="177800">
                <a:moveTo>
                  <a:pt x="18920" y="177463"/>
                </a:moveTo>
                <a:lnTo>
                  <a:pt x="630" y="134734"/>
                </a:lnTo>
                <a:lnTo>
                  <a:pt x="0" y="57280"/>
                </a:lnTo>
                <a:lnTo>
                  <a:pt x="390" y="44359"/>
                </a:lnTo>
                <a:lnTo>
                  <a:pt x="1095" y="31745"/>
                </a:lnTo>
                <a:lnTo>
                  <a:pt x="2210" y="19529"/>
                </a:lnTo>
                <a:lnTo>
                  <a:pt x="3828" y="7800"/>
                </a:lnTo>
                <a:lnTo>
                  <a:pt x="10199" y="0"/>
                </a:lnTo>
                <a:lnTo>
                  <a:pt x="21994" y="1288"/>
                </a:lnTo>
                <a:lnTo>
                  <a:pt x="31657" y="50526"/>
                </a:lnTo>
                <a:lnTo>
                  <a:pt x="32189" y="96279"/>
                </a:lnTo>
                <a:lnTo>
                  <a:pt x="32580" y="109377"/>
                </a:lnTo>
                <a:lnTo>
                  <a:pt x="32640" y="134734"/>
                </a:lnTo>
                <a:lnTo>
                  <a:pt x="31951" y="145229"/>
                </a:lnTo>
                <a:lnTo>
                  <a:pt x="29984" y="158659"/>
                </a:lnTo>
                <a:lnTo>
                  <a:pt x="26547" y="172531"/>
                </a:lnTo>
                <a:lnTo>
                  <a:pt x="18920" y="177463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61" name="object 61"/>
          <p:cNvSpPr/>
          <p:nvPr/>
        </p:nvSpPr>
        <p:spPr>
          <a:xfrm>
            <a:off x="1259674" y="717706"/>
            <a:ext cx="48903" cy="48133"/>
          </a:xfrm>
          <a:custGeom>
            <a:avLst/>
            <a:gdLst/>
            <a:ahLst/>
            <a:cxnLst/>
            <a:rect l="l" t="t" r="r" b="b"/>
            <a:pathLst>
              <a:path w="80644" h="79375">
                <a:moveTo>
                  <a:pt x="30054" y="79065"/>
                </a:moveTo>
                <a:lnTo>
                  <a:pt x="19425" y="73825"/>
                </a:lnTo>
                <a:lnTo>
                  <a:pt x="7772" y="63418"/>
                </a:lnTo>
                <a:lnTo>
                  <a:pt x="1932" y="52663"/>
                </a:lnTo>
                <a:lnTo>
                  <a:pt x="0" y="38999"/>
                </a:lnTo>
                <a:lnTo>
                  <a:pt x="1906" y="29788"/>
                </a:lnTo>
                <a:lnTo>
                  <a:pt x="7971" y="18511"/>
                </a:lnTo>
                <a:lnTo>
                  <a:pt x="19691" y="5534"/>
                </a:lnTo>
                <a:lnTo>
                  <a:pt x="30621" y="1208"/>
                </a:lnTo>
                <a:lnTo>
                  <a:pt x="46303" y="0"/>
                </a:lnTo>
                <a:lnTo>
                  <a:pt x="58301" y="3804"/>
                </a:lnTo>
                <a:lnTo>
                  <a:pt x="68592" y="11742"/>
                </a:lnTo>
                <a:lnTo>
                  <a:pt x="74835" y="20201"/>
                </a:lnTo>
                <a:lnTo>
                  <a:pt x="79061" y="32128"/>
                </a:lnTo>
                <a:lnTo>
                  <a:pt x="80064" y="46003"/>
                </a:lnTo>
                <a:lnTo>
                  <a:pt x="75782" y="57882"/>
                </a:lnTo>
                <a:lnTo>
                  <a:pt x="66985" y="69796"/>
                </a:lnTo>
                <a:lnTo>
                  <a:pt x="58681" y="75593"/>
                </a:lnTo>
                <a:lnTo>
                  <a:pt x="47235" y="78760"/>
                </a:lnTo>
                <a:lnTo>
                  <a:pt x="30054" y="79065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62" name="object 62"/>
          <p:cNvSpPr/>
          <p:nvPr/>
        </p:nvSpPr>
        <p:spPr>
          <a:xfrm>
            <a:off x="1391430" y="387080"/>
            <a:ext cx="37736" cy="40817"/>
          </a:xfrm>
          <a:custGeom>
            <a:avLst/>
            <a:gdLst/>
            <a:ahLst/>
            <a:cxnLst/>
            <a:rect l="l" t="t" r="r" b="b"/>
            <a:pathLst>
              <a:path w="62230" h="67309">
                <a:moveTo>
                  <a:pt x="21532" y="66887"/>
                </a:moveTo>
                <a:lnTo>
                  <a:pt x="11016" y="60958"/>
                </a:lnTo>
                <a:lnTo>
                  <a:pt x="3911" y="51947"/>
                </a:lnTo>
                <a:lnTo>
                  <a:pt x="219" y="41047"/>
                </a:lnTo>
                <a:lnTo>
                  <a:pt x="0" y="29237"/>
                </a:lnTo>
                <a:lnTo>
                  <a:pt x="3070" y="18358"/>
                </a:lnTo>
                <a:lnTo>
                  <a:pt x="9614" y="8954"/>
                </a:lnTo>
                <a:lnTo>
                  <a:pt x="19570" y="2437"/>
                </a:lnTo>
                <a:lnTo>
                  <a:pt x="32938" y="0"/>
                </a:lnTo>
                <a:lnTo>
                  <a:pt x="34594" y="39"/>
                </a:lnTo>
                <a:lnTo>
                  <a:pt x="46018" y="2875"/>
                </a:lnTo>
                <a:lnTo>
                  <a:pt x="54433" y="9417"/>
                </a:lnTo>
                <a:lnTo>
                  <a:pt x="59749" y="18570"/>
                </a:lnTo>
                <a:lnTo>
                  <a:pt x="61876" y="29237"/>
                </a:lnTo>
                <a:lnTo>
                  <a:pt x="60725" y="40320"/>
                </a:lnTo>
                <a:lnTo>
                  <a:pt x="56205" y="50723"/>
                </a:lnTo>
                <a:lnTo>
                  <a:pt x="48226" y="59350"/>
                </a:lnTo>
                <a:lnTo>
                  <a:pt x="36699" y="65103"/>
                </a:lnTo>
                <a:lnTo>
                  <a:pt x="21532" y="66887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63" name="object 63"/>
          <p:cNvSpPr/>
          <p:nvPr/>
        </p:nvSpPr>
        <p:spPr>
          <a:xfrm>
            <a:off x="429991" y="526806"/>
            <a:ext cx="48903" cy="48133"/>
          </a:xfrm>
          <a:custGeom>
            <a:avLst/>
            <a:gdLst/>
            <a:ahLst/>
            <a:cxnLst/>
            <a:rect l="l" t="t" r="r" b="b"/>
            <a:pathLst>
              <a:path w="80645" h="79375">
                <a:moveTo>
                  <a:pt x="30054" y="79065"/>
                </a:moveTo>
                <a:lnTo>
                  <a:pt x="19425" y="73825"/>
                </a:lnTo>
                <a:lnTo>
                  <a:pt x="7772" y="63418"/>
                </a:lnTo>
                <a:lnTo>
                  <a:pt x="1932" y="52663"/>
                </a:lnTo>
                <a:lnTo>
                  <a:pt x="0" y="38999"/>
                </a:lnTo>
                <a:lnTo>
                  <a:pt x="1906" y="29788"/>
                </a:lnTo>
                <a:lnTo>
                  <a:pt x="7971" y="18511"/>
                </a:lnTo>
                <a:lnTo>
                  <a:pt x="19691" y="5534"/>
                </a:lnTo>
                <a:lnTo>
                  <a:pt x="30621" y="1208"/>
                </a:lnTo>
                <a:lnTo>
                  <a:pt x="46303" y="0"/>
                </a:lnTo>
                <a:lnTo>
                  <a:pt x="58301" y="3804"/>
                </a:lnTo>
                <a:lnTo>
                  <a:pt x="68591" y="11742"/>
                </a:lnTo>
                <a:lnTo>
                  <a:pt x="74835" y="19417"/>
                </a:lnTo>
                <a:lnTo>
                  <a:pt x="79062" y="30336"/>
                </a:lnTo>
                <a:lnTo>
                  <a:pt x="80064" y="46003"/>
                </a:lnTo>
                <a:lnTo>
                  <a:pt x="75782" y="57882"/>
                </a:lnTo>
                <a:lnTo>
                  <a:pt x="66985" y="69796"/>
                </a:lnTo>
                <a:lnTo>
                  <a:pt x="58681" y="75593"/>
                </a:lnTo>
                <a:lnTo>
                  <a:pt x="47235" y="78760"/>
                </a:lnTo>
                <a:lnTo>
                  <a:pt x="30054" y="79065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64" name="object 64"/>
          <p:cNvSpPr/>
          <p:nvPr/>
        </p:nvSpPr>
        <p:spPr>
          <a:xfrm>
            <a:off x="47746" y="891253"/>
            <a:ext cx="39662" cy="40817"/>
          </a:xfrm>
          <a:custGeom>
            <a:avLst/>
            <a:gdLst/>
            <a:ahLst/>
            <a:cxnLst/>
            <a:rect l="l" t="t" r="r" b="b"/>
            <a:pathLst>
              <a:path w="65405" h="67309">
                <a:moveTo>
                  <a:pt x="21594" y="66887"/>
                </a:moveTo>
                <a:lnTo>
                  <a:pt x="11077" y="60958"/>
                </a:lnTo>
                <a:lnTo>
                  <a:pt x="3972" y="51947"/>
                </a:lnTo>
                <a:lnTo>
                  <a:pt x="280" y="41048"/>
                </a:lnTo>
                <a:lnTo>
                  <a:pt x="0" y="29453"/>
                </a:lnTo>
                <a:lnTo>
                  <a:pt x="3131" y="18358"/>
                </a:lnTo>
                <a:lnTo>
                  <a:pt x="9675" y="8954"/>
                </a:lnTo>
                <a:lnTo>
                  <a:pt x="19631" y="2437"/>
                </a:lnTo>
                <a:lnTo>
                  <a:pt x="32999" y="0"/>
                </a:lnTo>
                <a:lnTo>
                  <a:pt x="41245" y="865"/>
                </a:lnTo>
                <a:lnTo>
                  <a:pt x="51742" y="5270"/>
                </a:lnTo>
                <a:lnTo>
                  <a:pt x="59248" y="12580"/>
                </a:lnTo>
                <a:lnTo>
                  <a:pt x="63685" y="21863"/>
                </a:lnTo>
                <a:lnTo>
                  <a:pt x="64978" y="32189"/>
                </a:lnTo>
                <a:lnTo>
                  <a:pt x="63049" y="42628"/>
                </a:lnTo>
                <a:lnTo>
                  <a:pt x="57822" y="52248"/>
                </a:lnTo>
                <a:lnTo>
                  <a:pt x="49222" y="60118"/>
                </a:lnTo>
                <a:lnTo>
                  <a:pt x="37171" y="65308"/>
                </a:lnTo>
                <a:lnTo>
                  <a:pt x="21594" y="66887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65" name="object 65"/>
          <p:cNvSpPr/>
          <p:nvPr/>
        </p:nvSpPr>
        <p:spPr>
          <a:xfrm>
            <a:off x="3430592" y="1126208"/>
            <a:ext cx="28880" cy="29265"/>
          </a:xfrm>
          <a:custGeom>
            <a:avLst/>
            <a:gdLst/>
            <a:ahLst/>
            <a:cxnLst/>
            <a:rect l="l" t="t" r="r" b="b"/>
            <a:pathLst>
              <a:path w="47625" h="48260">
                <a:moveTo>
                  <a:pt x="19019" y="47993"/>
                </a:moveTo>
                <a:lnTo>
                  <a:pt x="7883" y="42759"/>
                </a:lnTo>
                <a:lnTo>
                  <a:pt x="1544" y="33402"/>
                </a:lnTo>
                <a:lnTo>
                  <a:pt x="0" y="22183"/>
                </a:lnTo>
                <a:lnTo>
                  <a:pt x="3251" y="11368"/>
                </a:lnTo>
                <a:lnTo>
                  <a:pt x="11298" y="3219"/>
                </a:lnTo>
                <a:lnTo>
                  <a:pt x="24140" y="0"/>
                </a:lnTo>
                <a:lnTo>
                  <a:pt x="33223" y="1484"/>
                </a:lnTo>
                <a:lnTo>
                  <a:pt x="42411" y="7780"/>
                </a:lnTo>
                <a:lnTo>
                  <a:pt x="47112" y="17243"/>
                </a:lnTo>
                <a:lnTo>
                  <a:pt x="47226" y="27935"/>
                </a:lnTo>
                <a:lnTo>
                  <a:pt x="42650" y="37917"/>
                </a:lnTo>
                <a:lnTo>
                  <a:pt x="33281" y="45249"/>
                </a:lnTo>
                <a:lnTo>
                  <a:pt x="19019" y="47993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66" name="object 66"/>
          <p:cNvSpPr/>
          <p:nvPr/>
        </p:nvSpPr>
        <p:spPr>
          <a:xfrm>
            <a:off x="3267475" y="1483535"/>
            <a:ext cx="30805" cy="31960"/>
          </a:xfrm>
          <a:custGeom>
            <a:avLst/>
            <a:gdLst/>
            <a:ahLst/>
            <a:cxnLst/>
            <a:rect l="l" t="t" r="r" b="b"/>
            <a:pathLst>
              <a:path w="50800" h="52705">
                <a:moveTo>
                  <a:pt x="25894" y="52458"/>
                </a:moveTo>
                <a:lnTo>
                  <a:pt x="12885" y="49293"/>
                </a:lnTo>
                <a:lnTo>
                  <a:pt x="4254" y="41698"/>
                </a:lnTo>
                <a:lnTo>
                  <a:pt x="0" y="31466"/>
                </a:lnTo>
                <a:lnTo>
                  <a:pt x="122" y="20387"/>
                </a:lnTo>
                <a:lnTo>
                  <a:pt x="4623" y="10256"/>
                </a:lnTo>
                <a:lnTo>
                  <a:pt x="13500" y="2862"/>
                </a:lnTo>
                <a:lnTo>
                  <a:pt x="26755" y="0"/>
                </a:lnTo>
                <a:lnTo>
                  <a:pt x="34812" y="1239"/>
                </a:lnTo>
                <a:lnTo>
                  <a:pt x="44559" y="7787"/>
                </a:lnTo>
                <a:lnTo>
                  <a:pt x="49838" y="18044"/>
                </a:lnTo>
                <a:lnTo>
                  <a:pt x="50628" y="29825"/>
                </a:lnTo>
                <a:lnTo>
                  <a:pt x="46913" y="40945"/>
                </a:lnTo>
                <a:lnTo>
                  <a:pt x="38674" y="49218"/>
                </a:lnTo>
                <a:lnTo>
                  <a:pt x="25894" y="52458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67" name="object 67"/>
          <p:cNvSpPr/>
          <p:nvPr/>
        </p:nvSpPr>
        <p:spPr>
          <a:xfrm>
            <a:off x="720006" y="2628939"/>
            <a:ext cx="36581" cy="39276"/>
          </a:xfrm>
          <a:custGeom>
            <a:avLst/>
            <a:gdLst/>
            <a:ahLst/>
            <a:cxnLst/>
            <a:rect l="l" t="t" r="r" b="b"/>
            <a:pathLst>
              <a:path w="60325" h="64770">
                <a:moveTo>
                  <a:pt x="28220" y="64519"/>
                </a:moveTo>
                <a:lnTo>
                  <a:pt x="15682" y="61133"/>
                </a:lnTo>
                <a:lnTo>
                  <a:pt x="6800" y="53536"/>
                </a:lnTo>
                <a:lnTo>
                  <a:pt x="1572" y="43165"/>
                </a:lnTo>
                <a:lnTo>
                  <a:pt x="0" y="31457"/>
                </a:lnTo>
                <a:lnTo>
                  <a:pt x="2082" y="19850"/>
                </a:lnTo>
                <a:lnTo>
                  <a:pt x="7820" y="9780"/>
                </a:lnTo>
                <a:lnTo>
                  <a:pt x="17213" y="2684"/>
                </a:lnTo>
                <a:lnTo>
                  <a:pt x="30261" y="0"/>
                </a:lnTo>
                <a:lnTo>
                  <a:pt x="33991" y="180"/>
                </a:lnTo>
                <a:lnTo>
                  <a:pt x="45931" y="3824"/>
                </a:lnTo>
                <a:lnTo>
                  <a:pt x="54297" y="11216"/>
                </a:lnTo>
                <a:lnTo>
                  <a:pt x="59067" y="21110"/>
                </a:lnTo>
                <a:lnTo>
                  <a:pt x="60220" y="32260"/>
                </a:lnTo>
                <a:lnTo>
                  <a:pt x="57733" y="43422"/>
                </a:lnTo>
                <a:lnTo>
                  <a:pt x="51586" y="53349"/>
                </a:lnTo>
                <a:lnTo>
                  <a:pt x="41755" y="60797"/>
                </a:lnTo>
                <a:lnTo>
                  <a:pt x="28220" y="64519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68" name="object 68"/>
          <p:cNvSpPr/>
          <p:nvPr/>
        </p:nvSpPr>
        <p:spPr>
          <a:xfrm>
            <a:off x="554703" y="2956568"/>
            <a:ext cx="31960" cy="29265"/>
          </a:xfrm>
          <a:custGeom>
            <a:avLst/>
            <a:gdLst/>
            <a:ahLst/>
            <a:cxnLst/>
            <a:rect l="l" t="t" r="r" b="b"/>
            <a:pathLst>
              <a:path w="52705" h="48260">
                <a:moveTo>
                  <a:pt x="18875" y="48217"/>
                </a:moveTo>
                <a:lnTo>
                  <a:pt x="9180" y="43063"/>
                </a:lnTo>
                <a:lnTo>
                  <a:pt x="2275" y="34366"/>
                </a:lnTo>
                <a:lnTo>
                  <a:pt x="0" y="23702"/>
                </a:lnTo>
                <a:lnTo>
                  <a:pt x="4194" y="12649"/>
                </a:lnTo>
                <a:lnTo>
                  <a:pt x="8230" y="8613"/>
                </a:lnTo>
                <a:lnTo>
                  <a:pt x="16990" y="2293"/>
                </a:lnTo>
                <a:lnTo>
                  <a:pt x="27750" y="0"/>
                </a:lnTo>
                <a:lnTo>
                  <a:pt x="38560" y="3313"/>
                </a:lnTo>
                <a:lnTo>
                  <a:pt x="48590" y="12649"/>
                </a:lnTo>
                <a:lnTo>
                  <a:pt x="49596" y="13761"/>
                </a:lnTo>
                <a:lnTo>
                  <a:pt x="52684" y="22182"/>
                </a:lnTo>
                <a:lnTo>
                  <a:pt x="50335" y="31464"/>
                </a:lnTo>
                <a:lnTo>
                  <a:pt x="43370" y="39981"/>
                </a:lnTo>
                <a:lnTo>
                  <a:pt x="32610" y="46107"/>
                </a:lnTo>
                <a:lnTo>
                  <a:pt x="18875" y="48217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69" name="object 69"/>
          <p:cNvSpPr/>
          <p:nvPr/>
        </p:nvSpPr>
        <p:spPr>
          <a:xfrm>
            <a:off x="308221" y="3204088"/>
            <a:ext cx="18483" cy="19638"/>
          </a:xfrm>
          <a:custGeom>
            <a:avLst/>
            <a:gdLst/>
            <a:ahLst/>
            <a:cxnLst/>
            <a:rect l="l" t="t" r="r" b="b"/>
            <a:pathLst>
              <a:path w="30479" h="32385">
                <a:moveTo>
                  <a:pt x="14110" y="32259"/>
                </a:moveTo>
                <a:lnTo>
                  <a:pt x="3400" y="26767"/>
                </a:lnTo>
                <a:lnTo>
                  <a:pt x="0" y="15728"/>
                </a:lnTo>
                <a:lnTo>
                  <a:pt x="3910" y="4890"/>
                </a:lnTo>
                <a:lnTo>
                  <a:pt x="15130" y="0"/>
                </a:lnTo>
                <a:lnTo>
                  <a:pt x="17031" y="99"/>
                </a:lnTo>
                <a:lnTo>
                  <a:pt x="27161" y="5956"/>
                </a:lnTo>
                <a:lnTo>
                  <a:pt x="30109" y="16925"/>
                </a:lnTo>
                <a:lnTo>
                  <a:pt x="25788" y="27521"/>
                </a:lnTo>
                <a:lnTo>
                  <a:pt x="14110" y="32259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70" name="object 70"/>
          <p:cNvSpPr/>
          <p:nvPr/>
        </p:nvSpPr>
        <p:spPr>
          <a:xfrm>
            <a:off x="363375" y="3392542"/>
            <a:ext cx="8856" cy="9627"/>
          </a:xfrm>
          <a:custGeom>
            <a:avLst/>
            <a:gdLst/>
            <a:ahLst/>
            <a:cxnLst/>
            <a:rect l="l" t="t" r="r" b="b"/>
            <a:pathLst>
              <a:path w="14604" h="15875">
                <a:moveTo>
                  <a:pt x="4899" y="15425"/>
                </a:moveTo>
                <a:lnTo>
                  <a:pt x="0" y="6539"/>
                </a:lnTo>
                <a:lnTo>
                  <a:pt x="8934" y="0"/>
                </a:lnTo>
                <a:lnTo>
                  <a:pt x="9731" y="54"/>
                </a:lnTo>
                <a:lnTo>
                  <a:pt x="14423" y="8385"/>
                </a:lnTo>
                <a:lnTo>
                  <a:pt x="4899" y="15425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71" name="object 71"/>
          <p:cNvSpPr/>
          <p:nvPr/>
        </p:nvSpPr>
        <p:spPr>
          <a:xfrm>
            <a:off x="626395" y="3147797"/>
            <a:ext cx="15787" cy="15018"/>
          </a:xfrm>
          <a:custGeom>
            <a:avLst/>
            <a:gdLst/>
            <a:ahLst/>
            <a:cxnLst/>
            <a:rect l="l" t="t" r="r" b="b"/>
            <a:pathLst>
              <a:path w="26034" h="24764">
                <a:moveTo>
                  <a:pt x="4509" y="24556"/>
                </a:moveTo>
                <a:lnTo>
                  <a:pt x="0" y="14785"/>
                </a:lnTo>
                <a:lnTo>
                  <a:pt x="3537" y="4664"/>
                </a:lnTo>
                <a:lnTo>
                  <a:pt x="15120" y="0"/>
                </a:lnTo>
                <a:lnTo>
                  <a:pt x="17430" y="206"/>
                </a:lnTo>
                <a:lnTo>
                  <a:pt x="24792" y="5581"/>
                </a:lnTo>
                <a:lnTo>
                  <a:pt x="25661" y="14654"/>
                </a:lnTo>
                <a:lnTo>
                  <a:pt x="19183" y="22591"/>
                </a:lnTo>
                <a:lnTo>
                  <a:pt x="4509" y="24556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72" name="object 72"/>
          <p:cNvSpPr/>
          <p:nvPr/>
        </p:nvSpPr>
        <p:spPr>
          <a:xfrm>
            <a:off x="3565769" y="3700920"/>
            <a:ext cx="18483" cy="19638"/>
          </a:xfrm>
          <a:custGeom>
            <a:avLst/>
            <a:gdLst/>
            <a:ahLst/>
            <a:cxnLst/>
            <a:rect l="l" t="t" r="r" b="b"/>
            <a:pathLst>
              <a:path w="30479" h="32385">
                <a:moveTo>
                  <a:pt x="14110" y="32260"/>
                </a:moveTo>
                <a:lnTo>
                  <a:pt x="3400" y="26768"/>
                </a:lnTo>
                <a:lnTo>
                  <a:pt x="0" y="15728"/>
                </a:lnTo>
                <a:lnTo>
                  <a:pt x="3910" y="4890"/>
                </a:lnTo>
                <a:lnTo>
                  <a:pt x="15130" y="0"/>
                </a:lnTo>
                <a:lnTo>
                  <a:pt x="17031" y="99"/>
                </a:lnTo>
                <a:lnTo>
                  <a:pt x="27161" y="5956"/>
                </a:lnTo>
                <a:lnTo>
                  <a:pt x="30109" y="16926"/>
                </a:lnTo>
                <a:lnTo>
                  <a:pt x="25787" y="27522"/>
                </a:lnTo>
                <a:lnTo>
                  <a:pt x="14110" y="32260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73" name="object 73"/>
          <p:cNvSpPr/>
          <p:nvPr/>
        </p:nvSpPr>
        <p:spPr>
          <a:xfrm>
            <a:off x="3715063" y="3480650"/>
            <a:ext cx="18483" cy="19638"/>
          </a:xfrm>
          <a:custGeom>
            <a:avLst/>
            <a:gdLst/>
            <a:ahLst/>
            <a:cxnLst/>
            <a:rect l="l" t="t" r="r" b="b"/>
            <a:pathLst>
              <a:path w="30479" h="32385">
                <a:moveTo>
                  <a:pt x="14110" y="32260"/>
                </a:moveTo>
                <a:lnTo>
                  <a:pt x="3400" y="26768"/>
                </a:lnTo>
                <a:lnTo>
                  <a:pt x="0" y="15728"/>
                </a:lnTo>
                <a:lnTo>
                  <a:pt x="3910" y="4890"/>
                </a:lnTo>
                <a:lnTo>
                  <a:pt x="15130" y="0"/>
                </a:lnTo>
                <a:lnTo>
                  <a:pt x="17031" y="99"/>
                </a:lnTo>
                <a:lnTo>
                  <a:pt x="27161" y="5956"/>
                </a:lnTo>
                <a:lnTo>
                  <a:pt x="30109" y="16926"/>
                </a:lnTo>
                <a:lnTo>
                  <a:pt x="25787" y="27522"/>
                </a:lnTo>
                <a:lnTo>
                  <a:pt x="14110" y="32260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74" name="object 74"/>
          <p:cNvSpPr/>
          <p:nvPr/>
        </p:nvSpPr>
        <p:spPr>
          <a:xfrm>
            <a:off x="4207894" y="4207541"/>
            <a:ext cx="19253" cy="20793"/>
          </a:xfrm>
          <a:custGeom>
            <a:avLst/>
            <a:gdLst/>
            <a:ahLst/>
            <a:cxnLst/>
            <a:rect l="l" t="t" r="r" b="b"/>
            <a:pathLst>
              <a:path w="31750" h="34290">
                <a:moveTo>
                  <a:pt x="7884" y="33805"/>
                </a:moveTo>
                <a:lnTo>
                  <a:pt x="745" y="25051"/>
                </a:lnTo>
                <a:lnTo>
                  <a:pt x="0" y="13816"/>
                </a:lnTo>
                <a:lnTo>
                  <a:pt x="5648" y="4124"/>
                </a:lnTo>
                <a:lnTo>
                  <a:pt x="17691" y="0"/>
                </a:lnTo>
                <a:lnTo>
                  <a:pt x="27275" y="3734"/>
                </a:lnTo>
                <a:lnTo>
                  <a:pt x="31589" y="12598"/>
                </a:lnTo>
                <a:lnTo>
                  <a:pt x="30110" y="22977"/>
                </a:lnTo>
                <a:lnTo>
                  <a:pt x="22366" y="31251"/>
                </a:lnTo>
                <a:lnTo>
                  <a:pt x="7884" y="33805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75" name="object 75"/>
          <p:cNvSpPr/>
          <p:nvPr/>
        </p:nvSpPr>
        <p:spPr>
          <a:xfrm>
            <a:off x="3260864" y="5047013"/>
            <a:ext cx="21179" cy="22334"/>
          </a:xfrm>
          <a:custGeom>
            <a:avLst/>
            <a:gdLst/>
            <a:ahLst/>
            <a:cxnLst/>
            <a:rect l="l" t="t" r="r" b="b"/>
            <a:pathLst>
              <a:path w="34925" h="36829">
                <a:moveTo>
                  <a:pt x="6107" y="36383"/>
                </a:moveTo>
                <a:lnTo>
                  <a:pt x="105" y="26404"/>
                </a:lnTo>
                <a:lnTo>
                  <a:pt x="0" y="14374"/>
                </a:lnTo>
                <a:lnTo>
                  <a:pt x="5790" y="4253"/>
                </a:lnTo>
                <a:lnTo>
                  <a:pt x="17477" y="0"/>
                </a:lnTo>
                <a:lnTo>
                  <a:pt x="23588" y="881"/>
                </a:lnTo>
                <a:lnTo>
                  <a:pt x="31704" y="6701"/>
                </a:lnTo>
                <a:lnTo>
                  <a:pt x="34421" y="15761"/>
                </a:lnTo>
                <a:lnTo>
                  <a:pt x="31332" y="25463"/>
                </a:lnTo>
                <a:lnTo>
                  <a:pt x="22029" y="33204"/>
                </a:lnTo>
                <a:lnTo>
                  <a:pt x="6107" y="36383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76" name="object 76"/>
          <p:cNvSpPr/>
          <p:nvPr/>
        </p:nvSpPr>
        <p:spPr>
          <a:xfrm>
            <a:off x="3558349" y="4635843"/>
            <a:ext cx="21564" cy="20023"/>
          </a:xfrm>
          <a:custGeom>
            <a:avLst/>
            <a:gdLst/>
            <a:ahLst/>
            <a:cxnLst/>
            <a:rect l="l" t="t" r="r" b="b"/>
            <a:pathLst>
              <a:path w="35560" h="33020">
                <a:moveTo>
                  <a:pt x="10901" y="32507"/>
                </a:moveTo>
                <a:lnTo>
                  <a:pt x="2947" y="24920"/>
                </a:lnTo>
                <a:lnTo>
                  <a:pt x="0" y="9604"/>
                </a:lnTo>
                <a:lnTo>
                  <a:pt x="6890" y="489"/>
                </a:lnTo>
                <a:lnTo>
                  <a:pt x="19296" y="0"/>
                </a:lnTo>
                <a:lnTo>
                  <a:pt x="27367" y="0"/>
                </a:lnTo>
                <a:lnTo>
                  <a:pt x="27367" y="4035"/>
                </a:lnTo>
                <a:lnTo>
                  <a:pt x="35440" y="12107"/>
                </a:lnTo>
                <a:lnTo>
                  <a:pt x="35440" y="20180"/>
                </a:lnTo>
                <a:lnTo>
                  <a:pt x="31404" y="24215"/>
                </a:lnTo>
                <a:lnTo>
                  <a:pt x="31404" y="28251"/>
                </a:lnTo>
                <a:lnTo>
                  <a:pt x="27367" y="32287"/>
                </a:lnTo>
                <a:lnTo>
                  <a:pt x="19296" y="32287"/>
                </a:lnTo>
                <a:lnTo>
                  <a:pt x="10901" y="32507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77" name="object 77"/>
          <p:cNvSpPr/>
          <p:nvPr/>
        </p:nvSpPr>
        <p:spPr>
          <a:xfrm>
            <a:off x="3635192" y="4875692"/>
            <a:ext cx="21179" cy="20793"/>
          </a:xfrm>
          <a:custGeom>
            <a:avLst/>
            <a:gdLst/>
            <a:ahLst/>
            <a:cxnLst/>
            <a:rect l="l" t="t" r="r" b="b"/>
            <a:pathLst>
              <a:path w="34925" h="34290">
                <a:moveTo>
                  <a:pt x="7883" y="33806"/>
                </a:moveTo>
                <a:lnTo>
                  <a:pt x="744" y="25051"/>
                </a:lnTo>
                <a:lnTo>
                  <a:pt x="0" y="13816"/>
                </a:lnTo>
                <a:lnTo>
                  <a:pt x="5648" y="4124"/>
                </a:lnTo>
                <a:lnTo>
                  <a:pt x="17691" y="0"/>
                </a:lnTo>
                <a:lnTo>
                  <a:pt x="23806" y="880"/>
                </a:lnTo>
                <a:lnTo>
                  <a:pt x="31951" y="6649"/>
                </a:lnTo>
                <a:lnTo>
                  <a:pt x="34783" y="15518"/>
                </a:lnTo>
                <a:lnTo>
                  <a:pt x="31949" y="24797"/>
                </a:lnTo>
                <a:lnTo>
                  <a:pt x="23100" y="31790"/>
                </a:lnTo>
                <a:lnTo>
                  <a:pt x="7883" y="33806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78" name="object 78"/>
          <p:cNvSpPr/>
          <p:nvPr/>
        </p:nvSpPr>
        <p:spPr>
          <a:xfrm>
            <a:off x="3008646" y="4116985"/>
            <a:ext cx="21179" cy="20793"/>
          </a:xfrm>
          <a:custGeom>
            <a:avLst/>
            <a:gdLst/>
            <a:ahLst/>
            <a:cxnLst/>
            <a:rect l="l" t="t" r="r" b="b"/>
            <a:pathLst>
              <a:path w="34925" h="34290">
                <a:moveTo>
                  <a:pt x="7884" y="33806"/>
                </a:moveTo>
                <a:lnTo>
                  <a:pt x="745" y="25052"/>
                </a:lnTo>
                <a:lnTo>
                  <a:pt x="0" y="13817"/>
                </a:lnTo>
                <a:lnTo>
                  <a:pt x="5648" y="4124"/>
                </a:lnTo>
                <a:lnTo>
                  <a:pt x="17691" y="0"/>
                </a:lnTo>
                <a:lnTo>
                  <a:pt x="23806" y="880"/>
                </a:lnTo>
                <a:lnTo>
                  <a:pt x="31951" y="6649"/>
                </a:lnTo>
                <a:lnTo>
                  <a:pt x="34783" y="15519"/>
                </a:lnTo>
                <a:lnTo>
                  <a:pt x="31950" y="24797"/>
                </a:lnTo>
                <a:lnTo>
                  <a:pt x="23100" y="31790"/>
                </a:lnTo>
                <a:lnTo>
                  <a:pt x="7884" y="33806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79" name="object 79"/>
          <p:cNvSpPr/>
          <p:nvPr/>
        </p:nvSpPr>
        <p:spPr>
          <a:xfrm>
            <a:off x="3034059" y="3311776"/>
            <a:ext cx="22719" cy="22719"/>
          </a:xfrm>
          <a:custGeom>
            <a:avLst/>
            <a:gdLst/>
            <a:ahLst/>
            <a:cxnLst/>
            <a:rect l="l" t="t" r="r" b="b"/>
            <a:pathLst>
              <a:path w="37464" h="37464">
                <a:moveTo>
                  <a:pt x="17830" y="37134"/>
                </a:moveTo>
                <a:lnTo>
                  <a:pt x="8072" y="32288"/>
                </a:lnTo>
                <a:lnTo>
                  <a:pt x="4035" y="28251"/>
                </a:lnTo>
                <a:lnTo>
                  <a:pt x="0" y="20180"/>
                </a:lnTo>
                <a:lnTo>
                  <a:pt x="8072" y="4036"/>
                </a:lnTo>
                <a:lnTo>
                  <a:pt x="12108" y="0"/>
                </a:lnTo>
                <a:lnTo>
                  <a:pt x="28252" y="0"/>
                </a:lnTo>
                <a:lnTo>
                  <a:pt x="36324" y="8071"/>
                </a:lnTo>
                <a:lnTo>
                  <a:pt x="36324" y="12108"/>
                </a:lnTo>
                <a:lnTo>
                  <a:pt x="37334" y="14646"/>
                </a:lnTo>
                <a:lnTo>
                  <a:pt x="36724" y="25595"/>
                </a:lnTo>
                <a:lnTo>
                  <a:pt x="30746" y="36982"/>
                </a:lnTo>
                <a:lnTo>
                  <a:pt x="17830" y="37134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80" name="object 80"/>
          <p:cNvSpPr/>
          <p:nvPr/>
        </p:nvSpPr>
        <p:spPr>
          <a:xfrm>
            <a:off x="3158879" y="3128218"/>
            <a:ext cx="22334" cy="22334"/>
          </a:xfrm>
          <a:custGeom>
            <a:avLst/>
            <a:gdLst/>
            <a:ahLst/>
            <a:cxnLst/>
            <a:rect l="l" t="t" r="r" b="b"/>
            <a:pathLst>
              <a:path w="36829" h="36829">
                <a:moveTo>
                  <a:pt x="24216" y="36323"/>
                </a:moveTo>
                <a:lnTo>
                  <a:pt x="16144" y="36323"/>
                </a:lnTo>
                <a:lnTo>
                  <a:pt x="12108" y="32288"/>
                </a:lnTo>
                <a:lnTo>
                  <a:pt x="12108" y="28251"/>
                </a:lnTo>
                <a:lnTo>
                  <a:pt x="8072" y="28251"/>
                </a:lnTo>
                <a:lnTo>
                  <a:pt x="0" y="24216"/>
                </a:lnTo>
                <a:lnTo>
                  <a:pt x="0" y="12108"/>
                </a:lnTo>
                <a:lnTo>
                  <a:pt x="8072" y="4036"/>
                </a:lnTo>
                <a:lnTo>
                  <a:pt x="16144" y="0"/>
                </a:lnTo>
                <a:lnTo>
                  <a:pt x="28252" y="0"/>
                </a:lnTo>
                <a:lnTo>
                  <a:pt x="32288" y="8071"/>
                </a:lnTo>
                <a:lnTo>
                  <a:pt x="36324" y="12108"/>
                </a:lnTo>
                <a:lnTo>
                  <a:pt x="36324" y="24216"/>
                </a:lnTo>
                <a:lnTo>
                  <a:pt x="32288" y="28251"/>
                </a:lnTo>
                <a:lnTo>
                  <a:pt x="32288" y="32288"/>
                </a:lnTo>
                <a:lnTo>
                  <a:pt x="28252" y="32288"/>
                </a:lnTo>
                <a:lnTo>
                  <a:pt x="24216" y="36323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81" name="object 81"/>
          <p:cNvSpPr/>
          <p:nvPr/>
        </p:nvSpPr>
        <p:spPr>
          <a:xfrm>
            <a:off x="4130024" y="2817393"/>
            <a:ext cx="23489" cy="24259"/>
          </a:xfrm>
          <a:custGeom>
            <a:avLst/>
            <a:gdLst/>
            <a:ahLst/>
            <a:cxnLst/>
            <a:rect l="l" t="t" r="r" b="b"/>
            <a:pathLst>
              <a:path w="38734" h="40004">
                <a:moveTo>
                  <a:pt x="14359" y="39524"/>
                </a:moveTo>
                <a:lnTo>
                  <a:pt x="4344" y="33197"/>
                </a:lnTo>
                <a:lnTo>
                  <a:pt x="0" y="23117"/>
                </a:lnTo>
                <a:lnTo>
                  <a:pt x="1325" y="12249"/>
                </a:lnTo>
                <a:lnTo>
                  <a:pt x="8322" y="3556"/>
                </a:lnTo>
                <a:lnTo>
                  <a:pt x="20988" y="0"/>
                </a:lnTo>
                <a:lnTo>
                  <a:pt x="29746" y="2371"/>
                </a:lnTo>
                <a:lnTo>
                  <a:pt x="36392" y="10145"/>
                </a:lnTo>
                <a:lnTo>
                  <a:pt x="38379" y="20601"/>
                </a:lnTo>
                <a:lnTo>
                  <a:pt x="35504" y="30886"/>
                </a:lnTo>
                <a:lnTo>
                  <a:pt x="27564" y="38145"/>
                </a:lnTo>
                <a:lnTo>
                  <a:pt x="14359" y="39524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82" name="object 82"/>
          <p:cNvSpPr/>
          <p:nvPr/>
        </p:nvSpPr>
        <p:spPr>
          <a:xfrm>
            <a:off x="4136918" y="2912842"/>
            <a:ext cx="19253" cy="20793"/>
          </a:xfrm>
          <a:custGeom>
            <a:avLst/>
            <a:gdLst/>
            <a:ahLst/>
            <a:cxnLst/>
            <a:rect l="l" t="t" r="r" b="b"/>
            <a:pathLst>
              <a:path w="31750" h="34289">
                <a:moveTo>
                  <a:pt x="7884" y="33805"/>
                </a:moveTo>
                <a:lnTo>
                  <a:pt x="745" y="25051"/>
                </a:lnTo>
                <a:lnTo>
                  <a:pt x="0" y="13816"/>
                </a:lnTo>
                <a:lnTo>
                  <a:pt x="5648" y="4124"/>
                </a:lnTo>
                <a:lnTo>
                  <a:pt x="17691" y="0"/>
                </a:lnTo>
                <a:lnTo>
                  <a:pt x="25799" y="2228"/>
                </a:lnTo>
                <a:lnTo>
                  <a:pt x="31309" y="10075"/>
                </a:lnTo>
                <a:lnTo>
                  <a:pt x="30523" y="20288"/>
                </a:lnTo>
                <a:lnTo>
                  <a:pt x="22896" y="29365"/>
                </a:lnTo>
                <a:lnTo>
                  <a:pt x="7884" y="33805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83" name="object 83"/>
          <p:cNvSpPr/>
          <p:nvPr/>
        </p:nvSpPr>
        <p:spPr>
          <a:xfrm>
            <a:off x="2377540" y="1517800"/>
            <a:ext cx="26955" cy="27725"/>
          </a:xfrm>
          <a:custGeom>
            <a:avLst/>
            <a:gdLst/>
            <a:ahLst/>
            <a:cxnLst/>
            <a:rect l="l" t="t" r="r" b="b"/>
            <a:pathLst>
              <a:path w="44450" h="45719">
                <a:moveTo>
                  <a:pt x="10564" y="45609"/>
                </a:moveTo>
                <a:lnTo>
                  <a:pt x="2814" y="36892"/>
                </a:lnTo>
                <a:lnTo>
                  <a:pt x="0" y="25084"/>
                </a:lnTo>
                <a:lnTo>
                  <a:pt x="2122" y="13074"/>
                </a:lnTo>
                <a:lnTo>
                  <a:pt x="9181" y="3749"/>
                </a:lnTo>
                <a:lnTo>
                  <a:pt x="21176" y="0"/>
                </a:lnTo>
                <a:lnTo>
                  <a:pt x="32357" y="2165"/>
                </a:lnTo>
                <a:lnTo>
                  <a:pt x="40388" y="8407"/>
                </a:lnTo>
                <a:lnTo>
                  <a:pt x="44009" y="17159"/>
                </a:lnTo>
                <a:lnTo>
                  <a:pt x="43029" y="26837"/>
                </a:lnTo>
                <a:lnTo>
                  <a:pt x="37256" y="35861"/>
                </a:lnTo>
                <a:lnTo>
                  <a:pt x="26499" y="42645"/>
                </a:lnTo>
                <a:lnTo>
                  <a:pt x="10564" y="45609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84" name="object 84"/>
          <p:cNvSpPr/>
          <p:nvPr/>
        </p:nvSpPr>
        <p:spPr>
          <a:xfrm>
            <a:off x="2388549" y="1615697"/>
            <a:ext cx="18483" cy="19638"/>
          </a:xfrm>
          <a:custGeom>
            <a:avLst/>
            <a:gdLst/>
            <a:ahLst/>
            <a:cxnLst/>
            <a:rect l="l" t="t" r="r" b="b"/>
            <a:pathLst>
              <a:path w="30479" h="32385">
                <a:moveTo>
                  <a:pt x="14110" y="32260"/>
                </a:moveTo>
                <a:lnTo>
                  <a:pt x="3400" y="26768"/>
                </a:lnTo>
                <a:lnTo>
                  <a:pt x="0" y="15728"/>
                </a:lnTo>
                <a:lnTo>
                  <a:pt x="3910" y="4890"/>
                </a:lnTo>
                <a:lnTo>
                  <a:pt x="15130" y="0"/>
                </a:lnTo>
                <a:lnTo>
                  <a:pt x="17031" y="99"/>
                </a:lnTo>
                <a:lnTo>
                  <a:pt x="27161" y="5956"/>
                </a:lnTo>
                <a:lnTo>
                  <a:pt x="30109" y="16926"/>
                </a:lnTo>
                <a:lnTo>
                  <a:pt x="25787" y="27522"/>
                </a:lnTo>
                <a:lnTo>
                  <a:pt x="14110" y="32260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85" name="object 85"/>
          <p:cNvSpPr/>
          <p:nvPr/>
        </p:nvSpPr>
        <p:spPr>
          <a:xfrm>
            <a:off x="2469315" y="1564301"/>
            <a:ext cx="18483" cy="19638"/>
          </a:xfrm>
          <a:custGeom>
            <a:avLst/>
            <a:gdLst/>
            <a:ahLst/>
            <a:cxnLst/>
            <a:rect l="l" t="t" r="r" b="b"/>
            <a:pathLst>
              <a:path w="30479" h="32385">
                <a:moveTo>
                  <a:pt x="14110" y="32260"/>
                </a:moveTo>
                <a:lnTo>
                  <a:pt x="3400" y="26768"/>
                </a:lnTo>
                <a:lnTo>
                  <a:pt x="0" y="15728"/>
                </a:lnTo>
                <a:lnTo>
                  <a:pt x="3910" y="4890"/>
                </a:lnTo>
                <a:lnTo>
                  <a:pt x="15130" y="0"/>
                </a:lnTo>
                <a:lnTo>
                  <a:pt x="17031" y="99"/>
                </a:lnTo>
                <a:lnTo>
                  <a:pt x="27161" y="5956"/>
                </a:lnTo>
                <a:lnTo>
                  <a:pt x="30109" y="16926"/>
                </a:lnTo>
                <a:lnTo>
                  <a:pt x="25787" y="27522"/>
                </a:lnTo>
                <a:lnTo>
                  <a:pt x="14110" y="32260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86" name="object 86"/>
          <p:cNvSpPr/>
          <p:nvPr/>
        </p:nvSpPr>
        <p:spPr>
          <a:xfrm>
            <a:off x="2420691" y="3157654"/>
            <a:ext cx="46593" cy="19253"/>
          </a:xfrm>
          <a:custGeom>
            <a:avLst/>
            <a:gdLst/>
            <a:ahLst/>
            <a:cxnLst/>
            <a:rect l="l" t="t" r="r" b="b"/>
            <a:pathLst>
              <a:path w="76835" h="31750">
                <a:moveTo>
                  <a:pt x="40046" y="31750"/>
                </a:moveTo>
                <a:lnTo>
                  <a:pt x="23883" y="31481"/>
                </a:lnTo>
                <a:lnTo>
                  <a:pt x="10748" y="27245"/>
                </a:lnTo>
                <a:lnTo>
                  <a:pt x="264" y="18795"/>
                </a:lnTo>
                <a:lnTo>
                  <a:pt x="0" y="11042"/>
                </a:lnTo>
                <a:lnTo>
                  <a:pt x="12573" y="2357"/>
                </a:lnTo>
                <a:lnTo>
                  <a:pt x="25813" y="229"/>
                </a:lnTo>
                <a:lnTo>
                  <a:pt x="39306" y="0"/>
                </a:lnTo>
                <a:lnTo>
                  <a:pt x="52353" y="1799"/>
                </a:lnTo>
                <a:lnTo>
                  <a:pt x="64075" y="5798"/>
                </a:lnTo>
                <a:lnTo>
                  <a:pt x="75133" y="11997"/>
                </a:lnTo>
                <a:lnTo>
                  <a:pt x="76692" y="18577"/>
                </a:lnTo>
                <a:lnTo>
                  <a:pt x="63496" y="28139"/>
                </a:lnTo>
                <a:lnTo>
                  <a:pt x="52847" y="30909"/>
                </a:lnTo>
                <a:lnTo>
                  <a:pt x="40046" y="31750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87" name="object 87"/>
          <p:cNvSpPr/>
          <p:nvPr/>
        </p:nvSpPr>
        <p:spPr>
          <a:xfrm>
            <a:off x="2529886" y="3152692"/>
            <a:ext cx="26955" cy="20023"/>
          </a:xfrm>
          <a:custGeom>
            <a:avLst/>
            <a:gdLst/>
            <a:ahLst/>
            <a:cxnLst/>
            <a:rect l="l" t="t" r="r" b="b"/>
            <a:pathLst>
              <a:path w="44450" h="33020">
                <a:moveTo>
                  <a:pt x="18244" y="32587"/>
                </a:moveTo>
                <a:lnTo>
                  <a:pt x="8071" y="28251"/>
                </a:lnTo>
                <a:lnTo>
                  <a:pt x="0" y="20180"/>
                </a:lnTo>
                <a:lnTo>
                  <a:pt x="4036" y="16143"/>
                </a:lnTo>
                <a:lnTo>
                  <a:pt x="8071" y="8071"/>
                </a:lnTo>
                <a:lnTo>
                  <a:pt x="12108" y="4036"/>
                </a:lnTo>
                <a:lnTo>
                  <a:pt x="20180" y="4036"/>
                </a:lnTo>
                <a:lnTo>
                  <a:pt x="24216" y="0"/>
                </a:lnTo>
                <a:lnTo>
                  <a:pt x="32288" y="0"/>
                </a:lnTo>
                <a:lnTo>
                  <a:pt x="36324" y="4036"/>
                </a:lnTo>
                <a:lnTo>
                  <a:pt x="36324" y="8071"/>
                </a:lnTo>
                <a:lnTo>
                  <a:pt x="40360" y="8071"/>
                </a:lnTo>
                <a:lnTo>
                  <a:pt x="44396" y="16143"/>
                </a:lnTo>
                <a:lnTo>
                  <a:pt x="44396" y="20180"/>
                </a:lnTo>
                <a:lnTo>
                  <a:pt x="30210" y="30638"/>
                </a:lnTo>
                <a:lnTo>
                  <a:pt x="18244" y="32587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88" name="object 88"/>
          <p:cNvSpPr/>
          <p:nvPr/>
        </p:nvSpPr>
        <p:spPr>
          <a:xfrm>
            <a:off x="1215451" y="3161578"/>
            <a:ext cx="54294" cy="25414"/>
          </a:xfrm>
          <a:custGeom>
            <a:avLst/>
            <a:gdLst/>
            <a:ahLst/>
            <a:cxnLst/>
            <a:rect l="l" t="t" r="r" b="b"/>
            <a:pathLst>
              <a:path w="89535" h="41910">
                <a:moveTo>
                  <a:pt x="30616" y="41753"/>
                </a:moveTo>
                <a:lnTo>
                  <a:pt x="17836" y="40658"/>
                </a:lnTo>
                <a:lnTo>
                  <a:pt x="5824" y="37265"/>
                </a:lnTo>
                <a:lnTo>
                  <a:pt x="0" y="27725"/>
                </a:lnTo>
                <a:lnTo>
                  <a:pt x="4294" y="17634"/>
                </a:lnTo>
                <a:lnTo>
                  <a:pt x="12366" y="9562"/>
                </a:lnTo>
                <a:lnTo>
                  <a:pt x="23160" y="3652"/>
                </a:lnTo>
                <a:lnTo>
                  <a:pt x="33243" y="1450"/>
                </a:lnTo>
                <a:lnTo>
                  <a:pt x="51170" y="0"/>
                </a:lnTo>
                <a:lnTo>
                  <a:pt x="63381" y="1247"/>
                </a:lnTo>
                <a:lnTo>
                  <a:pt x="74805" y="5780"/>
                </a:lnTo>
                <a:lnTo>
                  <a:pt x="85014" y="13597"/>
                </a:lnTo>
                <a:lnTo>
                  <a:pt x="89050" y="21669"/>
                </a:lnTo>
                <a:lnTo>
                  <a:pt x="89050" y="29742"/>
                </a:lnTo>
                <a:lnTo>
                  <a:pt x="46048" y="41684"/>
                </a:lnTo>
                <a:lnTo>
                  <a:pt x="30616" y="41753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89" name="object 89"/>
          <p:cNvSpPr/>
          <p:nvPr/>
        </p:nvSpPr>
        <p:spPr>
          <a:xfrm>
            <a:off x="1313262" y="3157587"/>
            <a:ext cx="28495" cy="19638"/>
          </a:xfrm>
          <a:custGeom>
            <a:avLst/>
            <a:gdLst/>
            <a:ahLst/>
            <a:cxnLst/>
            <a:rect l="l" t="t" r="r" b="b"/>
            <a:pathLst>
              <a:path w="46989" h="32385">
                <a:moveTo>
                  <a:pt x="32691" y="32288"/>
                </a:moveTo>
                <a:lnTo>
                  <a:pt x="20583" y="32288"/>
                </a:lnTo>
                <a:lnTo>
                  <a:pt x="12511" y="28251"/>
                </a:lnTo>
                <a:lnTo>
                  <a:pt x="1515" y="23117"/>
                </a:lnTo>
                <a:lnTo>
                  <a:pt x="0" y="12286"/>
                </a:lnTo>
                <a:lnTo>
                  <a:pt x="8475" y="4036"/>
                </a:lnTo>
                <a:lnTo>
                  <a:pt x="12511" y="4036"/>
                </a:lnTo>
                <a:lnTo>
                  <a:pt x="20583" y="0"/>
                </a:lnTo>
                <a:lnTo>
                  <a:pt x="36727" y="0"/>
                </a:lnTo>
                <a:lnTo>
                  <a:pt x="40763" y="4036"/>
                </a:lnTo>
                <a:lnTo>
                  <a:pt x="43452" y="6115"/>
                </a:lnTo>
                <a:lnTo>
                  <a:pt x="46719" y="18063"/>
                </a:lnTo>
                <a:lnTo>
                  <a:pt x="40763" y="28251"/>
                </a:lnTo>
                <a:lnTo>
                  <a:pt x="36727" y="28251"/>
                </a:lnTo>
                <a:lnTo>
                  <a:pt x="32691" y="32288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90" name="object 90"/>
          <p:cNvSpPr/>
          <p:nvPr/>
        </p:nvSpPr>
        <p:spPr>
          <a:xfrm>
            <a:off x="2401401" y="396870"/>
            <a:ext cx="36581" cy="39276"/>
          </a:xfrm>
          <a:custGeom>
            <a:avLst/>
            <a:gdLst/>
            <a:ahLst/>
            <a:cxnLst/>
            <a:rect l="l" t="t" r="r" b="b"/>
            <a:pathLst>
              <a:path w="60325" h="64770">
                <a:moveTo>
                  <a:pt x="28220" y="64519"/>
                </a:moveTo>
                <a:lnTo>
                  <a:pt x="15682" y="61133"/>
                </a:lnTo>
                <a:lnTo>
                  <a:pt x="6800" y="53536"/>
                </a:lnTo>
                <a:lnTo>
                  <a:pt x="1572" y="43165"/>
                </a:lnTo>
                <a:lnTo>
                  <a:pt x="0" y="31457"/>
                </a:lnTo>
                <a:lnTo>
                  <a:pt x="2082" y="19850"/>
                </a:lnTo>
                <a:lnTo>
                  <a:pt x="7820" y="9780"/>
                </a:lnTo>
                <a:lnTo>
                  <a:pt x="17213" y="2684"/>
                </a:lnTo>
                <a:lnTo>
                  <a:pt x="30261" y="0"/>
                </a:lnTo>
                <a:lnTo>
                  <a:pt x="34063" y="199"/>
                </a:lnTo>
                <a:lnTo>
                  <a:pt x="45978" y="4092"/>
                </a:lnTo>
                <a:lnTo>
                  <a:pt x="54323" y="11912"/>
                </a:lnTo>
                <a:lnTo>
                  <a:pt x="59077" y="22289"/>
                </a:lnTo>
                <a:lnTo>
                  <a:pt x="60218" y="33851"/>
                </a:lnTo>
                <a:lnTo>
                  <a:pt x="57725" y="45227"/>
                </a:lnTo>
                <a:lnTo>
                  <a:pt x="51575" y="55044"/>
                </a:lnTo>
                <a:lnTo>
                  <a:pt x="41747" y="61932"/>
                </a:lnTo>
                <a:lnTo>
                  <a:pt x="28220" y="64519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91" name="object 91"/>
          <p:cNvSpPr/>
          <p:nvPr/>
        </p:nvSpPr>
        <p:spPr>
          <a:xfrm>
            <a:off x="2395277" y="560849"/>
            <a:ext cx="29265" cy="24644"/>
          </a:xfrm>
          <a:custGeom>
            <a:avLst/>
            <a:gdLst/>
            <a:ahLst/>
            <a:cxnLst/>
            <a:rect l="l" t="t" r="r" b="b"/>
            <a:pathLst>
              <a:path w="48260" h="40640">
                <a:moveTo>
                  <a:pt x="28251" y="40360"/>
                </a:moveTo>
                <a:lnTo>
                  <a:pt x="20180" y="40360"/>
                </a:lnTo>
                <a:lnTo>
                  <a:pt x="16144" y="36324"/>
                </a:lnTo>
                <a:lnTo>
                  <a:pt x="4036" y="36324"/>
                </a:lnTo>
                <a:lnTo>
                  <a:pt x="0" y="28252"/>
                </a:lnTo>
                <a:lnTo>
                  <a:pt x="0" y="12108"/>
                </a:lnTo>
                <a:lnTo>
                  <a:pt x="4036" y="4036"/>
                </a:lnTo>
                <a:lnTo>
                  <a:pt x="16144" y="4036"/>
                </a:lnTo>
                <a:lnTo>
                  <a:pt x="20180" y="0"/>
                </a:lnTo>
                <a:lnTo>
                  <a:pt x="28251" y="0"/>
                </a:lnTo>
                <a:lnTo>
                  <a:pt x="34848" y="1292"/>
                </a:lnTo>
                <a:lnTo>
                  <a:pt x="44712" y="10346"/>
                </a:lnTo>
                <a:lnTo>
                  <a:pt x="48144" y="24023"/>
                </a:lnTo>
                <a:lnTo>
                  <a:pt x="41662" y="35920"/>
                </a:lnTo>
                <a:lnTo>
                  <a:pt x="28251" y="40360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92" name="object 92"/>
          <p:cNvSpPr/>
          <p:nvPr/>
        </p:nvSpPr>
        <p:spPr>
          <a:xfrm>
            <a:off x="2533973" y="445819"/>
            <a:ext cx="21179" cy="22334"/>
          </a:xfrm>
          <a:custGeom>
            <a:avLst/>
            <a:gdLst/>
            <a:ahLst/>
            <a:cxnLst/>
            <a:rect l="l" t="t" r="r" b="b"/>
            <a:pathLst>
              <a:path w="34925" h="36829">
                <a:moveTo>
                  <a:pt x="6107" y="36384"/>
                </a:moveTo>
                <a:lnTo>
                  <a:pt x="105" y="26404"/>
                </a:lnTo>
                <a:lnTo>
                  <a:pt x="0" y="14374"/>
                </a:lnTo>
                <a:lnTo>
                  <a:pt x="5790" y="4253"/>
                </a:lnTo>
                <a:lnTo>
                  <a:pt x="17476" y="0"/>
                </a:lnTo>
                <a:lnTo>
                  <a:pt x="23586" y="881"/>
                </a:lnTo>
                <a:lnTo>
                  <a:pt x="31702" y="6700"/>
                </a:lnTo>
                <a:lnTo>
                  <a:pt x="34420" y="15760"/>
                </a:lnTo>
                <a:lnTo>
                  <a:pt x="31331" y="25462"/>
                </a:lnTo>
                <a:lnTo>
                  <a:pt x="22029" y="33203"/>
                </a:lnTo>
                <a:lnTo>
                  <a:pt x="6107" y="36384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93" name="object 93"/>
          <p:cNvSpPr/>
          <p:nvPr/>
        </p:nvSpPr>
        <p:spPr>
          <a:xfrm>
            <a:off x="1616989" y="487425"/>
            <a:ext cx="22334" cy="26955"/>
          </a:xfrm>
          <a:custGeom>
            <a:avLst/>
            <a:gdLst/>
            <a:ahLst/>
            <a:cxnLst/>
            <a:rect l="l" t="t" r="r" b="b"/>
            <a:pathLst>
              <a:path w="36830" h="44450">
                <a:moveTo>
                  <a:pt x="20180" y="44396"/>
                </a:moveTo>
                <a:lnTo>
                  <a:pt x="12108" y="44396"/>
                </a:lnTo>
                <a:lnTo>
                  <a:pt x="0" y="32288"/>
                </a:lnTo>
                <a:lnTo>
                  <a:pt x="0" y="8071"/>
                </a:lnTo>
                <a:lnTo>
                  <a:pt x="8072" y="0"/>
                </a:lnTo>
                <a:lnTo>
                  <a:pt x="16563" y="7"/>
                </a:lnTo>
                <a:lnTo>
                  <a:pt x="29468" y="5201"/>
                </a:lnTo>
                <a:lnTo>
                  <a:pt x="36324" y="16144"/>
                </a:lnTo>
                <a:lnTo>
                  <a:pt x="36324" y="28252"/>
                </a:lnTo>
                <a:lnTo>
                  <a:pt x="32288" y="32288"/>
                </a:lnTo>
                <a:lnTo>
                  <a:pt x="32288" y="36324"/>
                </a:lnTo>
                <a:lnTo>
                  <a:pt x="28252" y="40360"/>
                </a:lnTo>
                <a:lnTo>
                  <a:pt x="20180" y="44396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94" name="object 94"/>
          <p:cNvSpPr/>
          <p:nvPr/>
        </p:nvSpPr>
        <p:spPr>
          <a:xfrm>
            <a:off x="1582160" y="1153130"/>
            <a:ext cx="25029" cy="26184"/>
          </a:xfrm>
          <a:custGeom>
            <a:avLst/>
            <a:gdLst/>
            <a:ahLst/>
            <a:cxnLst/>
            <a:rect l="l" t="t" r="r" b="b"/>
            <a:pathLst>
              <a:path w="41275" h="43180">
                <a:moveTo>
                  <a:pt x="12399" y="42733"/>
                </a:moveTo>
                <a:lnTo>
                  <a:pt x="3552" y="35192"/>
                </a:lnTo>
                <a:lnTo>
                  <a:pt x="0" y="24207"/>
                </a:lnTo>
                <a:lnTo>
                  <a:pt x="1742" y="12719"/>
                </a:lnTo>
                <a:lnTo>
                  <a:pt x="8779" y="3670"/>
                </a:lnTo>
                <a:lnTo>
                  <a:pt x="21111" y="0"/>
                </a:lnTo>
                <a:lnTo>
                  <a:pt x="24799" y="268"/>
                </a:lnTo>
                <a:lnTo>
                  <a:pt x="34833" y="4803"/>
                </a:lnTo>
                <a:lnTo>
                  <a:pt x="40307" y="13268"/>
                </a:lnTo>
                <a:lnTo>
                  <a:pt x="40692" y="24207"/>
                </a:lnTo>
                <a:lnTo>
                  <a:pt x="36735" y="33248"/>
                </a:lnTo>
                <a:lnTo>
                  <a:pt x="27267" y="40395"/>
                </a:lnTo>
                <a:lnTo>
                  <a:pt x="12399" y="42733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95" name="object 95"/>
          <p:cNvSpPr/>
          <p:nvPr/>
        </p:nvSpPr>
        <p:spPr>
          <a:xfrm>
            <a:off x="428" y="2739074"/>
            <a:ext cx="1540" cy="5776"/>
          </a:xfrm>
          <a:custGeom>
            <a:avLst/>
            <a:gdLst/>
            <a:ahLst/>
            <a:cxnLst/>
            <a:rect l="l" t="t" r="r" b="b"/>
            <a:pathLst>
              <a:path w="2540" h="9525">
                <a:moveTo>
                  <a:pt x="0" y="4550"/>
                </a:moveTo>
                <a:lnTo>
                  <a:pt x="2058" y="4550"/>
                </a:lnTo>
              </a:path>
            </a:pathLst>
          </a:custGeom>
          <a:ln w="10371">
            <a:solidFill>
              <a:srgbClr val="F0E1D8"/>
            </a:solidFill>
          </a:ln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96" name="object 96"/>
          <p:cNvSpPr/>
          <p:nvPr/>
        </p:nvSpPr>
        <p:spPr>
          <a:xfrm>
            <a:off x="34107" y="2658308"/>
            <a:ext cx="18483" cy="19638"/>
          </a:xfrm>
          <a:custGeom>
            <a:avLst/>
            <a:gdLst/>
            <a:ahLst/>
            <a:cxnLst/>
            <a:rect l="l" t="t" r="r" b="b"/>
            <a:pathLst>
              <a:path w="30480" h="32385">
                <a:moveTo>
                  <a:pt x="14110" y="32259"/>
                </a:moveTo>
                <a:lnTo>
                  <a:pt x="3400" y="26768"/>
                </a:lnTo>
                <a:lnTo>
                  <a:pt x="0" y="15728"/>
                </a:lnTo>
                <a:lnTo>
                  <a:pt x="3910" y="4890"/>
                </a:lnTo>
                <a:lnTo>
                  <a:pt x="15130" y="0"/>
                </a:lnTo>
                <a:lnTo>
                  <a:pt x="17031" y="99"/>
                </a:lnTo>
                <a:lnTo>
                  <a:pt x="27161" y="5956"/>
                </a:lnTo>
                <a:lnTo>
                  <a:pt x="30109" y="16925"/>
                </a:lnTo>
                <a:lnTo>
                  <a:pt x="25787" y="27522"/>
                </a:lnTo>
                <a:lnTo>
                  <a:pt x="14110" y="32259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97" name="object 97"/>
          <p:cNvSpPr/>
          <p:nvPr/>
        </p:nvSpPr>
        <p:spPr>
          <a:xfrm>
            <a:off x="4135740" y="2513909"/>
            <a:ext cx="22719" cy="24259"/>
          </a:xfrm>
          <a:custGeom>
            <a:avLst/>
            <a:gdLst/>
            <a:ahLst/>
            <a:cxnLst/>
            <a:rect l="l" t="t" r="r" b="b"/>
            <a:pathLst>
              <a:path w="37465" h="40004">
                <a:moveTo>
                  <a:pt x="13088" y="39525"/>
                </a:moveTo>
                <a:lnTo>
                  <a:pt x="3629" y="33198"/>
                </a:lnTo>
                <a:lnTo>
                  <a:pt x="0" y="23118"/>
                </a:lnTo>
                <a:lnTo>
                  <a:pt x="1753" y="12250"/>
                </a:lnTo>
                <a:lnTo>
                  <a:pt x="8446" y="3556"/>
                </a:lnTo>
                <a:lnTo>
                  <a:pt x="19634" y="0"/>
                </a:lnTo>
                <a:lnTo>
                  <a:pt x="24714" y="658"/>
                </a:lnTo>
                <a:lnTo>
                  <a:pt x="33515" y="6777"/>
                </a:lnTo>
                <a:lnTo>
                  <a:pt x="37001" y="16814"/>
                </a:lnTo>
                <a:lnTo>
                  <a:pt x="34924" y="27679"/>
                </a:lnTo>
                <a:lnTo>
                  <a:pt x="27036" y="36280"/>
                </a:lnTo>
                <a:lnTo>
                  <a:pt x="13088" y="39525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98" name="object 98"/>
          <p:cNvSpPr/>
          <p:nvPr/>
        </p:nvSpPr>
        <p:spPr>
          <a:xfrm>
            <a:off x="4168735" y="2256928"/>
            <a:ext cx="21179" cy="20793"/>
          </a:xfrm>
          <a:custGeom>
            <a:avLst/>
            <a:gdLst/>
            <a:ahLst/>
            <a:cxnLst/>
            <a:rect l="l" t="t" r="r" b="b"/>
            <a:pathLst>
              <a:path w="34925" h="34289">
                <a:moveTo>
                  <a:pt x="7883" y="33805"/>
                </a:moveTo>
                <a:lnTo>
                  <a:pt x="744" y="25051"/>
                </a:lnTo>
                <a:lnTo>
                  <a:pt x="0" y="13816"/>
                </a:lnTo>
                <a:lnTo>
                  <a:pt x="5649" y="4124"/>
                </a:lnTo>
                <a:lnTo>
                  <a:pt x="17692" y="0"/>
                </a:lnTo>
                <a:lnTo>
                  <a:pt x="23807" y="880"/>
                </a:lnTo>
                <a:lnTo>
                  <a:pt x="31951" y="6649"/>
                </a:lnTo>
                <a:lnTo>
                  <a:pt x="34783" y="15518"/>
                </a:lnTo>
                <a:lnTo>
                  <a:pt x="31949" y="24796"/>
                </a:lnTo>
                <a:lnTo>
                  <a:pt x="23100" y="31790"/>
                </a:lnTo>
                <a:lnTo>
                  <a:pt x="7883" y="33805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99" name="object 99"/>
          <p:cNvSpPr/>
          <p:nvPr/>
        </p:nvSpPr>
        <p:spPr>
          <a:xfrm>
            <a:off x="4251948" y="2315666"/>
            <a:ext cx="21179" cy="20793"/>
          </a:xfrm>
          <a:custGeom>
            <a:avLst/>
            <a:gdLst/>
            <a:ahLst/>
            <a:cxnLst/>
            <a:rect l="l" t="t" r="r" b="b"/>
            <a:pathLst>
              <a:path w="34925" h="34289">
                <a:moveTo>
                  <a:pt x="7883" y="33805"/>
                </a:moveTo>
                <a:lnTo>
                  <a:pt x="744" y="25051"/>
                </a:lnTo>
                <a:lnTo>
                  <a:pt x="0" y="13816"/>
                </a:lnTo>
                <a:lnTo>
                  <a:pt x="5649" y="4124"/>
                </a:lnTo>
                <a:lnTo>
                  <a:pt x="17692" y="0"/>
                </a:lnTo>
                <a:lnTo>
                  <a:pt x="23808" y="880"/>
                </a:lnTo>
                <a:lnTo>
                  <a:pt x="31952" y="6649"/>
                </a:lnTo>
                <a:lnTo>
                  <a:pt x="34783" y="15519"/>
                </a:lnTo>
                <a:lnTo>
                  <a:pt x="31950" y="24796"/>
                </a:lnTo>
                <a:lnTo>
                  <a:pt x="23100" y="31789"/>
                </a:lnTo>
                <a:lnTo>
                  <a:pt x="7883" y="33805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100" name="Текстовое поле 99"/>
          <p:cNvSpPr txBox="1"/>
          <p:nvPr/>
        </p:nvSpPr>
        <p:spPr>
          <a:xfrm>
            <a:off x="4739005" y="1114425"/>
            <a:ext cx="3561080" cy="636651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ru-RU" sz="1600" i="1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</a:rPr>
              <a:t>As sly as a fox, as strong as an ox</a:t>
            </a:r>
            <a:endParaRPr lang="en-US" altLang="ru-RU" sz="1600" i="1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ru-RU" sz="1600" i="1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</a:rPr>
              <a:t>As fast as a hare, as brave as a bear</a:t>
            </a:r>
            <a:endParaRPr lang="en-US" altLang="ru-RU" sz="1600" i="1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ru-RU" sz="1600" i="1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</a:rPr>
              <a:t>As free as a bird, as neat as a word</a:t>
            </a:r>
            <a:endParaRPr lang="en-US" altLang="ru-RU" sz="1600" i="1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ru-RU" sz="1600" i="1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</a:rPr>
              <a:t>As quiet as a mouse, as big as a house</a:t>
            </a:r>
            <a:endParaRPr lang="en-US" altLang="ru-RU" sz="1600" i="1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</a:endParaRPr>
          </a:p>
          <a:p>
            <a:endParaRPr lang="en-US" altLang="ru-RU" sz="1600" i="1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ru-RU" sz="1600" i="1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</a:rPr>
              <a:t>All I wanna be</a:t>
            </a:r>
            <a:endParaRPr lang="en-US" altLang="ru-RU" sz="1600" i="1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ru-RU" sz="1600" i="1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</a:rPr>
              <a:t>All I wanna be</a:t>
            </a:r>
            <a:endParaRPr lang="en-US" altLang="ru-RU" sz="1600" i="1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ru-RU" sz="1600" i="1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</a:rPr>
              <a:t>Oh-oh-oh, all I wanna be is everything</a:t>
            </a:r>
            <a:endParaRPr lang="en-US" altLang="ru-RU" sz="1600" i="1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</a:endParaRPr>
          </a:p>
          <a:p>
            <a:endParaRPr lang="en-US" altLang="ru-RU" sz="1600" i="1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ru-RU" sz="1600" i="1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</a:rPr>
              <a:t>As mean as a wolf, as sharp as a tooth</a:t>
            </a:r>
            <a:endParaRPr lang="en-US" altLang="ru-RU" sz="1600" i="1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ru-RU" sz="1600" i="1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</a:rPr>
              <a:t>As deep as a bite, as dark as the night</a:t>
            </a:r>
            <a:endParaRPr lang="en-US" altLang="ru-RU" sz="1600" i="1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ru-RU" sz="1600" i="1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</a:rPr>
              <a:t>As sweet as a song, as right as a wrong</a:t>
            </a:r>
            <a:endParaRPr lang="en-US" altLang="ru-RU" sz="1600" i="1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ru-RU" sz="1600" i="1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</a:rPr>
              <a:t>As long as a road, as ugly as a toad</a:t>
            </a:r>
            <a:endParaRPr lang="en-US" altLang="ru-RU" sz="1600" i="1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</a:endParaRPr>
          </a:p>
          <a:p>
            <a:endParaRPr lang="en-US" altLang="ru-RU" sz="1600" i="1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ru-RU" sz="1600" i="1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</a:rPr>
              <a:t>As pretty as a picture hanging from a fixture</a:t>
            </a:r>
            <a:endParaRPr lang="en-US" altLang="ru-RU" sz="1600" i="1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ru-RU" sz="1600" i="1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</a:rPr>
              <a:t>Strong like a family, strong as I wanna be</a:t>
            </a:r>
            <a:endParaRPr lang="en-US" altLang="ru-RU" sz="1600" i="1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ru-RU" sz="1600" i="1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</a:rPr>
              <a:t>Bright as day, as light as play</a:t>
            </a:r>
            <a:endParaRPr lang="en-US" altLang="ru-RU" sz="1600" i="1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ru-RU" sz="1600" i="1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</a:rPr>
              <a:t>As hard as nails, as grand as a whale</a:t>
            </a:r>
            <a:endParaRPr lang="en-US" altLang="ru-RU" sz="1600" i="1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</a:endParaRPr>
          </a:p>
          <a:p>
            <a:endParaRPr lang="en-US" altLang="ru-RU" sz="1600" i="1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</a:endParaRPr>
          </a:p>
          <a:p>
            <a:endParaRPr lang="en-US" altLang="ru-RU" sz="900" i="1">
              <a:solidFill>
                <a:schemeClr val="bg1"/>
              </a:solidFill>
              <a:latin typeface="Gabriola" panose="04040605051002020D02" charset="0"/>
              <a:cs typeface="Gabriola" panose="04040605051002020D02" charset="0"/>
            </a:endParaRPr>
          </a:p>
          <a:p>
            <a:endParaRPr lang="en-US" altLang="ru-RU" sz="900" i="1">
              <a:solidFill>
                <a:schemeClr val="bg1"/>
              </a:solidFill>
              <a:latin typeface="Gabriola" panose="04040605051002020D02" charset="0"/>
              <a:cs typeface="Gabriola" panose="04040605051002020D02" charset="0"/>
            </a:endParaRPr>
          </a:p>
        </p:txBody>
      </p:sp>
      <p:sp>
        <p:nvSpPr>
          <p:cNvPr id="101" name="Овал 100"/>
          <p:cNvSpPr/>
          <p:nvPr/>
        </p:nvSpPr>
        <p:spPr>
          <a:xfrm>
            <a:off x="626110" y="193675"/>
            <a:ext cx="4283710" cy="738505"/>
          </a:xfrm>
          <a:prstGeom prst="ellipse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ru-RU" altLang="en-US"/>
          </a:p>
        </p:txBody>
      </p:sp>
      <p:sp>
        <p:nvSpPr>
          <p:cNvPr id="102" name="Текстовое поле 101"/>
          <p:cNvSpPr txBox="1"/>
          <p:nvPr/>
        </p:nvSpPr>
        <p:spPr>
          <a:xfrm>
            <a:off x="855980" y="264160"/>
            <a:ext cx="413956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en-US" sz="2800" b="1">
                <a:latin typeface="Arial Black" panose="020B0A04020102020204" charset="0"/>
                <a:cs typeface="Arial Black" panose="020B0A04020102020204" charset="0"/>
              </a:rPr>
              <a:t>Everything at once</a:t>
            </a:r>
            <a:endParaRPr lang="en-US" altLang="en-US" sz="2800" b="1">
              <a:latin typeface="Arial Black" panose="020B0A04020102020204" charset="0"/>
              <a:cs typeface="Arial Black" panose="020B0A04020102020204" charset="0"/>
            </a:endParaRPr>
          </a:p>
        </p:txBody>
      </p:sp>
      <p:sp>
        <p:nvSpPr>
          <p:cNvPr id="104" name="Текстовое поле 103"/>
          <p:cNvSpPr txBox="1"/>
          <p:nvPr/>
        </p:nvSpPr>
        <p:spPr>
          <a:xfrm>
            <a:off x="9153525" y="2359025"/>
            <a:ext cx="2137410" cy="321183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ru-RU" altLang="en-US"/>
          </a:p>
        </p:txBody>
      </p:sp>
      <p:sp>
        <p:nvSpPr>
          <p:cNvPr id="105" name="Текстовое поле 104"/>
          <p:cNvSpPr txBox="1"/>
          <p:nvPr/>
        </p:nvSpPr>
        <p:spPr>
          <a:xfrm>
            <a:off x="8518525" y="786130"/>
            <a:ext cx="3407410" cy="611568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en-US" altLang="ru-RU" sz="1600" i="1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All I wanna be</a:t>
            </a:r>
            <a:endParaRPr lang="en-US" altLang="ru-RU" sz="1600" i="1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ru-RU" sz="1600" i="1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Oh-oh-oh, all I wanna be</a:t>
            </a:r>
            <a:endParaRPr lang="en-US" altLang="ru-RU" sz="1600" i="1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ru-RU" sz="1600" i="1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Oh-oh-oh, all I wanna be is everything</a:t>
            </a:r>
            <a:endParaRPr lang="en-US" altLang="ru-RU" sz="1600" i="1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ru-RU" sz="1600" i="1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Everything at once</a:t>
            </a:r>
            <a:endParaRPr lang="en-US" altLang="ru-RU" sz="1600" i="1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ru-RU" sz="1600" i="1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Everything at once</a:t>
            </a:r>
            <a:endParaRPr lang="en-US" altLang="ru-RU" sz="1600" i="1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ru-RU" sz="1600" i="1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Oh-oh-oh, everything at once</a:t>
            </a:r>
            <a:endParaRPr lang="en-US" altLang="ru-RU" sz="1600" i="1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</a:endParaRPr>
          </a:p>
          <a:p>
            <a:endParaRPr lang="en-US" altLang="ru-RU" sz="1600" i="1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ru-RU" sz="1600" i="1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As warm as the sun, as silly as fun</a:t>
            </a:r>
            <a:endParaRPr lang="en-US" altLang="ru-RU" sz="1600" i="1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ru-RU" sz="1600" i="1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As cool as a tree, as scary as the sea</a:t>
            </a:r>
            <a:endParaRPr lang="en-US" altLang="ru-RU" sz="1600" i="1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ru-RU" sz="1600" i="1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As hot as fire, cold as ice</a:t>
            </a:r>
            <a:endParaRPr lang="en-US" altLang="ru-RU" sz="1600" i="1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ru-RU" sz="1600" i="1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Sweet as sugar and everything nice</a:t>
            </a:r>
            <a:endParaRPr lang="en-US" altLang="ru-RU" sz="1600" i="1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</a:endParaRPr>
          </a:p>
          <a:p>
            <a:endParaRPr lang="en-US" altLang="ru-RU" sz="1600" i="1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ru-RU" sz="1600" i="1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As old as time, as straight as a line</a:t>
            </a:r>
            <a:endParaRPr lang="en-US" altLang="ru-RU" sz="1600" i="1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ru-RU" sz="1600" i="1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As royal as a queen, as buzzed as a bee</a:t>
            </a:r>
            <a:endParaRPr lang="en-US" altLang="ru-RU" sz="1600" i="1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ru-RU" sz="1600" i="1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As stealth as a tiger, smooth as a glider</a:t>
            </a:r>
            <a:endParaRPr lang="en-US" altLang="ru-RU" sz="1600" i="1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ru-RU" sz="1600" i="1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Pure as a melody, pure as I wanna be</a:t>
            </a:r>
            <a:endParaRPr lang="en-US" altLang="ru-RU" sz="1600" i="1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</a:endParaRPr>
          </a:p>
          <a:p>
            <a:endParaRPr lang="en-US" altLang="ru-RU" sz="1600" i="1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ru-RU" sz="1600" i="1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All I wanna be</a:t>
            </a:r>
            <a:endParaRPr lang="en-US" altLang="ru-RU" sz="1600" i="1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ru-RU" sz="1600" i="1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Oh-oh-oh, all I wanna be</a:t>
            </a:r>
            <a:endParaRPr lang="en-US" altLang="ru-RU" sz="1600" i="1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ru-RU" sz="1600" i="1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Oh-oh-oh, all I wanna be is everything</a:t>
            </a:r>
            <a:endParaRPr lang="en-US" altLang="ru-RU" sz="1600" i="1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</a:endParaRPr>
          </a:p>
          <a:p>
            <a:endParaRPr lang="en-US" altLang="ru-RU" sz="1600" i="1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ru-RU" sz="1600" i="1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Everything at once</a:t>
            </a:r>
            <a:endParaRPr lang="en-US" altLang="ru-RU" sz="1600" i="1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</a:endParaRPr>
          </a:p>
          <a:p>
            <a:endParaRPr lang="en-US" altLang="ru-RU" sz="1600" i="1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28" y="0"/>
            <a:ext cx="12191144" cy="6854534"/>
          </a:xfrm>
          <a:custGeom>
            <a:avLst/>
            <a:gdLst/>
            <a:ahLst/>
            <a:cxnLst/>
            <a:rect l="l" t="t" r="r" b="b"/>
            <a:pathLst>
              <a:path w="20104100" h="11303635">
                <a:moveTo>
                  <a:pt x="0" y="0"/>
                </a:moveTo>
                <a:lnTo>
                  <a:pt x="20104098" y="0"/>
                </a:lnTo>
                <a:lnTo>
                  <a:pt x="20104098" y="11303529"/>
                </a:lnTo>
                <a:lnTo>
                  <a:pt x="0" y="11303529"/>
                </a:lnTo>
                <a:lnTo>
                  <a:pt x="0" y="0"/>
                </a:lnTo>
              </a:path>
            </a:pathLst>
          </a:custGeom>
          <a:solidFill>
            <a:srgbClr val="04032D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3" name="object 3"/>
          <p:cNvSpPr/>
          <p:nvPr/>
        </p:nvSpPr>
        <p:spPr>
          <a:xfrm>
            <a:off x="428" y="68736"/>
            <a:ext cx="4620615" cy="6764912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4" name="object 4"/>
          <p:cNvSpPr/>
          <p:nvPr/>
        </p:nvSpPr>
        <p:spPr>
          <a:xfrm>
            <a:off x="732013" y="2585815"/>
            <a:ext cx="281482" cy="1475952"/>
          </a:xfrm>
          <a:custGeom>
            <a:avLst/>
            <a:gdLst/>
            <a:ahLst/>
            <a:cxnLst/>
            <a:rect l="l" t="t" r="r" b="b"/>
            <a:pathLst>
              <a:path w="464185" h="2433954">
                <a:moveTo>
                  <a:pt x="92036" y="2433718"/>
                </a:moveTo>
                <a:lnTo>
                  <a:pt x="83109" y="2429682"/>
                </a:lnTo>
                <a:lnTo>
                  <a:pt x="70307" y="2405466"/>
                </a:lnTo>
                <a:lnTo>
                  <a:pt x="58542" y="2377213"/>
                </a:lnTo>
                <a:lnTo>
                  <a:pt x="47825" y="2348961"/>
                </a:lnTo>
                <a:lnTo>
                  <a:pt x="38164" y="2324745"/>
                </a:lnTo>
                <a:lnTo>
                  <a:pt x="22048" y="2268241"/>
                </a:lnTo>
                <a:lnTo>
                  <a:pt x="10267" y="2211737"/>
                </a:lnTo>
                <a:lnTo>
                  <a:pt x="2893" y="2155233"/>
                </a:lnTo>
                <a:lnTo>
                  <a:pt x="0" y="2098728"/>
                </a:lnTo>
                <a:lnTo>
                  <a:pt x="255" y="2070476"/>
                </a:lnTo>
                <a:lnTo>
                  <a:pt x="4218" y="2013972"/>
                </a:lnTo>
                <a:lnTo>
                  <a:pt x="12842" y="1957468"/>
                </a:lnTo>
                <a:lnTo>
                  <a:pt x="26200" y="1900963"/>
                </a:lnTo>
                <a:lnTo>
                  <a:pt x="43713" y="1848495"/>
                </a:lnTo>
                <a:lnTo>
                  <a:pt x="64885" y="1800063"/>
                </a:lnTo>
                <a:lnTo>
                  <a:pt x="89605" y="1751631"/>
                </a:lnTo>
                <a:lnTo>
                  <a:pt x="117170" y="1707235"/>
                </a:lnTo>
                <a:lnTo>
                  <a:pt x="131800" y="1683019"/>
                </a:lnTo>
                <a:lnTo>
                  <a:pt x="146878" y="1662838"/>
                </a:lnTo>
                <a:lnTo>
                  <a:pt x="162316" y="1638622"/>
                </a:lnTo>
                <a:lnTo>
                  <a:pt x="178027" y="1618442"/>
                </a:lnTo>
                <a:lnTo>
                  <a:pt x="193922" y="1598262"/>
                </a:lnTo>
                <a:lnTo>
                  <a:pt x="225916" y="1553866"/>
                </a:lnTo>
                <a:lnTo>
                  <a:pt x="241838" y="1533686"/>
                </a:lnTo>
                <a:lnTo>
                  <a:pt x="257594" y="1509470"/>
                </a:lnTo>
                <a:lnTo>
                  <a:pt x="273096" y="1489290"/>
                </a:lnTo>
                <a:lnTo>
                  <a:pt x="288256" y="1465074"/>
                </a:lnTo>
                <a:lnTo>
                  <a:pt x="317198" y="1420677"/>
                </a:lnTo>
                <a:lnTo>
                  <a:pt x="336551" y="1384353"/>
                </a:lnTo>
                <a:lnTo>
                  <a:pt x="342676" y="1376281"/>
                </a:lnTo>
                <a:lnTo>
                  <a:pt x="359823" y="1339957"/>
                </a:lnTo>
                <a:lnTo>
                  <a:pt x="374751" y="1299597"/>
                </a:lnTo>
                <a:lnTo>
                  <a:pt x="379150" y="1287489"/>
                </a:lnTo>
                <a:lnTo>
                  <a:pt x="383231" y="1275381"/>
                </a:lnTo>
                <a:lnTo>
                  <a:pt x="386976" y="1263273"/>
                </a:lnTo>
                <a:lnTo>
                  <a:pt x="390367" y="1251165"/>
                </a:lnTo>
                <a:lnTo>
                  <a:pt x="393386" y="1235021"/>
                </a:lnTo>
                <a:lnTo>
                  <a:pt x="396015" y="1222913"/>
                </a:lnTo>
                <a:lnTo>
                  <a:pt x="398236" y="1206769"/>
                </a:lnTo>
                <a:lnTo>
                  <a:pt x="400031" y="1194661"/>
                </a:lnTo>
                <a:lnTo>
                  <a:pt x="401679" y="1174480"/>
                </a:lnTo>
                <a:lnTo>
                  <a:pt x="402272" y="1166408"/>
                </a:lnTo>
                <a:lnTo>
                  <a:pt x="402179" y="1150264"/>
                </a:lnTo>
                <a:lnTo>
                  <a:pt x="401848" y="1138156"/>
                </a:lnTo>
                <a:lnTo>
                  <a:pt x="395929" y="1089724"/>
                </a:lnTo>
                <a:lnTo>
                  <a:pt x="384428" y="1041292"/>
                </a:lnTo>
                <a:lnTo>
                  <a:pt x="368756" y="992860"/>
                </a:lnTo>
                <a:lnTo>
                  <a:pt x="355114" y="956536"/>
                </a:lnTo>
                <a:lnTo>
                  <a:pt x="335596" y="908103"/>
                </a:lnTo>
                <a:lnTo>
                  <a:pt x="325460" y="887923"/>
                </a:lnTo>
                <a:lnTo>
                  <a:pt x="315125" y="863707"/>
                </a:lnTo>
                <a:lnTo>
                  <a:pt x="283738" y="795095"/>
                </a:lnTo>
                <a:lnTo>
                  <a:pt x="273422" y="770879"/>
                </a:lnTo>
                <a:lnTo>
                  <a:pt x="263315" y="750699"/>
                </a:lnTo>
                <a:lnTo>
                  <a:pt x="253499" y="726483"/>
                </a:lnTo>
                <a:lnTo>
                  <a:pt x="244056" y="702266"/>
                </a:lnTo>
                <a:lnTo>
                  <a:pt x="235068" y="678050"/>
                </a:lnTo>
                <a:lnTo>
                  <a:pt x="226616" y="653834"/>
                </a:lnTo>
                <a:lnTo>
                  <a:pt x="218782" y="633654"/>
                </a:lnTo>
                <a:lnTo>
                  <a:pt x="211649" y="605402"/>
                </a:lnTo>
                <a:lnTo>
                  <a:pt x="205297" y="581186"/>
                </a:lnTo>
                <a:lnTo>
                  <a:pt x="199809" y="556970"/>
                </a:lnTo>
                <a:lnTo>
                  <a:pt x="195267" y="532754"/>
                </a:lnTo>
                <a:lnTo>
                  <a:pt x="191752" y="504502"/>
                </a:lnTo>
                <a:lnTo>
                  <a:pt x="189345" y="480286"/>
                </a:lnTo>
                <a:lnTo>
                  <a:pt x="188130" y="452033"/>
                </a:lnTo>
                <a:lnTo>
                  <a:pt x="188399" y="439925"/>
                </a:lnTo>
                <a:lnTo>
                  <a:pt x="190349" y="399565"/>
                </a:lnTo>
                <a:lnTo>
                  <a:pt x="195729" y="351133"/>
                </a:lnTo>
                <a:lnTo>
                  <a:pt x="201954" y="314809"/>
                </a:lnTo>
                <a:lnTo>
                  <a:pt x="204463" y="298665"/>
                </a:lnTo>
                <a:lnTo>
                  <a:pt x="216746" y="250233"/>
                </a:lnTo>
                <a:lnTo>
                  <a:pt x="228406" y="213908"/>
                </a:lnTo>
                <a:lnTo>
                  <a:pt x="242006" y="177584"/>
                </a:lnTo>
                <a:lnTo>
                  <a:pt x="252186" y="157404"/>
                </a:lnTo>
                <a:lnTo>
                  <a:pt x="257656" y="145296"/>
                </a:lnTo>
                <a:lnTo>
                  <a:pt x="275772" y="108972"/>
                </a:lnTo>
                <a:lnTo>
                  <a:pt x="296770" y="72648"/>
                </a:lnTo>
                <a:lnTo>
                  <a:pt x="304481" y="64576"/>
                </a:lnTo>
                <a:lnTo>
                  <a:pt x="312574" y="52468"/>
                </a:lnTo>
                <a:lnTo>
                  <a:pt x="321064" y="44396"/>
                </a:lnTo>
                <a:lnTo>
                  <a:pt x="329967" y="32288"/>
                </a:lnTo>
                <a:lnTo>
                  <a:pt x="339298" y="24216"/>
                </a:lnTo>
                <a:lnTo>
                  <a:pt x="349072" y="16144"/>
                </a:lnTo>
                <a:lnTo>
                  <a:pt x="359304" y="4036"/>
                </a:lnTo>
                <a:lnTo>
                  <a:pt x="370011" y="0"/>
                </a:lnTo>
                <a:lnTo>
                  <a:pt x="377310" y="0"/>
                </a:lnTo>
                <a:lnTo>
                  <a:pt x="381151" y="12108"/>
                </a:lnTo>
                <a:lnTo>
                  <a:pt x="379752" y="24216"/>
                </a:lnTo>
                <a:lnTo>
                  <a:pt x="376233" y="36324"/>
                </a:lnTo>
                <a:lnTo>
                  <a:pt x="372227" y="48432"/>
                </a:lnTo>
                <a:lnTo>
                  <a:pt x="367805" y="56504"/>
                </a:lnTo>
                <a:lnTo>
                  <a:pt x="363040" y="68612"/>
                </a:lnTo>
                <a:lnTo>
                  <a:pt x="358001" y="80720"/>
                </a:lnTo>
                <a:lnTo>
                  <a:pt x="331191" y="141260"/>
                </a:lnTo>
                <a:lnTo>
                  <a:pt x="326004" y="153368"/>
                </a:lnTo>
                <a:lnTo>
                  <a:pt x="312355" y="189692"/>
                </a:lnTo>
                <a:lnTo>
                  <a:pt x="300234" y="226016"/>
                </a:lnTo>
                <a:lnTo>
                  <a:pt x="287316" y="274449"/>
                </a:lnTo>
                <a:lnTo>
                  <a:pt x="284910" y="286557"/>
                </a:lnTo>
                <a:lnTo>
                  <a:pt x="282035" y="298665"/>
                </a:lnTo>
                <a:lnTo>
                  <a:pt x="279462" y="314809"/>
                </a:lnTo>
                <a:lnTo>
                  <a:pt x="277191" y="326917"/>
                </a:lnTo>
                <a:lnTo>
                  <a:pt x="275224" y="343061"/>
                </a:lnTo>
                <a:lnTo>
                  <a:pt x="273559" y="355169"/>
                </a:lnTo>
                <a:lnTo>
                  <a:pt x="272197" y="367277"/>
                </a:lnTo>
                <a:lnTo>
                  <a:pt x="270381" y="395529"/>
                </a:lnTo>
                <a:lnTo>
                  <a:pt x="269926" y="411673"/>
                </a:lnTo>
                <a:lnTo>
                  <a:pt x="269926" y="439925"/>
                </a:lnTo>
                <a:lnTo>
                  <a:pt x="270381" y="452033"/>
                </a:lnTo>
                <a:lnTo>
                  <a:pt x="272197" y="480286"/>
                </a:lnTo>
                <a:lnTo>
                  <a:pt x="273559" y="492394"/>
                </a:lnTo>
                <a:lnTo>
                  <a:pt x="275224" y="508538"/>
                </a:lnTo>
                <a:lnTo>
                  <a:pt x="277191" y="520646"/>
                </a:lnTo>
                <a:lnTo>
                  <a:pt x="279462" y="532754"/>
                </a:lnTo>
                <a:lnTo>
                  <a:pt x="282035" y="548898"/>
                </a:lnTo>
                <a:lnTo>
                  <a:pt x="284910" y="561006"/>
                </a:lnTo>
                <a:lnTo>
                  <a:pt x="290193" y="585222"/>
                </a:lnTo>
                <a:lnTo>
                  <a:pt x="296296" y="605402"/>
                </a:lnTo>
                <a:lnTo>
                  <a:pt x="303131" y="629618"/>
                </a:lnTo>
                <a:lnTo>
                  <a:pt x="310611" y="653834"/>
                </a:lnTo>
                <a:lnTo>
                  <a:pt x="318649" y="674014"/>
                </a:lnTo>
                <a:lnTo>
                  <a:pt x="327155" y="694194"/>
                </a:lnTo>
                <a:lnTo>
                  <a:pt x="336043" y="718411"/>
                </a:lnTo>
                <a:lnTo>
                  <a:pt x="345224" y="738591"/>
                </a:lnTo>
                <a:lnTo>
                  <a:pt x="354612" y="762807"/>
                </a:lnTo>
                <a:lnTo>
                  <a:pt x="383131" y="827383"/>
                </a:lnTo>
                <a:lnTo>
                  <a:pt x="392463" y="851599"/>
                </a:lnTo>
                <a:lnTo>
                  <a:pt x="401563" y="871779"/>
                </a:lnTo>
                <a:lnTo>
                  <a:pt x="410342" y="895995"/>
                </a:lnTo>
                <a:lnTo>
                  <a:pt x="418712" y="916175"/>
                </a:lnTo>
                <a:lnTo>
                  <a:pt x="426586" y="940391"/>
                </a:lnTo>
                <a:lnTo>
                  <a:pt x="433876" y="964608"/>
                </a:lnTo>
                <a:lnTo>
                  <a:pt x="440493" y="984788"/>
                </a:lnTo>
                <a:lnTo>
                  <a:pt x="446351" y="1009004"/>
                </a:lnTo>
                <a:lnTo>
                  <a:pt x="449024" y="1021112"/>
                </a:lnTo>
                <a:lnTo>
                  <a:pt x="451469" y="1037256"/>
                </a:lnTo>
                <a:lnTo>
                  <a:pt x="453740" y="1049364"/>
                </a:lnTo>
                <a:lnTo>
                  <a:pt x="460831" y="1097796"/>
                </a:lnTo>
                <a:lnTo>
                  <a:pt x="463714" y="1138156"/>
                </a:lnTo>
                <a:lnTo>
                  <a:pt x="464144" y="1150264"/>
                </a:lnTo>
                <a:lnTo>
                  <a:pt x="463980" y="1178516"/>
                </a:lnTo>
                <a:lnTo>
                  <a:pt x="460290" y="1222913"/>
                </a:lnTo>
                <a:lnTo>
                  <a:pt x="449627" y="1271345"/>
                </a:lnTo>
                <a:lnTo>
                  <a:pt x="446028" y="1283453"/>
                </a:lnTo>
                <a:lnTo>
                  <a:pt x="442125" y="1299597"/>
                </a:lnTo>
                <a:lnTo>
                  <a:pt x="437936" y="1311705"/>
                </a:lnTo>
                <a:lnTo>
                  <a:pt x="433473" y="1319777"/>
                </a:lnTo>
                <a:lnTo>
                  <a:pt x="428754" y="1331885"/>
                </a:lnTo>
                <a:lnTo>
                  <a:pt x="413202" y="1368209"/>
                </a:lnTo>
                <a:lnTo>
                  <a:pt x="395880" y="1404533"/>
                </a:lnTo>
                <a:lnTo>
                  <a:pt x="389783" y="1412605"/>
                </a:lnTo>
                <a:lnTo>
                  <a:pt x="383550" y="1424713"/>
                </a:lnTo>
                <a:lnTo>
                  <a:pt x="377196" y="1436822"/>
                </a:lnTo>
                <a:lnTo>
                  <a:pt x="370736" y="1448930"/>
                </a:lnTo>
                <a:lnTo>
                  <a:pt x="364185" y="1457002"/>
                </a:lnTo>
                <a:lnTo>
                  <a:pt x="357558" y="1469110"/>
                </a:lnTo>
                <a:lnTo>
                  <a:pt x="343405" y="1493326"/>
                </a:lnTo>
                <a:lnTo>
                  <a:pt x="328846" y="1513506"/>
                </a:lnTo>
                <a:lnTo>
                  <a:pt x="313960" y="1533686"/>
                </a:lnTo>
                <a:lnTo>
                  <a:pt x="298826" y="1557902"/>
                </a:lnTo>
                <a:lnTo>
                  <a:pt x="283523" y="1578082"/>
                </a:lnTo>
                <a:lnTo>
                  <a:pt x="237382" y="1642658"/>
                </a:lnTo>
                <a:lnTo>
                  <a:pt x="222187" y="1662838"/>
                </a:lnTo>
                <a:lnTo>
                  <a:pt x="207217" y="1687055"/>
                </a:lnTo>
                <a:lnTo>
                  <a:pt x="192549" y="1707235"/>
                </a:lnTo>
                <a:lnTo>
                  <a:pt x="178262" y="1731451"/>
                </a:lnTo>
                <a:lnTo>
                  <a:pt x="164436" y="1751631"/>
                </a:lnTo>
                <a:lnTo>
                  <a:pt x="151148" y="1775847"/>
                </a:lnTo>
                <a:lnTo>
                  <a:pt x="138478" y="1800063"/>
                </a:lnTo>
                <a:lnTo>
                  <a:pt x="126504" y="1824279"/>
                </a:lnTo>
                <a:lnTo>
                  <a:pt x="115306" y="1844459"/>
                </a:lnTo>
                <a:lnTo>
                  <a:pt x="104960" y="1872711"/>
                </a:lnTo>
                <a:lnTo>
                  <a:pt x="95547" y="1896927"/>
                </a:lnTo>
                <a:lnTo>
                  <a:pt x="87145" y="1921144"/>
                </a:lnTo>
                <a:lnTo>
                  <a:pt x="74192" y="1969576"/>
                </a:lnTo>
                <a:lnTo>
                  <a:pt x="64401" y="2022044"/>
                </a:lnTo>
                <a:lnTo>
                  <a:pt x="57788" y="2070476"/>
                </a:lnTo>
                <a:lnTo>
                  <a:pt x="54366" y="2122944"/>
                </a:lnTo>
                <a:lnTo>
                  <a:pt x="54281" y="2126980"/>
                </a:lnTo>
                <a:lnTo>
                  <a:pt x="54516" y="2183485"/>
                </a:lnTo>
                <a:lnTo>
                  <a:pt x="57155" y="2223845"/>
                </a:lnTo>
                <a:lnTo>
                  <a:pt x="63395" y="2276313"/>
                </a:lnTo>
                <a:lnTo>
                  <a:pt x="72884" y="2328781"/>
                </a:lnTo>
                <a:lnTo>
                  <a:pt x="85637" y="2377213"/>
                </a:lnTo>
                <a:lnTo>
                  <a:pt x="93243" y="2405466"/>
                </a:lnTo>
                <a:lnTo>
                  <a:pt x="101669" y="2429682"/>
                </a:lnTo>
                <a:lnTo>
                  <a:pt x="92036" y="2433718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5" name="object 5"/>
          <p:cNvSpPr/>
          <p:nvPr/>
        </p:nvSpPr>
        <p:spPr>
          <a:xfrm>
            <a:off x="3189440" y="536684"/>
            <a:ext cx="104352" cy="304585"/>
          </a:xfrm>
          <a:custGeom>
            <a:avLst/>
            <a:gdLst/>
            <a:ahLst/>
            <a:cxnLst/>
            <a:rect l="l" t="t" r="r" b="b"/>
            <a:pathLst>
              <a:path w="172085" h="502284">
                <a:moveTo>
                  <a:pt x="153065" y="502136"/>
                </a:moveTo>
                <a:lnTo>
                  <a:pt x="113019" y="479774"/>
                </a:lnTo>
                <a:lnTo>
                  <a:pt x="83019" y="439362"/>
                </a:lnTo>
                <a:lnTo>
                  <a:pt x="65252" y="403932"/>
                </a:lnTo>
                <a:lnTo>
                  <a:pt x="50727" y="366023"/>
                </a:lnTo>
                <a:lnTo>
                  <a:pt x="38709" y="327352"/>
                </a:lnTo>
                <a:lnTo>
                  <a:pt x="22249" y="265866"/>
                </a:lnTo>
                <a:lnTo>
                  <a:pt x="13570" y="226548"/>
                </a:lnTo>
                <a:lnTo>
                  <a:pt x="5059" y="176504"/>
                </a:lnTo>
                <a:lnTo>
                  <a:pt x="1044" y="137660"/>
                </a:lnTo>
                <a:lnTo>
                  <a:pt x="0" y="84939"/>
                </a:lnTo>
                <a:lnTo>
                  <a:pt x="628" y="71550"/>
                </a:lnTo>
                <a:lnTo>
                  <a:pt x="4939" y="30779"/>
                </a:lnTo>
                <a:lnTo>
                  <a:pt x="20312" y="0"/>
                </a:lnTo>
                <a:lnTo>
                  <a:pt x="31874" y="4156"/>
                </a:lnTo>
                <a:lnTo>
                  <a:pt x="45463" y="40024"/>
                </a:lnTo>
                <a:lnTo>
                  <a:pt x="67007" y="139368"/>
                </a:lnTo>
                <a:lnTo>
                  <a:pt x="72519" y="164459"/>
                </a:lnTo>
                <a:lnTo>
                  <a:pt x="81508" y="202164"/>
                </a:lnTo>
                <a:lnTo>
                  <a:pt x="106204" y="286849"/>
                </a:lnTo>
                <a:lnTo>
                  <a:pt x="122453" y="334824"/>
                </a:lnTo>
                <a:lnTo>
                  <a:pt x="137053" y="370808"/>
                </a:lnTo>
                <a:lnTo>
                  <a:pt x="142200" y="382479"/>
                </a:lnTo>
                <a:lnTo>
                  <a:pt x="147226" y="394189"/>
                </a:lnTo>
                <a:lnTo>
                  <a:pt x="160696" y="429858"/>
                </a:lnTo>
                <a:lnTo>
                  <a:pt x="169885" y="466954"/>
                </a:lnTo>
                <a:lnTo>
                  <a:pt x="171581" y="479779"/>
                </a:lnTo>
                <a:lnTo>
                  <a:pt x="170615" y="487038"/>
                </a:lnTo>
                <a:lnTo>
                  <a:pt x="163844" y="497385"/>
                </a:lnTo>
                <a:lnTo>
                  <a:pt x="153065" y="502136"/>
                </a:lnTo>
                <a:close/>
              </a:path>
            </a:pathLst>
          </a:custGeom>
          <a:solidFill>
            <a:srgbClr val="04032D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6" name="object 6"/>
          <p:cNvSpPr/>
          <p:nvPr/>
        </p:nvSpPr>
        <p:spPr>
          <a:xfrm>
            <a:off x="428" y="1013640"/>
            <a:ext cx="3643045" cy="384903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7" name="object 7"/>
          <p:cNvSpPr/>
          <p:nvPr/>
        </p:nvSpPr>
        <p:spPr>
          <a:xfrm>
            <a:off x="870519" y="4814361"/>
            <a:ext cx="310747" cy="184831"/>
          </a:xfrm>
          <a:custGeom>
            <a:avLst/>
            <a:gdLst/>
            <a:ahLst/>
            <a:cxnLst/>
            <a:rect l="l" t="t" r="r" b="b"/>
            <a:pathLst>
              <a:path w="512444" h="304800">
                <a:moveTo>
                  <a:pt x="35985" y="304431"/>
                </a:moveTo>
                <a:lnTo>
                  <a:pt x="23902" y="304343"/>
                </a:lnTo>
                <a:lnTo>
                  <a:pt x="12107" y="302940"/>
                </a:lnTo>
                <a:lnTo>
                  <a:pt x="4035" y="302940"/>
                </a:lnTo>
                <a:lnTo>
                  <a:pt x="0" y="290833"/>
                </a:lnTo>
                <a:lnTo>
                  <a:pt x="4980" y="285559"/>
                </a:lnTo>
                <a:lnTo>
                  <a:pt x="12223" y="277224"/>
                </a:lnTo>
                <a:lnTo>
                  <a:pt x="50387" y="248142"/>
                </a:lnTo>
                <a:lnTo>
                  <a:pt x="109992" y="215798"/>
                </a:lnTo>
                <a:lnTo>
                  <a:pt x="122329" y="209120"/>
                </a:lnTo>
                <a:lnTo>
                  <a:pt x="133587" y="203174"/>
                </a:lnTo>
                <a:lnTo>
                  <a:pt x="200971" y="168439"/>
                </a:lnTo>
                <a:lnTo>
                  <a:pt x="212152" y="162465"/>
                </a:lnTo>
                <a:lnTo>
                  <a:pt x="245564" y="143490"/>
                </a:lnTo>
                <a:lnTo>
                  <a:pt x="375446" y="62954"/>
                </a:lnTo>
                <a:lnTo>
                  <a:pt x="384665" y="56722"/>
                </a:lnTo>
                <a:lnTo>
                  <a:pt x="394746" y="50239"/>
                </a:lnTo>
                <a:lnTo>
                  <a:pt x="405781" y="43377"/>
                </a:lnTo>
                <a:lnTo>
                  <a:pt x="431082" y="28004"/>
                </a:lnTo>
                <a:lnTo>
                  <a:pt x="441830" y="21118"/>
                </a:lnTo>
                <a:lnTo>
                  <a:pt x="452799" y="14372"/>
                </a:lnTo>
                <a:lnTo>
                  <a:pt x="464122" y="8292"/>
                </a:lnTo>
                <a:lnTo>
                  <a:pt x="475931" y="3405"/>
                </a:lnTo>
                <a:lnTo>
                  <a:pt x="489467" y="0"/>
                </a:lnTo>
                <a:lnTo>
                  <a:pt x="498622" y="824"/>
                </a:lnTo>
                <a:lnTo>
                  <a:pt x="506289" y="6066"/>
                </a:lnTo>
                <a:lnTo>
                  <a:pt x="511135" y="14714"/>
                </a:lnTo>
                <a:lnTo>
                  <a:pt x="511828" y="25755"/>
                </a:lnTo>
                <a:lnTo>
                  <a:pt x="507036" y="38179"/>
                </a:lnTo>
                <a:lnTo>
                  <a:pt x="473975" y="75043"/>
                </a:lnTo>
                <a:lnTo>
                  <a:pt x="442737" y="100181"/>
                </a:lnTo>
                <a:lnTo>
                  <a:pt x="410749" y="123805"/>
                </a:lnTo>
                <a:lnTo>
                  <a:pt x="400662" y="131443"/>
                </a:lnTo>
                <a:lnTo>
                  <a:pt x="360763" y="157915"/>
                </a:lnTo>
                <a:lnTo>
                  <a:pt x="318168" y="183794"/>
                </a:lnTo>
                <a:lnTo>
                  <a:pt x="270370" y="210911"/>
                </a:lnTo>
                <a:lnTo>
                  <a:pt x="259869" y="217056"/>
                </a:lnTo>
                <a:lnTo>
                  <a:pt x="216032" y="241015"/>
                </a:lnTo>
                <a:lnTo>
                  <a:pt x="181142" y="257705"/>
                </a:lnTo>
                <a:lnTo>
                  <a:pt x="144432" y="272627"/>
                </a:lnTo>
                <a:lnTo>
                  <a:pt x="121882" y="281760"/>
                </a:lnTo>
                <a:lnTo>
                  <a:pt x="85592" y="294857"/>
                </a:lnTo>
                <a:lnTo>
                  <a:pt x="48276" y="303365"/>
                </a:lnTo>
                <a:lnTo>
                  <a:pt x="35985" y="304431"/>
                </a:lnTo>
                <a:close/>
              </a:path>
            </a:pathLst>
          </a:custGeom>
          <a:solidFill>
            <a:srgbClr val="04032D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8" name="object 8"/>
          <p:cNvSpPr/>
          <p:nvPr/>
        </p:nvSpPr>
        <p:spPr>
          <a:xfrm>
            <a:off x="39145" y="263901"/>
            <a:ext cx="207165" cy="230654"/>
          </a:xfrm>
          <a:custGeom>
            <a:avLst/>
            <a:gdLst/>
            <a:ahLst/>
            <a:cxnLst/>
            <a:rect l="l" t="t" r="r" b="b"/>
            <a:pathLst>
              <a:path w="341630" h="380365">
                <a:moveTo>
                  <a:pt x="12402" y="380222"/>
                </a:moveTo>
                <a:lnTo>
                  <a:pt x="4876" y="377394"/>
                </a:lnTo>
                <a:lnTo>
                  <a:pt x="0" y="369906"/>
                </a:lnTo>
                <a:lnTo>
                  <a:pt x="312" y="359297"/>
                </a:lnTo>
                <a:lnTo>
                  <a:pt x="13601" y="312663"/>
                </a:lnTo>
                <a:lnTo>
                  <a:pt x="30937" y="264523"/>
                </a:lnTo>
                <a:lnTo>
                  <a:pt x="49402" y="228251"/>
                </a:lnTo>
                <a:lnTo>
                  <a:pt x="75740" y="187594"/>
                </a:lnTo>
                <a:lnTo>
                  <a:pt x="99446" y="157237"/>
                </a:lnTo>
                <a:lnTo>
                  <a:pt x="126309" y="126447"/>
                </a:lnTo>
                <a:lnTo>
                  <a:pt x="153960" y="98427"/>
                </a:lnTo>
                <a:lnTo>
                  <a:pt x="183303" y="72470"/>
                </a:lnTo>
                <a:lnTo>
                  <a:pt x="214338" y="49180"/>
                </a:lnTo>
                <a:lnTo>
                  <a:pt x="247066" y="29158"/>
                </a:lnTo>
                <a:lnTo>
                  <a:pt x="293334" y="8588"/>
                </a:lnTo>
                <a:lnTo>
                  <a:pt x="317848" y="1254"/>
                </a:lnTo>
                <a:lnTo>
                  <a:pt x="322042" y="0"/>
                </a:lnTo>
                <a:lnTo>
                  <a:pt x="329353" y="1254"/>
                </a:lnTo>
                <a:lnTo>
                  <a:pt x="335631" y="6110"/>
                </a:lnTo>
                <a:lnTo>
                  <a:pt x="339879" y="13684"/>
                </a:lnTo>
                <a:lnTo>
                  <a:pt x="341101" y="23095"/>
                </a:lnTo>
                <a:lnTo>
                  <a:pt x="338301" y="33462"/>
                </a:lnTo>
                <a:lnTo>
                  <a:pt x="310908" y="60069"/>
                </a:lnTo>
                <a:lnTo>
                  <a:pt x="241758" y="114319"/>
                </a:lnTo>
                <a:lnTo>
                  <a:pt x="231946" y="122173"/>
                </a:lnTo>
                <a:lnTo>
                  <a:pt x="202543" y="146822"/>
                </a:lnTo>
                <a:lnTo>
                  <a:pt x="174502" y="172774"/>
                </a:lnTo>
                <a:lnTo>
                  <a:pt x="140847" y="209647"/>
                </a:lnTo>
                <a:lnTo>
                  <a:pt x="109243" y="248006"/>
                </a:lnTo>
                <a:lnTo>
                  <a:pt x="83895" y="280912"/>
                </a:lnTo>
                <a:lnTo>
                  <a:pt x="49220" y="331755"/>
                </a:lnTo>
                <a:lnTo>
                  <a:pt x="20040" y="376849"/>
                </a:lnTo>
                <a:lnTo>
                  <a:pt x="12402" y="380222"/>
                </a:lnTo>
                <a:close/>
              </a:path>
            </a:pathLst>
          </a:custGeom>
          <a:solidFill>
            <a:srgbClr val="04032D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9" name="object 9"/>
          <p:cNvSpPr/>
          <p:nvPr/>
        </p:nvSpPr>
        <p:spPr>
          <a:xfrm>
            <a:off x="1776279" y="5120754"/>
            <a:ext cx="46593" cy="218717"/>
          </a:xfrm>
          <a:custGeom>
            <a:avLst/>
            <a:gdLst/>
            <a:ahLst/>
            <a:cxnLst/>
            <a:rect l="l" t="t" r="r" b="b"/>
            <a:pathLst>
              <a:path w="76835" h="360679">
                <a:moveTo>
                  <a:pt x="40534" y="360265"/>
                </a:moveTo>
                <a:lnTo>
                  <a:pt x="16624" y="324713"/>
                </a:lnTo>
                <a:lnTo>
                  <a:pt x="5587" y="274949"/>
                </a:lnTo>
                <a:lnTo>
                  <a:pt x="435" y="225044"/>
                </a:lnTo>
                <a:lnTo>
                  <a:pt x="0" y="172819"/>
                </a:lnTo>
                <a:lnTo>
                  <a:pt x="2540" y="136507"/>
                </a:lnTo>
                <a:lnTo>
                  <a:pt x="6654" y="96855"/>
                </a:lnTo>
                <a:lnTo>
                  <a:pt x="14814" y="57371"/>
                </a:lnTo>
                <a:lnTo>
                  <a:pt x="29491" y="21565"/>
                </a:lnTo>
                <a:lnTo>
                  <a:pt x="55912" y="0"/>
                </a:lnTo>
                <a:lnTo>
                  <a:pt x="66164" y="4293"/>
                </a:lnTo>
                <a:lnTo>
                  <a:pt x="72308" y="15621"/>
                </a:lnTo>
                <a:lnTo>
                  <a:pt x="74653" y="27216"/>
                </a:lnTo>
                <a:lnTo>
                  <a:pt x="76054" y="38964"/>
                </a:lnTo>
                <a:lnTo>
                  <a:pt x="76358" y="44854"/>
                </a:lnTo>
                <a:lnTo>
                  <a:pt x="76024" y="75925"/>
                </a:lnTo>
                <a:lnTo>
                  <a:pt x="74969" y="88642"/>
                </a:lnTo>
                <a:lnTo>
                  <a:pt x="73572" y="101469"/>
                </a:lnTo>
                <a:lnTo>
                  <a:pt x="71946" y="114354"/>
                </a:lnTo>
                <a:lnTo>
                  <a:pt x="68438" y="140082"/>
                </a:lnTo>
                <a:lnTo>
                  <a:pt x="66776" y="152820"/>
                </a:lnTo>
                <a:lnTo>
                  <a:pt x="65322" y="165404"/>
                </a:lnTo>
                <a:lnTo>
                  <a:pt x="64185" y="177781"/>
                </a:lnTo>
                <a:lnTo>
                  <a:pt x="63259" y="189841"/>
                </a:lnTo>
                <a:lnTo>
                  <a:pt x="61124" y="214038"/>
                </a:lnTo>
                <a:lnTo>
                  <a:pt x="55077" y="275821"/>
                </a:lnTo>
                <a:lnTo>
                  <a:pt x="51769" y="314505"/>
                </a:lnTo>
                <a:lnTo>
                  <a:pt x="49368" y="354999"/>
                </a:lnTo>
                <a:lnTo>
                  <a:pt x="40534" y="360265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10" name="object 10"/>
          <p:cNvSpPr/>
          <p:nvPr/>
        </p:nvSpPr>
        <p:spPr>
          <a:xfrm>
            <a:off x="2350549" y="5837539"/>
            <a:ext cx="111284" cy="34271"/>
          </a:xfrm>
          <a:custGeom>
            <a:avLst/>
            <a:gdLst/>
            <a:ahLst/>
            <a:cxnLst/>
            <a:rect l="l" t="t" r="r" b="b"/>
            <a:pathLst>
              <a:path w="183514" h="56515">
                <a:moveTo>
                  <a:pt x="99443" y="56504"/>
                </a:moveTo>
                <a:lnTo>
                  <a:pt x="48395" y="54788"/>
                </a:lnTo>
                <a:lnTo>
                  <a:pt x="37488" y="51466"/>
                </a:lnTo>
                <a:lnTo>
                  <a:pt x="25133" y="48534"/>
                </a:lnTo>
                <a:lnTo>
                  <a:pt x="10365" y="46252"/>
                </a:lnTo>
                <a:lnTo>
                  <a:pt x="2639" y="39343"/>
                </a:lnTo>
                <a:lnTo>
                  <a:pt x="0" y="29961"/>
                </a:lnTo>
                <a:lnTo>
                  <a:pt x="2726" y="19954"/>
                </a:lnTo>
                <a:lnTo>
                  <a:pt x="48960" y="746"/>
                </a:lnTo>
                <a:lnTo>
                  <a:pt x="65463" y="0"/>
                </a:lnTo>
                <a:lnTo>
                  <a:pt x="104027" y="9"/>
                </a:lnTo>
                <a:lnTo>
                  <a:pt x="154151" y="6777"/>
                </a:lnTo>
                <a:lnTo>
                  <a:pt x="183425" y="34011"/>
                </a:lnTo>
                <a:lnTo>
                  <a:pt x="174490" y="42381"/>
                </a:lnTo>
                <a:lnTo>
                  <a:pt x="126730" y="55185"/>
                </a:lnTo>
                <a:lnTo>
                  <a:pt x="113499" y="56190"/>
                </a:lnTo>
                <a:lnTo>
                  <a:pt x="99443" y="56504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11" name="object 11"/>
          <p:cNvSpPr/>
          <p:nvPr/>
        </p:nvSpPr>
        <p:spPr>
          <a:xfrm>
            <a:off x="685664" y="5853451"/>
            <a:ext cx="88950" cy="40432"/>
          </a:xfrm>
          <a:custGeom>
            <a:avLst/>
            <a:gdLst/>
            <a:ahLst/>
            <a:cxnLst/>
            <a:rect l="l" t="t" r="r" b="b"/>
            <a:pathLst>
              <a:path w="146684" h="66675">
                <a:moveTo>
                  <a:pt x="41424" y="66366"/>
                </a:moveTo>
                <a:lnTo>
                  <a:pt x="27878" y="66317"/>
                </a:lnTo>
                <a:lnTo>
                  <a:pt x="18268" y="61393"/>
                </a:lnTo>
                <a:lnTo>
                  <a:pt x="4100" y="55572"/>
                </a:lnTo>
                <a:lnTo>
                  <a:pt x="0" y="46241"/>
                </a:lnTo>
                <a:lnTo>
                  <a:pt x="6174" y="38335"/>
                </a:lnTo>
                <a:lnTo>
                  <a:pt x="10210" y="38335"/>
                </a:lnTo>
                <a:lnTo>
                  <a:pt x="14246" y="30264"/>
                </a:lnTo>
                <a:lnTo>
                  <a:pt x="14246" y="26227"/>
                </a:lnTo>
                <a:lnTo>
                  <a:pt x="18282" y="26227"/>
                </a:lnTo>
                <a:lnTo>
                  <a:pt x="26846" y="20682"/>
                </a:lnTo>
                <a:lnTo>
                  <a:pt x="63605" y="8453"/>
                </a:lnTo>
                <a:lnTo>
                  <a:pt x="111819" y="0"/>
                </a:lnTo>
                <a:lnTo>
                  <a:pt x="123774" y="1788"/>
                </a:lnTo>
                <a:lnTo>
                  <a:pt x="138844" y="7363"/>
                </a:lnTo>
                <a:lnTo>
                  <a:pt x="145454" y="14565"/>
                </a:lnTo>
                <a:lnTo>
                  <a:pt x="146202" y="24811"/>
                </a:lnTo>
                <a:lnTo>
                  <a:pt x="140551" y="35587"/>
                </a:lnTo>
                <a:lnTo>
                  <a:pt x="105168" y="54654"/>
                </a:lnTo>
                <a:lnTo>
                  <a:pt x="65808" y="62845"/>
                </a:lnTo>
                <a:lnTo>
                  <a:pt x="53895" y="65467"/>
                </a:lnTo>
                <a:lnTo>
                  <a:pt x="41424" y="66366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12" name="object 12"/>
          <p:cNvSpPr/>
          <p:nvPr/>
        </p:nvSpPr>
        <p:spPr>
          <a:xfrm>
            <a:off x="3491708" y="6263394"/>
            <a:ext cx="93571" cy="80864"/>
          </a:xfrm>
          <a:custGeom>
            <a:avLst/>
            <a:gdLst/>
            <a:ahLst/>
            <a:cxnLst/>
            <a:rect l="l" t="t" r="r" b="b"/>
            <a:pathLst>
              <a:path w="154304" h="133350">
                <a:moveTo>
                  <a:pt x="132032" y="133136"/>
                </a:moveTo>
                <a:lnTo>
                  <a:pt x="123722" y="131618"/>
                </a:lnTo>
                <a:lnTo>
                  <a:pt x="116652" y="124686"/>
                </a:lnTo>
                <a:lnTo>
                  <a:pt x="82124" y="90216"/>
                </a:lnTo>
                <a:lnTo>
                  <a:pt x="73067" y="81385"/>
                </a:lnTo>
                <a:lnTo>
                  <a:pt x="61435" y="70261"/>
                </a:lnTo>
                <a:lnTo>
                  <a:pt x="50482" y="62355"/>
                </a:lnTo>
                <a:lnTo>
                  <a:pt x="40399" y="56503"/>
                </a:lnTo>
                <a:lnTo>
                  <a:pt x="36363" y="52467"/>
                </a:lnTo>
                <a:lnTo>
                  <a:pt x="32327" y="52467"/>
                </a:lnTo>
                <a:lnTo>
                  <a:pt x="24255" y="44396"/>
                </a:lnTo>
                <a:lnTo>
                  <a:pt x="16183" y="40360"/>
                </a:lnTo>
                <a:lnTo>
                  <a:pt x="13364" y="39257"/>
                </a:lnTo>
                <a:lnTo>
                  <a:pt x="3770" y="31509"/>
                </a:lnTo>
                <a:lnTo>
                  <a:pt x="0" y="21315"/>
                </a:lnTo>
                <a:lnTo>
                  <a:pt x="1712" y="11069"/>
                </a:lnTo>
                <a:lnTo>
                  <a:pt x="8566" y="3166"/>
                </a:lnTo>
                <a:lnTo>
                  <a:pt x="20219" y="0"/>
                </a:lnTo>
                <a:lnTo>
                  <a:pt x="28291" y="0"/>
                </a:lnTo>
                <a:lnTo>
                  <a:pt x="24255" y="4036"/>
                </a:lnTo>
                <a:lnTo>
                  <a:pt x="48471" y="4036"/>
                </a:lnTo>
                <a:lnTo>
                  <a:pt x="93220" y="19649"/>
                </a:lnTo>
                <a:lnTo>
                  <a:pt x="125089" y="44723"/>
                </a:lnTo>
                <a:lnTo>
                  <a:pt x="146643" y="76147"/>
                </a:lnTo>
                <a:lnTo>
                  <a:pt x="153715" y="103426"/>
                </a:lnTo>
                <a:lnTo>
                  <a:pt x="152424" y="114386"/>
                </a:lnTo>
                <a:lnTo>
                  <a:pt x="147582" y="123603"/>
                </a:lnTo>
                <a:lnTo>
                  <a:pt x="140385" y="130159"/>
                </a:lnTo>
                <a:lnTo>
                  <a:pt x="132032" y="133136"/>
                </a:lnTo>
                <a:close/>
              </a:path>
              <a:path w="154304" h="133350">
                <a:moveTo>
                  <a:pt x="48471" y="4036"/>
                </a:moveTo>
                <a:lnTo>
                  <a:pt x="24255" y="4036"/>
                </a:lnTo>
                <a:lnTo>
                  <a:pt x="28291" y="0"/>
                </a:lnTo>
                <a:lnTo>
                  <a:pt x="44435" y="0"/>
                </a:lnTo>
                <a:lnTo>
                  <a:pt x="48471" y="4036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13" name="object 13"/>
          <p:cNvSpPr/>
          <p:nvPr/>
        </p:nvSpPr>
        <p:spPr>
          <a:xfrm>
            <a:off x="394029" y="5884392"/>
            <a:ext cx="1200246" cy="246826"/>
          </a:xfrm>
          <a:custGeom>
            <a:avLst/>
            <a:gdLst/>
            <a:ahLst/>
            <a:cxnLst/>
            <a:rect l="l" t="t" r="r" b="b"/>
            <a:pathLst>
              <a:path w="1979295" h="407034">
                <a:moveTo>
                  <a:pt x="177184" y="406980"/>
                </a:moveTo>
                <a:lnTo>
                  <a:pt x="138139" y="405381"/>
                </a:lnTo>
                <a:lnTo>
                  <a:pt x="99394" y="401305"/>
                </a:lnTo>
                <a:lnTo>
                  <a:pt x="61107" y="394410"/>
                </a:lnTo>
                <a:lnTo>
                  <a:pt x="23435" y="384351"/>
                </a:lnTo>
                <a:lnTo>
                  <a:pt x="0" y="371899"/>
                </a:lnTo>
                <a:lnTo>
                  <a:pt x="4656" y="365037"/>
                </a:lnTo>
                <a:lnTo>
                  <a:pt x="43095" y="357739"/>
                </a:lnTo>
                <a:lnTo>
                  <a:pt x="154537" y="347758"/>
                </a:lnTo>
                <a:lnTo>
                  <a:pt x="180213" y="345372"/>
                </a:lnTo>
                <a:lnTo>
                  <a:pt x="206367" y="342536"/>
                </a:lnTo>
                <a:lnTo>
                  <a:pt x="219646" y="340893"/>
                </a:lnTo>
                <a:lnTo>
                  <a:pt x="322134" y="326209"/>
                </a:lnTo>
                <a:lnTo>
                  <a:pt x="333554" y="323866"/>
                </a:lnTo>
                <a:lnTo>
                  <a:pt x="357299" y="320286"/>
                </a:lnTo>
                <a:lnTo>
                  <a:pt x="372189" y="317438"/>
                </a:lnTo>
                <a:lnTo>
                  <a:pt x="384775" y="315425"/>
                </a:lnTo>
                <a:lnTo>
                  <a:pt x="397099" y="313065"/>
                </a:lnTo>
                <a:lnTo>
                  <a:pt x="498141" y="288220"/>
                </a:lnTo>
                <a:lnTo>
                  <a:pt x="576398" y="267526"/>
                </a:lnTo>
                <a:lnTo>
                  <a:pt x="693103" y="234516"/>
                </a:lnTo>
                <a:lnTo>
                  <a:pt x="961756" y="153142"/>
                </a:lnTo>
                <a:lnTo>
                  <a:pt x="1117758" y="105711"/>
                </a:lnTo>
                <a:lnTo>
                  <a:pt x="1269628" y="61971"/>
                </a:lnTo>
                <a:lnTo>
                  <a:pt x="1342132" y="43220"/>
                </a:lnTo>
                <a:lnTo>
                  <a:pt x="1415447" y="26976"/>
                </a:lnTo>
                <a:lnTo>
                  <a:pt x="1489307" y="13941"/>
                </a:lnTo>
                <a:lnTo>
                  <a:pt x="1563446" y="4817"/>
                </a:lnTo>
                <a:lnTo>
                  <a:pt x="1637597" y="306"/>
                </a:lnTo>
                <a:lnTo>
                  <a:pt x="1674594" y="0"/>
                </a:lnTo>
                <a:lnTo>
                  <a:pt x="1711493" y="1110"/>
                </a:lnTo>
                <a:lnTo>
                  <a:pt x="1784869" y="7932"/>
                </a:lnTo>
                <a:lnTo>
                  <a:pt x="1857458" y="21474"/>
                </a:lnTo>
                <a:lnTo>
                  <a:pt x="1928993" y="42438"/>
                </a:lnTo>
                <a:lnTo>
                  <a:pt x="1971635" y="61246"/>
                </a:lnTo>
                <a:lnTo>
                  <a:pt x="1978876" y="80747"/>
                </a:lnTo>
                <a:lnTo>
                  <a:pt x="1976574" y="93209"/>
                </a:lnTo>
                <a:lnTo>
                  <a:pt x="1952823" y="125424"/>
                </a:lnTo>
                <a:lnTo>
                  <a:pt x="1908261" y="148049"/>
                </a:lnTo>
                <a:lnTo>
                  <a:pt x="1888257" y="152599"/>
                </a:lnTo>
                <a:lnTo>
                  <a:pt x="1623531" y="152599"/>
                </a:lnTo>
                <a:lnTo>
                  <a:pt x="1585652" y="153222"/>
                </a:lnTo>
                <a:lnTo>
                  <a:pt x="1510376" y="156758"/>
                </a:lnTo>
                <a:lnTo>
                  <a:pt x="1435682" y="163103"/>
                </a:lnTo>
                <a:lnTo>
                  <a:pt x="1361496" y="171966"/>
                </a:lnTo>
                <a:lnTo>
                  <a:pt x="1287745" y="183057"/>
                </a:lnTo>
                <a:lnTo>
                  <a:pt x="1214359" y="196085"/>
                </a:lnTo>
                <a:lnTo>
                  <a:pt x="1104800" y="218625"/>
                </a:lnTo>
                <a:lnTo>
                  <a:pt x="1032004" y="235225"/>
                </a:lnTo>
                <a:lnTo>
                  <a:pt x="922990" y="261760"/>
                </a:lnTo>
                <a:lnTo>
                  <a:pt x="741987" y="307986"/>
                </a:lnTo>
                <a:lnTo>
                  <a:pt x="691668" y="320288"/>
                </a:lnTo>
                <a:lnTo>
                  <a:pt x="501967" y="364236"/>
                </a:lnTo>
                <a:lnTo>
                  <a:pt x="452309" y="374931"/>
                </a:lnTo>
                <a:lnTo>
                  <a:pt x="390236" y="386876"/>
                </a:lnTo>
                <a:lnTo>
                  <a:pt x="352364" y="392751"/>
                </a:lnTo>
                <a:lnTo>
                  <a:pt x="313924" y="398041"/>
                </a:lnTo>
                <a:lnTo>
                  <a:pt x="275073" y="402402"/>
                </a:lnTo>
                <a:lnTo>
                  <a:pt x="235969" y="405489"/>
                </a:lnTo>
                <a:lnTo>
                  <a:pt x="196770" y="406959"/>
                </a:lnTo>
                <a:lnTo>
                  <a:pt x="177184" y="406980"/>
                </a:lnTo>
                <a:close/>
              </a:path>
              <a:path w="1979295" h="407034">
                <a:moveTo>
                  <a:pt x="1814082" y="157931"/>
                </a:moveTo>
                <a:lnTo>
                  <a:pt x="1801364" y="157752"/>
                </a:lnTo>
                <a:lnTo>
                  <a:pt x="1775819" y="156972"/>
                </a:lnTo>
                <a:lnTo>
                  <a:pt x="1724647" y="154610"/>
                </a:lnTo>
                <a:lnTo>
                  <a:pt x="1699224" y="153538"/>
                </a:lnTo>
                <a:lnTo>
                  <a:pt x="1686599" y="153142"/>
                </a:lnTo>
                <a:lnTo>
                  <a:pt x="1674047" y="152881"/>
                </a:lnTo>
                <a:lnTo>
                  <a:pt x="1623531" y="152599"/>
                </a:lnTo>
                <a:lnTo>
                  <a:pt x="1888257" y="152599"/>
                </a:lnTo>
                <a:lnTo>
                  <a:pt x="1839345" y="157705"/>
                </a:lnTo>
                <a:lnTo>
                  <a:pt x="1826747" y="157925"/>
                </a:lnTo>
                <a:lnTo>
                  <a:pt x="1814082" y="157931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14" name="object 14"/>
          <p:cNvSpPr/>
          <p:nvPr/>
        </p:nvSpPr>
        <p:spPr>
          <a:xfrm>
            <a:off x="2002576" y="5946317"/>
            <a:ext cx="835975" cy="146325"/>
          </a:xfrm>
          <a:custGeom>
            <a:avLst/>
            <a:gdLst/>
            <a:ahLst/>
            <a:cxnLst/>
            <a:rect l="l" t="t" r="r" b="b"/>
            <a:pathLst>
              <a:path w="1378585" h="241300">
                <a:moveTo>
                  <a:pt x="10046" y="87495"/>
                </a:moveTo>
                <a:lnTo>
                  <a:pt x="2230" y="82582"/>
                </a:lnTo>
                <a:lnTo>
                  <a:pt x="0" y="73594"/>
                </a:lnTo>
                <a:lnTo>
                  <a:pt x="5866" y="66813"/>
                </a:lnTo>
                <a:lnTo>
                  <a:pt x="67431" y="38581"/>
                </a:lnTo>
                <a:lnTo>
                  <a:pt x="130789" y="18704"/>
                </a:lnTo>
                <a:lnTo>
                  <a:pt x="195551" y="6334"/>
                </a:lnTo>
                <a:lnTo>
                  <a:pt x="261330" y="623"/>
                </a:lnTo>
                <a:lnTo>
                  <a:pt x="294479" y="0"/>
                </a:lnTo>
                <a:lnTo>
                  <a:pt x="327738" y="723"/>
                </a:lnTo>
                <a:lnTo>
                  <a:pt x="394389" y="5789"/>
                </a:lnTo>
                <a:lnTo>
                  <a:pt x="460894" y="14971"/>
                </a:lnTo>
                <a:lnTo>
                  <a:pt x="526867" y="27422"/>
                </a:lnTo>
                <a:lnTo>
                  <a:pt x="591919" y="42295"/>
                </a:lnTo>
                <a:lnTo>
                  <a:pt x="636861" y="53776"/>
                </a:lnTo>
                <a:lnTo>
                  <a:pt x="248050" y="53776"/>
                </a:lnTo>
                <a:lnTo>
                  <a:pt x="214020" y="54292"/>
                </a:lnTo>
                <a:lnTo>
                  <a:pt x="145941" y="59321"/>
                </a:lnTo>
                <a:lnTo>
                  <a:pt x="77917" y="70186"/>
                </a:lnTo>
                <a:lnTo>
                  <a:pt x="43956" y="77997"/>
                </a:lnTo>
                <a:lnTo>
                  <a:pt x="10046" y="87495"/>
                </a:lnTo>
                <a:close/>
              </a:path>
              <a:path w="1378585" h="241300">
                <a:moveTo>
                  <a:pt x="1185292" y="241153"/>
                </a:moveTo>
                <a:lnTo>
                  <a:pt x="1133594" y="239986"/>
                </a:lnTo>
                <a:lnTo>
                  <a:pt x="1082113" y="235714"/>
                </a:lnTo>
                <a:lnTo>
                  <a:pt x="1031014" y="228254"/>
                </a:lnTo>
                <a:lnTo>
                  <a:pt x="978589" y="216580"/>
                </a:lnTo>
                <a:lnTo>
                  <a:pt x="909255" y="198896"/>
                </a:lnTo>
                <a:lnTo>
                  <a:pt x="805676" y="169010"/>
                </a:lnTo>
                <a:lnTo>
                  <a:pt x="683917" y="131389"/>
                </a:lnTo>
                <a:lnTo>
                  <a:pt x="651137" y="121836"/>
                </a:lnTo>
                <a:lnTo>
                  <a:pt x="585079" y="103762"/>
                </a:lnTo>
                <a:lnTo>
                  <a:pt x="518099" y="87495"/>
                </a:lnTo>
                <a:lnTo>
                  <a:pt x="451323" y="73865"/>
                </a:lnTo>
                <a:lnTo>
                  <a:pt x="383820" y="63259"/>
                </a:lnTo>
                <a:lnTo>
                  <a:pt x="316030" y="56360"/>
                </a:lnTo>
                <a:lnTo>
                  <a:pt x="248050" y="53776"/>
                </a:lnTo>
                <a:lnTo>
                  <a:pt x="636861" y="53776"/>
                </a:lnTo>
                <a:lnTo>
                  <a:pt x="658028" y="59321"/>
                </a:lnTo>
                <a:lnTo>
                  <a:pt x="708089" y="71945"/>
                </a:lnTo>
                <a:lnTo>
                  <a:pt x="766075" y="87568"/>
                </a:lnTo>
                <a:lnTo>
                  <a:pt x="915610" y="129119"/>
                </a:lnTo>
                <a:lnTo>
                  <a:pt x="967762" y="142867"/>
                </a:lnTo>
                <a:lnTo>
                  <a:pt x="1020378" y="155802"/>
                </a:lnTo>
                <a:lnTo>
                  <a:pt x="1073893" y="168230"/>
                </a:lnTo>
                <a:lnTo>
                  <a:pt x="1128279" y="179677"/>
                </a:lnTo>
                <a:lnTo>
                  <a:pt x="1183374" y="189407"/>
                </a:lnTo>
                <a:lnTo>
                  <a:pt x="1239013" y="196686"/>
                </a:lnTo>
                <a:lnTo>
                  <a:pt x="1295034" y="200777"/>
                </a:lnTo>
                <a:lnTo>
                  <a:pt x="1373237" y="201370"/>
                </a:lnTo>
                <a:lnTo>
                  <a:pt x="1378370" y="208430"/>
                </a:lnTo>
                <a:lnTo>
                  <a:pt x="1340060" y="226837"/>
                </a:lnTo>
                <a:lnTo>
                  <a:pt x="1288688" y="234497"/>
                </a:lnTo>
                <a:lnTo>
                  <a:pt x="1237045" y="239296"/>
                </a:lnTo>
                <a:lnTo>
                  <a:pt x="1202545" y="240866"/>
                </a:lnTo>
                <a:lnTo>
                  <a:pt x="1185292" y="241153"/>
                </a:lnTo>
                <a:close/>
              </a:path>
              <a:path w="1378585" h="241300">
                <a:moveTo>
                  <a:pt x="1373237" y="201370"/>
                </a:moveTo>
                <a:lnTo>
                  <a:pt x="1332513" y="201370"/>
                </a:lnTo>
                <a:lnTo>
                  <a:pt x="1351274" y="200945"/>
                </a:lnTo>
                <a:lnTo>
                  <a:pt x="1370040" y="200002"/>
                </a:lnTo>
                <a:lnTo>
                  <a:pt x="1372546" y="200420"/>
                </a:lnTo>
                <a:lnTo>
                  <a:pt x="1373237" y="201370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15" name="object 15"/>
          <p:cNvSpPr/>
          <p:nvPr/>
        </p:nvSpPr>
        <p:spPr>
          <a:xfrm>
            <a:off x="1536479" y="5240363"/>
            <a:ext cx="179055" cy="491727"/>
          </a:xfrm>
          <a:custGeom>
            <a:avLst/>
            <a:gdLst/>
            <a:ahLst/>
            <a:cxnLst/>
            <a:rect l="l" t="t" r="r" b="b"/>
            <a:pathLst>
              <a:path w="295275" h="810895">
                <a:moveTo>
                  <a:pt x="290801" y="810620"/>
                </a:moveTo>
                <a:lnTo>
                  <a:pt x="244775" y="795972"/>
                </a:lnTo>
                <a:lnTo>
                  <a:pt x="212346" y="775798"/>
                </a:lnTo>
                <a:lnTo>
                  <a:pt x="182690" y="750588"/>
                </a:lnTo>
                <a:lnTo>
                  <a:pt x="155603" y="721724"/>
                </a:lnTo>
                <a:lnTo>
                  <a:pt x="130885" y="690591"/>
                </a:lnTo>
                <a:lnTo>
                  <a:pt x="108421" y="658456"/>
                </a:lnTo>
                <a:lnTo>
                  <a:pt x="88623" y="625170"/>
                </a:lnTo>
                <a:lnTo>
                  <a:pt x="71325" y="590857"/>
                </a:lnTo>
                <a:lnTo>
                  <a:pt x="56271" y="555774"/>
                </a:lnTo>
                <a:lnTo>
                  <a:pt x="39245" y="508240"/>
                </a:lnTo>
                <a:lnTo>
                  <a:pt x="25078" y="460094"/>
                </a:lnTo>
                <a:lnTo>
                  <a:pt x="14216" y="411371"/>
                </a:lnTo>
                <a:lnTo>
                  <a:pt x="6654" y="361840"/>
                </a:lnTo>
                <a:lnTo>
                  <a:pt x="2918" y="323839"/>
                </a:lnTo>
                <a:lnTo>
                  <a:pt x="662" y="284854"/>
                </a:lnTo>
                <a:lnTo>
                  <a:pt x="0" y="218434"/>
                </a:lnTo>
                <a:lnTo>
                  <a:pt x="521" y="205759"/>
                </a:lnTo>
                <a:lnTo>
                  <a:pt x="3039" y="167260"/>
                </a:lnTo>
                <a:lnTo>
                  <a:pt x="8913" y="104369"/>
                </a:lnTo>
                <a:lnTo>
                  <a:pt x="11119" y="79344"/>
                </a:lnTo>
                <a:lnTo>
                  <a:pt x="16353" y="41241"/>
                </a:lnTo>
                <a:lnTo>
                  <a:pt x="27830" y="4035"/>
                </a:lnTo>
                <a:lnTo>
                  <a:pt x="31866" y="0"/>
                </a:lnTo>
                <a:lnTo>
                  <a:pt x="43974" y="0"/>
                </a:lnTo>
                <a:lnTo>
                  <a:pt x="44580" y="10915"/>
                </a:lnTo>
                <a:lnTo>
                  <a:pt x="46610" y="22908"/>
                </a:lnTo>
                <a:lnTo>
                  <a:pt x="47940" y="35143"/>
                </a:lnTo>
                <a:lnTo>
                  <a:pt x="48696" y="47587"/>
                </a:lnTo>
                <a:lnTo>
                  <a:pt x="48734" y="85846"/>
                </a:lnTo>
                <a:lnTo>
                  <a:pt x="48304" y="104369"/>
                </a:lnTo>
                <a:lnTo>
                  <a:pt x="48645" y="184829"/>
                </a:lnTo>
                <a:lnTo>
                  <a:pt x="50438" y="223854"/>
                </a:lnTo>
                <a:lnTo>
                  <a:pt x="52644" y="252022"/>
                </a:lnTo>
                <a:lnTo>
                  <a:pt x="53525" y="264267"/>
                </a:lnTo>
                <a:lnTo>
                  <a:pt x="58620" y="313396"/>
                </a:lnTo>
                <a:lnTo>
                  <a:pt x="66307" y="363019"/>
                </a:lnTo>
                <a:lnTo>
                  <a:pt x="73833" y="400765"/>
                </a:lnTo>
                <a:lnTo>
                  <a:pt x="82917" y="439124"/>
                </a:lnTo>
                <a:lnTo>
                  <a:pt x="93486" y="476851"/>
                </a:lnTo>
                <a:lnTo>
                  <a:pt x="109895" y="523183"/>
                </a:lnTo>
                <a:lnTo>
                  <a:pt x="129937" y="568807"/>
                </a:lnTo>
                <a:lnTo>
                  <a:pt x="147832" y="602813"/>
                </a:lnTo>
                <a:lnTo>
                  <a:pt x="168556" y="636833"/>
                </a:lnTo>
                <a:lnTo>
                  <a:pt x="191685" y="669863"/>
                </a:lnTo>
                <a:lnTo>
                  <a:pt x="223302" y="709567"/>
                </a:lnTo>
                <a:lnTo>
                  <a:pt x="255630" y="748559"/>
                </a:lnTo>
                <a:lnTo>
                  <a:pt x="263605" y="758414"/>
                </a:lnTo>
                <a:lnTo>
                  <a:pt x="286810" y="788699"/>
                </a:lnTo>
                <a:lnTo>
                  <a:pt x="295269" y="803406"/>
                </a:lnTo>
                <a:lnTo>
                  <a:pt x="290801" y="810620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16" name="object 16"/>
          <p:cNvSpPr/>
          <p:nvPr/>
        </p:nvSpPr>
        <p:spPr>
          <a:xfrm>
            <a:off x="1558343" y="5243469"/>
            <a:ext cx="174434" cy="485181"/>
          </a:xfrm>
          <a:custGeom>
            <a:avLst/>
            <a:gdLst/>
            <a:ahLst/>
            <a:cxnLst/>
            <a:rect l="l" t="t" r="r" b="b"/>
            <a:pathLst>
              <a:path w="287655" h="800100">
                <a:moveTo>
                  <a:pt x="274305" y="800029"/>
                </a:moveTo>
                <a:lnTo>
                  <a:pt x="241582" y="777615"/>
                </a:lnTo>
                <a:lnTo>
                  <a:pt x="206175" y="741624"/>
                </a:lnTo>
                <a:lnTo>
                  <a:pt x="173738" y="702462"/>
                </a:lnTo>
                <a:lnTo>
                  <a:pt x="150994" y="671306"/>
                </a:lnTo>
                <a:lnTo>
                  <a:pt x="129324" y="638851"/>
                </a:lnTo>
                <a:lnTo>
                  <a:pt x="103982" y="596222"/>
                </a:lnTo>
                <a:lnTo>
                  <a:pt x="80351" y="551290"/>
                </a:lnTo>
                <a:lnTo>
                  <a:pt x="63908" y="516352"/>
                </a:lnTo>
                <a:lnTo>
                  <a:pt x="48683" y="480566"/>
                </a:lnTo>
                <a:lnTo>
                  <a:pt x="35223" y="444380"/>
                </a:lnTo>
                <a:lnTo>
                  <a:pt x="21243" y="395669"/>
                </a:lnTo>
                <a:lnTo>
                  <a:pt x="13014" y="357832"/>
                </a:lnTo>
                <a:lnTo>
                  <a:pt x="5315" y="307990"/>
                </a:lnTo>
                <a:lnTo>
                  <a:pt x="649" y="257471"/>
                </a:lnTo>
                <a:lnTo>
                  <a:pt x="0" y="246287"/>
                </a:lnTo>
                <a:lnTo>
                  <a:pt x="32" y="233985"/>
                </a:lnTo>
                <a:lnTo>
                  <a:pt x="417" y="220680"/>
                </a:lnTo>
                <a:lnTo>
                  <a:pt x="971" y="207547"/>
                </a:lnTo>
                <a:lnTo>
                  <a:pt x="2779" y="171758"/>
                </a:lnTo>
                <a:lnTo>
                  <a:pt x="4111" y="141664"/>
                </a:lnTo>
                <a:lnTo>
                  <a:pt x="4471" y="131199"/>
                </a:lnTo>
                <a:lnTo>
                  <a:pt x="4855" y="115850"/>
                </a:lnTo>
                <a:lnTo>
                  <a:pt x="5395" y="104408"/>
                </a:lnTo>
                <a:lnTo>
                  <a:pt x="5439" y="78249"/>
                </a:lnTo>
                <a:lnTo>
                  <a:pt x="5062" y="66101"/>
                </a:lnTo>
                <a:lnTo>
                  <a:pt x="4522" y="54182"/>
                </a:lnTo>
                <a:lnTo>
                  <a:pt x="1528" y="2271"/>
                </a:lnTo>
                <a:lnTo>
                  <a:pt x="9643" y="0"/>
                </a:lnTo>
                <a:lnTo>
                  <a:pt x="32921" y="42513"/>
                </a:lnTo>
                <a:lnTo>
                  <a:pt x="44139" y="92139"/>
                </a:lnTo>
                <a:lnTo>
                  <a:pt x="48805" y="131199"/>
                </a:lnTo>
                <a:lnTo>
                  <a:pt x="54621" y="208821"/>
                </a:lnTo>
                <a:lnTo>
                  <a:pt x="55636" y="220782"/>
                </a:lnTo>
                <a:lnTo>
                  <a:pt x="56930" y="233985"/>
                </a:lnTo>
                <a:lnTo>
                  <a:pt x="57869" y="246287"/>
                </a:lnTo>
                <a:lnTo>
                  <a:pt x="58986" y="258597"/>
                </a:lnTo>
                <a:lnTo>
                  <a:pt x="63603" y="296833"/>
                </a:lnTo>
                <a:lnTo>
                  <a:pt x="69939" y="334915"/>
                </a:lnTo>
                <a:lnTo>
                  <a:pt x="80717" y="384200"/>
                </a:lnTo>
                <a:lnTo>
                  <a:pt x="90698" y="421172"/>
                </a:lnTo>
                <a:lnTo>
                  <a:pt x="94544" y="434020"/>
                </a:lnTo>
                <a:lnTo>
                  <a:pt x="97747" y="445764"/>
                </a:lnTo>
                <a:lnTo>
                  <a:pt x="112956" y="493283"/>
                </a:lnTo>
                <a:lnTo>
                  <a:pt x="126633" y="529143"/>
                </a:lnTo>
                <a:lnTo>
                  <a:pt x="141992" y="564813"/>
                </a:lnTo>
                <a:lnTo>
                  <a:pt x="158794" y="599953"/>
                </a:lnTo>
                <a:lnTo>
                  <a:pt x="176844" y="633988"/>
                </a:lnTo>
                <a:lnTo>
                  <a:pt x="203757" y="676805"/>
                </a:lnTo>
                <a:lnTo>
                  <a:pt x="233192" y="718098"/>
                </a:lnTo>
                <a:lnTo>
                  <a:pt x="263697" y="758956"/>
                </a:lnTo>
                <a:lnTo>
                  <a:pt x="278897" y="779563"/>
                </a:lnTo>
                <a:lnTo>
                  <a:pt x="286404" y="789971"/>
                </a:lnTo>
                <a:lnTo>
                  <a:pt x="287182" y="793147"/>
                </a:lnTo>
                <a:lnTo>
                  <a:pt x="283676" y="798694"/>
                </a:lnTo>
                <a:lnTo>
                  <a:pt x="274305" y="800029"/>
                </a:lnTo>
                <a:close/>
              </a:path>
            </a:pathLst>
          </a:custGeom>
          <a:solidFill>
            <a:srgbClr val="04032D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17" name="object 17"/>
          <p:cNvSpPr/>
          <p:nvPr/>
        </p:nvSpPr>
        <p:spPr>
          <a:xfrm>
            <a:off x="1937210" y="6016796"/>
            <a:ext cx="949954" cy="152486"/>
          </a:xfrm>
          <a:custGeom>
            <a:avLst/>
            <a:gdLst/>
            <a:ahLst/>
            <a:cxnLst/>
            <a:rect l="l" t="t" r="r" b="b"/>
            <a:pathLst>
              <a:path w="1566545" h="251459">
                <a:moveTo>
                  <a:pt x="5515" y="92681"/>
                </a:moveTo>
                <a:lnTo>
                  <a:pt x="265" y="87060"/>
                </a:lnTo>
                <a:lnTo>
                  <a:pt x="0" y="77813"/>
                </a:lnTo>
                <a:lnTo>
                  <a:pt x="8329" y="70697"/>
                </a:lnTo>
                <a:lnTo>
                  <a:pt x="19170" y="65105"/>
                </a:lnTo>
                <a:lnTo>
                  <a:pt x="29591" y="58986"/>
                </a:lnTo>
                <a:lnTo>
                  <a:pt x="73875" y="34443"/>
                </a:lnTo>
                <a:lnTo>
                  <a:pt x="121754" y="19520"/>
                </a:lnTo>
                <a:lnTo>
                  <a:pt x="160308" y="12818"/>
                </a:lnTo>
                <a:lnTo>
                  <a:pt x="199394" y="7451"/>
                </a:lnTo>
                <a:lnTo>
                  <a:pt x="249343" y="2682"/>
                </a:lnTo>
                <a:lnTo>
                  <a:pt x="287593" y="670"/>
                </a:lnTo>
                <a:lnTo>
                  <a:pt x="326868" y="0"/>
                </a:lnTo>
                <a:lnTo>
                  <a:pt x="358289" y="387"/>
                </a:lnTo>
                <a:lnTo>
                  <a:pt x="420779" y="3391"/>
                </a:lnTo>
                <a:lnTo>
                  <a:pt x="482822" y="9144"/>
                </a:lnTo>
                <a:lnTo>
                  <a:pt x="544441" y="17378"/>
                </a:lnTo>
                <a:lnTo>
                  <a:pt x="605660" y="27828"/>
                </a:lnTo>
                <a:lnTo>
                  <a:pt x="666504" y="40228"/>
                </a:lnTo>
                <a:lnTo>
                  <a:pt x="726997" y="54311"/>
                </a:lnTo>
                <a:lnTo>
                  <a:pt x="782753" y="68649"/>
                </a:lnTo>
                <a:lnTo>
                  <a:pt x="310669" y="68649"/>
                </a:lnTo>
                <a:lnTo>
                  <a:pt x="299046" y="68825"/>
                </a:lnTo>
                <a:lnTo>
                  <a:pt x="250761" y="70843"/>
                </a:lnTo>
                <a:lnTo>
                  <a:pt x="212365" y="73548"/>
                </a:lnTo>
                <a:lnTo>
                  <a:pt x="157708" y="78391"/>
                </a:lnTo>
                <a:lnTo>
                  <a:pt x="109605" y="85326"/>
                </a:lnTo>
                <a:lnTo>
                  <a:pt x="81583" y="88794"/>
                </a:lnTo>
                <a:lnTo>
                  <a:pt x="32122" y="90098"/>
                </a:lnTo>
                <a:lnTo>
                  <a:pt x="19162" y="91160"/>
                </a:lnTo>
                <a:lnTo>
                  <a:pt x="5515" y="92681"/>
                </a:lnTo>
                <a:close/>
              </a:path>
              <a:path w="1566545" h="251459">
                <a:moveTo>
                  <a:pt x="1513282" y="251014"/>
                </a:moveTo>
                <a:lnTo>
                  <a:pt x="1460803" y="249942"/>
                </a:lnTo>
                <a:lnTo>
                  <a:pt x="1391367" y="246197"/>
                </a:lnTo>
                <a:lnTo>
                  <a:pt x="1305980" y="238881"/>
                </a:lnTo>
                <a:lnTo>
                  <a:pt x="1222863" y="230052"/>
                </a:lnTo>
                <a:lnTo>
                  <a:pt x="1177458" y="223582"/>
                </a:lnTo>
                <a:lnTo>
                  <a:pt x="1132053" y="215341"/>
                </a:lnTo>
                <a:lnTo>
                  <a:pt x="1056378" y="198781"/>
                </a:lnTo>
                <a:lnTo>
                  <a:pt x="920162" y="165477"/>
                </a:lnTo>
                <a:lnTo>
                  <a:pt x="891099" y="159310"/>
                </a:lnTo>
                <a:lnTo>
                  <a:pt x="685621" y="113428"/>
                </a:lnTo>
                <a:lnTo>
                  <a:pt x="625533" y="100900"/>
                </a:lnTo>
                <a:lnTo>
                  <a:pt x="579855" y="92377"/>
                </a:lnTo>
                <a:lnTo>
                  <a:pt x="533631" y="85027"/>
                </a:lnTo>
                <a:lnTo>
                  <a:pt x="471148" y="77193"/>
                </a:lnTo>
                <a:lnTo>
                  <a:pt x="423646" y="72899"/>
                </a:lnTo>
                <a:lnTo>
                  <a:pt x="375595" y="70051"/>
                </a:lnTo>
                <a:lnTo>
                  <a:pt x="326992" y="68734"/>
                </a:lnTo>
                <a:lnTo>
                  <a:pt x="310669" y="68649"/>
                </a:lnTo>
                <a:lnTo>
                  <a:pt x="782753" y="68649"/>
                </a:lnTo>
                <a:lnTo>
                  <a:pt x="790940" y="70843"/>
                </a:lnTo>
                <a:lnTo>
                  <a:pt x="847026" y="86460"/>
                </a:lnTo>
                <a:lnTo>
                  <a:pt x="876852" y="95132"/>
                </a:lnTo>
                <a:lnTo>
                  <a:pt x="1090873" y="159422"/>
                </a:lnTo>
                <a:lnTo>
                  <a:pt x="1152954" y="177564"/>
                </a:lnTo>
                <a:lnTo>
                  <a:pt x="1215289" y="194737"/>
                </a:lnTo>
                <a:lnTo>
                  <a:pt x="1277951" y="210458"/>
                </a:lnTo>
                <a:lnTo>
                  <a:pt x="1341013" y="224241"/>
                </a:lnTo>
                <a:lnTo>
                  <a:pt x="1404547" y="235602"/>
                </a:lnTo>
                <a:lnTo>
                  <a:pt x="1468626" y="244058"/>
                </a:lnTo>
                <a:lnTo>
                  <a:pt x="1533322" y="249123"/>
                </a:lnTo>
                <a:lnTo>
                  <a:pt x="1565925" y="250233"/>
                </a:lnTo>
                <a:lnTo>
                  <a:pt x="1548369" y="250719"/>
                </a:lnTo>
                <a:lnTo>
                  <a:pt x="1530820" y="250975"/>
                </a:lnTo>
                <a:lnTo>
                  <a:pt x="1513282" y="251014"/>
                </a:lnTo>
                <a:close/>
              </a:path>
            </a:pathLst>
          </a:custGeom>
          <a:solidFill>
            <a:srgbClr val="04032D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18" name="object 18"/>
          <p:cNvSpPr/>
          <p:nvPr/>
        </p:nvSpPr>
        <p:spPr>
          <a:xfrm>
            <a:off x="268447" y="5868386"/>
            <a:ext cx="1383152" cy="262999"/>
          </a:xfrm>
          <a:custGeom>
            <a:avLst/>
            <a:gdLst/>
            <a:ahLst/>
            <a:cxnLst/>
            <a:rect l="l" t="t" r="r" b="b"/>
            <a:pathLst>
              <a:path w="2280920" h="433704">
                <a:moveTo>
                  <a:pt x="431527" y="399335"/>
                </a:moveTo>
                <a:lnTo>
                  <a:pt x="138737" y="399335"/>
                </a:lnTo>
                <a:lnTo>
                  <a:pt x="164919" y="398787"/>
                </a:lnTo>
                <a:lnTo>
                  <a:pt x="191458" y="397230"/>
                </a:lnTo>
                <a:lnTo>
                  <a:pt x="243343" y="391572"/>
                </a:lnTo>
                <a:lnTo>
                  <a:pt x="295404" y="382817"/>
                </a:lnTo>
                <a:lnTo>
                  <a:pt x="347174" y="371555"/>
                </a:lnTo>
                <a:lnTo>
                  <a:pt x="398556" y="358344"/>
                </a:lnTo>
                <a:lnTo>
                  <a:pt x="449454" y="343741"/>
                </a:lnTo>
                <a:lnTo>
                  <a:pt x="524682" y="320443"/>
                </a:lnTo>
                <a:lnTo>
                  <a:pt x="1000932" y="175147"/>
                </a:lnTo>
                <a:lnTo>
                  <a:pt x="1183841" y="116632"/>
                </a:lnTo>
                <a:lnTo>
                  <a:pt x="1234280" y="101049"/>
                </a:lnTo>
                <a:lnTo>
                  <a:pt x="1299552" y="81865"/>
                </a:lnTo>
                <a:lnTo>
                  <a:pt x="1344308" y="69580"/>
                </a:lnTo>
                <a:lnTo>
                  <a:pt x="1390709" y="57769"/>
                </a:lnTo>
                <a:lnTo>
                  <a:pt x="1437872" y="46868"/>
                </a:lnTo>
                <a:lnTo>
                  <a:pt x="1483437" y="37209"/>
                </a:lnTo>
                <a:lnTo>
                  <a:pt x="1528240" y="28328"/>
                </a:lnTo>
                <a:lnTo>
                  <a:pt x="1573049" y="20393"/>
                </a:lnTo>
                <a:lnTo>
                  <a:pt x="1617870" y="13548"/>
                </a:lnTo>
                <a:lnTo>
                  <a:pt x="1662706" y="7941"/>
                </a:lnTo>
                <a:lnTo>
                  <a:pt x="1707564" y="3716"/>
                </a:lnTo>
                <a:lnTo>
                  <a:pt x="1752447" y="1021"/>
                </a:lnTo>
                <a:lnTo>
                  <a:pt x="1797359" y="0"/>
                </a:lnTo>
                <a:lnTo>
                  <a:pt x="1819828" y="163"/>
                </a:lnTo>
                <a:lnTo>
                  <a:pt x="1864795" y="1927"/>
                </a:lnTo>
                <a:lnTo>
                  <a:pt x="1909802" y="5731"/>
                </a:lnTo>
                <a:lnTo>
                  <a:pt x="1958716" y="12054"/>
                </a:lnTo>
                <a:lnTo>
                  <a:pt x="2008541" y="20082"/>
                </a:lnTo>
                <a:lnTo>
                  <a:pt x="2046535" y="28328"/>
                </a:lnTo>
                <a:lnTo>
                  <a:pt x="2083718" y="38990"/>
                </a:lnTo>
                <a:lnTo>
                  <a:pt x="2100672" y="44972"/>
                </a:lnTo>
                <a:lnTo>
                  <a:pt x="1846595" y="44972"/>
                </a:lnTo>
                <a:lnTo>
                  <a:pt x="1833781" y="45115"/>
                </a:lnTo>
                <a:lnTo>
                  <a:pt x="1784584" y="46868"/>
                </a:lnTo>
                <a:lnTo>
                  <a:pt x="1737821" y="50140"/>
                </a:lnTo>
                <a:lnTo>
                  <a:pt x="1691469" y="55265"/>
                </a:lnTo>
                <a:lnTo>
                  <a:pt x="1645480" y="62024"/>
                </a:lnTo>
                <a:lnTo>
                  <a:pt x="1599807" y="70200"/>
                </a:lnTo>
                <a:lnTo>
                  <a:pt x="1554400" y="79575"/>
                </a:lnTo>
                <a:lnTo>
                  <a:pt x="1486682" y="95408"/>
                </a:lnTo>
                <a:lnTo>
                  <a:pt x="1404529" y="116641"/>
                </a:lnTo>
                <a:lnTo>
                  <a:pt x="1352065" y="130751"/>
                </a:lnTo>
                <a:lnTo>
                  <a:pt x="587746" y="358129"/>
                </a:lnTo>
                <a:lnTo>
                  <a:pt x="541141" y="371272"/>
                </a:lnTo>
                <a:lnTo>
                  <a:pt x="494354" y="383810"/>
                </a:lnTo>
                <a:lnTo>
                  <a:pt x="447362" y="395597"/>
                </a:lnTo>
                <a:lnTo>
                  <a:pt x="431527" y="399335"/>
                </a:lnTo>
                <a:close/>
              </a:path>
              <a:path w="2280920" h="433704">
                <a:moveTo>
                  <a:pt x="2276313" y="146896"/>
                </a:moveTo>
                <a:lnTo>
                  <a:pt x="2263529" y="142558"/>
                </a:lnTo>
                <a:lnTo>
                  <a:pt x="2252305" y="137440"/>
                </a:lnTo>
                <a:lnTo>
                  <a:pt x="2208341" y="116632"/>
                </a:lnTo>
                <a:lnTo>
                  <a:pt x="2196766" y="111352"/>
                </a:lnTo>
                <a:lnTo>
                  <a:pt x="2160098" y="96325"/>
                </a:lnTo>
                <a:lnTo>
                  <a:pt x="2112596" y="81865"/>
                </a:lnTo>
                <a:lnTo>
                  <a:pt x="2035494" y="63967"/>
                </a:lnTo>
                <a:lnTo>
                  <a:pt x="1986044" y="55342"/>
                </a:lnTo>
                <a:lnTo>
                  <a:pt x="1935789" y="49171"/>
                </a:lnTo>
                <a:lnTo>
                  <a:pt x="1897707" y="46293"/>
                </a:lnTo>
                <a:lnTo>
                  <a:pt x="1859398" y="45022"/>
                </a:lnTo>
                <a:lnTo>
                  <a:pt x="1846595" y="44972"/>
                </a:lnTo>
                <a:lnTo>
                  <a:pt x="2100672" y="44972"/>
                </a:lnTo>
                <a:lnTo>
                  <a:pt x="2108823" y="48039"/>
                </a:lnTo>
                <a:lnTo>
                  <a:pt x="2120406" y="52077"/>
                </a:lnTo>
                <a:lnTo>
                  <a:pt x="2132261" y="56413"/>
                </a:lnTo>
                <a:lnTo>
                  <a:pt x="2167812" y="70877"/>
                </a:lnTo>
                <a:lnTo>
                  <a:pt x="2202662" y="87800"/>
                </a:lnTo>
                <a:lnTo>
                  <a:pt x="2235931" y="107533"/>
                </a:lnTo>
                <a:lnTo>
                  <a:pt x="2267109" y="130751"/>
                </a:lnTo>
                <a:lnTo>
                  <a:pt x="2280349" y="142859"/>
                </a:lnTo>
                <a:lnTo>
                  <a:pt x="2276313" y="146896"/>
                </a:lnTo>
                <a:close/>
              </a:path>
              <a:path w="2280920" h="433704">
                <a:moveTo>
                  <a:pt x="210881" y="433452"/>
                </a:moveTo>
                <a:lnTo>
                  <a:pt x="168640" y="432548"/>
                </a:lnTo>
                <a:lnTo>
                  <a:pt x="126738" y="428399"/>
                </a:lnTo>
                <a:lnTo>
                  <a:pt x="85272" y="420666"/>
                </a:lnTo>
                <a:lnTo>
                  <a:pt x="44339" y="409010"/>
                </a:lnTo>
                <a:lnTo>
                  <a:pt x="4035" y="393092"/>
                </a:lnTo>
                <a:lnTo>
                  <a:pt x="0" y="389057"/>
                </a:lnTo>
                <a:lnTo>
                  <a:pt x="4035" y="385020"/>
                </a:lnTo>
                <a:lnTo>
                  <a:pt x="8071" y="385020"/>
                </a:lnTo>
                <a:lnTo>
                  <a:pt x="34132" y="390390"/>
                </a:lnTo>
                <a:lnTo>
                  <a:pt x="60241" y="394436"/>
                </a:lnTo>
                <a:lnTo>
                  <a:pt x="86386" y="397230"/>
                </a:lnTo>
                <a:lnTo>
                  <a:pt x="112556" y="398839"/>
                </a:lnTo>
                <a:lnTo>
                  <a:pt x="138737" y="399335"/>
                </a:lnTo>
                <a:lnTo>
                  <a:pt x="431527" y="399335"/>
                </a:lnTo>
                <a:lnTo>
                  <a:pt x="423781" y="401164"/>
                </a:lnTo>
                <a:lnTo>
                  <a:pt x="381298" y="411399"/>
                </a:lnTo>
                <a:lnTo>
                  <a:pt x="338670" y="420085"/>
                </a:lnTo>
                <a:lnTo>
                  <a:pt x="295993" y="426882"/>
                </a:lnTo>
                <a:lnTo>
                  <a:pt x="253364" y="431450"/>
                </a:lnTo>
                <a:lnTo>
                  <a:pt x="232099" y="432793"/>
                </a:lnTo>
                <a:lnTo>
                  <a:pt x="210881" y="433452"/>
                </a:lnTo>
                <a:close/>
              </a:path>
            </a:pathLst>
          </a:custGeom>
          <a:solidFill>
            <a:srgbClr val="04032D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19" name="object 19"/>
          <p:cNvSpPr/>
          <p:nvPr/>
        </p:nvSpPr>
        <p:spPr>
          <a:xfrm>
            <a:off x="13365" y="167957"/>
            <a:ext cx="4400024" cy="484521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20" name="object 20"/>
          <p:cNvSpPr/>
          <p:nvPr/>
        </p:nvSpPr>
        <p:spPr>
          <a:xfrm>
            <a:off x="428" y="1456993"/>
            <a:ext cx="454761" cy="1703526"/>
          </a:xfrm>
          <a:custGeom>
            <a:avLst/>
            <a:gdLst/>
            <a:ahLst/>
            <a:cxnLst/>
            <a:rect l="l" t="t" r="r" b="b"/>
            <a:pathLst>
              <a:path w="749935" h="2809240">
                <a:moveTo>
                  <a:pt x="0" y="909329"/>
                </a:moveTo>
                <a:lnTo>
                  <a:pt x="0" y="774877"/>
                </a:lnTo>
                <a:lnTo>
                  <a:pt x="11234" y="760894"/>
                </a:lnTo>
                <a:lnTo>
                  <a:pt x="47414" y="719811"/>
                </a:lnTo>
                <a:lnTo>
                  <a:pt x="85616" y="680956"/>
                </a:lnTo>
                <a:lnTo>
                  <a:pt x="125574" y="644039"/>
                </a:lnTo>
                <a:lnTo>
                  <a:pt x="167021" y="608768"/>
                </a:lnTo>
                <a:lnTo>
                  <a:pt x="209691" y="574854"/>
                </a:lnTo>
                <a:lnTo>
                  <a:pt x="253317" y="542004"/>
                </a:lnTo>
                <a:lnTo>
                  <a:pt x="297633" y="509930"/>
                </a:lnTo>
                <a:lnTo>
                  <a:pt x="431446" y="415819"/>
                </a:lnTo>
                <a:lnTo>
                  <a:pt x="453051" y="399860"/>
                </a:lnTo>
                <a:lnTo>
                  <a:pt x="495485" y="366264"/>
                </a:lnTo>
                <a:lnTo>
                  <a:pt x="536322" y="330392"/>
                </a:lnTo>
                <a:lnTo>
                  <a:pt x="574882" y="292195"/>
                </a:lnTo>
                <a:lnTo>
                  <a:pt x="610488" y="251625"/>
                </a:lnTo>
                <a:lnTo>
                  <a:pt x="642461" y="208633"/>
                </a:lnTo>
                <a:lnTo>
                  <a:pt x="670124" y="163172"/>
                </a:lnTo>
                <a:lnTo>
                  <a:pt x="692798" y="115192"/>
                </a:lnTo>
                <a:lnTo>
                  <a:pt x="709806" y="64644"/>
                </a:lnTo>
                <a:lnTo>
                  <a:pt x="720469" y="11482"/>
                </a:lnTo>
                <a:lnTo>
                  <a:pt x="723420" y="3769"/>
                </a:lnTo>
                <a:lnTo>
                  <a:pt x="733254" y="0"/>
                </a:lnTo>
                <a:lnTo>
                  <a:pt x="744006" y="4232"/>
                </a:lnTo>
                <a:lnTo>
                  <a:pt x="749321" y="17107"/>
                </a:lnTo>
                <a:lnTo>
                  <a:pt x="748939" y="42957"/>
                </a:lnTo>
                <a:lnTo>
                  <a:pt x="741256" y="91997"/>
                </a:lnTo>
                <a:lnTo>
                  <a:pt x="728541" y="140634"/>
                </a:lnTo>
                <a:lnTo>
                  <a:pt x="706892" y="195658"/>
                </a:lnTo>
                <a:lnTo>
                  <a:pt x="678850" y="247121"/>
                </a:lnTo>
                <a:lnTo>
                  <a:pt x="645286" y="295339"/>
                </a:lnTo>
                <a:lnTo>
                  <a:pt x="607073" y="340627"/>
                </a:lnTo>
                <a:lnTo>
                  <a:pt x="565036" y="383344"/>
                </a:lnTo>
                <a:lnTo>
                  <a:pt x="520186" y="423672"/>
                </a:lnTo>
                <a:lnTo>
                  <a:pt x="473255" y="462059"/>
                </a:lnTo>
                <a:lnTo>
                  <a:pt x="425162" y="498775"/>
                </a:lnTo>
                <a:lnTo>
                  <a:pt x="328975" y="568453"/>
                </a:lnTo>
                <a:lnTo>
                  <a:pt x="304888" y="586165"/>
                </a:lnTo>
                <a:lnTo>
                  <a:pt x="257608" y="622607"/>
                </a:lnTo>
                <a:lnTo>
                  <a:pt x="211805" y="660587"/>
                </a:lnTo>
                <a:lnTo>
                  <a:pt x="167818" y="700323"/>
                </a:lnTo>
                <a:lnTo>
                  <a:pt x="125987" y="742032"/>
                </a:lnTo>
                <a:lnTo>
                  <a:pt x="86650" y="785933"/>
                </a:lnTo>
                <a:lnTo>
                  <a:pt x="50146" y="832243"/>
                </a:lnTo>
                <a:lnTo>
                  <a:pt x="16815" y="881181"/>
                </a:lnTo>
                <a:lnTo>
                  <a:pt x="1445" y="906703"/>
                </a:lnTo>
                <a:lnTo>
                  <a:pt x="0" y="909329"/>
                </a:lnTo>
                <a:close/>
              </a:path>
              <a:path w="749935" h="2809240">
                <a:moveTo>
                  <a:pt x="0" y="2808896"/>
                </a:moveTo>
                <a:lnTo>
                  <a:pt x="0" y="2736006"/>
                </a:lnTo>
                <a:lnTo>
                  <a:pt x="7481" y="2732136"/>
                </a:lnTo>
                <a:lnTo>
                  <a:pt x="30536" y="2718520"/>
                </a:lnTo>
                <a:lnTo>
                  <a:pt x="74472" y="2687321"/>
                </a:lnTo>
                <a:lnTo>
                  <a:pt x="115066" y="2651037"/>
                </a:lnTo>
                <a:lnTo>
                  <a:pt x="148129" y="2613085"/>
                </a:lnTo>
                <a:lnTo>
                  <a:pt x="177123" y="2572145"/>
                </a:lnTo>
                <a:lnTo>
                  <a:pt x="202095" y="2528620"/>
                </a:lnTo>
                <a:lnTo>
                  <a:pt x="223093" y="2482912"/>
                </a:lnTo>
                <a:lnTo>
                  <a:pt x="240164" y="2435424"/>
                </a:lnTo>
                <a:lnTo>
                  <a:pt x="253356" y="2386558"/>
                </a:lnTo>
                <a:lnTo>
                  <a:pt x="262716" y="2336717"/>
                </a:lnTo>
                <a:lnTo>
                  <a:pt x="268292" y="2286303"/>
                </a:lnTo>
                <a:lnTo>
                  <a:pt x="270131" y="2235719"/>
                </a:lnTo>
                <a:lnTo>
                  <a:pt x="269664" y="2210488"/>
                </a:lnTo>
                <a:lnTo>
                  <a:pt x="265075" y="2158490"/>
                </a:lnTo>
                <a:lnTo>
                  <a:pt x="256829" y="2109642"/>
                </a:lnTo>
                <a:lnTo>
                  <a:pt x="248181" y="2072259"/>
                </a:lnTo>
                <a:lnTo>
                  <a:pt x="237460" y="2035444"/>
                </a:lnTo>
                <a:lnTo>
                  <a:pt x="224573" y="1999386"/>
                </a:lnTo>
                <a:lnTo>
                  <a:pt x="209426" y="1964270"/>
                </a:lnTo>
                <a:lnTo>
                  <a:pt x="191166" y="1929058"/>
                </a:lnTo>
                <a:lnTo>
                  <a:pt x="170120" y="1895041"/>
                </a:lnTo>
                <a:lnTo>
                  <a:pt x="147032" y="1862658"/>
                </a:lnTo>
                <a:lnTo>
                  <a:pt x="122309" y="1831582"/>
                </a:lnTo>
                <a:lnTo>
                  <a:pt x="96360" y="1801488"/>
                </a:lnTo>
                <a:lnTo>
                  <a:pt x="69593" y="1772047"/>
                </a:lnTo>
                <a:lnTo>
                  <a:pt x="33340" y="1733216"/>
                </a:lnTo>
                <a:lnTo>
                  <a:pt x="15257" y="1713574"/>
                </a:lnTo>
                <a:lnTo>
                  <a:pt x="6288" y="1703639"/>
                </a:lnTo>
                <a:lnTo>
                  <a:pt x="0" y="1696556"/>
                </a:lnTo>
                <a:lnTo>
                  <a:pt x="0" y="1564524"/>
                </a:lnTo>
                <a:lnTo>
                  <a:pt x="14166" y="1585529"/>
                </a:lnTo>
                <a:lnTo>
                  <a:pt x="22789" y="1598125"/>
                </a:lnTo>
                <a:lnTo>
                  <a:pt x="50200" y="1634703"/>
                </a:lnTo>
                <a:lnTo>
                  <a:pt x="79354" y="1669974"/>
                </a:lnTo>
                <a:lnTo>
                  <a:pt x="139952" y="1739208"/>
                </a:lnTo>
                <a:lnTo>
                  <a:pt x="150031" y="1750860"/>
                </a:lnTo>
                <a:lnTo>
                  <a:pt x="179685" y="1786494"/>
                </a:lnTo>
                <a:lnTo>
                  <a:pt x="207895" y="1823654"/>
                </a:lnTo>
                <a:lnTo>
                  <a:pt x="230648" y="1858938"/>
                </a:lnTo>
                <a:lnTo>
                  <a:pt x="251520" y="1895612"/>
                </a:lnTo>
                <a:lnTo>
                  <a:pt x="270268" y="1933430"/>
                </a:lnTo>
                <a:lnTo>
                  <a:pt x="286646" y="1972147"/>
                </a:lnTo>
                <a:lnTo>
                  <a:pt x="300408" y="2011518"/>
                </a:lnTo>
                <a:lnTo>
                  <a:pt x="311310" y="2051297"/>
                </a:lnTo>
                <a:lnTo>
                  <a:pt x="321802" y="2104645"/>
                </a:lnTo>
                <a:lnTo>
                  <a:pt x="328596" y="2158490"/>
                </a:lnTo>
                <a:lnTo>
                  <a:pt x="331242" y="2210488"/>
                </a:lnTo>
                <a:lnTo>
                  <a:pt x="331143" y="2239710"/>
                </a:lnTo>
                <a:lnTo>
                  <a:pt x="327781" y="2293737"/>
                </a:lnTo>
                <a:lnTo>
                  <a:pt x="320399" y="2347327"/>
                </a:lnTo>
                <a:lnTo>
                  <a:pt x="309021" y="2400191"/>
                </a:lnTo>
                <a:lnTo>
                  <a:pt x="293673" y="2452037"/>
                </a:lnTo>
                <a:lnTo>
                  <a:pt x="274376" y="2502576"/>
                </a:lnTo>
                <a:lnTo>
                  <a:pt x="251157" y="2551517"/>
                </a:lnTo>
                <a:lnTo>
                  <a:pt x="224039" y="2598569"/>
                </a:lnTo>
                <a:lnTo>
                  <a:pt x="189329" y="2647655"/>
                </a:lnTo>
                <a:lnTo>
                  <a:pt x="150745" y="2692915"/>
                </a:lnTo>
                <a:lnTo>
                  <a:pt x="108528" y="2733913"/>
                </a:lnTo>
                <a:lnTo>
                  <a:pt x="62921" y="2770213"/>
                </a:lnTo>
                <a:lnTo>
                  <a:pt x="14166" y="2801379"/>
                </a:lnTo>
                <a:lnTo>
                  <a:pt x="0" y="2808896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21" name="object 21"/>
          <p:cNvSpPr/>
          <p:nvPr/>
        </p:nvSpPr>
        <p:spPr>
          <a:xfrm>
            <a:off x="428" y="1420614"/>
            <a:ext cx="380059" cy="353489"/>
          </a:xfrm>
          <a:custGeom>
            <a:avLst/>
            <a:gdLst/>
            <a:ahLst/>
            <a:cxnLst/>
            <a:rect l="l" t="t" r="r" b="b"/>
            <a:pathLst>
              <a:path w="626745" h="582930">
                <a:moveTo>
                  <a:pt x="0" y="582741"/>
                </a:moveTo>
                <a:lnTo>
                  <a:pt x="0" y="502944"/>
                </a:lnTo>
                <a:lnTo>
                  <a:pt x="18497" y="489625"/>
                </a:lnTo>
                <a:lnTo>
                  <a:pt x="57480" y="462592"/>
                </a:lnTo>
                <a:lnTo>
                  <a:pt x="97129" y="436250"/>
                </a:lnTo>
                <a:lnTo>
                  <a:pt x="157586" y="397660"/>
                </a:lnTo>
                <a:lnTo>
                  <a:pt x="280543" y="321706"/>
                </a:lnTo>
                <a:lnTo>
                  <a:pt x="299938" y="309474"/>
                </a:lnTo>
                <a:lnTo>
                  <a:pt x="338717" y="284197"/>
                </a:lnTo>
                <a:lnTo>
                  <a:pt x="377156" y="257698"/>
                </a:lnTo>
                <a:lnTo>
                  <a:pt x="414868" y="229806"/>
                </a:lnTo>
                <a:lnTo>
                  <a:pt x="451467" y="200352"/>
                </a:lnTo>
                <a:lnTo>
                  <a:pt x="486564" y="169167"/>
                </a:lnTo>
                <a:lnTo>
                  <a:pt x="519772" y="136080"/>
                </a:lnTo>
                <a:lnTo>
                  <a:pt x="550704" y="100924"/>
                </a:lnTo>
                <a:lnTo>
                  <a:pt x="578972" y="63527"/>
                </a:lnTo>
                <a:lnTo>
                  <a:pt x="604189" y="23721"/>
                </a:lnTo>
                <a:lnTo>
                  <a:pt x="615971" y="2094"/>
                </a:lnTo>
                <a:lnTo>
                  <a:pt x="621688" y="0"/>
                </a:lnTo>
                <a:lnTo>
                  <a:pt x="626418" y="6091"/>
                </a:lnTo>
                <a:lnTo>
                  <a:pt x="624727" y="18688"/>
                </a:lnTo>
                <a:lnTo>
                  <a:pt x="619937" y="30802"/>
                </a:lnTo>
                <a:lnTo>
                  <a:pt x="604235" y="65965"/>
                </a:lnTo>
                <a:lnTo>
                  <a:pt x="579983" y="110297"/>
                </a:lnTo>
                <a:lnTo>
                  <a:pt x="551613" y="152033"/>
                </a:lnTo>
                <a:lnTo>
                  <a:pt x="527420" y="181840"/>
                </a:lnTo>
                <a:lnTo>
                  <a:pt x="500560" y="210529"/>
                </a:lnTo>
                <a:lnTo>
                  <a:pt x="471875" y="236650"/>
                </a:lnTo>
                <a:lnTo>
                  <a:pt x="442699" y="262081"/>
                </a:lnTo>
                <a:lnTo>
                  <a:pt x="413122" y="286731"/>
                </a:lnTo>
                <a:lnTo>
                  <a:pt x="383238" y="310507"/>
                </a:lnTo>
                <a:lnTo>
                  <a:pt x="343074" y="340689"/>
                </a:lnTo>
                <a:lnTo>
                  <a:pt x="157203" y="467068"/>
                </a:lnTo>
                <a:lnTo>
                  <a:pt x="118598" y="493742"/>
                </a:lnTo>
                <a:lnTo>
                  <a:pt x="80357" y="521021"/>
                </a:lnTo>
                <a:lnTo>
                  <a:pt x="42600" y="549124"/>
                </a:lnTo>
                <a:lnTo>
                  <a:pt x="5448" y="578268"/>
                </a:lnTo>
                <a:lnTo>
                  <a:pt x="0" y="582741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22" name="object 22"/>
          <p:cNvSpPr/>
          <p:nvPr/>
        </p:nvSpPr>
        <p:spPr>
          <a:xfrm>
            <a:off x="281549" y="2602612"/>
            <a:ext cx="157491" cy="598390"/>
          </a:xfrm>
          <a:custGeom>
            <a:avLst/>
            <a:gdLst/>
            <a:ahLst/>
            <a:cxnLst/>
            <a:rect l="l" t="t" r="r" b="b"/>
            <a:pathLst>
              <a:path w="259715" h="986789">
                <a:moveTo>
                  <a:pt x="106300" y="986548"/>
                </a:moveTo>
                <a:lnTo>
                  <a:pt x="98219" y="982081"/>
                </a:lnTo>
                <a:lnTo>
                  <a:pt x="91641" y="969322"/>
                </a:lnTo>
                <a:lnTo>
                  <a:pt x="86781" y="957650"/>
                </a:lnTo>
                <a:lnTo>
                  <a:pt x="76512" y="934790"/>
                </a:lnTo>
                <a:lnTo>
                  <a:pt x="60064" y="889431"/>
                </a:lnTo>
                <a:lnTo>
                  <a:pt x="53620" y="865093"/>
                </a:lnTo>
                <a:lnTo>
                  <a:pt x="49726" y="850990"/>
                </a:lnTo>
                <a:lnTo>
                  <a:pt x="36094" y="801104"/>
                </a:lnTo>
                <a:lnTo>
                  <a:pt x="27053" y="763432"/>
                </a:lnTo>
                <a:lnTo>
                  <a:pt x="19148" y="725845"/>
                </a:lnTo>
                <a:lnTo>
                  <a:pt x="11992" y="685503"/>
                </a:lnTo>
                <a:lnTo>
                  <a:pt x="4944" y="634691"/>
                </a:lnTo>
                <a:lnTo>
                  <a:pt x="1416" y="594735"/>
                </a:lnTo>
                <a:lnTo>
                  <a:pt x="0" y="514822"/>
                </a:lnTo>
                <a:lnTo>
                  <a:pt x="530" y="501503"/>
                </a:lnTo>
                <a:lnTo>
                  <a:pt x="3495" y="461546"/>
                </a:lnTo>
                <a:lnTo>
                  <a:pt x="10760" y="410670"/>
                </a:lnTo>
                <a:lnTo>
                  <a:pt x="21808" y="362206"/>
                </a:lnTo>
                <a:lnTo>
                  <a:pt x="36476" y="314080"/>
                </a:lnTo>
                <a:lnTo>
                  <a:pt x="54594" y="266681"/>
                </a:lnTo>
                <a:lnTo>
                  <a:pt x="75994" y="220396"/>
                </a:lnTo>
                <a:lnTo>
                  <a:pt x="100506" y="175612"/>
                </a:lnTo>
                <a:lnTo>
                  <a:pt x="127960" y="132718"/>
                </a:lnTo>
                <a:lnTo>
                  <a:pt x="158187" y="92099"/>
                </a:lnTo>
                <a:lnTo>
                  <a:pt x="191017" y="54144"/>
                </a:lnTo>
                <a:lnTo>
                  <a:pt x="226280" y="19241"/>
                </a:lnTo>
                <a:lnTo>
                  <a:pt x="253871" y="0"/>
                </a:lnTo>
                <a:lnTo>
                  <a:pt x="259133" y="4894"/>
                </a:lnTo>
                <a:lnTo>
                  <a:pt x="256614" y="14340"/>
                </a:lnTo>
                <a:lnTo>
                  <a:pt x="250329" y="24730"/>
                </a:lnTo>
                <a:lnTo>
                  <a:pt x="237478" y="45430"/>
                </a:lnTo>
                <a:lnTo>
                  <a:pt x="204432" y="97544"/>
                </a:lnTo>
                <a:lnTo>
                  <a:pt x="191170" y="118906"/>
                </a:lnTo>
                <a:lnTo>
                  <a:pt x="171618" y="151946"/>
                </a:lnTo>
                <a:lnTo>
                  <a:pt x="152844" y="186606"/>
                </a:lnTo>
                <a:lnTo>
                  <a:pt x="135265" y="223365"/>
                </a:lnTo>
                <a:lnTo>
                  <a:pt x="116411" y="270271"/>
                </a:lnTo>
                <a:lnTo>
                  <a:pt x="100008" y="318261"/>
                </a:lnTo>
                <a:lnTo>
                  <a:pt x="89451" y="354965"/>
                </a:lnTo>
                <a:lnTo>
                  <a:pt x="80498" y="392279"/>
                </a:lnTo>
                <a:lnTo>
                  <a:pt x="73246" y="430203"/>
                </a:lnTo>
                <a:lnTo>
                  <a:pt x="69161" y="468641"/>
                </a:lnTo>
                <a:lnTo>
                  <a:pt x="67259" y="514822"/>
                </a:lnTo>
                <a:lnTo>
                  <a:pt x="67578" y="568097"/>
                </a:lnTo>
                <a:lnTo>
                  <a:pt x="70311" y="621372"/>
                </a:lnTo>
                <a:lnTo>
                  <a:pt x="73803" y="661329"/>
                </a:lnTo>
                <a:lnTo>
                  <a:pt x="78201" y="699411"/>
                </a:lnTo>
                <a:lnTo>
                  <a:pt x="80141" y="714017"/>
                </a:lnTo>
                <a:lnTo>
                  <a:pt x="81544" y="726733"/>
                </a:lnTo>
                <a:lnTo>
                  <a:pt x="86735" y="764618"/>
                </a:lnTo>
                <a:lnTo>
                  <a:pt x="99549" y="838914"/>
                </a:lnTo>
                <a:lnTo>
                  <a:pt x="101773" y="851807"/>
                </a:lnTo>
                <a:lnTo>
                  <a:pt x="103868" y="865093"/>
                </a:lnTo>
                <a:lnTo>
                  <a:pt x="105367" y="875244"/>
                </a:lnTo>
                <a:lnTo>
                  <a:pt x="108777" y="900524"/>
                </a:lnTo>
                <a:lnTo>
                  <a:pt x="113466" y="937646"/>
                </a:lnTo>
                <a:lnTo>
                  <a:pt x="116896" y="963839"/>
                </a:lnTo>
                <a:lnTo>
                  <a:pt x="118781" y="977299"/>
                </a:lnTo>
                <a:lnTo>
                  <a:pt x="113836" y="984396"/>
                </a:lnTo>
                <a:lnTo>
                  <a:pt x="106300" y="986548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23" name="object 23"/>
          <p:cNvSpPr/>
          <p:nvPr/>
        </p:nvSpPr>
        <p:spPr>
          <a:xfrm>
            <a:off x="783182" y="2410659"/>
            <a:ext cx="286873" cy="241435"/>
          </a:xfrm>
          <a:custGeom>
            <a:avLst/>
            <a:gdLst/>
            <a:ahLst/>
            <a:cxnLst/>
            <a:rect l="l" t="t" r="r" b="b"/>
            <a:pathLst>
              <a:path w="473075" h="398145">
                <a:moveTo>
                  <a:pt x="9354" y="398134"/>
                </a:moveTo>
                <a:lnTo>
                  <a:pt x="3123" y="395526"/>
                </a:lnTo>
                <a:lnTo>
                  <a:pt x="0" y="388836"/>
                </a:lnTo>
                <a:lnTo>
                  <a:pt x="1777" y="380073"/>
                </a:lnTo>
                <a:lnTo>
                  <a:pt x="10248" y="371243"/>
                </a:lnTo>
                <a:lnTo>
                  <a:pt x="20558" y="364242"/>
                </a:lnTo>
                <a:lnTo>
                  <a:pt x="30760" y="357006"/>
                </a:lnTo>
                <a:lnTo>
                  <a:pt x="40880" y="349570"/>
                </a:lnTo>
                <a:lnTo>
                  <a:pt x="50943" y="341970"/>
                </a:lnTo>
                <a:lnTo>
                  <a:pt x="60973" y="334244"/>
                </a:lnTo>
                <a:lnTo>
                  <a:pt x="101267" y="302810"/>
                </a:lnTo>
                <a:lnTo>
                  <a:pt x="111508" y="295002"/>
                </a:lnTo>
                <a:lnTo>
                  <a:pt x="121865" y="287288"/>
                </a:lnTo>
                <a:lnTo>
                  <a:pt x="132364" y="279704"/>
                </a:lnTo>
                <a:lnTo>
                  <a:pt x="142085" y="272060"/>
                </a:lnTo>
                <a:lnTo>
                  <a:pt x="201011" y="226709"/>
                </a:lnTo>
                <a:lnTo>
                  <a:pt x="231270" y="202474"/>
                </a:lnTo>
                <a:lnTo>
                  <a:pt x="251906" y="184969"/>
                </a:lnTo>
                <a:lnTo>
                  <a:pt x="261192" y="177537"/>
                </a:lnTo>
                <a:lnTo>
                  <a:pt x="308398" y="137741"/>
                </a:lnTo>
                <a:lnTo>
                  <a:pt x="358436" y="93525"/>
                </a:lnTo>
                <a:lnTo>
                  <a:pt x="404475" y="48495"/>
                </a:lnTo>
                <a:lnTo>
                  <a:pt x="413729" y="39581"/>
                </a:lnTo>
                <a:lnTo>
                  <a:pt x="452498" y="7434"/>
                </a:lnTo>
                <a:lnTo>
                  <a:pt x="464864" y="0"/>
                </a:lnTo>
                <a:lnTo>
                  <a:pt x="471089" y="1421"/>
                </a:lnTo>
                <a:lnTo>
                  <a:pt x="472893" y="9211"/>
                </a:lnTo>
                <a:lnTo>
                  <a:pt x="466798" y="23039"/>
                </a:lnTo>
                <a:lnTo>
                  <a:pt x="440636" y="65694"/>
                </a:lnTo>
                <a:lnTo>
                  <a:pt x="415242" y="95745"/>
                </a:lnTo>
                <a:lnTo>
                  <a:pt x="387997" y="124042"/>
                </a:lnTo>
                <a:lnTo>
                  <a:pt x="343450" y="168242"/>
                </a:lnTo>
                <a:lnTo>
                  <a:pt x="306563" y="202923"/>
                </a:lnTo>
                <a:lnTo>
                  <a:pt x="277268" y="228338"/>
                </a:lnTo>
                <a:lnTo>
                  <a:pt x="267089" y="236659"/>
                </a:lnTo>
                <a:lnTo>
                  <a:pt x="258057" y="244470"/>
                </a:lnTo>
                <a:lnTo>
                  <a:pt x="220083" y="274716"/>
                </a:lnTo>
                <a:lnTo>
                  <a:pt x="167690" y="312372"/>
                </a:lnTo>
                <a:lnTo>
                  <a:pt x="134260" y="334463"/>
                </a:lnTo>
                <a:lnTo>
                  <a:pt x="90246" y="357992"/>
                </a:lnTo>
                <a:lnTo>
                  <a:pt x="32855" y="386183"/>
                </a:lnTo>
                <a:lnTo>
                  <a:pt x="21136" y="392069"/>
                </a:lnTo>
                <a:lnTo>
                  <a:pt x="9354" y="398134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24" name="object 24"/>
          <p:cNvSpPr/>
          <p:nvPr/>
        </p:nvSpPr>
        <p:spPr>
          <a:xfrm>
            <a:off x="428" y="3792745"/>
            <a:ext cx="1053989" cy="99788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25" name="object 25"/>
          <p:cNvSpPr/>
          <p:nvPr/>
        </p:nvSpPr>
        <p:spPr>
          <a:xfrm>
            <a:off x="398336" y="3245118"/>
            <a:ext cx="142089" cy="406243"/>
          </a:xfrm>
          <a:custGeom>
            <a:avLst/>
            <a:gdLst/>
            <a:ahLst/>
            <a:cxnLst/>
            <a:rect l="l" t="t" r="r" b="b"/>
            <a:pathLst>
              <a:path w="234315" h="669925">
                <a:moveTo>
                  <a:pt x="5547" y="669861"/>
                </a:moveTo>
                <a:lnTo>
                  <a:pt x="0" y="663252"/>
                </a:lnTo>
                <a:lnTo>
                  <a:pt x="2385" y="652711"/>
                </a:lnTo>
                <a:lnTo>
                  <a:pt x="12841" y="640695"/>
                </a:lnTo>
                <a:lnTo>
                  <a:pt x="23198" y="633816"/>
                </a:lnTo>
                <a:lnTo>
                  <a:pt x="32663" y="627330"/>
                </a:lnTo>
                <a:lnTo>
                  <a:pt x="72989" y="593467"/>
                </a:lnTo>
                <a:lnTo>
                  <a:pt x="102040" y="553670"/>
                </a:lnTo>
                <a:lnTo>
                  <a:pt x="120298" y="518754"/>
                </a:lnTo>
                <a:lnTo>
                  <a:pt x="138385" y="472042"/>
                </a:lnTo>
                <a:lnTo>
                  <a:pt x="148989" y="435034"/>
                </a:lnTo>
                <a:lnTo>
                  <a:pt x="161154" y="384373"/>
                </a:lnTo>
                <a:lnTo>
                  <a:pt x="171230" y="330021"/>
                </a:lnTo>
                <a:lnTo>
                  <a:pt x="178645" y="272175"/>
                </a:lnTo>
                <a:lnTo>
                  <a:pt x="181208" y="195962"/>
                </a:lnTo>
                <a:lnTo>
                  <a:pt x="180187" y="176718"/>
                </a:lnTo>
                <a:lnTo>
                  <a:pt x="175699" y="138661"/>
                </a:lnTo>
                <a:lnTo>
                  <a:pt x="161929" y="83404"/>
                </a:lnTo>
                <a:lnTo>
                  <a:pt x="138243" y="31543"/>
                </a:lnTo>
                <a:lnTo>
                  <a:pt x="127858" y="15244"/>
                </a:lnTo>
                <a:lnTo>
                  <a:pt x="127486" y="8257"/>
                </a:lnTo>
                <a:lnTo>
                  <a:pt x="131528" y="2596"/>
                </a:lnTo>
                <a:lnTo>
                  <a:pt x="138641" y="0"/>
                </a:lnTo>
                <a:lnTo>
                  <a:pt x="147478" y="2207"/>
                </a:lnTo>
                <a:lnTo>
                  <a:pt x="171606" y="32323"/>
                </a:lnTo>
                <a:lnTo>
                  <a:pt x="191045" y="65673"/>
                </a:lnTo>
                <a:lnTo>
                  <a:pt x="210517" y="110575"/>
                </a:lnTo>
                <a:lnTo>
                  <a:pt x="221589" y="147199"/>
                </a:lnTo>
                <a:lnTo>
                  <a:pt x="229766" y="186608"/>
                </a:lnTo>
                <a:lnTo>
                  <a:pt x="233379" y="234631"/>
                </a:lnTo>
                <a:lnTo>
                  <a:pt x="233795" y="247070"/>
                </a:lnTo>
                <a:lnTo>
                  <a:pt x="233562" y="297472"/>
                </a:lnTo>
                <a:lnTo>
                  <a:pt x="231569" y="335704"/>
                </a:lnTo>
                <a:lnTo>
                  <a:pt x="228204" y="374185"/>
                </a:lnTo>
                <a:lnTo>
                  <a:pt x="223638" y="412806"/>
                </a:lnTo>
                <a:lnTo>
                  <a:pt x="209786" y="461256"/>
                </a:lnTo>
                <a:lnTo>
                  <a:pt x="192431" y="508344"/>
                </a:lnTo>
                <a:lnTo>
                  <a:pt x="176125" y="542878"/>
                </a:lnTo>
                <a:lnTo>
                  <a:pt x="156227" y="576829"/>
                </a:lnTo>
                <a:lnTo>
                  <a:pt x="132405" y="607299"/>
                </a:lnTo>
                <a:lnTo>
                  <a:pt x="103287" y="634050"/>
                </a:lnTo>
                <a:lnTo>
                  <a:pt x="70107" y="654868"/>
                </a:lnTo>
                <a:lnTo>
                  <a:pt x="32539" y="667528"/>
                </a:lnTo>
                <a:lnTo>
                  <a:pt x="19222" y="669378"/>
                </a:lnTo>
                <a:lnTo>
                  <a:pt x="5547" y="669861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26" name="object 26"/>
          <p:cNvSpPr/>
          <p:nvPr/>
        </p:nvSpPr>
        <p:spPr>
          <a:xfrm>
            <a:off x="747710" y="3319058"/>
            <a:ext cx="38121" cy="198693"/>
          </a:xfrm>
          <a:custGeom>
            <a:avLst/>
            <a:gdLst/>
            <a:ahLst/>
            <a:cxnLst/>
            <a:rect l="l" t="t" r="r" b="b"/>
            <a:pathLst>
              <a:path w="62865" h="327660">
                <a:moveTo>
                  <a:pt x="22469" y="327149"/>
                </a:moveTo>
                <a:lnTo>
                  <a:pt x="15284" y="326067"/>
                </a:lnTo>
                <a:lnTo>
                  <a:pt x="10030" y="318906"/>
                </a:lnTo>
                <a:lnTo>
                  <a:pt x="10051" y="306623"/>
                </a:lnTo>
                <a:lnTo>
                  <a:pt x="11441" y="295011"/>
                </a:lnTo>
                <a:lnTo>
                  <a:pt x="12460" y="283231"/>
                </a:lnTo>
                <a:lnTo>
                  <a:pt x="13153" y="271272"/>
                </a:lnTo>
                <a:lnTo>
                  <a:pt x="13555" y="259404"/>
                </a:lnTo>
                <a:lnTo>
                  <a:pt x="13571" y="222403"/>
                </a:lnTo>
                <a:lnTo>
                  <a:pt x="12440" y="172226"/>
                </a:lnTo>
                <a:lnTo>
                  <a:pt x="12121" y="153848"/>
                </a:lnTo>
                <a:lnTo>
                  <a:pt x="10740" y="141336"/>
                </a:lnTo>
                <a:lnTo>
                  <a:pt x="9150" y="128820"/>
                </a:lnTo>
                <a:lnTo>
                  <a:pt x="4052" y="91208"/>
                </a:lnTo>
                <a:lnTo>
                  <a:pt x="2554" y="78639"/>
                </a:lnTo>
                <a:lnTo>
                  <a:pt x="1310" y="66050"/>
                </a:lnTo>
                <a:lnTo>
                  <a:pt x="414" y="53436"/>
                </a:lnTo>
                <a:lnTo>
                  <a:pt x="158" y="46332"/>
                </a:lnTo>
                <a:lnTo>
                  <a:pt x="0" y="34062"/>
                </a:lnTo>
                <a:lnTo>
                  <a:pt x="363" y="22215"/>
                </a:lnTo>
                <a:lnTo>
                  <a:pt x="740" y="15421"/>
                </a:lnTo>
                <a:lnTo>
                  <a:pt x="5005" y="5479"/>
                </a:lnTo>
                <a:lnTo>
                  <a:pt x="14200" y="0"/>
                </a:lnTo>
                <a:lnTo>
                  <a:pt x="24731" y="418"/>
                </a:lnTo>
                <a:lnTo>
                  <a:pt x="46216" y="34062"/>
                </a:lnTo>
                <a:lnTo>
                  <a:pt x="57255" y="71744"/>
                </a:lnTo>
                <a:lnTo>
                  <a:pt x="62066" y="110552"/>
                </a:lnTo>
                <a:lnTo>
                  <a:pt x="62532" y="123276"/>
                </a:lnTo>
                <a:lnTo>
                  <a:pt x="62310" y="141336"/>
                </a:lnTo>
                <a:lnTo>
                  <a:pt x="62073" y="147809"/>
                </a:lnTo>
                <a:lnTo>
                  <a:pt x="61253" y="159421"/>
                </a:lnTo>
                <a:lnTo>
                  <a:pt x="60900" y="172226"/>
                </a:lnTo>
                <a:lnTo>
                  <a:pt x="54758" y="222403"/>
                </a:lnTo>
                <a:lnTo>
                  <a:pt x="43005" y="271706"/>
                </a:lnTo>
                <a:lnTo>
                  <a:pt x="28245" y="321198"/>
                </a:lnTo>
                <a:lnTo>
                  <a:pt x="22469" y="327149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27" name="object 27"/>
          <p:cNvSpPr/>
          <p:nvPr/>
        </p:nvSpPr>
        <p:spPr>
          <a:xfrm>
            <a:off x="428" y="1052248"/>
            <a:ext cx="6931" cy="16558"/>
          </a:xfrm>
          <a:custGeom>
            <a:avLst/>
            <a:gdLst/>
            <a:ahLst/>
            <a:cxnLst/>
            <a:rect l="l" t="t" r="r" b="b"/>
            <a:pathLst>
              <a:path w="11430" h="27305">
                <a:moveTo>
                  <a:pt x="0" y="26744"/>
                </a:moveTo>
                <a:lnTo>
                  <a:pt x="0" y="0"/>
                </a:lnTo>
                <a:lnTo>
                  <a:pt x="2786" y="133"/>
                </a:lnTo>
                <a:lnTo>
                  <a:pt x="9255" y="5920"/>
                </a:lnTo>
                <a:lnTo>
                  <a:pt x="10874" y="13931"/>
                </a:lnTo>
                <a:lnTo>
                  <a:pt x="6094" y="21065"/>
                </a:lnTo>
                <a:lnTo>
                  <a:pt x="0" y="26744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28" name="object 28"/>
          <p:cNvSpPr/>
          <p:nvPr/>
        </p:nvSpPr>
        <p:spPr>
          <a:xfrm>
            <a:off x="428" y="1168260"/>
            <a:ext cx="63921" cy="175975"/>
          </a:xfrm>
          <a:custGeom>
            <a:avLst/>
            <a:gdLst/>
            <a:ahLst/>
            <a:cxnLst/>
            <a:rect l="l" t="t" r="r" b="b"/>
            <a:pathLst>
              <a:path w="105410" h="290194">
                <a:moveTo>
                  <a:pt x="0" y="289885"/>
                </a:moveTo>
                <a:lnTo>
                  <a:pt x="0" y="124083"/>
                </a:lnTo>
                <a:lnTo>
                  <a:pt x="1352" y="121246"/>
                </a:lnTo>
                <a:lnTo>
                  <a:pt x="26436" y="78662"/>
                </a:lnTo>
                <a:lnTo>
                  <a:pt x="57331" y="39178"/>
                </a:lnTo>
                <a:lnTo>
                  <a:pt x="94996" y="3217"/>
                </a:lnTo>
                <a:lnTo>
                  <a:pt x="99143" y="0"/>
                </a:lnTo>
                <a:lnTo>
                  <a:pt x="105054" y="3217"/>
                </a:lnTo>
                <a:lnTo>
                  <a:pt x="102959" y="11374"/>
                </a:lnTo>
                <a:lnTo>
                  <a:pt x="93571" y="23689"/>
                </a:lnTo>
                <a:lnTo>
                  <a:pt x="84764" y="36401"/>
                </a:lnTo>
                <a:lnTo>
                  <a:pt x="61589" y="76644"/>
                </a:lnTo>
                <a:lnTo>
                  <a:pt x="42774" y="119474"/>
                </a:lnTo>
                <a:lnTo>
                  <a:pt x="27663" y="164157"/>
                </a:lnTo>
                <a:lnTo>
                  <a:pt x="15603" y="209958"/>
                </a:lnTo>
                <a:lnTo>
                  <a:pt x="5941" y="256139"/>
                </a:lnTo>
                <a:lnTo>
                  <a:pt x="3140" y="271491"/>
                </a:lnTo>
                <a:lnTo>
                  <a:pt x="0" y="289885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29" name="object 29"/>
          <p:cNvSpPr/>
          <p:nvPr/>
        </p:nvSpPr>
        <p:spPr>
          <a:xfrm>
            <a:off x="54803" y="1332547"/>
            <a:ext cx="89720" cy="225648"/>
          </a:xfrm>
          <a:custGeom>
            <a:avLst/>
            <a:gdLst/>
            <a:ahLst/>
            <a:cxnLst/>
            <a:rect l="l" t="t" r="r" b="b"/>
            <a:pathLst>
              <a:path w="147954" h="372110">
                <a:moveTo>
                  <a:pt x="15694" y="371577"/>
                </a:moveTo>
                <a:lnTo>
                  <a:pt x="5732" y="365831"/>
                </a:lnTo>
                <a:lnTo>
                  <a:pt x="1154" y="353194"/>
                </a:lnTo>
                <a:lnTo>
                  <a:pt x="908" y="341638"/>
                </a:lnTo>
                <a:lnTo>
                  <a:pt x="149" y="318025"/>
                </a:lnTo>
                <a:lnTo>
                  <a:pt x="515" y="279917"/>
                </a:lnTo>
                <a:lnTo>
                  <a:pt x="10849" y="217857"/>
                </a:lnTo>
                <a:lnTo>
                  <a:pt x="20555" y="180531"/>
                </a:lnTo>
                <a:lnTo>
                  <a:pt x="35296" y="140351"/>
                </a:lnTo>
                <a:lnTo>
                  <a:pt x="51521" y="105411"/>
                </a:lnTo>
                <a:lnTo>
                  <a:pt x="70007" y="72087"/>
                </a:lnTo>
                <a:lnTo>
                  <a:pt x="99516" y="30839"/>
                </a:lnTo>
                <a:lnTo>
                  <a:pt x="126298" y="2794"/>
                </a:lnTo>
                <a:lnTo>
                  <a:pt x="131335" y="0"/>
                </a:lnTo>
                <a:lnTo>
                  <a:pt x="140810" y="578"/>
                </a:lnTo>
                <a:lnTo>
                  <a:pt x="147555" y="6054"/>
                </a:lnTo>
                <a:lnTo>
                  <a:pt x="146478" y="14902"/>
                </a:lnTo>
                <a:lnTo>
                  <a:pt x="127390" y="67123"/>
                </a:lnTo>
                <a:lnTo>
                  <a:pt x="86603" y="170586"/>
                </a:lnTo>
                <a:lnTo>
                  <a:pt x="79891" y="187951"/>
                </a:lnTo>
                <a:lnTo>
                  <a:pt x="60628" y="240676"/>
                </a:lnTo>
                <a:lnTo>
                  <a:pt x="43441" y="294793"/>
                </a:lnTo>
                <a:lnTo>
                  <a:pt x="33620" y="331928"/>
                </a:lnTo>
                <a:lnTo>
                  <a:pt x="25449" y="370106"/>
                </a:lnTo>
                <a:lnTo>
                  <a:pt x="15694" y="371577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30" name="object 30"/>
          <p:cNvSpPr/>
          <p:nvPr/>
        </p:nvSpPr>
        <p:spPr>
          <a:xfrm>
            <a:off x="168479" y="1390346"/>
            <a:ext cx="58530" cy="103582"/>
          </a:xfrm>
          <a:custGeom>
            <a:avLst/>
            <a:gdLst/>
            <a:ahLst/>
            <a:cxnLst/>
            <a:rect l="l" t="t" r="r" b="b"/>
            <a:pathLst>
              <a:path w="96520" h="170814">
                <a:moveTo>
                  <a:pt x="23461" y="170507"/>
                </a:moveTo>
                <a:lnTo>
                  <a:pt x="15251" y="169958"/>
                </a:lnTo>
                <a:lnTo>
                  <a:pt x="7772" y="165866"/>
                </a:lnTo>
                <a:lnTo>
                  <a:pt x="2271" y="158696"/>
                </a:lnTo>
                <a:lnTo>
                  <a:pt x="0" y="148915"/>
                </a:lnTo>
                <a:lnTo>
                  <a:pt x="2205" y="136990"/>
                </a:lnTo>
                <a:lnTo>
                  <a:pt x="18618" y="89745"/>
                </a:lnTo>
                <a:lnTo>
                  <a:pt x="36363" y="53932"/>
                </a:lnTo>
                <a:lnTo>
                  <a:pt x="60000" y="23518"/>
                </a:lnTo>
                <a:lnTo>
                  <a:pt x="68189" y="13883"/>
                </a:lnTo>
                <a:lnTo>
                  <a:pt x="76062" y="4342"/>
                </a:lnTo>
                <a:lnTo>
                  <a:pt x="82552" y="0"/>
                </a:lnTo>
                <a:lnTo>
                  <a:pt x="90993" y="581"/>
                </a:lnTo>
                <a:lnTo>
                  <a:pt x="96034" y="7105"/>
                </a:lnTo>
                <a:lnTo>
                  <a:pt x="88653" y="54291"/>
                </a:lnTo>
                <a:lnTo>
                  <a:pt x="70476" y="100228"/>
                </a:lnTo>
                <a:lnTo>
                  <a:pt x="46821" y="143192"/>
                </a:lnTo>
                <a:lnTo>
                  <a:pt x="31152" y="167044"/>
                </a:lnTo>
                <a:lnTo>
                  <a:pt x="23461" y="170507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31" name="object 31"/>
          <p:cNvSpPr/>
          <p:nvPr/>
        </p:nvSpPr>
        <p:spPr>
          <a:xfrm>
            <a:off x="428" y="3233422"/>
            <a:ext cx="72007" cy="80093"/>
          </a:xfrm>
          <a:custGeom>
            <a:avLst/>
            <a:gdLst/>
            <a:ahLst/>
            <a:cxnLst/>
            <a:rect l="l" t="t" r="r" b="b"/>
            <a:pathLst>
              <a:path w="118745" h="132079">
                <a:moveTo>
                  <a:pt x="0" y="131490"/>
                </a:moveTo>
                <a:lnTo>
                  <a:pt x="0" y="72609"/>
                </a:lnTo>
                <a:lnTo>
                  <a:pt x="6709" y="68548"/>
                </a:lnTo>
                <a:lnTo>
                  <a:pt x="19583" y="60287"/>
                </a:lnTo>
                <a:lnTo>
                  <a:pt x="56606" y="33594"/>
                </a:lnTo>
                <a:lnTo>
                  <a:pt x="90850" y="4094"/>
                </a:lnTo>
                <a:lnTo>
                  <a:pt x="98921" y="0"/>
                </a:lnTo>
                <a:lnTo>
                  <a:pt x="107909" y="990"/>
                </a:lnTo>
                <a:lnTo>
                  <a:pt x="115180" y="5749"/>
                </a:lnTo>
                <a:lnTo>
                  <a:pt x="118358" y="12693"/>
                </a:lnTo>
                <a:lnTo>
                  <a:pt x="115066" y="20238"/>
                </a:lnTo>
                <a:lnTo>
                  <a:pt x="82570" y="59831"/>
                </a:lnTo>
                <a:lnTo>
                  <a:pt x="46886" y="95066"/>
                </a:lnTo>
                <a:lnTo>
                  <a:pt x="8096" y="125941"/>
                </a:lnTo>
                <a:lnTo>
                  <a:pt x="0" y="131490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32" name="object 32"/>
          <p:cNvSpPr/>
          <p:nvPr/>
        </p:nvSpPr>
        <p:spPr>
          <a:xfrm>
            <a:off x="168309" y="389528"/>
            <a:ext cx="1110911" cy="309592"/>
          </a:xfrm>
          <a:custGeom>
            <a:avLst/>
            <a:gdLst/>
            <a:ahLst/>
            <a:cxnLst/>
            <a:rect l="l" t="t" r="r" b="b"/>
            <a:pathLst>
              <a:path w="1831975" h="510540">
                <a:moveTo>
                  <a:pt x="15544" y="510543"/>
                </a:moveTo>
                <a:lnTo>
                  <a:pt x="7522" y="510321"/>
                </a:lnTo>
                <a:lnTo>
                  <a:pt x="1616" y="505438"/>
                </a:lnTo>
                <a:lnTo>
                  <a:pt x="0" y="496727"/>
                </a:lnTo>
                <a:lnTo>
                  <a:pt x="4844" y="485020"/>
                </a:lnTo>
                <a:lnTo>
                  <a:pt x="32116" y="445789"/>
                </a:lnTo>
                <a:lnTo>
                  <a:pt x="57352" y="414968"/>
                </a:lnTo>
                <a:lnTo>
                  <a:pt x="101504" y="370479"/>
                </a:lnTo>
                <a:lnTo>
                  <a:pt x="140520" y="332023"/>
                </a:lnTo>
                <a:lnTo>
                  <a:pt x="178323" y="298602"/>
                </a:lnTo>
                <a:lnTo>
                  <a:pt x="207689" y="274112"/>
                </a:lnTo>
                <a:lnTo>
                  <a:pt x="237925" y="250483"/>
                </a:lnTo>
                <a:lnTo>
                  <a:pt x="269031" y="228044"/>
                </a:lnTo>
                <a:lnTo>
                  <a:pt x="320848" y="194356"/>
                </a:lnTo>
                <a:lnTo>
                  <a:pt x="383894" y="157842"/>
                </a:lnTo>
                <a:lnTo>
                  <a:pt x="449169" y="124864"/>
                </a:lnTo>
                <a:lnTo>
                  <a:pt x="516381" y="95518"/>
                </a:lnTo>
                <a:lnTo>
                  <a:pt x="585239" y="69901"/>
                </a:lnTo>
                <a:lnTo>
                  <a:pt x="655454" y="48111"/>
                </a:lnTo>
                <a:lnTo>
                  <a:pt x="726734" y="30243"/>
                </a:lnTo>
                <a:lnTo>
                  <a:pt x="798789" y="16396"/>
                </a:lnTo>
                <a:lnTo>
                  <a:pt x="871328" y="6665"/>
                </a:lnTo>
                <a:lnTo>
                  <a:pt x="944061" y="1148"/>
                </a:lnTo>
                <a:lnTo>
                  <a:pt x="980410" y="0"/>
                </a:lnTo>
                <a:lnTo>
                  <a:pt x="1000358" y="179"/>
                </a:lnTo>
                <a:lnTo>
                  <a:pt x="1040086" y="1566"/>
                </a:lnTo>
                <a:lnTo>
                  <a:pt x="1079607" y="4225"/>
                </a:lnTo>
                <a:lnTo>
                  <a:pt x="1118947" y="8034"/>
                </a:lnTo>
                <a:lnTo>
                  <a:pt x="1158130" y="12872"/>
                </a:lnTo>
                <a:lnTo>
                  <a:pt x="1197180" y="18618"/>
                </a:lnTo>
                <a:lnTo>
                  <a:pt x="1236120" y="25151"/>
                </a:lnTo>
                <a:lnTo>
                  <a:pt x="1274976" y="32351"/>
                </a:lnTo>
                <a:lnTo>
                  <a:pt x="1333153" y="44133"/>
                </a:lnTo>
                <a:lnTo>
                  <a:pt x="1416481" y="61868"/>
                </a:lnTo>
                <a:lnTo>
                  <a:pt x="1428167" y="64208"/>
                </a:lnTo>
                <a:lnTo>
                  <a:pt x="992257" y="64208"/>
                </a:lnTo>
                <a:lnTo>
                  <a:pt x="954206" y="64755"/>
                </a:lnTo>
                <a:lnTo>
                  <a:pt x="900174" y="67353"/>
                </a:lnTo>
                <a:lnTo>
                  <a:pt x="846686" y="72783"/>
                </a:lnTo>
                <a:lnTo>
                  <a:pt x="793744" y="80720"/>
                </a:lnTo>
                <a:lnTo>
                  <a:pt x="740121" y="91104"/>
                </a:lnTo>
                <a:lnTo>
                  <a:pt x="689493" y="102805"/>
                </a:lnTo>
                <a:lnTo>
                  <a:pt x="638186" y="116299"/>
                </a:lnTo>
                <a:lnTo>
                  <a:pt x="586325" y="132463"/>
                </a:lnTo>
                <a:lnTo>
                  <a:pt x="534811" y="151369"/>
                </a:lnTo>
                <a:lnTo>
                  <a:pt x="484121" y="172497"/>
                </a:lnTo>
                <a:lnTo>
                  <a:pt x="434095" y="195870"/>
                </a:lnTo>
                <a:lnTo>
                  <a:pt x="384575" y="221514"/>
                </a:lnTo>
                <a:lnTo>
                  <a:pt x="335399" y="249453"/>
                </a:lnTo>
                <a:lnTo>
                  <a:pt x="302729" y="269367"/>
                </a:lnTo>
                <a:lnTo>
                  <a:pt x="256317" y="300184"/>
                </a:lnTo>
                <a:lnTo>
                  <a:pt x="215439" y="329483"/>
                </a:lnTo>
                <a:lnTo>
                  <a:pt x="184694" y="353239"/>
                </a:lnTo>
                <a:lnTo>
                  <a:pt x="154287" y="378758"/>
                </a:lnTo>
                <a:lnTo>
                  <a:pt x="107572" y="421249"/>
                </a:lnTo>
                <a:lnTo>
                  <a:pt x="70738" y="455736"/>
                </a:lnTo>
                <a:lnTo>
                  <a:pt x="43206" y="482487"/>
                </a:lnTo>
                <a:lnTo>
                  <a:pt x="24772" y="501035"/>
                </a:lnTo>
                <a:lnTo>
                  <a:pt x="15544" y="510543"/>
                </a:lnTo>
                <a:close/>
              </a:path>
              <a:path w="1831975" h="510540">
                <a:moveTo>
                  <a:pt x="1618837" y="143508"/>
                </a:moveTo>
                <a:lnTo>
                  <a:pt x="1571928" y="142322"/>
                </a:lnTo>
                <a:lnTo>
                  <a:pt x="1525006" y="138520"/>
                </a:lnTo>
                <a:lnTo>
                  <a:pt x="1478290" y="132684"/>
                </a:lnTo>
                <a:lnTo>
                  <a:pt x="1431998" y="125395"/>
                </a:lnTo>
                <a:lnTo>
                  <a:pt x="1226257" y="87655"/>
                </a:lnTo>
                <a:lnTo>
                  <a:pt x="1184501" y="80720"/>
                </a:lnTo>
                <a:lnTo>
                  <a:pt x="1129322" y="72906"/>
                </a:lnTo>
                <a:lnTo>
                  <a:pt x="1090464" y="68680"/>
                </a:lnTo>
                <a:lnTo>
                  <a:pt x="1051411" y="65738"/>
                </a:lnTo>
                <a:lnTo>
                  <a:pt x="1012068" y="64297"/>
                </a:lnTo>
                <a:lnTo>
                  <a:pt x="992257" y="64208"/>
                </a:lnTo>
                <a:lnTo>
                  <a:pt x="1428167" y="64208"/>
                </a:lnTo>
                <a:lnTo>
                  <a:pt x="1482704" y="74477"/>
                </a:lnTo>
                <a:lnTo>
                  <a:pt x="1526601" y="81500"/>
                </a:lnTo>
                <a:lnTo>
                  <a:pt x="1570437" y="87107"/>
                </a:lnTo>
                <a:lnTo>
                  <a:pt x="1614334" y="91031"/>
                </a:lnTo>
                <a:lnTo>
                  <a:pt x="1658412" y="93006"/>
                </a:lnTo>
                <a:lnTo>
                  <a:pt x="1830491" y="93179"/>
                </a:lnTo>
                <a:lnTo>
                  <a:pt x="1831484" y="97004"/>
                </a:lnTo>
                <a:lnTo>
                  <a:pt x="1779779" y="118675"/>
                </a:lnTo>
                <a:lnTo>
                  <a:pt x="1734628" y="131218"/>
                </a:lnTo>
                <a:lnTo>
                  <a:pt x="1688702" y="139113"/>
                </a:lnTo>
                <a:lnTo>
                  <a:pt x="1642220" y="142939"/>
                </a:lnTo>
                <a:lnTo>
                  <a:pt x="1618837" y="143508"/>
                </a:lnTo>
                <a:close/>
              </a:path>
              <a:path w="1831975" h="510540">
                <a:moveTo>
                  <a:pt x="1830491" y="93179"/>
                </a:moveTo>
                <a:lnTo>
                  <a:pt x="1680558" y="93179"/>
                </a:lnTo>
                <a:lnTo>
                  <a:pt x="1702794" y="92765"/>
                </a:lnTo>
                <a:lnTo>
                  <a:pt x="1725135" y="91730"/>
                </a:lnTo>
                <a:lnTo>
                  <a:pt x="1747598" y="90042"/>
                </a:lnTo>
                <a:lnTo>
                  <a:pt x="1770275" y="87655"/>
                </a:lnTo>
                <a:lnTo>
                  <a:pt x="1792948" y="84570"/>
                </a:lnTo>
                <a:lnTo>
                  <a:pt x="1815865" y="80720"/>
                </a:lnTo>
                <a:lnTo>
                  <a:pt x="1821413" y="82035"/>
                </a:lnTo>
                <a:lnTo>
                  <a:pt x="1829383" y="88916"/>
                </a:lnTo>
                <a:lnTo>
                  <a:pt x="1830491" y="93179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33" name="object 33"/>
          <p:cNvSpPr/>
          <p:nvPr/>
        </p:nvSpPr>
        <p:spPr>
          <a:xfrm>
            <a:off x="3586894" y="2321505"/>
            <a:ext cx="72777" cy="126301"/>
          </a:xfrm>
          <a:custGeom>
            <a:avLst/>
            <a:gdLst/>
            <a:ahLst/>
            <a:cxnLst/>
            <a:rect l="l" t="t" r="r" b="b"/>
            <a:pathLst>
              <a:path w="120014" h="208279">
                <a:moveTo>
                  <a:pt x="100119" y="208279"/>
                </a:moveTo>
                <a:lnTo>
                  <a:pt x="55486" y="189864"/>
                </a:lnTo>
                <a:lnTo>
                  <a:pt x="24230" y="151360"/>
                </a:lnTo>
                <a:lnTo>
                  <a:pt x="8719" y="115130"/>
                </a:lnTo>
                <a:lnTo>
                  <a:pt x="765" y="76129"/>
                </a:lnTo>
                <a:lnTo>
                  <a:pt x="0" y="50157"/>
                </a:lnTo>
                <a:lnTo>
                  <a:pt x="1054" y="37533"/>
                </a:lnTo>
                <a:lnTo>
                  <a:pt x="20335" y="399"/>
                </a:lnTo>
                <a:lnTo>
                  <a:pt x="29585" y="0"/>
                </a:lnTo>
                <a:lnTo>
                  <a:pt x="38945" y="3278"/>
                </a:lnTo>
                <a:lnTo>
                  <a:pt x="47417" y="9894"/>
                </a:lnTo>
                <a:lnTo>
                  <a:pt x="54003" y="19507"/>
                </a:lnTo>
                <a:lnTo>
                  <a:pt x="57706" y="31777"/>
                </a:lnTo>
                <a:lnTo>
                  <a:pt x="59412" y="43208"/>
                </a:lnTo>
                <a:lnTo>
                  <a:pt x="61354" y="54784"/>
                </a:lnTo>
                <a:lnTo>
                  <a:pt x="74756" y="104534"/>
                </a:lnTo>
                <a:lnTo>
                  <a:pt x="93752" y="141450"/>
                </a:lnTo>
                <a:lnTo>
                  <a:pt x="100726" y="152172"/>
                </a:lnTo>
                <a:lnTo>
                  <a:pt x="107300" y="162681"/>
                </a:lnTo>
                <a:lnTo>
                  <a:pt x="113041" y="173237"/>
                </a:lnTo>
                <a:lnTo>
                  <a:pt x="117518" y="184099"/>
                </a:lnTo>
                <a:lnTo>
                  <a:pt x="119455" y="190024"/>
                </a:lnTo>
                <a:lnTo>
                  <a:pt x="117915" y="198833"/>
                </a:lnTo>
                <a:lnTo>
                  <a:pt x="111118" y="205192"/>
                </a:lnTo>
                <a:lnTo>
                  <a:pt x="100119" y="208279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34" name="object 34"/>
          <p:cNvSpPr/>
          <p:nvPr/>
        </p:nvSpPr>
        <p:spPr>
          <a:xfrm>
            <a:off x="398754" y="1688637"/>
            <a:ext cx="85099" cy="136698"/>
          </a:xfrm>
          <a:custGeom>
            <a:avLst/>
            <a:gdLst/>
            <a:ahLst/>
            <a:cxnLst/>
            <a:rect l="l" t="t" r="r" b="b"/>
            <a:pathLst>
              <a:path w="140334" h="225425">
                <a:moveTo>
                  <a:pt x="18919" y="225090"/>
                </a:moveTo>
                <a:lnTo>
                  <a:pt x="10414" y="221981"/>
                </a:lnTo>
                <a:lnTo>
                  <a:pt x="3693" y="215083"/>
                </a:lnTo>
                <a:lnTo>
                  <a:pt x="0" y="205366"/>
                </a:lnTo>
                <a:lnTo>
                  <a:pt x="134" y="192630"/>
                </a:lnTo>
                <a:lnTo>
                  <a:pt x="13768" y="144036"/>
                </a:lnTo>
                <a:lnTo>
                  <a:pt x="29211" y="107473"/>
                </a:lnTo>
                <a:lnTo>
                  <a:pt x="48997" y="72017"/>
                </a:lnTo>
                <a:lnTo>
                  <a:pt x="71928" y="40386"/>
                </a:lnTo>
                <a:lnTo>
                  <a:pt x="98471" y="12789"/>
                </a:lnTo>
                <a:lnTo>
                  <a:pt x="120143" y="0"/>
                </a:lnTo>
                <a:lnTo>
                  <a:pt x="129847" y="3445"/>
                </a:lnTo>
                <a:lnTo>
                  <a:pt x="137231" y="11867"/>
                </a:lnTo>
                <a:lnTo>
                  <a:pt x="140093" y="23931"/>
                </a:lnTo>
                <a:lnTo>
                  <a:pt x="138792" y="35921"/>
                </a:lnTo>
                <a:lnTo>
                  <a:pt x="125862" y="84001"/>
                </a:lnTo>
                <a:lnTo>
                  <a:pt x="109229" y="119564"/>
                </a:lnTo>
                <a:lnTo>
                  <a:pt x="88202" y="153522"/>
                </a:lnTo>
                <a:lnTo>
                  <a:pt x="63764" y="185536"/>
                </a:lnTo>
                <a:lnTo>
                  <a:pt x="36853" y="215083"/>
                </a:lnTo>
                <a:lnTo>
                  <a:pt x="18919" y="225090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35" name="object 35"/>
          <p:cNvSpPr/>
          <p:nvPr/>
        </p:nvSpPr>
        <p:spPr>
          <a:xfrm>
            <a:off x="2157653" y="1445609"/>
            <a:ext cx="218717" cy="54679"/>
          </a:xfrm>
          <a:custGeom>
            <a:avLst/>
            <a:gdLst/>
            <a:ahLst/>
            <a:cxnLst/>
            <a:rect l="l" t="t" r="r" b="b"/>
            <a:pathLst>
              <a:path w="360679" h="90169">
                <a:moveTo>
                  <a:pt x="299697" y="89955"/>
                </a:moveTo>
                <a:lnTo>
                  <a:pt x="250713" y="87644"/>
                </a:lnTo>
                <a:lnTo>
                  <a:pt x="212362" y="82751"/>
                </a:lnTo>
                <a:lnTo>
                  <a:pt x="172459" y="75739"/>
                </a:lnTo>
                <a:lnTo>
                  <a:pt x="158786" y="73022"/>
                </a:lnTo>
                <a:lnTo>
                  <a:pt x="122109" y="67863"/>
                </a:lnTo>
                <a:lnTo>
                  <a:pt x="83789" y="60768"/>
                </a:lnTo>
                <a:lnTo>
                  <a:pt x="45964" y="49429"/>
                </a:lnTo>
                <a:lnTo>
                  <a:pt x="10774" y="31535"/>
                </a:lnTo>
                <a:lnTo>
                  <a:pt x="0" y="23715"/>
                </a:lnTo>
                <a:lnTo>
                  <a:pt x="307" y="13218"/>
                </a:lnTo>
                <a:lnTo>
                  <a:pt x="47770" y="101"/>
                </a:lnTo>
                <a:lnTo>
                  <a:pt x="60314" y="0"/>
                </a:lnTo>
                <a:lnTo>
                  <a:pt x="72933" y="552"/>
                </a:lnTo>
                <a:lnTo>
                  <a:pt x="110840" y="5128"/>
                </a:lnTo>
                <a:lnTo>
                  <a:pt x="171826" y="16424"/>
                </a:lnTo>
                <a:lnTo>
                  <a:pt x="183341" y="18327"/>
                </a:lnTo>
                <a:lnTo>
                  <a:pt x="221567" y="23715"/>
                </a:lnTo>
                <a:lnTo>
                  <a:pt x="270917" y="32924"/>
                </a:lnTo>
                <a:lnTo>
                  <a:pt x="319442" y="47060"/>
                </a:lnTo>
                <a:lnTo>
                  <a:pt x="355534" y="62542"/>
                </a:lnTo>
                <a:lnTo>
                  <a:pt x="355942" y="62687"/>
                </a:lnTo>
                <a:lnTo>
                  <a:pt x="360552" y="67863"/>
                </a:lnTo>
                <a:lnTo>
                  <a:pt x="360599" y="69683"/>
                </a:lnTo>
                <a:lnTo>
                  <a:pt x="358900" y="76493"/>
                </a:lnTo>
                <a:lnTo>
                  <a:pt x="350147" y="84069"/>
                </a:lnTo>
                <a:lnTo>
                  <a:pt x="335020" y="87838"/>
                </a:lnTo>
                <a:lnTo>
                  <a:pt x="323369" y="88949"/>
                </a:lnTo>
                <a:lnTo>
                  <a:pt x="311596" y="89648"/>
                </a:lnTo>
                <a:lnTo>
                  <a:pt x="299697" y="89955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36" name="object 36"/>
          <p:cNvSpPr/>
          <p:nvPr/>
        </p:nvSpPr>
        <p:spPr>
          <a:xfrm>
            <a:off x="1608090" y="1197450"/>
            <a:ext cx="45823" cy="90875"/>
          </a:xfrm>
          <a:custGeom>
            <a:avLst/>
            <a:gdLst/>
            <a:ahLst/>
            <a:cxnLst/>
            <a:rect l="l" t="t" r="r" b="b"/>
            <a:pathLst>
              <a:path w="75564" h="149860">
                <a:moveTo>
                  <a:pt x="65711" y="149808"/>
                </a:moveTo>
                <a:lnTo>
                  <a:pt x="30054" y="132298"/>
                </a:lnTo>
                <a:lnTo>
                  <a:pt x="9749" y="99940"/>
                </a:lnTo>
                <a:lnTo>
                  <a:pt x="831" y="62298"/>
                </a:lnTo>
                <a:lnTo>
                  <a:pt x="0" y="49285"/>
                </a:lnTo>
                <a:lnTo>
                  <a:pt x="99" y="36292"/>
                </a:lnTo>
                <a:lnTo>
                  <a:pt x="1047" y="23472"/>
                </a:lnTo>
                <a:lnTo>
                  <a:pt x="2759" y="10976"/>
                </a:lnTo>
                <a:lnTo>
                  <a:pt x="9828" y="2389"/>
                </a:lnTo>
                <a:lnTo>
                  <a:pt x="21202" y="0"/>
                </a:lnTo>
                <a:lnTo>
                  <a:pt x="32621" y="4106"/>
                </a:lnTo>
                <a:lnTo>
                  <a:pt x="39822" y="15010"/>
                </a:lnTo>
                <a:lnTo>
                  <a:pt x="43667" y="27673"/>
                </a:lnTo>
                <a:lnTo>
                  <a:pt x="47804" y="39990"/>
                </a:lnTo>
                <a:lnTo>
                  <a:pt x="64626" y="87777"/>
                </a:lnTo>
                <a:lnTo>
                  <a:pt x="75215" y="136785"/>
                </a:lnTo>
                <a:lnTo>
                  <a:pt x="75454" y="141202"/>
                </a:lnTo>
                <a:lnTo>
                  <a:pt x="73196" y="146637"/>
                </a:lnTo>
                <a:lnTo>
                  <a:pt x="65711" y="149808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37" name="object 37"/>
          <p:cNvSpPr/>
          <p:nvPr/>
        </p:nvSpPr>
        <p:spPr>
          <a:xfrm>
            <a:off x="72652" y="1238791"/>
            <a:ext cx="558344" cy="562964"/>
          </a:xfrm>
          <a:custGeom>
            <a:avLst/>
            <a:gdLst/>
            <a:ahLst/>
            <a:cxnLst/>
            <a:rect l="l" t="t" r="r" b="b"/>
            <a:pathLst>
              <a:path w="920750" h="928369">
                <a:moveTo>
                  <a:pt x="0" y="387457"/>
                </a:moveTo>
                <a:lnTo>
                  <a:pt x="15647" y="351218"/>
                </a:lnTo>
                <a:lnTo>
                  <a:pt x="42441" y="304782"/>
                </a:lnTo>
                <a:lnTo>
                  <a:pt x="64329" y="269859"/>
                </a:lnTo>
                <a:lnTo>
                  <a:pt x="87658" y="234053"/>
                </a:lnTo>
                <a:lnTo>
                  <a:pt x="110903" y="199324"/>
                </a:lnTo>
                <a:lnTo>
                  <a:pt x="132537" y="167634"/>
                </a:lnTo>
                <a:lnTo>
                  <a:pt x="173548" y="108972"/>
                </a:lnTo>
                <a:lnTo>
                  <a:pt x="447997" y="0"/>
                </a:lnTo>
                <a:lnTo>
                  <a:pt x="649798" y="32288"/>
                </a:lnTo>
                <a:lnTo>
                  <a:pt x="862986" y="238125"/>
                </a:lnTo>
                <a:lnTo>
                  <a:pt x="250232" y="238125"/>
                </a:lnTo>
                <a:lnTo>
                  <a:pt x="222611" y="252251"/>
                </a:lnTo>
                <a:lnTo>
                  <a:pt x="171527" y="279316"/>
                </a:lnTo>
                <a:lnTo>
                  <a:pt x="124696" y="305252"/>
                </a:lnTo>
                <a:lnTo>
                  <a:pt x="76558" y="333475"/>
                </a:lnTo>
                <a:lnTo>
                  <a:pt x="32505" y="361699"/>
                </a:lnTo>
                <a:lnTo>
                  <a:pt x="8071" y="379385"/>
                </a:lnTo>
                <a:lnTo>
                  <a:pt x="0" y="387457"/>
                </a:lnTo>
                <a:close/>
              </a:path>
              <a:path w="920750" h="928369">
                <a:moveTo>
                  <a:pt x="573114" y="928284"/>
                </a:moveTo>
                <a:lnTo>
                  <a:pt x="569078" y="924247"/>
                </a:lnTo>
                <a:lnTo>
                  <a:pt x="573114" y="916175"/>
                </a:lnTo>
                <a:lnTo>
                  <a:pt x="577611" y="907658"/>
                </a:lnTo>
                <a:lnTo>
                  <a:pt x="582578" y="896835"/>
                </a:lnTo>
                <a:lnTo>
                  <a:pt x="599688" y="853066"/>
                </a:lnTo>
                <a:lnTo>
                  <a:pt x="617994" y="800067"/>
                </a:lnTo>
                <a:lnTo>
                  <a:pt x="630123" y="762807"/>
                </a:lnTo>
                <a:lnTo>
                  <a:pt x="646537" y="710382"/>
                </a:lnTo>
                <a:lnTo>
                  <a:pt x="665942" y="645762"/>
                </a:lnTo>
                <a:lnTo>
                  <a:pt x="669978" y="383421"/>
                </a:lnTo>
                <a:lnTo>
                  <a:pt x="512574" y="246197"/>
                </a:lnTo>
                <a:lnTo>
                  <a:pt x="250232" y="238125"/>
                </a:lnTo>
                <a:lnTo>
                  <a:pt x="862986" y="238125"/>
                </a:lnTo>
                <a:lnTo>
                  <a:pt x="883887" y="258305"/>
                </a:lnTo>
                <a:lnTo>
                  <a:pt x="920211" y="476249"/>
                </a:lnTo>
                <a:lnTo>
                  <a:pt x="847563" y="722446"/>
                </a:lnTo>
                <a:lnTo>
                  <a:pt x="674825" y="853066"/>
                </a:lnTo>
                <a:lnTo>
                  <a:pt x="609324" y="901490"/>
                </a:lnTo>
                <a:lnTo>
                  <a:pt x="577150" y="924247"/>
                </a:lnTo>
                <a:lnTo>
                  <a:pt x="573114" y="928284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38" name="object 38"/>
          <p:cNvSpPr/>
          <p:nvPr/>
        </p:nvSpPr>
        <p:spPr>
          <a:xfrm>
            <a:off x="3384044" y="1427244"/>
            <a:ext cx="607246" cy="607246"/>
          </a:xfrm>
          <a:custGeom>
            <a:avLst/>
            <a:gdLst/>
            <a:ahLst/>
            <a:cxnLst/>
            <a:rect l="l" t="t" r="r" b="b"/>
            <a:pathLst>
              <a:path w="1001395" h="1001395">
                <a:moveTo>
                  <a:pt x="534872" y="351133"/>
                </a:moveTo>
                <a:lnTo>
                  <a:pt x="419745" y="351133"/>
                </a:lnTo>
                <a:lnTo>
                  <a:pt x="425709" y="334065"/>
                </a:lnTo>
                <a:lnTo>
                  <a:pt x="431498" y="316782"/>
                </a:lnTo>
                <a:lnTo>
                  <a:pt x="447871" y="263917"/>
                </a:lnTo>
                <a:lnTo>
                  <a:pt x="462882" y="210098"/>
                </a:lnTo>
                <a:lnTo>
                  <a:pt x="482228" y="133188"/>
                </a:lnTo>
                <a:lnTo>
                  <a:pt x="497495" y="67514"/>
                </a:lnTo>
                <a:lnTo>
                  <a:pt x="512573" y="0"/>
                </a:lnTo>
                <a:lnTo>
                  <a:pt x="513209" y="218"/>
                </a:lnTo>
                <a:lnTo>
                  <a:pt x="517295" y="52742"/>
                </a:lnTo>
                <a:lnTo>
                  <a:pt x="525833" y="216631"/>
                </a:lnTo>
                <a:lnTo>
                  <a:pt x="528573" y="263917"/>
                </a:lnTo>
                <a:lnTo>
                  <a:pt x="531613" y="310007"/>
                </a:lnTo>
                <a:lnTo>
                  <a:pt x="534872" y="351133"/>
                </a:lnTo>
                <a:close/>
              </a:path>
              <a:path w="1001395" h="1001395">
                <a:moveTo>
                  <a:pt x="0" y="633654"/>
                </a:moveTo>
                <a:lnTo>
                  <a:pt x="50377" y="605079"/>
                </a:lnTo>
                <a:lnTo>
                  <a:pt x="141606" y="552934"/>
                </a:lnTo>
                <a:lnTo>
                  <a:pt x="236674" y="497439"/>
                </a:lnTo>
                <a:lnTo>
                  <a:pt x="278042" y="472690"/>
                </a:lnTo>
                <a:lnTo>
                  <a:pt x="314894" y="450072"/>
                </a:lnTo>
                <a:lnTo>
                  <a:pt x="330952" y="439925"/>
                </a:lnTo>
                <a:lnTo>
                  <a:pt x="324194" y="429966"/>
                </a:lnTo>
                <a:lnTo>
                  <a:pt x="290689" y="385165"/>
                </a:lnTo>
                <a:lnTo>
                  <a:pt x="254310" y="338730"/>
                </a:lnTo>
                <a:lnTo>
                  <a:pt x="118115" y="168062"/>
                </a:lnTo>
                <a:lnTo>
                  <a:pt x="107906" y="155015"/>
                </a:lnTo>
                <a:lnTo>
                  <a:pt x="99960" y="144644"/>
                </a:lnTo>
                <a:lnTo>
                  <a:pt x="94591" y="137309"/>
                </a:lnTo>
                <a:lnTo>
                  <a:pt x="92109" y="133370"/>
                </a:lnTo>
                <a:lnTo>
                  <a:pt x="92827" y="133188"/>
                </a:lnTo>
                <a:lnTo>
                  <a:pt x="146882" y="171129"/>
                </a:lnTo>
                <a:lnTo>
                  <a:pt x="180800" y="194485"/>
                </a:lnTo>
                <a:lnTo>
                  <a:pt x="245185" y="237856"/>
                </a:lnTo>
                <a:lnTo>
                  <a:pt x="322941" y="288801"/>
                </a:lnTo>
                <a:lnTo>
                  <a:pt x="419745" y="351133"/>
                </a:lnTo>
                <a:lnTo>
                  <a:pt x="534872" y="351133"/>
                </a:lnTo>
                <a:lnTo>
                  <a:pt x="536789" y="371313"/>
                </a:lnTo>
                <a:lnTo>
                  <a:pt x="888257" y="371313"/>
                </a:lnTo>
                <a:lnTo>
                  <a:pt x="808105" y="394546"/>
                </a:lnTo>
                <a:lnTo>
                  <a:pt x="748406" y="412836"/>
                </a:lnTo>
                <a:lnTo>
                  <a:pt x="709313" y="425533"/>
                </a:lnTo>
                <a:lnTo>
                  <a:pt x="670559" y="438860"/>
                </a:lnTo>
                <a:lnTo>
                  <a:pt x="631951" y="453010"/>
                </a:lnTo>
                <a:lnTo>
                  <a:pt x="593294" y="468177"/>
                </a:lnTo>
                <a:lnTo>
                  <a:pt x="601596" y="487378"/>
                </a:lnTo>
                <a:lnTo>
                  <a:pt x="629723" y="552934"/>
                </a:lnTo>
                <a:lnTo>
                  <a:pt x="360971" y="552973"/>
                </a:lnTo>
                <a:lnTo>
                  <a:pt x="310998" y="559779"/>
                </a:lnTo>
                <a:lnTo>
                  <a:pt x="266190" y="568589"/>
                </a:lnTo>
                <a:lnTo>
                  <a:pt x="216200" y="579604"/>
                </a:lnTo>
                <a:lnTo>
                  <a:pt x="114428" y="604078"/>
                </a:lnTo>
                <a:lnTo>
                  <a:pt x="0" y="633654"/>
                </a:lnTo>
                <a:close/>
              </a:path>
              <a:path w="1001395" h="1001395">
                <a:moveTo>
                  <a:pt x="888257" y="371313"/>
                </a:moveTo>
                <a:lnTo>
                  <a:pt x="536789" y="371313"/>
                </a:lnTo>
                <a:lnTo>
                  <a:pt x="558875" y="369957"/>
                </a:lnTo>
                <a:lnTo>
                  <a:pt x="987169" y="339211"/>
                </a:lnTo>
                <a:lnTo>
                  <a:pt x="996544" y="338730"/>
                </a:lnTo>
                <a:lnTo>
                  <a:pt x="1000931" y="339025"/>
                </a:lnTo>
                <a:lnTo>
                  <a:pt x="888257" y="371313"/>
                </a:lnTo>
                <a:close/>
              </a:path>
              <a:path w="1001395" h="1001395">
                <a:moveTo>
                  <a:pt x="339764" y="1001106"/>
                </a:moveTo>
                <a:lnTo>
                  <a:pt x="339025" y="1000932"/>
                </a:lnTo>
                <a:lnTo>
                  <a:pt x="341594" y="977232"/>
                </a:lnTo>
                <a:lnTo>
                  <a:pt x="343634" y="957658"/>
                </a:lnTo>
                <a:lnTo>
                  <a:pt x="347807" y="914819"/>
                </a:lnTo>
                <a:lnTo>
                  <a:pt x="353355" y="850743"/>
                </a:lnTo>
                <a:lnTo>
                  <a:pt x="356651" y="807724"/>
                </a:lnTo>
                <a:lnTo>
                  <a:pt x="359732" y="763291"/>
                </a:lnTo>
                <a:lnTo>
                  <a:pt x="362491" y="719650"/>
                </a:lnTo>
                <a:lnTo>
                  <a:pt x="365133" y="674014"/>
                </a:lnTo>
                <a:lnTo>
                  <a:pt x="371313" y="552934"/>
                </a:lnTo>
                <a:lnTo>
                  <a:pt x="629739" y="552973"/>
                </a:lnTo>
                <a:lnTo>
                  <a:pt x="631454" y="556970"/>
                </a:lnTo>
                <a:lnTo>
                  <a:pt x="504502" y="556970"/>
                </a:lnTo>
                <a:lnTo>
                  <a:pt x="494258" y="584060"/>
                </a:lnTo>
                <a:lnTo>
                  <a:pt x="484176" y="611028"/>
                </a:lnTo>
                <a:lnTo>
                  <a:pt x="473057" y="641060"/>
                </a:lnTo>
                <a:lnTo>
                  <a:pt x="451403" y="700122"/>
                </a:lnTo>
                <a:lnTo>
                  <a:pt x="378674" y="900451"/>
                </a:lnTo>
                <a:lnTo>
                  <a:pt x="362563" y="944193"/>
                </a:lnTo>
                <a:lnTo>
                  <a:pt x="355799" y="962211"/>
                </a:lnTo>
                <a:lnTo>
                  <a:pt x="350035" y="977232"/>
                </a:lnTo>
                <a:lnTo>
                  <a:pt x="345372" y="988936"/>
                </a:lnTo>
                <a:lnTo>
                  <a:pt x="341914" y="997001"/>
                </a:lnTo>
                <a:lnTo>
                  <a:pt x="339764" y="1001106"/>
                </a:lnTo>
                <a:close/>
              </a:path>
              <a:path w="1001395" h="1001395">
                <a:moveTo>
                  <a:pt x="758770" y="855635"/>
                </a:moveTo>
                <a:lnTo>
                  <a:pt x="722446" y="815212"/>
                </a:lnTo>
                <a:lnTo>
                  <a:pt x="676242" y="763291"/>
                </a:lnTo>
                <a:lnTo>
                  <a:pt x="640717" y="722951"/>
                </a:lnTo>
                <a:lnTo>
                  <a:pt x="604465" y="681279"/>
                </a:lnTo>
                <a:lnTo>
                  <a:pt x="570103" y="641060"/>
                </a:lnTo>
                <a:lnTo>
                  <a:pt x="540244" y="605079"/>
                </a:lnTo>
                <a:lnTo>
                  <a:pt x="509623" y="565145"/>
                </a:lnTo>
                <a:lnTo>
                  <a:pt x="504502" y="556970"/>
                </a:lnTo>
                <a:lnTo>
                  <a:pt x="631454" y="556970"/>
                </a:lnTo>
                <a:lnTo>
                  <a:pt x="652175" y="605265"/>
                </a:lnTo>
                <a:lnTo>
                  <a:pt x="758770" y="855635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39" name="object 39"/>
          <p:cNvSpPr/>
          <p:nvPr/>
        </p:nvSpPr>
        <p:spPr>
          <a:xfrm>
            <a:off x="1836860" y="693045"/>
            <a:ext cx="402007" cy="421261"/>
          </a:xfrm>
          <a:custGeom>
            <a:avLst/>
            <a:gdLst/>
            <a:ahLst/>
            <a:cxnLst/>
            <a:rect l="l" t="t" r="r" b="b"/>
            <a:pathLst>
              <a:path w="662939" h="694689">
                <a:moveTo>
                  <a:pt x="438325" y="254212"/>
                </a:moveTo>
                <a:lnTo>
                  <a:pt x="283179" y="254212"/>
                </a:lnTo>
                <a:lnTo>
                  <a:pt x="279196" y="228567"/>
                </a:lnTo>
                <a:lnTo>
                  <a:pt x="276838" y="214975"/>
                </a:lnTo>
                <a:lnTo>
                  <a:pt x="269114" y="175332"/>
                </a:lnTo>
                <a:lnTo>
                  <a:pt x="257466" y="124057"/>
                </a:lnTo>
                <a:lnTo>
                  <a:pt x="247583" y="85371"/>
                </a:lnTo>
                <a:lnTo>
                  <a:pt x="237140" y="47726"/>
                </a:lnTo>
                <a:lnTo>
                  <a:pt x="222772" y="0"/>
                </a:lnTo>
                <a:lnTo>
                  <a:pt x="224306" y="2457"/>
                </a:lnTo>
                <a:lnTo>
                  <a:pt x="254388" y="52411"/>
                </a:lnTo>
                <a:lnTo>
                  <a:pt x="282701" y="99129"/>
                </a:lnTo>
                <a:lnTo>
                  <a:pt x="322563" y="163292"/>
                </a:lnTo>
                <a:lnTo>
                  <a:pt x="348066" y="202740"/>
                </a:lnTo>
                <a:lnTo>
                  <a:pt x="363899" y="225959"/>
                </a:lnTo>
                <a:lnTo>
                  <a:pt x="463765" y="225959"/>
                </a:lnTo>
                <a:lnTo>
                  <a:pt x="453799" y="236815"/>
                </a:lnTo>
                <a:lnTo>
                  <a:pt x="443942" y="247798"/>
                </a:lnTo>
                <a:lnTo>
                  <a:pt x="438325" y="254212"/>
                </a:lnTo>
                <a:close/>
              </a:path>
              <a:path w="662939" h="694689">
                <a:moveTo>
                  <a:pt x="463765" y="225959"/>
                </a:moveTo>
                <a:lnTo>
                  <a:pt x="363899" y="225959"/>
                </a:lnTo>
                <a:lnTo>
                  <a:pt x="420036" y="189458"/>
                </a:lnTo>
                <a:lnTo>
                  <a:pt x="537448" y="113455"/>
                </a:lnTo>
                <a:lnTo>
                  <a:pt x="601732" y="72683"/>
                </a:lnTo>
                <a:lnTo>
                  <a:pt x="636767" y="51930"/>
                </a:lnTo>
                <a:lnTo>
                  <a:pt x="639120" y="51110"/>
                </a:lnTo>
                <a:lnTo>
                  <a:pt x="638349" y="52411"/>
                </a:lnTo>
                <a:lnTo>
                  <a:pt x="626330" y="64372"/>
                </a:lnTo>
                <a:lnTo>
                  <a:pt x="602815" y="87495"/>
                </a:lnTo>
                <a:lnTo>
                  <a:pt x="524943" y="163292"/>
                </a:lnTo>
                <a:lnTo>
                  <a:pt x="504385" y="183759"/>
                </a:lnTo>
                <a:lnTo>
                  <a:pt x="494074" y="194213"/>
                </a:lnTo>
                <a:lnTo>
                  <a:pt x="483866" y="204718"/>
                </a:lnTo>
                <a:lnTo>
                  <a:pt x="473468" y="215608"/>
                </a:lnTo>
                <a:lnTo>
                  <a:pt x="463765" y="225959"/>
                </a:lnTo>
                <a:close/>
              </a:path>
              <a:path w="662939" h="694689">
                <a:moveTo>
                  <a:pt x="109631" y="577093"/>
                </a:moveTo>
                <a:lnTo>
                  <a:pt x="133387" y="541023"/>
                </a:lnTo>
                <a:lnTo>
                  <a:pt x="157933" y="503169"/>
                </a:lnTo>
                <a:lnTo>
                  <a:pt x="196085" y="442978"/>
                </a:lnTo>
                <a:lnTo>
                  <a:pt x="224318" y="396796"/>
                </a:lnTo>
                <a:lnTo>
                  <a:pt x="248410" y="355082"/>
                </a:lnTo>
                <a:lnTo>
                  <a:pt x="254927" y="343004"/>
                </a:lnTo>
                <a:lnTo>
                  <a:pt x="246958" y="338878"/>
                </a:lnTo>
                <a:lnTo>
                  <a:pt x="236583" y="333846"/>
                </a:lnTo>
                <a:lnTo>
                  <a:pt x="224120" y="328034"/>
                </a:lnTo>
                <a:lnTo>
                  <a:pt x="194198" y="314563"/>
                </a:lnTo>
                <a:lnTo>
                  <a:pt x="27324" y="242541"/>
                </a:lnTo>
                <a:lnTo>
                  <a:pt x="8309" y="234159"/>
                </a:lnTo>
                <a:lnTo>
                  <a:pt x="2656" y="231525"/>
                </a:lnTo>
                <a:lnTo>
                  <a:pt x="0" y="230096"/>
                </a:lnTo>
                <a:lnTo>
                  <a:pt x="658" y="229996"/>
                </a:lnTo>
                <a:lnTo>
                  <a:pt x="62587" y="236389"/>
                </a:lnTo>
                <a:lnTo>
                  <a:pt x="132989" y="242545"/>
                </a:lnTo>
                <a:lnTo>
                  <a:pt x="283179" y="254212"/>
                </a:lnTo>
                <a:lnTo>
                  <a:pt x="438325" y="254212"/>
                </a:lnTo>
                <a:lnTo>
                  <a:pt x="434157" y="258970"/>
                </a:lnTo>
                <a:lnTo>
                  <a:pt x="424440" y="270356"/>
                </a:lnTo>
                <a:lnTo>
                  <a:pt x="449742" y="289285"/>
                </a:lnTo>
                <a:lnTo>
                  <a:pt x="509693" y="335376"/>
                </a:lnTo>
                <a:lnTo>
                  <a:pt x="534976" y="355112"/>
                </a:lnTo>
                <a:lnTo>
                  <a:pt x="400224" y="355112"/>
                </a:lnTo>
                <a:lnTo>
                  <a:pt x="406895" y="399508"/>
                </a:lnTo>
                <a:lnTo>
                  <a:pt x="315467" y="399508"/>
                </a:lnTo>
                <a:lnTo>
                  <a:pt x="309058" y="402981"/>
                </a:lnTo>
                <a:lnTo>
                  <a:pt x="267981" y="434067"/>
                </a:lnTo>
                <a:lnTo>
                  <a:pt x="227321" y="468992"/>
                </a:lnTo>
                <a:lnTo>
                  <a:pt x="185026" y="506969"/>
                </a:lnTo>
                <a:lnTo>
                  <a:pt x="136685" y="551616"/>
                </a:lnTo>
                <a:lnTo>
                  <a:pt x="109631" y="577093"/>
                </a:lnTo>
                <a:close/>
              </a:path>
              <a:path w="662939" h="694689">
                <a:moveTo>
                  <a:pt x="662565" y="456012"/>
                </a:moveTo>
                <a:lnTo>
                  <a:pt x="579520" y="426307"/>
                </a:lnTo>
                <a:lnTo>
                  <a:pt x="488462" y="392493"/>
                </a:lnTo>
                <a:lnTo>
                  <a:pt x="439906" y="373355"/>
                </a:lnTo>
                <a:lnTo>
                  <a:pt x="400224" y="355112"/>
                </a:lnTo>
                <a:lnTo>
                  <a:pt x="534976" y="355112"/>
                </a:lnTo>
                <a:lnTo>
                  <a:pt x="591416" y="399508"/>
                </a:lnTo>
                <a:lnTo>
                  <a:pt x="662565" y="456012"/>
                </a:lnTo>
                <a:close/>
              </a:path>
              <a:path w="662939" h="694689">
                <a:moveTo>
                  <a:pt x="448656" y="694137"/>
                </a:moveTo>
                <a:lnTo>
                  <a:pt x="424343" y="636761"/>
                </a:lnTo>
                <a:lnTo>
                  <a:pt x="399449" y="579967"/>
                </a:lnTo>
                <a:lnTo>
                  <a:pt x="373392" y="522397"/>
                </a:lnTo>
                <a:lnTo>
                  <a:pt x="338302" y="447279"/>
                </a:lnTo>
                <a:lnTo>
                  <a:pt x="315467" y="399508"/>
                </a:lnTo>
                <a:lnTo>
                  <a:pt x="406895" y="399508"/>
                </a:lnTo>
                <a:lnTo>
                  <a:pt x="427152" y="534311"/>
                </a:lnTo>
                <a:lnTo>
                  <a:pt x="439163" y="616646"/>
                </a:lnTo>
                <a:lnTo>
                  <a:pt x="447106" y="674765"/>
                </a:lnTo>
                <a:lnTo>
                  <a:pt x="448826" y="690202"/>
                </a:lnTo>
                <a:lnTo>
                  <a:pt x="448656" y="694137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40" name="object 40"/>
          <p:cNvSpPr/>
          <p:nvPr/>
        </p:nvSpPr>
        <p:spPr>
          <a:xfrm>
            <a:off x="3332647" y="3791476"/>
            <a:ext cx="607246" cy="607246"/>
          </a:xfrm>
          <a:custGeom>
            <a:avLst/>
            <a:gdLst/>
            <a:ahLst/>
            <a:cxnLst/>
            <a:rect l="l" t="t" r="r" b="b"/>
            <a:pathLst>
              <a:path w="1001395" h="1001395">
                <a:moveTo>
                  <a:pt x="534873" y="351133"/>
                </a:moveTo>
                <a:lnTo>
                  <a:pt x="419745" y="351133"/>
                </a:lnTo>
                <a:lnTo>
                  <a:pt x="425709" y="334065"/>
                </a:lnTo>
                <a:lnTo>
                  <a:pt x="431498" y="316782"/>
                </a:lnTo>
                <a:lnTo>
                  <a:pt x="447871" y="263917"/>
                </a:lnTo>
                <a:lnTo>
                  <a:pt x="462882" y="210098"/>
                </a:lnTo>
                <a:lnTo>
                  <a:pt x="482228" y="133188"/>
                </a:lnTo>
                <a:lnTo>
                  <a:pt x="497495" y="67514"/>
                </a:lnTo>
                <a:lnTo>
                  <a:pt x="512574" y="0"/>
                </a:lnTo>
                <a:lnTo>
                  <a:pt x="513209" y="218"/>
                </a:lnTo>
                <a:lnTo>
                  <a:pt x="517296" y="52742"/>
                </a:lnTo>
                <a:lnTo>
                  <a:pt x="525834" y="216630"/>
                </a:lnTo>
                <a:lnTo>
                  <a:pt x="528573" y="263917"/>
                </a:lnTo>
                <a:lnTo>
                  <a:pt x="531614" y="310007"/>
                </a:lnTo>
                <a:lnTo>
                  <a:pt x="534873" y="351133"/>
                </a:lnTo>
                <a:close/>
              </a:path>
              <a:path w="1001395" h="1001395">
                <a:moveTo>
                  <a:pt x="0" y="633654"/>
                </a:moveTo>
                <a:lnTo>
                  <a:pt x="50378" y="605079"/>
                </a:lnTo>
                <a:lnTo>
                  <a:pt x="141607" y="552934"/>
                </a:lnTo>
                <a:lnTo>
                  <a:pt x="236674" y="497439"/>
                </a:lnTo>
                <a:lnTo>
                  <a:pt x="278042" y="472690"/>
                </a:lnTo>
                <a:lnTo>
                  <a:pt x="314894" y="450072"/>
                </a:lnTo>
                <a:lnTo>
                  <a:pt x="330953" y="439925"/>
                </a:lnTo>
                <a:lnTo>
                  <a:pt x="324194" y="429966"/>
                </a:lnTo>
                <a:lnTo>
                  <a:pt x="290690" y="385165"/>
                </a:lnTo>
                <a:lnTo>
                  <a:pt x="254310" y="338730"/>
                </a:lnTo>
                <a:lnTo>
                  <a:pt x="118116" y="168062"/>
                </a:lnTo>
                <a:lnTo>
                  <a:pt x="107906" y="155015"/>
                </a:lnTo>
                <a:lnTo>
                  <a:pt x="99961" y="144643"/>
                </a:lnTo>
                <a:lnTo>
                  <a:pt x="94592" y="137308"/>
                </a:lnTo>
                <a:lnTo>
                  <a:pt x="92110" y="133370"/>
                </a:lnTo>
                <a:lnTo>
                  <a:pt x="92828" y="133188"/>
                </a:lnTo>
                <a:lnTo>
                  <a:pt x="146883" y="171128"/>
                </a:lnTo>
                <a:lnTo>
                  <a:pt x="180800" y="194485"/>
                </a:lnTo>
                <a:lnTo>
                  <a:pt x="245185" y="237856"/>
                </a:lnTo>
                <a:lnTo>
                  <a:pt x="322941" y="288801"/>
                </a:lnTo>
                <a:lnTo>
                  <a:pt x="419745" y="351133"/>
                </a:lnTo>
                <a:lnTo>
                  <a:pt x="534873" y="351133"/>
                </a:lnTo>
                <a:lnTo>
                  <a:pt x="536790" y="371313"/>
                </a:lnTo>
                <a:lnTo>
                  <a:pt x="888256" y="371313"/>
                </a:lnTo>
                <a:lnTo>
                  <a:pt x="808105" y="394546"/>
                </a:lnTo>
                <a:lnTo>
                  <a:pt x="748406" y="412835"/>
                </a:lnTo>
                <a:lnTo>
                  <a:pt x="709313" y="425533"/>
                </a:lnTo>
                <a:lnTo>
                  <a:pt x="670559" y="438860"/>
                </a:lnTo>
                <a:lnTo>
                  <a:pt x="631951" y="453010"/>
                </a:lnTo>
                <a:lnTo>
                  <a:pt x="593294" y="468177"/>
                </a:lnTo>
                <a:lnTo>
                  <a:pt x="601597" y="487378"/>
                </a:lnTo>
                <a:lnTo>
                  <a:pt x="629723" y="552934"/>
                </a:lnTo>
                <a:lnTo>
                  <a:pt x="360972" y="552972"/>
                </a:lnTo>
                <a:lnTo>
                  <a:pt x="310999" y="559779"/>
                </a:lnTo>
                <a:lnTo>
                  <a:pt x="266191" y="568589"/>
                </a:lnTo>
                <a:lnTo>
                  <a:pt x="216201" y="579604"/>
                </a:lnTo>
                <a:lnTo>
                  <a:pt x="114429" y="604078"/>
                </a:lnTo>
                <a:lnTo>
                  <a:pt x="0" y="633654"/>
                </a:lnTo>
                <a:close/>
              </a:path>
              <a:path w="1001395" h="1001395">
                <a:moveTo>
                  <a:pt x="888256" y="371313"/>
                </a:moveTo>
                <a:lnTo>
                  <a:pt x="536790" y="371313"/>
                </a:lnTo>
                <a:lnTo>
                  <a:pt x="985626" y="339211"/>
                </a:lnTo>
                <a:lnTo>
                  <a:pt x="995455" y="338730"/>
                </a:lnTo>
                <a:lnTo>
                  <a:pt x="1000932" y="339025"/>
                </a:lnTo>
                <a:lnTo>
                  <a:pt x="888256" y="371313"/>
                </a:lnTo>
                <a:close/>
              </a:path>
              <a:path w="1001395" h="1001395">
                <a:moveTo>
                  <a:pt x="339764" y="1001106"/>
                </a:moveTo>
                <a:lnTo>
                  <a:pt x="339025" y="1000931"/>
                </a:lnTo>
                <a:lnTo>
                  <a:pt x="341594" y="977232"/>
                </a:lnTo>
                <a:lnTo>
                  <a:pt x="343634" y="957657"/>
                </a:lnTo>
                <a:lnTo>
                  <a:pt x="347807" y="914819"/>
                </a:lnTo>
                <a:lnTo>
                  <a:pt x="353356" y="850743"/>
                </a:lnTo>
                <a:lnTo>
                  <a:pt x="356651" y="807723"/>
                </a:lnTo>
                <a:lnTo>
                  <a:pt x="359733" y="763291"/>
                </a:lnTo>
                <a:lnTo>
                  <a:pt x="362491" y="719649"/>
                </a:lnTo>
                <a:lnTo>
                  <a:pt x="365133" y="674014"/>
                </a:lnTo>
                <a:lnTo>
                  <a:pt x="371313" y="552934"/>
                </a:lnTo>
                <a:lnTo>
                  <a:pt x="629740" y="552972"/>
                </a:lnTo>
                <a:lnTo>
                  <a:pt x="631455" y="556969"/>
                </a:lnTo>
                <a:lnTo>
                  <a:pt x="504502" y="556969"/>
                </a:lnTo>
                <a:lnTo>
                  <a:pt x="494258" y="584059"/>
                </a:lnTo>
                <a:lnTo>
                  <a:pt x="484176" y="611028"/>
                </a:lnTo>
                <a:lnTo>
                  <a:pt x="473057" y="641060"/>
                </a:lnTo>
                <a:lnTo>
                  <a:pt x="451403" y="700122"/>
                </a:lnTo>
                <a:lnTo>
                  <a:pt x="378674" y="900451"/>
                </a:lnTo>
                <a:lnTo>
                  <a:pt x="362563" y="944193"/>
                </a:lnTo>
                <a:lnTo>
                  <a:pt x="355799" y="962211"/>
                </a:lnTo>
                <a:lnTo>
                  <a:pt x="350035" y="977232"/>
                </a:lnTo>
                <a:lnTo>
                  <a:pt x="345372" y="988935"/>
                </a:lnTo>
                <a:lnTo>
                  <a:pt x="341914" y="997000"/>
                </a:lnTo>
                <a:lnTo>
                  <a:pt x="339764" y="1001106"/>
                </a:lnTo>
                <a:close/>
              </a:path>
              <a:path w="1001395" h="1001395">
                <a:moveTo>
                  <a:pt x="758771" y="855635"/>
                </a:moveTo>
                <a:lnTo>
                  <a:pt x="722447" y="815212"/>
                </a:lnTo>
                <a:lnTo>
                  <a:pt x="676242" y="763291"/>
                </a:lnTo>
                <a:lnTo>
                  <a:pt x="640717" y="722951"/>
                </a:lnTo>
                <a:lnTo>
                  <a:pt x="604466" y="681279"/>
                </a:lnTo>
                <a:lnTo>
                  <a:pt x="570103" y="641060"/>
                </a:lnTo>
                <a:lnTo>
                  <a:pt x="540245" y="605079"/>
                </a:lnTo>
                <a:lnTo>
                  <a:pt x="509623" y="565145"/>
                </a:lnTo>
                <a:lnTo>
                  <a:pt x="504502" y="556969"/>
                </a:lnTo>
                <a:lnTo>
                  <a:pt x="631455" y="556969"/>
                </a:lnTo>
                <a:lnTo>
                  <a:pt x="652175" y="605265"/>
                </a:lnTo>
                <a:lnTo>
                  <a:pt x="758771" y="855635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41" name="object 41"/>
          <p:cNvSpPr/>
          <p:nvPr/>
        </p:nvSpPr>
        <p:spPr>
          <a:xfrm>
            <a:off x="2622889" y="1001389"/>
            <a:ext cx="291879" cy="296500"/>
          </a:xfrm>
          <a:custGeom>
            <a:avLst/>
            <a:gdLst/>
            <a:ahLst/>
            <a:cxnLst/>
            <a:rect l="l" t="t" r="r" b="b"/>
            <a:pathLst>
              <a:path w="481329" h="488950">
                <a:moveTo>
                  <a:pt x="246197" y="488358"/>
                </a:moveTo>
                <a:lnTo>
                  <a:pt x="238124" y="488358"/>
                </a:lnTo>
                <a:lnTo>
                  <a:pt x="235729" y="458944"/>
                </a:lnTo>
                <a:lnTo>
                  <a:pt x="235013" y="446255"/>
                </a:lnTo>
                <a:lnTo>
                  <a:pt x="234593" y="435639"/>
                </a:lnTo>
                <a:lnTo>
                  <a:pt x="234289" y="422978"/>
                </a:lnTo>
                <a:lnTo>
                  <a:pt x="233735" y="379985"/>
                </a:lnTo>
                <a:lnTo>
                  <a:pt x="232820" y="369360"/>
                </a:lnTo>
                <a:lnTo>
                  <a:pt x="220684" y="330237"/>
                </a:lnTo>
                <a:lnTo>
                  <a:pt x="197181" y="297044"/>
                </a:lnTo>
                <a:lnTo>
                  <a:pt x="164142" y="271973"/>
                </a:lnTo>
                <a:lnTo>
                  <a:pt x="123398" y="257216"/>
                </a:lnTo>
                <a:lnTo>
                  <a:pt x="80170" y="253793"/>
                </a:lnTo>
                <a:lnTo>
                  <a:pt x="29414" y="250919"/>
                </a:lnTo>
                <a:lnTo>
                  <a:pt x="16725" y="250422"/>
                </a:lnTo>
                <a:lnTo>
                  <a:pt x="4036" y="250233"/>
                </a:lnTo>
                <a:lnTo>
                  <a:pt x="0" y="250233"/>
                </a:lnTo>
                <a:lnTo>
                  <a:pt x="0" y="242161"/>
                </a:lnTo>
                <a:lnTo>
                  <a:pt x="7017" y="242149"/>
                </a:lnTo>
                <a:lnTo>
                  <a:pt x="18780" y="241907"/>
                </a:lnTo>
                <a:lnTo>
                  <a:pt x="30648" y="241409"/>
                </a:lnTo>
                <a:lnTo>
                  <a:pt x="80847" y="238440"/>
                </a:lnTo>
                <a:lnTo>
                  <a:pt x="94498" y="237850"/>
                </a:lnTo>
                <a:lnTo>
                  <a:pt x="135610" y="231960"/>
                </a:lnTo>
                <a:lnTo>
                  <a:pt x="171964" y="214748"/>
                </a:lnTo>
                <a:lnTo>
                  <a:pt x="201760" y="187709"/>
                </a:lnTo>
                <a:lnTo>
                  <a:pt x="222918" y="151851"/>
                </a:lnTo>
                <a:lnTo>
                  <a:pt x="233357" y="108183"/>
                </a:lnTo>
                <a:lnTo>
                  <a:pt x="234295" y="65950"/>
                </a:lnTo>
                <a:lnTo>
                  <a:pt x="234584" y="53278"/>
                </a:lnTo>
                <a:lnTo>
                  <a:pt x="235097" y="40213"/>
                </a:lnTo>
                <a:lnTo>
                  <a:pt x="235828" y="27886"/>
                </a:lnTo>
                <a:lnTo>
                  <a:pt x="236848" y="15654"/>
                </a:lnTo>
                <a:lnTo>
                  <a:pt x="238124" y="4036"/>
                </a:lnTo>
                <a:lnTo>
                  <a:pt x="238124" y="0"/>
                </a:lnTo>
                <a:lnTo>
                  <a:pt x="242161" y="0"/>
                </a:lnTo>
                <a:lnTo>
                  <a:pt x="242342" y="16226"/>
                </a:lnTo>
                <a:lnTo>
                  <a:pt x="242803" y="28464"/>
                </a:lnTo>
                <a:lnTo>
                  <a:pt x="243455" y="40799"/>
                </a:lnTo>
                <a:lnTo>
                  <a:pt x="244954" y="65950"/>
                </a:lnTo>
                <a:lnTo>
                  <a:pt x="245608" y="78863"/>
                </a:lnTo>
                <a:lnTo>
                  <a:pt x="246064" y="91434"/>
                </a:lnTo>
                <a:lnTo>
                  <a:pt x="246260" y="104960"/>
                </a:lnTo>
                <a:lnTo>
                  <a:pt x="247458" y="118945"/>
                </a:lnTo>
                <a:lnTo>
                  <a:pt x="259584" y="158083"/>
                </a:lnTo>
                <a:lnTo>
                  <a:pt x="283084" y="191284"/>
                </a:lnTo>
                <a:lnTo>
                  <a:pt x="316127" y="216352"/>
                </a:lnTo>
                <a:lnTo>
                  <a:pt x="356879" y="231089"/>
                </a:lnTo>
                <a:lnTo>
                  <a:pt x="412805" y="234254"/>
                </a:lnTo>
                <a:lnTo>
                  <a:pt x="425494" y="234524"/>
                </a:lnTo>
                <a:lnTo>
                  <a:pt x="438183" y="234991"/>
                </a:lnTo>
                <a:lnTo>
                  <a:pt x="450872" y="235711"/>
                </a:lnTo>
                <a:lnTo>
                  <a:pt x="463561" y="236737"/>
                </a:lnTo>
                <a:lnTo>
                  <a:pt x="476250" y="238125"/>
                </a:lnTo>
                <a:lnTo>
                  <a:pt x="480285" y="238125"/>
                </a:lnTo>
                <a:lnTo>
                  <a:pt x="480285" y="242161"/>
                </a:lnTo>
                <a:lnTo>
                  <a:pt x="480858" y="246627"/>
                </a:lnTo>
                <a:lnTo>
                  <a:pt x="456676" y="249467"/>
                </a:lnTo>
                <a:lnTo>
                  <a:pt x="418583" y="252950"/>
                </a:lnTo>
                <a:lnTo>
                  <a:pt x="379304" y="254555"/>
                </a:lnTo>
                <a:lnTo>
                  <a:pt x="365323" y="256393"/>
                </a:lnTo>
                <a:lnTo>
                  <a:pt x="326200" y="269432"/>
                </a:lnTo>
                <a:lnTo>
                  <a:pt x="293008" y="292757"/>
                </a:lnTo>
                <a:lnTo>
                  <a:pt x="267937" y="325087"/>
                </a:lnTo>
                <a:lnTo>
                  <a:pt x="253180" y="365139"/>
                </a:lnTo>
                <a:lnTo>
                  <a:pt x="249663" y="410074"/>
                </a:lnTo>
                <a:lnTo>
                  <a:pt x="248995" y="422978"/>
                </a:lnTo>
                <a:lnTo>
                  <a:pt x="247476" y="448107"/>
                </a:lnTo>
                <a:lnTo>
                  <a:pt x="246825" y="460429"/>
                </a:lnTo>
                <a:lnTo>
                  <a:pt x="246387" y="471633"/>
                </a:lnTo>
                <a:lnTo>
                  <a:pt x="246197" y="488358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42" name="object 42"/>
          <p:cNvSpPr/>
          <p:nvPr/>
        </p:nvSpPr>
        <p:spPr>
          <a:xfrm>
            <a:off x="3552918" y="2739074"/>
            <a:ext cx="291879" cy="296500"/>
          </a:xfrm>
          <a:custGeom>
            <a:avLst/>
            <a:gdLst/>
            <a:ahLst/>
            <a:cxnLst/>
            <a:rect l="l" t="t" r="r" b="b"/>
            <a:pathLst>
              <a:path w="481329" h="488950">
                <a:moveTo>
                  <a:pt x="246197" y="488358"/>
                </a:moveTo>
                <a:lnTo>
                  <a:pt x="238124" y="488358"/>
                </a:lnTo>
                <a:lnTo>
                  <a:pt x="235729" y="458944"/>
                </a:lnTo>
                <a:lnTo>
                  <a:pt x="235013" y="446255"/>
                </a:lnTo>
                <a:lnTo>
                  <a:pt x="234593" y="435639"/>
                </a:lnTo>
                <a:lnTo>
                  <a:pt x="234289" y="422978"/>
                </a:lnTo>
                <a:lnTo>
                  <a:pt x="233735" y="379985"/>
                </a:lnTo>
                <a:lnTo>
                  <a:pt x="232820" y="369360"/>
                </a:lnTo>
                <a:lnTo>
                  <a:pt x="220684" y="330237"/>
                </a:lnTo>
                <a:lnTo>
                  <a:pt x="197181" y="297044"/>
                </a:lnTo>
                <a:lnTo>
                  <a:pt x="164142" y="271973"/>
                </a:lnTo>
                <a:lnTo>
                  <a:pt x="123398" y="257216"/>
                </a:lnTo>
                <a:lnTo>
                  <a:pt x="80170" y="253793"/>
                </a:lnTo>
                <a:lnTo>
                  <a:pt x="29414" y="250919"/>
                </a:lnTo>
                <a:lnTo>
                  <a:pt x="16725" y="250422"/>
                </a:lnTo>
                <a:lnTo>
                  <a:pt x="4036" y="250233"/>
                </a:lnTo>
                <a:lnTo>
                  <a:pt x="0" y="250233"/>
                </a:lnTo>
                <a:lnTo>
                  <a:pt x="0" y="242161"/>
                </a:lnTo>
                <a:lnTo>
                  <a:pt x="7017" y="242149"/>
                </a:lnTo>
                <a:lnTo>
                  <a:pt x="18780" y="241907"/>
                </a:lnTo>
                <a:lnTo>
                  <a:pt x="30648" y="241409"/>
                </a:lnTo>
                <a:lnTo>
                  <a:pt x="80847" y="238440"/>
                </a:lnTo>
                <a:lnTo>
                  <a:pt x="94498" y="237850"/>
                </a:lnTo>
                <a:lnTo>
                  <a:pt x="135610" y="231960"/>
                </a:lnTo>
                <a:lnTo>
                  <a:pt x="171964" y="214748"/>
                </a:lnTo>
                <a:lnTo>
                  <a:pt x="201760" y="187709"/>
                </a:lnTo>
                <a:lnTo>
                  <a:pt x="222918" y="151851"/>
                </a:lnTo>
                <a:lnTo>
                  <a:pt x="233357" y="108183"/>
                </a:lnTo>
                <a:lnTo>
                  <a:pt x="234295" y="65950"/>
                </a:lnTo>
                <a:lnTo>
                  <a:pt x="234584" y="53278"/>
                </a:lnTo>
                <a:lnTo>
                  <a:pt x="235097" y="40213"/>
                </a:lnTo>
                <a:lnTo>
                  <a:pt x="235828" y="27886"/>
                </a:lnTo>
                <a:lnTo>
                  <a:pt x="236848" y="15654"/>
                </a:lnTo>
                <a:lnTo>
                  <a:pt x="238124" y="4035"/>
                </a:lnTo>
                <a:lnTo>
                  <a:pt x="238124" y="0"/>
                </a:lnTo>
                <a:lnTo>
                  <a:pt x="242161" y="0"/>
                </a:lnTo>
                <a:lnTo>
                  <a:pt x="242342" y="16226"/>
                </a:lnTo>
                <a:lnTo>
                  <a:pt x="242803" y="28464"/>
                </a:lnTo>
                <a:lnTo>
                  <a:pt x="243455" y="40799"/>
                </a:lnTo>
                <a:lnTo>
                  <a:pt x="244954" y="65950"/>
                </a:lnTo>
                <a:lnTo>
                  <a:pt x="245608" y="78863"/>
                </a:lnTo>
                <a:lnTo>
                  <a:pt x="246064" y="91434"/>
                </a:lnTo>
                <a:lnTo>
                  <a:pt x="246260" y="104960"/>
                </a:lnTo>
                <a:lnTo>
                  <a:pt x="247458" y="118945"/>
                </a:lnTo>
                <a:lnTo>
                  <a:pt x="259584" y="158083"/>
                </a:lnTo>
                <a:lnTo>
                  <a:pt x="283084" y="191284"/>
                </a:lnTo>
                <a:lnTo>
                  <a:pt x="316127" y="216352"/>
                </a:lnTo>
                <a:lnTo>
                  <a:pt x="356879" y="231089"/>
                </a:lnTo>
                <a:lnTo>
                  <a:pt x="412805" y="234254"/>
                </a:lnTo>
                <a:lnTo>
                  <a:pt x="425494" y="234524"/>
                </a:lnTo>
                <a:lnTo>
                  <a:pt x="438183" y="234991"/>
                </a:lnTo>
                <a:lnTo>
                  <a:pt x="450872" y="235711"/>
                </a:lnTo>
                <a:lnTo>
                  <a:pt x="463561" y="236737"/>
                </a:lnTo>
                <a:lnTo>
                  <a:pt x="476250" y="238125"/>
                </a:lnTo>
                <a:lnTo>
                  <a:pt x="480285" y="238125"/>
                </a:lnTo>
                <a:lnTo>
                  <a:pt x="480285" y="242161"/>
                </a:lnTo>
                <a:lnTo>
                  <a:pt x="480858" y="246627"/>
                </a:lnTo>
                <a:lnTo>
                  <a:pt x="456676" y="249467"/>
                </a:lnTo>
                <a:lnTo>
                  <a:pt x="418583" y="252950"/>
                </a:lnTo>
                <a:lnTo>
                  <a:pt x="379304" y="254555"/>
                </a:lnTo>
                <a:lnTo>
                  <a:pt x="365323" y="256393"/>
                </a:lnTo>
                <a:lnTo>
                  <a:pt x="326200" y="269432"/>
                </a:lnTo>
                <a:lnTo>
                  <a:pt x="293008" y="292757"/>
                </a:lnTo>
                <a:lnTo>
                  <a:pt x="267937" y="325087"/>
                </a:lnTo>
                <a:lnTo>
                  <a:pt x="253180" y="365139"/>
                </a:lnTo>
                <a:lnTo>
                  <a:pt x="249663" y="410074"/>
                </a:lnTo>
                <a:lnTo>
                  <a:pt x="248995" y="422978"/>
                </a:lnTo>
                <a:lnTo>
                  <a:pt x="247476" y="448107"/>
                </a:lnTo>
                <a:lnTo>
                  <a:pt x="246825" y="460429"/>
                </a:lnTo>
                <a:lnTo>
                  <a:pt x="246387" y="471633"/>
                </a:lnTo>
                <a:lnTo>
                  <a:pt x="246197" y="488358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43" name="object 43"/>
          <p:cNvSpPr/>
          <p:nvPr/>
        </p:nvSpPr>
        <p:spPr>
          <a:xfrm>
            <a:off x="67757" y="3404779"/>
            <a:ext cx="291879" cy="296500"/>
          </a:xfrm>
          <a:custGeom>
            <a:avLst/>
            <a:gdLst/>
            <a:ahLst/>
            <a:cxnLst/>
            <a:rect l="l" t="t" r="r" b="b"/>
            <a:pathLst>
              <a:path w="481330" h="488950">
                <a:moveTo>
                  <a:pt x="246196" y="488357"/>
                </a:moveTo>
                <a:lnTo>
                  <a:pt x="238125" y="488357"/>
                </a:lnTo>
                <a:lnTo>
                  <a:pt x="235729" y="458944"/>
                </a:lnTo>
                <a:lnTo>
                  <a:pt x="235013" y="446255"/>
                </a:lnTo>
                <a:lnTo>
                  <a:pt x="234593" y="435639"/>
                </a:lnTo>
                <a:lnTo>
                  <a:pt x="234289" y="422977"/>
                </a:lnTo>
                <a:lnTo>
                  <a:pt x="233735" y="379985"/>
                </a:lnTo>
                <a:lnTo>
                  <a:pt x="232820" y="369359"/>
                </a:lnTo>
                <a:lnTo>
                  <a:pt x="220684" y="330236"/>
                </a:lnTo>
                <a:lnTo>
                  <a:pt x="197181" y="297044"/>
                </a:lnTo>
                <a:lnTo>
                  <a:pt x="164142" y="271973"/>
                </a:lnTo>
                <a:lnTo>
                  <a:pt x="123398" y="257216"/>
                </a:lnTo>
                <a:lnTo>
                  <a:pt x="80170" y="253793"/>
                </a:lnTo>
                <a:lnTo>
                  <a:pt x="29414" y="250918"/>
                </a:lnTo>
                <a:lnTo>
                  <a:pt x="16725" y="250422"/>
                </a:lnTo>
                <a:lnTo>
                  <a:pt x="4035" y="250232"/>
                </a:lnTo>
                <a:lnTo>
                  <a:pt x="0" y="250232"/>
                </a:lnTo>
                <a:lnTo>
                  <a:pt x="0" y="242161"/>
                </a:lnTo>
                <a:lnTo>
                  <a:pt x="7018" y="242149"/>
                </a:lnTo>
                <a:lnTo>
                  <a:pt x="18780" y="241907"/>
                </a:lnTo>
                <a:lnTo>
                  <a:pt x="30648" y="241409"/>
                </a:lnTo>
                <a:lnTo>
                  <a:pt x="80848" y="238440"/>
                </a:lnTo>
                <a:lnTo>
                  <a:pt x="94499" y="237850"/>
                </a:lnTo>
                <a:lnTo>
                  <a:pt x="135610" y="231960"/>
                </a:lnTo>
                <a:lnTo>
                  <a:pt x="171964" y="214747"/>
                </a:lnTo>
                <a:lnTo>
                  <a:pt x="201761" y="187708"/>
                </a:lnTo>
                <a:lnTo>
                  <a:pt x="222919" y="151851"/>
                </a:lnTo>
                <a:lnTo>
                  <a:pt x="233357" y="108183"/>
                </a:lnTo>
                <a:lnTo>
                  <a:pt x="234295" y="65950"/>
                </a:lnTo>
                <a:lnTo>
                  <a:pt x="234584" y="53278"/>
                </a:lnTo>
                <a:lnTo>
                  <a:pt x="235097" y="40213"/>
                </a:lnTo>
                <a:lnTo>
                  <a:pt x="235828" y="27886"/>
                </a:lnTo>
                <a:lnTo>
                  <a:pt x="236848" y="15654"/>
                </a:lnTo>
                <a:lnTo>
                  <a:pt x="238125" y="4035"/>
                </a:lnTo>
                <a:lnTo>
                  <a:pt x="238125" y="0"/>
                </a:lnTo>
                <a:lnTo>
                  <a:pt x="242161" y="0"/>
                </a:lnTo>
                <a:lnTo>
                  <a:pt x="242342" y="16225"/>
                </a:lnTo>
                <a:lnTo>
                  <a:pt x="242803" y="28464"/>
                </a:lnTo>
                <a:lnTo>
                  <a:pt x="243455" y="40799"/>
                </a:lnTo>
                <a:lnTo>
                  <a:pt x="244953" y="65950"/>
                </a:lnTo>
                <a:lnTo>
                  <a:pt x="245608" y="78863"/>
                </a:lnTo>
                <a:lnTo>
                  <a:pt x="246063" y="91434"/>
                </a:lnTo>
                <a:lnTo>
                  <a:pt x="246260" y="104960"/>
                </a:lnTo>
                <a:lnTo>
                  <a:pt x="247457" y="118946"/>
                </a:lnTo>
                <a:lnTo>
                  <a:pt x="259583" y="158083"/>
                </a:lnTo>
                <a:lnTo>
                  <a:pt x="283084" y="191284"/>
                </a:lnTo>
                <a:lnTo>
                  <a:pt x="316126" y="216352"/>
                </a:lnTo>
                <a:lnTo>
                  <a:pt x="356879" y="231089"/>
                </a:lnTo>
                <a:lnTo>
                  <a:pt x="412805" y="234254"/>
                </a:lnTo>
                <a:lnTo>
                  <a:pt x="425494" y="234524"/>
                </a:lnTo>
                <a:lnTo>
                  <a:pt x="438183" y="234991"/>
                </a:lnTo>
                <a:lnTo>
                  <a:pt x="450872" y="235711"/>
                </a:lnTo>
                <a:lnTo>
                  <a:pt x="463561" y="236737"/>
                </a:lnTo>
                <a:lnTo>
                  <a:pt x="476250" y="238124"/>
                </a:lnTo>
                <a:lnTo>
                  <a:pt x="480286" y="238124"/>
                </a:lnTo>
                <a:lnTo>
                  <a:pt x="480286" y="242161"/>
                </a:lnTo>
                <a:lnTo>
                  <a:pt x="480858" y="246627"/>
                </a:lnTo>
                <a:lnTo>
                  <a:pt x="456676" y="249467"/>
                </a:lnTo>
                <a:lnTo>
                  <a:pt x="418583" y="252950"/>
                </a:lnTo>
                <a:lnTo>
                  <a:pt x="379304" y="254555"/>
                </a:lnTo>
                <a:lnTo>
                  <a:pt x="365324" y="256393"/>
                </a:lnTo>
                <a:lnTo>
                  <a:pt x="326201" y="269431"/>
                </a:lnTo>
                <a:lnTo>
                  <a:pt x="293008" y="292757"/>
                </a:lnTo>
                <a:lnTo>
                  <a:pt x="267937" y="325086"/>
                </a:lnTo>
                <a:lnTo>
                  <a:pt x="253180" y="365139"/>
                </a:lnTo>
                <a:lnTo>
                  <a:pt x="249663" y="410073"/>
                </a:lnTo>
                <a:lnTo>
                  <a:pt x="248995" y="422977"/>
                </a:lnTo>
                <a:lnTo>
                  <a:pt x="247475" y="448106"/>
                </a:lnTo>
                <a:lnTo>
                  <a:pt x="246824" y="460428"/>
                </a:lnTo>
                <a:lnTo>
                  <a:pt x="246386" y="471633"/>
                </a:lnTo>
                <a:lnTo>
                  <a:pt x="246196" y="488357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44" name="object 44"/>
          <p:cNvSpPr/>
          <p:nvPr/>
        </p:nvSpPr>
        <p:spPr>
          <a:xfrm>
            <a:off x="3016928" y="4491444"/>
            <a:ext cx="291879" cy="296500"/>
          </a:xfrm>
          <a:custGeom>
            <a:avLst/>
            <a:gdLst/>
            <a:ahLst/>
            <a:cxnLst/>
            <a:rect l="l" t="t" r="r" b="b"/>
            <a:pathLst>
              <a:path w="481329" h="488950">
                <a:moveTo>
                  <a:pt x="246196" y="488358"/>
                </a:moveTo>
                <a:lnTo>
                  <a:pt x="238124" y="488358"/>
                </a:lnTo>
                <a:lnTo>
                  <a:pt x="235729" y="458943"/>
                </a:lnTo>
                <a:lnTo>
                  <a:pt x="235012" y="446255"/>
                </a:lnTo>
                <a:lnTo>
                  <a:pt x="234592" y="435639"/>
                </a:lnTo>
                <a:lnTo>
                  <a:pt x="234288" y="422978"/>
                </a:lnTo>
                <a:lnTo>
                  <a:pt x="233734" y="379985"/>
                </a:lnTo>
                <a:lnTo>
                  <a:pt x="232820" y="369360"/>
                </a:lnTo>
                <a:lnTo>
                  <a:pt x="220683" y="330236"/>
                </a:lnTo>
                <a:lnTo>
                  <a:pt x="197180" y="297044"/>
                </a:lnTo>
                <a:lnTo>
                  <a:pt x="164141" y="271973"/>
                </a:lnTo>
                <a:lnTo>
                  <a:pt x="123397" y="257216"/>
                </a:lnTo>
                <a:lnTo>
                  <a:pt x="80169" y="253793"/>
                </a:lnTo>
                <a:lnTo>
                  <a:pt x="29413" y="250918"/>
                </a:lnTo>
                <a:lnTo>
                  <a:pt x="16724" y="250422"/>
                </a:lnTo>
                <a:lnTo>
                  <a:pt x="4035" y="250232"/>
                </a:lnTo>
                <a:lnTo>
                  <a:pt x="0" y="250232"/>
                </a:lnTo>
                <a:lnTo>
                  <a:pt x="0" y="242161"/>
                </a:lnTo>
                <a:lnTo>
                  <a:pt x="7017" y="242149"/>
                </a:lnTo>
                <a:lnTo>
                  <a:pt x="18780" y="241907"/>
                </a:lnTo>
                <a:lnTo>
                  <a:pt x="30648" y="241409"/>
                </a:lnTo>
                <a:lnTo>
                  <a:pt x="80847" y="238440"/>
                </a:lnTo>
                <a:lnTo>
                  <a:pt x="94498" y="237850"/>
                </a:lnTo>
                <a:lnTo>
                  <a:pt x="135609" y="231961"/>
                </a:lnTo>
                <a:lnTo>
                  <a:pt x="171963" y="214748"/>
                </a:lnTo>
                <a:lnTo>
                  <a:pt x="201760" y="187709"/>
                </a:lnTo>
                <a:lnTo>
                  <a:pt x="222918" y="151851"/>
                </a:lnTo>
                <a:lnTo>
                  <a:pt x="233356" y="108183"/>
                </a:lnTo>
                <a:lnTo>
                  <a:pt x="234294" y="65950"/>
                </a:lnTo>
                <a:lnTo>
                  <a:pt x="234583" y="53278"/>
                </a:lnTo>
                <a:lnTo>
                  <a:pt x="235096" y="40213"/>
                </a:lnTo>
                <a:lnTo>
                  <a:pt x="235828" y="27886"/>
                </a:lnTo>
                <a:lnTo>
                  <a:pt x="236848" y="15654"/>
                </a:lnTo>
                <a:lnTo>
                  <a:pt x="238124" y="4036"/>
                </a:lnTo>
                <a:lnTo>
                  <a:pt x="238124" y="0"/>
                </a:lnTo>
                <a:lnTo>
                  <a:pt x="242161" y="0"/>
                </a:lnTo>
                <a:lnTo>
                  <a:pt x="242342" y="16226"/>
                </a:lnTo>
                <a:lnTo>
                  <a:pt x="242803" y="28464"/>
                </a:lnTo>
                <a:lnTo>
                  <a:pt x="243455" y="40799"/>
                </a:lnTo>
                <a:lnTo>
                  <a:pt x="244953" y="65950"/>
                </a:lnTo>
                <a:lnTo>
                  <a:pt x="245608" y="78863"/>
                </a:lnTo>
                <a:lnTo>
                  <a:pt x="246063" y="91434"/>
                </a:lnTo>
                <a:lnTo>
                  <a:pt x="246259" y="104960"/>
                </a:lnTo>
                <a:lnTo>
                  <a:pt x="247457" y="118945"/>
                </a:lnTo>
                <a:lnTo>
                  <a:pt x="259583" y="158083"/>
                </a:lnTo>
                <a:lnTo>
                  <a:pt x="283083" y="191284"/>
                </a:lnTo>
                <a:lnTo>
                  <a:pt x="316126" y="216351"/>
                </a:lnTo>
                <a:lnTo>
                  <a:pt x="356879" y="231089"/>
                </a:lnTo>
                <a:lnTo>
                  <a:pt x="412804" y="234254"/>
                </a:lnTo>
                <a:lnTo>
                  <a:pt x="425493" y="234524"/>
                </a:lnTo>
                <a:lnTo>
                  <a:pt x="438182" y="234991"/>
                </a:lnTo>
                <a:lnTo>
                  <a:pt x="450871" y="235711"/>
                </a:lnTo>
                <a:lnTo>
                  <a:pt x="463560" y="236737"/>
                </a:lnTo>
                <a:lnTo>
                  <a:pt x="476249" y="238125"/>
                </a:lnTo>
                <a:lnTo>
                  <a:pt x="480285" y="238125"/>
                </a:lnTo>
                <a:lnTo>
                  <a:pt x="480285" y="242161"/>
                </a:lnTo>
                <a:lnTo>
                  <a:pt x="480858" y="246627"/>
                </a:lnTo>
                <a:lnTo>
                  <a:pt x="456676" y="249467"/>
                </a:lnTo>
                <a:lnTo>
                  <a:pt x="418582" y="252950"/>
                </a:lnTo>
                <a:lnTo>
                  <a:pt x="379303" y="254554"/>
                </a:lnTo>
                <a:lnTo>
                  <a:pt x="365323" y="256393"/>
                </a:lnTo>
                <a:lnTo>
                  <a:pt x="326200" y="269432"/>
                </a:lnTo>
                <a:lnTo>
                  <a:pt x="293007" y="292757"/>
                </a:lnTo>
                <a:lnTo>
                  <a:pt x="267937" y="325087"/>
                </a:lnTo>
                <a:lnTo>
                  <a:pt x="253180" y="365139"/>
                </a:lnTo>
                <a:lnTo>
                  <a:pt x="249662" y="410074"/>
                </a:lnTo>
                <a:lnTo>
                  <a:pt x="248994" y="422978"/>
                </a:lnTo>
                <a:lnTo>
                  <a:pt x="247475" y="448106"/>
                </a:lnTo>
                <a:lnTo>
                  <a:pt x="246824" y="460428"/>
                </a:lnTo>
                <a:lnTo>
                  <a:pt x="246386" y="471632"/>
                </a:lnTo>
                <a:lnTo>
                  <a:pt x="246196" y="488358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45" name="object 45"/>
          <p:cNvSpPr/>
          <p:nvPr/>
        </p:nvSpPr>
        <p:spPr>
          <a:xfrm>
            <a:off x="3112696" y="3218801"/>
            <a:ext cx="43127" cy="43897"/>
          </a:xfrm>
          <a:custGeom>
            <a:avLst/>
            <a:gdLst/>
            <a:ahLst/>
            <a:cxnLst/>
            <a:rect l="l" t="t" r="r" b="b"/>
            <a:pathLst>
              <a:path w="71120" h="72389">
                <a:moveTo>
                  <a:pt x="30863" y="72081"/>
                </a:moveTo>
                <a:lnTo>
                  <a:pt x="20391" y="67604"/>
                </a:lnTo>
                <a:lnTo>
                  <a:pt x="7682" y="57640"/>
                </a:lnTo>
                <a:lnTo>
                  <a:pt x="1633" y="46649"/>
                </a:lnTo>
                <a:lnTo>
                  <a:pt x="0" y="32341"/>
                </a:lnTo>
                <a:lnTo>
                  <a:pt x="5496" y="20152"/>
                </a:lnTo>
                <a:lnTo>
                  <a:pt x="13141" y="9610"/>
                </a:lnTo>
                <a:lnTo>
                  <a:pt x="23903" y="2375"/>
                </a:lnTo>
                <a:lnTo>
                  <a:pt x="37297" y="0"/>
                </a:lnTo>
                <a:lnTo>
                  <a:pt x="48656" y="3366"/>
                </a:lnTo>
                <a:lnTo>
                  <a:pt x="60015" y="12061"/>
                </a:lnTo>
                <a:lnTo>
                  <a:pt x="64063" y="17085"/>
                </a:lnTo>
                <a:lnTo>
                  <a:pt x="68232" y="27922"/>
                </a:lnTo>
                <a:lnTo>
                  <a:pt x="71061" y="42058"/>
                </a:lnTo>
                <a:lnTo>
                  <a:pt x="65119" y="53770"/>
                </a:lnTo>
                <a:lnTo>
                  <a:pt x="56671" y="64858"/>
                </a:lnTo>
                <a:lnTo>
                  <a:pt x="45573" y="70554"/>
                </a:lnTo>
                <a:lnTo>
                  <a:pt x="30863" y="72081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46" name="object 46"/>
          <p:cNvSpPr/>
          <p:nvPr/>
        </p:nvSpPr>
        <p:spPr>
          <a:xfrm>
            <a:off x="3829479" y="2075842"/>
            <a:ext cx="63921" cy="63536"/>
          </a:xfrm>
          <a:custGeom>
            <a:avLst/>
            <a:gdLst/>
            <a:ahLst/>
            <a:cxnLst/>
            <a:rect l="l" t="t" r="r" b="b"/>
            <a:pathLst>
              <a:path w="105410" h="104775">
                <a:moveTo>
                  <a:pt x="48366" y="104718"/>
                </a:moveTo>
                <a:lnTo>
                  <a:pt x="5996" y="75638"/>
                </a:lnTo>
                <a:lnTo>
                  <a:pt x="0" y="52427"/>
                </a:lnTo>
                <a:lnTo>
                  <a:pt x="0" y="36283"/>
                </a:lnTo>
                <a:lnTo>
                  <a:pt x="4035" y="32247"/>
                </a:lnTo>
                <a:lnTo>
                  <a:pt x="8072" y="24174"/>
                </a:lnTo>
                <a:lnTo>
                  <a:pt x="42043" y="1216"/>
                </a:lnTo>
                <a:lnTo>
                  <a:pt x="54457" y="0"/>
                </a:lnTo>
                <a:lnTo>
                  <a:pt x="68374" y="2734"/>
                </a:lnTo>
                <a:lnTo>
                  <a:pt x="79819" y="8629"/>
                </a:lnTo>
                <a:lnTo>
                  <a:pt x="88792" y="16103"/>
                </a:lnTo>
                <a:lnTo>
                  <a:pt x="90258" y="17129"/>
                </a:lnTo>
                <a:lnTo>
                  <a:pt x="98939" y="26423"/>
                </a:lnTo>
                <a:lnTo>
                  <a:pt x="103568" y="38189"/>
                </a:lnTo>
                <a:lnTo>
                  <a:pt x="104936" y="52427"/>
                </a:lnTo>
                <a:lnTo>
                  <a:pt x="104936" y="68571"/>
                </a:lnTo>
                <a:lnTo>
                  <a:pt x="100477" y="73439"/>
                </a:lnTo>
                <a:lnTo>
                  <a:pt x="93999" y="83037"/>
                </a:lnTo>
                <a:lnTo>
                  <a:pt x="84204" y="92953"/>
                </a:lnTo>
                <a:lnTo>
                  <a:pt x="73332" y="99974"/>
                </a:lnTo>
                <a:lnTo>
                  <a:pt x="61589" y="103704"/>
                </a:lnTo>
                <a:lnTo>
                  <a:pt x="48366" y="104718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47" name="object 47"/>
          <p:cNvSpPr/>
          <p:nvPr/>
        </p:nvSpPr>
        <p:spPr>
          <a:xfrm>
            <a:off x="239131" y="2528594"/>
            <a:ext cx="41587" cy="43897"/>
          </a:xfrm>
          <a:custGeom>
            <a:avLst/>
            <a:gdLst/>
            <a:ahLst/>
            <a:cxnLst/>
            <a:rect l="l" t="t" r="r" b="b"/>
            <a:pathLst>
              <a:path w="68579" h="72389">
                <a:moveTo>
                  <a:pt x="28556" y="71990"/>
                </a:moveTo>
                <a:lnTo>
                  <a:pt x="16621" y="67612"/>
                </a:lnTo>
                <a:lnTo>
                  <a:pt x="7884" y="59981"/>
                </a:lnTo>
                <a:lnTo>
                  <a:pt x="2343" y="50103"/>
                </a:lnTo>
                <a:lnTo>
                  <a:pt x="0" y="38985"/>
                </a:lnTo>
                <a:lnTo>
                  <a:pt x="853" y="27633"/>
                </a:lnTo>
                <a:lnTo>
                  <a:pt x="4903" y="17052"/>
                </a:lnTo>
                <a:lnTo>
                  <a:pt x="12151" y="8249"/>
                </a:lnTo>
                <a:lnTo>
                  <a:pt x="22595" y="2230"/>
                </a:lnTo>
                <a:lnTo>
                  <a:pt x="36237" y="0"/>
                </a:lnTo>
                <a:lnTo>
                  <a:pt x="47614" y="1916"/>
                </a:lnTo>
                <a:lnTo>
                  <a:pt x="57087" y="7576"/>
                </a:lnTo>
                <a:lnTo>
                  <a:pt x="63772" y="16022"/>
                </a:lnTo>
                <a:lnTo>
                  <a:pt x="67622" y="26287"/>
                </a:lnTo>
                <a:lnTo>
                  <a:pt x="68590" y="37407"/>
                </a:lnTo>
                <a:lnTo>
                  <a:pt x="66629" y="48414"/>
                </a:lnTo>
                <a:lnTo>
                  <a:pt x="61692" y="58342"/>
                </a:lnTo>
                <a:lnTo>
                  <a:pt x="53732" y="66225"/>
                </a:lnTo>
                <a:lnTo>
                  <a:pt x="42702" y="71096"/>
                </a:lnTo>
                <a:lnTo>
                  <a:pt x="28556" y="71990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48" name="object 48"/>
          <p:cNvSpPr/>
          <p:nvPr/>
        </p:nvSpPr>
        <p:spPr>
          <a:xfrm>
            <a:off x="3214605" y="1258370"/>
            <a:ext cx="25029" cy="26184"/>
          </a:xfrm>
          <a:custGeom>
            <a:avLst/>
            <a:gdLst/>
            <a:ahLst/>
            <a:cxnLst/>
            <a:rect l="l" t="t" r="r" b="b"/>
            <a:pathLst>
              <a:path w="41275" h="43180">
                <a:moveTo>
                  <a:pt x="12399" y="42733"/>
                </a:moveTo>
                <a:lnTo>
                  <a:pt x="3552" y="35192"/>
                </a:lnTo>
                <a:lnTo>
                  <a:pt x="0" y="24207"/>
                </a:lnTo>
                <a:lnTo>
                  <a:pt x="1742" y="12719"/>
                </a:lnTo>
                <a:lnTo>
                  <a:pt x="8779" y="3669"/>
                </a:lnTo>
                <a:lnTo>
                  <a:pt x="21111" y="0"/>
                </a:lnTo>
                <a:lnTo>
                  <a:pt x="28793" y="1374"/>
                </a:lnTo>
                <a:lnTo>
                  <a:pt x="36898" y="7519"/>
                </a:lnTo>
                <a:lnTo>
                  <a:pt x="40903" y="16724"/>
                </a:lnTo>
                <a:lnTo>
                  <a:pt x="40631" y="26919"/>
                </a:lnTo>
                <a:lnTo>
                  <a:pt x="35907" y="36032"/>
                </a:lnTo>
                <a:lnTo>
                  <a:pt x="26555" y="41994"/>
                </a:lnTo>
                <a:lnTo>
                  <a:pt x="12399" y="42733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49" name="object 49"/>
          <p:cNvSpPr/>
          <p:nvPr/>
        </p:nvSpPr>
        <p:spPr>
          <a:xfrm>
            <a:off x="3374254" y="3387672"/>
            <a:ext cx="63921" cy="63536"/>
          </a:xfrm>
          <a:custGeom>
            <a:avLst/>
            <a:gdLst/>
            <a:ahLst/>
            <a:cxnLst/>
            <a:rect l="l" t="t" r="r" b="b"/>
            <a:pathLst>
              <a:path w="105410" h="104775">
                <a:moveTo>
                  <a:pt x="48366" y="104717"/>
                </a:moveTo>
                <a:lnTo>
                  <a:pt x="5996" y="75637"/>
                </a:lnTo>
                <a:lnTo>
                  <a:pt x="0" y="52426"/>
                </a:lnTo>
                <a:lnTo>
                  <a:pt x="0" y="36282"/>
                </a:lnTo>
                <a:lnTo>
                  <a:pt x="4036" y="32246"/>
                </a:lnTo>
                <a:lnTo>
                  <a:pt x="8071" y="24174"/>
                </a:lnTo>
                <a:lnTo>
                  <a:pt x="42043" y="1216"/>
                </a:lnTo>
                <a:lnTo>
                  <a:pt x="54457" y="0"/>
                </a:lnTo>
                <a:lnTo>
                  <a:pt x="68374" y="2734"/>
                </a:lnTo>
                <a:lnTo>
                  <a:pt x="100936" y="39980"/>
                </a:lnTo>
                <a:lnTo>
                  <a:pt x="104936" y="52426"/>
                </a:lnTo>
                <a:lnTo>
                  <a:pt x="104936" y="68571"/>
                </a:lnTo>
                <a:lnTo>
                  <a:pt x="100477" y="73438"/>
                </a:lnTo>
                <a:lnTo>
                  <a:pt x="93999" y="83037"/>
                </a:lnTo>
                <a:lnTo>
                  <a:pt x="84204" y="92953"/>
                </a:lnTo>
                <a:lnTo>
                  <a:pt x="73333" y="99974"/>
                </a:lnTo>
                <a:lnTo>
                  <a:pt x="61589" y="103704"/>
                </a:lnTo>
                <a:lnTo>
                  <a:pt x="48366" y="104717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50" name="object 50"/>
          <p:cNvSpPr/>
          <p:nvPr/>
        </p:nvSpPr>
        <p:spPr>
          <a:xfrm>
            <a:off x="968148" y="1140893"/>
            <a:ext cx="54294" cy="53909"/>
          </a:xfrm>
          <a:custGeom>
            <a:avLst/>
            <a:gdLst/>
            <a:ahLst/>
            <a:cxnLst/>
            <a:rect l="l" t="t" r="r" b="b"/>
            <a:pathLst>
              <a:path w="89535" h="88900">
                <a:moveTo>
                  <a:pt x="41031" y="88624"/>
                </a:moveTo>
                <a:lnTo>
                  <a:pt x="8147" y="67995"/>
                </a:lnTo>
                <a:lnTo>
                  <a:pt x="0" y="38944"/>
                </a:lnTo>
                <a:lnTo>
                  <a:pt x="2551" y="26554"/>
                </a:lnTo>
                <a:lnTo>
                  <a:pt x="9380" y="15853"/>
                </a:lnTo>
                <a:lnTo>
                  <a:pt x="19417" y="7453"/>
                </a:lnTo>
                <a:lnTo>
                  <a:pt x="31593" y="1965"/>
                </a:lnTo>
                <a:lnTo>
                  <a:pt x="44839" y="0"/>
                </a:lnTo>
                <a:lnTo>
                  <a:pt x="50567" y="383"/>
                </a:lnTo>
                <a:lnTo>
                  <a:pt x="81918" y="22176"/>
                </a:lnTo>
                <a:lnTo>
                  <a:pt x="89541" y="52593"/>
                </a:lnTo>
                <a:lnTo>
                  <a:pt x="86142" y="64190"/>
                </a:lnTo>
                <a:lnTo>
                  <a:pt x="78780" y="74134"/>
                </a:lnTo>
                <a:lnTo>
                  <a:pt x="68266" y="81882"/>
                </a:lnTo>
                <a:lnTo>
                  <a:pt x="55412" y="86893"/>
                </a:lnTo>
                <a:lnTo>
                  <a:pt x="41031" y="88624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51" name="object 51"/>
          <p:cNvSpPr/>
          <p:nvPr/>
        </p:nvSpPr>
        <p:spPr>
          <a:xfrm>
            <a:off x="1402957" y="1309767"/>
            <a:ext cx="26184" cy="29265"/>
          </a:xfrm>
          <a:custGeom>
            <a:avLst/>
            <a:gdLst/>
            <a:ahLst/>
            <a:cxnLst/>
            <a:rect l="l" t="t" r="r" b="b"/>
            <a:pathLst>
              <a:path w="43180" h="48260">
                <a:moveTo>
                  <a:pt x="18191" y="48032"/>
                </a:moveTo>
                <a:lnTo>
                  <a:pt x="8283" y="42709"/>
                </a:lnTo>
                <a:lnTo>
                  <a:pt x="1459" y="31556"/>
                </a:lnTo>
                <a:lnTo>
                  <a:pt x="0" y="15041"/>
                </a:lnTo>
                <a:lnTo>
                  <a:pt x="9147" y="4377"/>
                </a:lnTo>
                <a:lnTo>
                  <a:pt x="22000" y="0"/>
                </a:lnTo>
                <a:lnTo>
                  <a:pt x="27457" y="832"/>
                </a:lnTo>
                <a:lnTo>
                  <a:pt x="36508" y="6781"/>
                </a:lnTo>
                <a:lnTo>
                  <a:pt x="42321" y="18345"/>
                </a:lnTo>
                <a:lnTo>
                  <a:pt x="42788" y="35399"/>
                </a:lnTo>
                <a:lnTo>
                  <a:pt x="32797" y="44584"/>
                </a:lnTo>
                <a:lnTo>
                  <a:pt x="18191" y="48032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52" name="object 52"/>
          <p:cNvSpPr/>
          <p:nvPr/>
        </p:nvSpPr>
        <p:spPr>
          <a:xfrm>
            <a:off x="1298833" y="1554732"/>
            <a:ext cx="48903" cy="48133"/>
          </a:xfrm>
          <a:custGeom>
            <a:avLst/>
            <a:gdLst/>
            <a:ahLst/>
            <a:cxnLst/>
            <a:rect l="l" t="t" r="r" b="b"/>
            <a:pathLst>
              <a:path w="80644" h="79375">
                <a:moveTo>
                  <a:pt x="30055" y="79064"/>
                </a:moveTo>
                <a:lnTo>
                  <a:pt x="19425" y="73825"/>
                </a:lnTo>
                <a:lnTo>
                  <a:pt x="7772" y="63418"/>
                </a:lnTo>
                <a:lnTo>
                  <a:pt x="1932" y="52663"/>
                </a:lnTo>
                <a:lnTo>
                  <a:pt x="0" y="38999"/>
                </a:lnTo>
                <a:lnTo>
                  <a:pt x="1906" y="29788"/>
                </a:lnTo>
                <a:lnTo>
                  <a:pt x="7972" y="18511"/>
                </a:lnTo>
                <a:lnTo>
                  <a:pt x="19691" y="5534"/>
                </a:lnTo>
                <a:lnTo>
                  <a:pt x="30622" y="1208"/>
                </a:lnTo>
                <a:lnTo>
                  <a:pt x="46304" y="0"/>
                </a:lnTo>
                <a:lnTo>
                  <a:pt x="58302" y="3804"/>
                </a:lnTo>
                <a:lnTo>
                  <a:pt x="68592" y="11743"/>
                </a:lnTo>
                <a:lnTo>
                  <a:pt x="74836" y="19417"/>
                </a:lnTo>
                <a:lnTo>
                  <a:pt x="79062" y="30336"/>
                </a:lnTo>
                <a:lnTo>
                  <a:pt x="80064" y="46003"/>
                </a:lnTo>
                <a:lnTo>
                  <a:pt x="75782" y="57882"/>
                </a:lnTo>
                <a:lnTo>
                  <a:pt x="66985" y="69796"/>
                </a:lnTo>
                <a:lnTo>
                  <a:pt x="58681" y="75593"/>
                </a:lnTo>
                <a:lnTo>
                  <a:pt x="47235" y="78760"/>
                </a:lnTo>
                <a:lnTo>
                  <a:pt x="30055" y="79064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53" name="object 53"/>
          <p:cNvSpPr/>
          <p:nvPr/>
        </p:nvSpPr>
        <p:spPr>
          <a:xfrm>
            <a:off x="2872528" y="1706762"/>
            <a:ext cx="53909" cy="53524"/>
          </a:xfrm>
          <a:custGeom>
            <a:avLst/>
            <a:gdLst/>
            <a:ahLst/>
            <a:cxnLst/>
            <a:rect l="l" t="t" r="r" b="b"/>
            <a:pathLst>
              <a:path w="88900" h="88264">
                <a:moveTo>
                  <a:pt x="40676" y="87817"/>
                </a:moveTo>
                <a:lnTo>
                  <a:pt x="6569" y="68698"/>
                </a:lnTo>
                <a:lnTo>
                  <a:pt x="0" y="43555"/>
                </a:lnTo>
                <a:lnTo>
                  <a:pt x="0" y="31447"/>
                </a:lnTo>
                <a:lnTo>
                  <a:pt x="4036" y="27411"/>
                </a:lnTo>
                <a:lnTo>
                  <a:pt x="4036" y="19339"/>
                </a:lnTo>
                <a:lnTo>
                  <a:pt x="37342" y="480"/>
                </a:lnTo>
                <a:lnTo>
                  <a:pt x="53891" y="0"/>
                </a:lnTo>
                <a:lnTo>
                  <a:pt x="66325" y="3991"/>
                </a:lnTo>
                <a:lnTo>
                  <a:pt x="76684" y="11267"/>
                </a:lnTo>
                <a:lnTo>
                  <a:pt x="82223" y="18413"/>
                </a:lnTo>
                <a:lnTo>
                  <a:pt x="87149" y="30379"/>
                </a:lnTo>
                <a:lnTo>
                  <a:pt x="88791" y="43555"/>
                </a:lnTo>
                <a:lnTo>
                  <a:pt x="88791" y="55664"/>
                </a:lnTo>
                <a:lnTo>
                  <a:pt x="84584" y="62369"/>
                </a:lnTo>
                <a:lnTo>
                  <a:pt x="80057" y="71311"/>
                </a:lnTo>
                <a:lnTo>
                  <a:pt x="67316" y="82546"/>
                </a:lnTo>
                <a:lnTo>
                  <a:pt x="55276" y="86562"/>
                </a:lnTo>
                <a:lnTo>
                  <a:pt x="40676" y="87817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54" name="object 54"/>
          <p:cNvSpPr/>
          <p:nvPr/>
        </p:nvSpPr>
        <p:spPr>
          <a:xfrm>
            <a:off x="855887" y="2122318"/>
            <a:ext cx="41972" cy="43897"/>
          </a:xfrm>
          <a:custGeom>
            <a:avLst/>
            <a:gdLst/>
            <a:ahLst/>
            <a:cxnLst/>
            <a:rect l="l" t="t" r="r" b="b"/>
            <a:pathLst>
              <a:path w="69215" h="72389">
                <a:moveTo>
                  <a:pt x="28556" y="71990"/>
                </a:moveTo>
                <a:lnTo>
                  <a:pt x="16621" y="67611"/>
                </a:lnTo>
                <a:lnTo>
                  <a:pt x="7884" y="59980"/>
                </a:lnTo>
                <a:lnTo>
                  <a:pt x="2343" y="50103"/>
                </a:lnTo>
                <a:lnTo>
                  <a:pt x="0" y="38985"/>
                </a:lnTo>
                <a:lnTo>
                  <a:pt x="853" y="27633"/>
                </a:lnTo>
                <a:lnTo>
                  <a:pt x="4903" y="17052"/>
                </a:lnTo>
                <a:lnTo>
                  <a:pt x="12151" y="8249"/>
                </a:lnTo>
                <a:lnTo>
                  <a:pt x="22595" y="2230"/>
                </a:lnTo>
                <a:lnTo>
                  <a:pt x="36237" y="0"/>
                </a:lnTo>
                <a:lnTo>
                  <a:pt x="43354" y="673"/>
                </a:lnTo>
                <a:lnTo>
                  <a:pt x="54238" y="5068"/>
                </a:lnTo>
                <a:lnTo>
                  <a:pt x="62114" y="12698"/>
                </a:lnTo>
                <a:lnTo>
                  <a:pt x="66929" y="22555"/>
                </a:lnTo>
                <a:lnTo>
                  <a:pt x="68629" y="33631"/>
                </a:lnTo>
                <a:lnTo>
                  <a:pt x="67162" y="44916"/>
                </a:lnTo>
                <a:lnTo>
                  <a:pt x="62474" y="55403"/>
                </a:lnTo>
                <a:lnTo>
                  <a:pt x="54512" y="64084"/>
                </a:lnTo>
                <a:lnTo>
                  <a:pt x="43224" y="69949"/>
                </a:lnTo>
                <a:lnTo>
                  <a:pt x="28556" y="71990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55" name="object 55"/>
          <p:cNvSpPr/>
          <p:nvPr/>
        </p:nvSpPr>
        <p:spPr>
          <a:xfrm>
            <a:off x="2410988" y="4799822"/>
            <a:ext cx="32345" cy="34271"/>
          </a:xfrm>
          <a:custGeom>
            <a:avLst/>
            <a:gdLst/>
            <a:ahLst/>
            <a:cxnLst/>
            <a:rect l="l" t="t" r="r" b="b"/>
            <a:pathLst>
              <a:path w="53339" h="56515">
                <a:moveTo>
                  <a:pt x="22972" y="56312"/>
                </a:moveTo>
                <a:lnTo>
                  <a:pt x="11035" y="52061"/>
                </a:lnTo>
                <a:lnTo>
                  <a:pt x="3247" y="43577"/>
                </a:lnTo>
                <a:lnTo>
                  <a:pt x="284" y="34670"/>
                </a:lnTo>
                <a:lnTo>
                  <a:pt x="0" y="23789"/>
                </a:lnTo>
                <a:lnTo>
                  <a:pt x="121" y="21032"/>
                </a:lnTo>
                <a:lnTo>
                  <a:pt x="4783" y="10535"/>
                </a:lnTo>
                <a:lnTo>
                  <a:pt x="13595" y="2930"/>
                </a:lnTo>
                <a:lnTo>
                  <a:pt x="26558" y="0"/>
                </a:lnTo>
                <a:lnTo>
                  <a:pt x="32894" y="580"/>
                </a:lnTo>
                <a:lnTo>
                  <a:pt x="43703" y="5285"/>
                </a:lnTo>
                <a:lnTo>
                  <a:pt x="50522" y="13508"/>
                </a:lnTo>
                <a:lnTo>
                  <a:pt x="53301" y="23789"/>
                </a:lnTo>
                <a:lnTo>
                  <a:pt x="51987" y="34670"/>
                </a:lnTo>
                <a:lnTo>
                  <a:pt x="46529" y="44690"/>
                </a:lnTo>
                <a:lnTo>
                  <a:pt x="36875" y="52390"/>
                </a:lnTo>
                <a:lnTo>
                  <a:pt x="22972" y="56312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56" name="object 56"/>
          <p:cNvSpPr/>
          <p:nvPr/>
        </p:nvSpPr>
        <p:spPr>
          <a:xfrm>
            <a:off x="4123172" y="3671550"/>
            <a:ext cx="36966" cy="36196"/>
          </a:xfrm>
          <a:custGeom>
            <a:avLst/>
            <a:gdLst/>
            <a:ahLst/>
            <a:cxnLst/>
            <a:rect l="l" t="t" r="r" b="b"/>
            <a:pathLst>
              <a:path w="60959" h="59689">
                <a:moveTo>
                  <a:pt x="22944" y="59285"/>
                </a:moveTo>
                <a:lnTo>
                  <a:pt x="10544" y="52414"/>
                </a:lnTo>
                <a:lnTo>
                  <a:pt x="2723" y="41375"/>
                </a:lnTo>
                <a:lnTo>
                  <a:pt x="0" y="28251"/>
                </a:lnTo>
                <a:lnTo>
                  <a:pt x="0" y="20180"/>
                </a:lnTo>
                <a:lnTo>
                  <a:pt x="4035" y="12108"/>
                </a:lnTo>
                <a:lnTo>
                  <a:pt x="12108" y="4036"/>
                </a:lnTo>
                <a:lnTo>
                  <a:pt x="20180" y="0"/>
                </a:lnTo>
                <a:lnTo>
                  <a:pt x="28252" y="0"/>
                </a:lnTo>
                <a:lnTo>
                  <a:pt x="37595" y="977"/>
                </a:lnTo>
                <a:lnTo>
                  <a:pt x="49995" y="6799"/>
                </a:lnTo>
                <a:lnTo>
                  <a:pt x="57817" y="17410"/>
                </a:lnTo>
                <a:lnTo>
                  <a:pt x="60540" y="32288"/>
                </a:lnTo>
                <a:lnTo>
                  <a:pt x="60540" y="40360"/>
                </a:lnTo>
                <a:lnTo>
                  <a:pt x="56504" y="48432"/>
                </a:lnTo>
                <a:lnTo>
                  <a:pt x="49871" y="54612"/>
                </a:lnTo>
                <a:lnTo>
                  <a:pt x="40025" y="58524"/>
                </a:lnTo>
                <a:lnTo>
                  <a:pt x="22944" y="59285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57" name="object 57"/>
          <p:cNvSpPr/>
          <p:nvPr/>
        </p:nvSpPr>
        <p:spPr>
          <a:xfrm>
            <a:off x="3900676" y="3454371"/>
            <a:ext cx="47363" cy="45823"/>
          </a:xfrm>
          <a:custGeom>
            <a:avLst/>
            <a:gdLst/>
            <a:ahLst/>
            <a:cxnLst/>
            <a:rect l="l" t="t" r="r" b="b"/>
            <a:pathLst>
              <a:path w="78104" h="75564">
                <a:moveTo>
                  <a:pt x="29005" y="75506"/>
                </a:moveTo>
                <a:lnTo>
                  <a:pt x="16652" y="71782"/>
                </a:lnTo>
                <a:lnTo>
                  <a:pt x="7463" y="63182"/>
                </a:lnTo>
                <a:lnTo>
                  <a:pt x="1794" y="50201"/>
                </a:lnTo>
                <a:lnTo>
                  <a:pt x="0" y="33335"/>
                </a:lnTo>
                <a:lnTo>
                  <a:pt x="3804" y="21337"/>
                </a:lnTo>
                <a:lnTo>
                  <a:pt x="11742" y="11047"/>
                </a:lnTo>
                <a:lnTo>
                  <a:pt x="19815" y="2974"/>
                </a:lnTo>
                <a:lnTo>
                  <a:pt x="28461" y="2694"/>
                </a:lnTo>
                <a:lnTo>
                  <a:pt x="40334" y="0"/>
                </a:lnTo>
                <a:lnTo>
                  <a:pt x="77456" y="27737"/>
                </a:lnTo>
                <a:lnTo>
                  <a:pt x="77547" y="39222"/>
                </a:lnTo>
                <a:lnTo>
                  <a:pt x="71567" y="51945"/>
                </a:lnTo>
                <a:lnTo>
                  <a:pt x="65184" y="63504"/>
                </a:lnTo>
                <a:lnTo>
                  <a:pt x="54329" y="72425"/>
                </a:lnTo>
                <a:lnTo>
                  <a:pt x="42674" y="75205"/>
                </a:lnTo>
                <a:lnTo>
                  <a:pt x="29005" y="75506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58" name="object 58"/>
          <p:cNvSpPr/>
          <p:nvPr/>
        </p:nvSpPr>
        <p:spPr>
          <a:xfrm>
            <a:off x="3043284" y="4293201"/>
            <a:ext cx="26955" cy="26184"/>
          </a:xfrm>
          <a:custGeom>
            <a:avLst/>
            <a:gdLst/>
            <a:ahLst/>
            <a:cxnLst/>
            <a:rect l="l" t="t" r="r" b="b"/>
            <a:pathLst>
              <a:path w="44450" h="43179">
                <a:moveTo>
                  <a:pt x="12399" y="42733"/>
                </a:moveTo>
                <a:lnTo>
                  <a:pt x="3552" y="35191"/>
                </a:lnTo>
                <a:lnTo>
                  <a:pt x="0" y="24206"/>
                </a:lnTo>
                <a:lnTo>
                  <a:pt x="1742" y="12719"/>
                </a:lnTo>
                <a:lnTo>
                  <a:pt x="8779" y="3669"/>
                </a:lnTo>
                <a:lnTo>
                  <a:pt x="21111" y="0"/>
                </a:lnTo>
                <a:lnTo>
                  <a:pt x="31302" y="1752"/>
                </a:lnTo>
                <a:lnTo>
                  <a:pt x="39877" y="7742"/>
                </a:lnTo>
                <a:lnTo>
                  <a:pt x="43982" y="16353"/>
                </a:lnTo>
                <a:lnTo>
                  <a:pt x="43452" y="25872"/>
                </a:lnTo>
                <a:lnTo>
                  <a:pt x="38121" y="34584"/>
                </a:lnTo>
                <a:lnTo>
                  <a:pt x="27825" y="40776"/>
                </a:lnTo>
                <a:lnTo>
                  <a:pt x="12399" y="42733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59" name="object 59"/>
          <p:cNvSpPr/>
          <p:nvPr/>
        </p:nvSpPr>
        <p:spPr>
          <a:xfrm>
            <a:off x="1764831" y="4357484"/>
            <a:ext cx="46978" cy="75088"/>
          </a:xfrm>
          <a:custGeom>
            <a:avLst/>
            <a:gdLst/>
            <a:ahLst/>
            <a:cxnLst/>
            <a:rect l="l" t="t" r="r" b="b"/>
            <a:pathLst>
              <a:path w="77469" h="123825">
                <a:moveTo>
                  <a:pt x="42074" y="123741"/>
                </a:moveTo>
                <a:lnTo>
                  <a:pt x="5148" y="98256"/>
                </a:lnTo>
                <a:lnTo>
                  <a:pt x="0" y="75489"/>
                </a:lnTo>
                <a:lnTo>
                  <a:pt x="28" y="62991"/>
                </a:lnTo>
                <a:lnTo>
                  <a:pt x="10747" y="26293"/>
                </a:lnTo>
                <a:lnTo>
                  <a:pt x="37805" y="0"/>
                </a:lnTo>
                <a:lnTo>
                  <a:pt x="47506" y="1211"/>
                </a:lnTo>
                <a:lnTo>
                  <a:pt x="74122" y="42151"/>
                </a:lnTo>
                <a:lnTo>
                  <a:pt x="75044" y="55433"/>
                </a:lnTo>
                <a:lnTo>
                  <a:pt x="75482" y="57257"/>
                </a:lnTo>
                <a:lnTo>
                  <a:pt x="77351" y="68963"/>
                </a:lnTo>
                <a:lnTo>
                  <a:pt x="77261" y="80911"/>
                </a:lnTo>
                <a:lnTo>
                  <a:pt x="74732" y="93312"/>
                </a:lnTo>
                <a:lnTo>
                  <a:pt x="69280" y="106376"/>
                </a:lnTo>
                <a:lnTo>
                  <a:pt x="62874" y="115729"/>
                </a:lnTo>
                <a:lnTo>
                  <a:pt x="53374" y="121548"/>
                </a:lnTo>
                <a:lnTo>
                  <a:pt x="42074" y="123741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60" name="object 60"/>
          <p:cNvSpPr/>
          <p:nvPr/>
        </p:nvSpPr>
        <p:spPr>
          <a:xfrm>
            <a:off x="2175133" y="4946763"/>
            <a:ext cx="20023" cy="107818"/>
          </a:xfrm>
          <a:custGeom>
            <a:avLst/>
            <a:gdLst/>
            <a:ahLst/>
            <a:cxnLst/>
            <a:rect l="l" t="t" r="r" b="b"/>
            <a:pathLst>
              <a:path w="33020" h="177800">
                <a:moveTo>
                  <a:pt x="18920" y="177463"/>
                </a:moveTo>
                <a:lnTo>
                  <a:pt x="630" y="134734"/>
                </a:lnTo>
                <a:lnTo>
                  <a:pt x="0" y="57280"/>
                </a:lnTo>
                <a:lnTo>
                  <a:pt x="390" y="44359"/>
                </a:lnTo>
                <a:lnTo>
                  <a:pt x="1095" y="31745"/>
                </a:lnTo>
                <a:lnTo>
                  <a:pt x="2210" y="19529"/>
                </a:lnTo>
                <a:lnTo>
                  <a:pt x="3828" y="7800"/>
                </a:lnTo>
                <a:lnTo>
                  <a:pt x="10199" y="0"/>
                </a:lnTo>
                <a:lnTo>
                  <a:pt x="21994" y="1288"/>
                </a:lnTo>
                <a:lnTo>
                  <a:pt x="31657" y="50526"/>
                </a:lnTo>
                <a:lnTo>
                  <a:pt x="32189" y="96279"/>
                </a:lnTo>
                <a:lnTo>
                  <a:pt x="32580" y="109377"/>
                </a:lnTo>
                <a:lnTo>
                  <a:pt x="32640" y="134734"/>
                </a:lnTo>
                <a:lnTo>
                  <a:pt x="31951" y="145229"/>
                </a:lnTo>
                <a:lnTo>
                  <a:pt x="29984" y="158659"/>
                </a:lnTo>
                <a:lnTo>
                  <a:pt x="26547" y="172531"/>
                </a:lnTo>
                <a:lnTo>
                  <a:pt x="18920" y="177463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61" name="object 61"/>
          <p:cNvSpPr/>
          <p:nvPr/>
        </p:nvSpPr>
        <p:spPr>
          <a:xfrm>
            <a:off x="1259674" y="717706"/>
            <a:ext cx="48903" cy="48133"/>
          </a:xfrm>
          <a:custGeom>
            <a:avLst/>
            <a:gdLst/>
            <a:ahLst/>
            <a:cxnLst/>
            <a:rect l="l" t="t" r="r" b="b"/>
            <a:pathLst>
              <a:path w="80644" h="79375">
                <a:moveTo>
                  <a:pt x="30054" y="79065"/>
                </a:moveTo>
                <a:lnTo>
                  <a:pt x="19425" y="73825"/>
                </a:lnTo>
                <a:lnTo>
                  <a:pt x="7772" y="63418"/>
                </a:lnTo>
                <a:lnTo>
                  <a:pt x="1932" y="52663"/>
                </a:lnTo>
                <a:lnTo>
                  <a:pt x="0" y="38999"/>
                </a:lnTo>
                <a:lnTo>
                  <a:pt x="1906" y="29788"/>
                </a:lnTo>
                <a:lnTo>
                  <a:pt x="7971" y="18511"/>
                </a:lnTo>
                <a:lnTo>
                  <a:pt x="19691" y="5534"/>
                </a:lnTo>
                <a:lnTo>
                  <a:pt x="30621" y="1208"/>
                </a:lnTo>
                <a:lnTo>
                  <a:pt x="46303" y="0"/>
                </a:lnTo>
                <a:lnTo>
                  <a:pt x="58301" y="3804"/>
                </a:lnTo>
                <a:lnTo>
                  <a:pt x="68592" y="11742"/>
                </a:lnTo>
                <a:lnTo>
                  <a:pt x="74835" y="20201"/>
                </a:lnTo>
                <a:lnTo>
                  <a:pt x="79061" y="32128"/>
                </a:lnTo>
                <a:lnTo>
                  <a:pt x="80064" y="46003"/>
                </a:lnTo>
                <a:lnTo>
                  <a:pt x="75782" y="57882"/>
                </a:lnTo>
                <a:lnTo>
                  <a:pt x="66985" y="69796"/>
                </a:lnTo>
                <a:lnTo>
                  <a:pt x="58681" y="75593"/>
                </a:lnTo>
                <a:lnTo>
                  <a:pt x="47235" y="78760"/>
                </a:lnTo>
                <a:lnTo>
                  <a:pt x="30054" y="79065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62" name="object 62"/>
          <p:cNvSpPr/>
          <p:nvPr/>
        </p:nvSpPr>
        <p:spPr>
          <a:xfrm>
            <a:off x="1391430" y="387080"/>
            <a:ext cx="37736" cy="40817"/>
          </a:xfrm>
          <a:custGeom>
            <a:avLst/>
            <a:gdLst/>
            <a:ahLst/>
            <a:cxnLst/>
            <a:rect l="l" t="t" r="r" b="b"/>
            <a:pathLst>
              <a:path w="62230" h="67309">
                <a:moveTo>
                  <a:pt x="21532" y="66887"/>
                </a:moveTo>
                <a:lnTo>
                  <a:pt x="11016" y="60958"/>
                </a:lnTo>
                <a:lnTo>
                  <a:pt x="3911" y="51947"/>
                </a:lnTo>
                <a:lnTo>
                  <a:pt x="219" y="41047"/>
                </a:lnTo>
                <a:lnTo>
                  <a:pt x="0" y="29237"/>
                </a:lnTo>
                <a:lnTo>
                  <a:pt x="3070" y="18358"/>
                </a:lnTo>
                <a:lnTo>
                  <a:pt x="9614" y="8954"/>
                </a:lnTo>
                <a:lnTo>
                  <a:pt x="19570" y="2437"/>
                </a:lnTo>
                <a:lnTo>
                  <a:pt x="32938" y="0"/>
                </a:lnTo>
                <a:lnTo>
                  <a:pt x="34594" y="39"/>
                </a:lnTo>
                <a:lnTo>
                  <a:pt x="46018" y="2875"/>
                </a:lnTo>
                <a:lnTo>
                  <a:pt x="54433" y="9417"/>
                </a:lnTo>
                <a:lnTo>
                  <a:pt x="59749" y="18570"/>
                </a:lnTo>
                <a:lnTo>
                  <a:pt x="61876" y="29237"/>
                </a:lnTo>
                <a:lnTo>
                  <a:pt x="60725" y="40320"/>
                </a:lnTo>
                <a:lnTo>
                  <a:pt x="56205" y="50723"/>
                </a:lnTo>
                <a:lnTo>
                  <a:pt x="48226" y="59350"/>
                </a:lnTo>
                <a:lnTo>
                  <a:pt x="36699" y="65103"/>
                </a:lnTo>
                <a:lnTo>
                  <a:pt x="21532" y="66887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63" name="object 63"/>
          <p:cNvSpPr/>
          <p:nvPr/>
        </p:nvSpPr>
        <p:spPr>
          <a:xfrm>
            <a:off x="429991" y="526806"/>
            <a:ext cx="48903" cy="48133"/>
          </a:xfrm>
          <a:custGeom>
            <a:avLst/>
            <a:gdLst/>
            <a:ahLst/>
            <a:cxnLst/>
            <a:rect l="l" t="t" r="r" b="b"/>
            <a:pathLst>
              <a:path w="80645" h="79375">
                <a:moveTo>
                  <a:pt x="30054" y="79065"/>
                </a:moveTo>
                <a:lnTo>
                  <a:pt x="19425" y="73825"/>
                </a:lnTo>
                <a:lnTo>
                  <a:pt x="7772" y="63418"/>
                </a:lnTo>
                <a:lnTo>
                  <a:pt x="1932" y="52663"/>
                </a:lnTo>
                <a:lnTo>
                  <a:pt x="0" y="38999"/>
                </a:lnTo>
                <a:lnTo>
                  <a:pt x="1906" y="29788"/>
                </a:lnTo>
                <a:lnTo>
                  <a:pt x="7971" y="18511"/>
                </a:lnTo>
                <a:lnTo>
                  <a:pt x="19691" y="5534"/>
                </a:lnTo>
                <a:lnTo>
                  <a:pt x="30621" y="1208"/>
                </a:lnTo>
                <a:lnTo>
                  <a:pt x="46303" y="0"/>
                </a:lnTo>
                <a:lnTo>
                  <a:pt x="58301" y="3804"/>
                </a:lnTo>
                <a:lnTo>
                  <a:pt x="68591" y="11742"/>
                </a:lnTo>
                <a:lnTo>
                  <a:pt x="74835" y="19417"/>
                </a:lnTo>
                <a:lnTo>
                  <a:pt x="79062" y="30336"/>
                </a:lnTo>
                <a:lnTo>
                  <a:pt x="80064" y="46003"/>
                </a:lnTo>
                <a:lnTo>
                  <a:pt x="75782" y="57882"/>
                </a:lnTo>
                <a:lnTo>
                  <a:pt x="66985" y="69796"/>
                </a:lnTo>
                <a:lnTo>
                  <a:pt x="58681" y="75593"/>
                </a:lnTo>
                <a:lnTo>
                  <a:pt x="47235" y="78760"/>
                </a:lnTo>
                <a:lnTo>
                  <a:pt x="30054" y="79065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64" name="object 64"/>
          <p:cNvSpPr/>
          <p:nvPr/>
        </p:nvSpPr>
        <p:spPr>
          <a:xfrm>
            <a:off x="47746" y="891253"/>
            <a:ext cx="39662" cy="40817"/>
          </a:xfrm>
          <a:custGeom>
            <a:avLst/>
            <a:gdLst/>
            <a:ahLst/>
            <a:cxnLst/>
            <a:rect l="l" t="t" r="r" b="b"/>
            <a:pathLst>
              <a:path w="65405" h="67309">
                <a:moveTo>
                  <a:pt x="21594" y="66887"/>
                </a:moveTo>
                <a:lnTo>
                  <a:pt x="11077" y="60958"/>
                </a:lnTo>
                <a:lnTo>
                  <a:pt x="3972" y="51947"/>
                </a:lnTo>
                <a:lnTo>
                  <a:pt x="280" y="41048"/>
                </a:lnTo>
                <a:lnTo>
                  <a:pt x="0" y="29453"/>
                </a:lnTo>
                <a:lnTo>
                  <a:pt x="3131" y="18358"/>
                </a:lnTo>
                <a:lnTo>
                  <a:pt x="9675" y="8954"/>
                </a:lnTo>
                <a:lnTo>
                  <a:pt x="19631" y="2437"/>
                </a:lnTo>
                <a:lnTo>
                  <a:pt x="32999" y="0"/>
                </a:lnTo>
                <a:lnTo>
                  <a:pt x="41245" y="865"/>
                </a:lnTo>
                <a:lnTo>
                  <a:pt x="51742" y="5270"/>
                </a:lnTo>
                <a:lnTo>
                  <a:pt x="59248" y="12580"/>
                </a:lnTo>
                <a:lnTo>
                  <a:pt x="63685" y="21863"/>
                </a:lnTo>
                <a:lnTo>
                  <a:pt x="64978" y="32189"/>
                </a:lnTo>
                <a:lnTo>
                  <a:pt x="63049" y="42628"/>
                </a:lnTo>
                <a:lnTo>
                  <a:pt x="57822" y="52248"/>
                </a:lnTo>
                <a:lnTo>
                  <a:pt x="49222" y="60118"/>
                </a:lnTo>
                <a:lnTo>
                  <a:pt x="37171" y="65308"/>
                </a:lnTo>
                <a:lnTo>
                  <a:pt x="21594" y="66887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65" name="object 65"/>
          <p:cNvSpPr/>
          <p:nvPr/>
        </p:nvSpPr>
        <p:spPr>
          <a:xfrm>
            <a:off x="3430592" y="1126208"/>
            <a:ext cx="28880" cy="29265"/>
          </a:xfrm>
          <a:custGeom>
            <a:avLst/>
            <a:gdLst/>
            <a:ahLst/>
            <a:cxnLst/>
            <a:rect l="l" t="t" r="r" b="b"/>
            <a:pathLst>
              <a:path w="47625" h="48260">
                <a:moveTo>
                  <a:pt x="19019" y="47993"/>
                </a:moveTo>
                <a:lnTo>
                  <a:pt x="7883" y="42759"/>
                </a:lnTo>
                <a:lnTo>
                  <a:pt x="1544" y="33402"/>
                </a:lnTo>
                <a:lnTo>
                  <a:pt x="0" y="22183"/>
                </a:lnTo>
                <a:lnTo>
                  <a:pt x="3251" y="11368"/>
                </a:lnTo>
                <a:lnTo>
                  <a:pt x="11298" y="3219"/>
                </a:lnTo>
                <a:lnTo>
                  <a:pt x="24140" y="0"/>
                </a:lnTo>
                <a:lnTo>
                  <a:pt x="33223" y="1484"/>
                </a:lnTo>
                <a:lnTo>
                  <a:pt x="42411" y="7780"/>
                </a:lnTo>
                <a:lnTo>
                  <a:pt x="47112" y="17243"/>
                </a:lnTo>
                <a:lnTo>
                  <a:pt x="47226" y="27935"/>
                </a:lnTo>
                <a:lnTo>
                  <a:pt x="42650" y="37917"/>
                </a:lnTo>
                <a:lnTo>
                  <a:pt x="33281" y="45249"/>
                </a:lnTo>
                <a:lnTo>
                  <a:pt x="19019" y="47993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66" name="object 66"/>
          <p:cNvSpPr/>
          <p:nvPr/>
        </p:nvSpPr>
        <p:spPr>
          <a:xfrm>
            <a:off x="3267475" y="1483535"/>
            <a:ext cx="30805" cy="31960"/>
          </a:xfrm>
          <a:custGeom>
            <a:avLst/>
            <a:gdLst/>
            <a:ahLst/>
            <a:cxnLst/>
            <a:rect l="l" t="t" r="r" b="b"/>
            <a:pathLst>
              <a:path w="50800" h="52705">
                <a:moveTo>
                  <a:pt x="25894" y="52458"/>
                </a:moveTo>
                <a:lnTo>
                  <a:pt x="12885" y="49293"/>
                </a:lnTo>
                <a:lnTo>
                  <a:pt x="4254" y="41698"/>
                </a:lnTo>
                <a:lnTo>
                  <a:pt x="0" y="31466"/>
                </a:lnTo>
                <a:lnTo>
                  <a:pt x="122" y="20387"/>
                </a:lnTo>
                <a:lnTo>
                  <a:pt x="4623" y="10256"/>
                </a:lnTo>
                <a:lnTo>
                  <a:pt x="13500" y="2862"/>
                </a:lnTo>
                <a:lnTo>
                  <a:pt x="26755" y="0"/>
                </a:lnTo>
                <a:lnTo>
                  <a:pt x="34812" y="1239"/>
                </a:lnTo>
                <a:lnTo>
                  <a:pt x="44559" y="7787"/>
                </a:lnTo>
                <a:lnTo>
                  <a:pt x="49838" y="18044"/>
                </a:lnTo>
                <a:lnTo>
                  <a:pt x="50628" y="29825"/>
                </a:lnTo>
                <a:lnTo>
                  <a:pt x="46913" y="40945"/>
                </a:lnTo>
                <a:lnTo>
                  <a:pt x="38674" y="49218"/>
                </a:lnTo>
                <a:lnTo>
                  <a:pt x="25894" y="52458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67" name="object 67"/>
          <p:cNvSpPr/>
          <p:nvPr/>
        </p:nvSpPr>
        <p:spPr>
          <a:xfrm>
            <a:off x="720006" y="2628939"/>
            <a:ext cx="36581" cy="39276"/>
          </a:xfrm>
          <a:custGeom>
            <a:avLst/>
            <a:gdLst/>
            <a:ahLst/>
            <a:cxnLst/>
            <a:rect l="l" t="t" r="r" b="b"/>
            <a:pathLst>
              <a:path w="60325" h="64770">
                <a:moveTo>
                  <a:pt x="28220" y="64519"/>
                </a:moveTo>
                <a:lnTo>
                  <a:pt x="15682" y="61133"/>
                </a:lnTo>
                <a:lnTo>
                  <a:pt x="6800" y="53536"/>
                </a:lnTo>
                <a:lnTo>
                  <a:pt x="1572" y="43165"/>
                </a:lnTo>
                <a:lnTo>
                  <a:pt x="0" y="31457"/>
                </a:lnTo>
                <a:lnTo>
                  <a:pt x="2082" y="19850"/>
                </a:lnTo>
                <a:lnTo>
                  <a:pt x="7820" y="9780"/>
                </a:lnTo>
                <a:lnTo>
                  <a:pt x="17213" y="2684"/>
                </a:lnTo>
                <a:lnTo>
                  <a:pt x="30261" y="0"/>
                </a:lnTo>
                <a:lnTo>
                  <a:pt x="33991" y="180"/>
                </a:lnTo>
                <a:lnTo>
                  <a:pt x="45931" y="3824"/>
                </a:lnTo>
                <a:lnTo>
                  <a:pt x="54297" y="11216"/>
                </a:lnTo>
                <a:lnTo>
                  <a:pt x="59067" y="21110"/>
                </a:lnTo>
                <a:lnTo>
                  <a:pt x="60220" y="32260"/>
                </a:lnTo>
                <a:lnTo>
                  <a:pt x="57733" y="43422"/>
                </a:lnTo>
                <a:lnTo>
                  <a:pt x="51586" y="53349"/>
                </a:lnTo>
                <a:lnTo>
                  <a:pt x="41755" y="60797"/>
                </a:lnTo>
                <a:lnTo>
                  <a:pt x="28220" y="64519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68" name="object 68"/>
          <p:cNvSpPr/>
          <p:nvPr/>
        </p:nvSpPr>
        <p:spPr>
          <a:xfrm>
            <a:off x="554703" y="2956568"/>
            <a:ext cx="31960" cy="29265"/>
          </a:xfrm>
          <a:custGeom>
            <a:avLst/>
            <a:gdLst/>
            <a:ahLst/>
            <a:cxnLst/>
            <a:rect l="l" t="t" r="r" b="b"/>
            <a:pathLst>
              <a:path w="52705" h="48260">
                <a:moveTo>
                  <a:pt x="18875" y="48217"/>
                </a:moveTo>
                <a:lnTo>
                  <a:pt x="9180" y="43063"/>
                </a:lnTo>
                <a:lnTo>
                  <a:pt x="2275" y="34366"/>
                </a:lnTo>
                <a:lnTo>
                  <a:pt x="0" y="23702"/>
                </a:lnTo>
                <a:lnTo>
                  <a:pt x="4194" y="12649"/>
                </a:lnTo>
                <a:lnTo>
                  <a:pt x="8230" y="8613"/>
                </a:lnTo>
                <a:lnTo>
                  <a:pt x="16990" y="2293"/>
                </a:lnTo>
                <a:lnTo>
                  <a:pt x="27750" y="0"/>
                </a:lnTo>
                <a:lnTo>
                  <a:pt x="38560" y="3313"/>
                </a:lnTo>
                <a:lnTo>
                  <a:pt x="48590" y="12649"/>
                </a:lnTo>
                <a:lnTo>
                  <a:pt x="49596" y="13761"/>
                </a:lnTo>
                <a:lnTo>
                  <a:pt x="52684" y="22182"/>
                </a:lnTo>
                <a:lnTo>
                  <a:pt x="50335" y="31464"/>
                </a:lnTo>
                <a:lnTo>
                  <a:pt x="43370" y="39981"/>
                </a:lnTo>
                <a:lnTo>
                  <a:pt x="32610" y="46107"/>
                </a:lnTo>
                <a:lnTo>
                  <a:pt x="18875" y="48217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69" name="object 69"/>
          <p:cNvSpPr/>
          <p:nvPr/>
        </p:nvSpPr>
        <p:spPr>
          <a:xfrm>
            <a:off x="308221" y="3204088"/>
            <a:ext cx="18483" cy="19638"/>
          </a:xfrm>
          <a:custGeom>
            <a:avLst/>
            <a:gdLst/>
            <a:ahLst/>
            <a:cxnLst/>
            <a:rect l="l" t="t" r="r" b="b"/>
            <a:pathLst>
              <a:path w="30479" h="32385">
                <a:moveTo>
                  <a:pt x="14110" y="32259"/>
                </a:moveTo>
                <a:lnTo>
                  <a:pt x="3400" y="26767"/>
                </a:lnTo>
                <a:lnTo>
                  <a:pt x="0" y="15728"/>
                </a:lnTo>
                <a:lnTo>
                  <a:pt x="3910" y="4890"/>
                </a:lnTo>
                <a:lnTo>
                  <a:pt x="15130" y="0"/>
                </a:lnTo>
                <a:lnTo>
                  <a:pt x="17031" y="99"/>
                </a:lnTo>
                <a:lnTo>
                  <a:pt x="27161" y="5956"/>
                </a:lnTo>
                <a:lnTo>
                  <a:pt x="30109" y="16925"/>
                </a:lnTo>
                <a:lnTo>
                  <a:pt x="25788" y="27521"/>
                </a:lnTo>
                <a:lnTo>
                  <a:pt x="14110" y="32259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70" name="object 70"/>
          <p:cNvSpPr/>
          <p:nvPr/>
        </p:nvSpPr>
        <p:spPr>
          <a:xfrm>
            <a:off x="363375" y="3392542"/>
            <a:ext cx="8856" cy="9627"/>
          </a:xfrm>
          <a:custGeom>
            <a:avLst/>
            <a:gdLst/>
            <a:ahLst/>
            <a:cxnLst/>
            <a:rect l="l" t="t" r="r" b="b"/>
            <a:pathLst>
              <a:path w="14604" h="15875">
                <a:moveTo>
                  <a:pt x="4899" y="15425"/>
                </a:moveTo>
                <a:lnTo>
                  <a:pt x="0" y="6539"/>
                </a:lnTo>
                <a:lnTo>
                  <a:pt x="8934" y="0"/>
                </a:lnTo>
                <a:lnTo>
                  <a:pt x="9731" y="54"/>
                </a:lnTo>
                <a:lnTo>
                  <a:pt x="14423" y="8385"/>
                </a:lnTo>
                <a:lnTo>
                  <a:pt x="4899" y="15425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71" name="object 71"/>
          <p:cNvSpPr/>
          <p:nvPr/>
        </p:nvSpPr>
        <p:spPr>
          <a:xfrm>
            <a:off x="626395" y="3147797"/>
            <a:ext cx="15787" cy="15018"/>
          </a:xfrm>
          <a:custGeom>
            <a:avLst/>
            <a:gdLst/>
            <a:ahLst/>
            <a:cxnLst/>
            <a:rect l="l" t="t" r="r" b="b"/>
            <a:pathLst>
              <a:path w="26034" h="24764">
                <a:moveTo>
                  <a:pt x="4509" y="24556"/>
                </a:moveTo>
                <a:lnTo>
                  <a:pt x="0" y="14785"/>
                </a:lnTo>
                <a:lnTo>
                  <a:pt x="3537" y="4664"/>
                </a:lnTo>
                <a:lnTo>
                  <a:pt x="15120" y="0"/>
                </a:lnTo>
                <a:lnTo>
                  <a:pt x="17430" y="206"/>
                </a:lnTo>
                <a:lnTo>
                  <a:pt x="24792" y="5581"/>
                </a:lnTo>
                <a:lnTo>
                  <a:pt x="25661" y="14654"/>
                </a:lnTo>
                <a:lnTo>
                  <a:pt x="19183" y="22591"/>
                </a:lnTo>
                <a:lnTo>
                  <a:pt x="4509" y="24556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72" name="object 72"/>
          <p:cNvSpPr/>
          <p:nvPr/>
        </p:nvSpPr>
        <p:spPr>
          <a:xfrm>
            <a:off x="3565769" y="3700920"/>
            <a:ext cx="18483" cy="19638"/>
          </a:xfrm>
          <a:custGeom>
            <a:avLst/>
            <a:gdLst/>
            <a:ahLst/>
            <a:cxnLst/>
            <a:rect l="l" t="t" r="r" b="b"/>
            <a:pathLst>
              <a:path w="30479" h="32385">
                <a:moveTo>
                  <a:pt x="14110" y="32260"/>
                </a:moveTo>
                <a:lnTo>
                  <a:pt x="3400" y="26768"/>
                </a:lnTo>
                <a:lnTo>
                  <a:pt x="0" y="15728"/>
                </a:lnTo>
                <a:lnTo>
                  <a:pt x="3910" y="4890"/>
                </a:lnTo>
                <a:lnTo>
                  <a:pt x="15130" y="0"/>
                </a:lnTo>
                <a:lnTo>
                  <a:pt x="17031" y="99"/>
                </a:lnTo>
                <a:lnTo>
                  <a:pt x="27161" y="5956"/>
                </a:lnTo>
                <a:lnTo>
                  <a:pt x="30109" y="16926"/>
                </a:lnTo>
                <a:lnTo>
                  <a:pt x="25787" y="27522"/>
                </a:lnTo>
                <a:lnTo>
                  <a:pt x="14110" y="32260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73" name="object 73"/>
          <p:cNvSpPr/>
          <p:nvPr/>
        </p:nvSpPr>
        <p:spPr>
          <a:xfrm>
            <a:off x="3715063" y="3480650"/>
            <a:ext cx="18483" cy="19638"/>
          </a:xfrm>
          <a:custGeom>
            <a:avLst/>
            <a:gdLst/>
            <a:ahLst/>
            <a:cxnLst/>
            <a:rect l="l" t="t" r="r" b="b"/>
            <a:pathLst>
              <a:path w="30479" h="32385">
                <a:moveTo>
                  <a:pt x="14110" y="32260"/>
                </a:moveTo>
                <a:lnTo>
                  <a:pt x="3400" y="26768"/>
                </a:lnTo>
                <a:lnTo>
                  <a:pt x="0" y="15728"/>
                </a:lnTo>
                <a:lnTo>
                  <a:pt x="3910" y="4890"/>
                </a:lnTo>
                <a:lnTo>
                  <a:pt x="15130" y="0"/>
                </a:lnTo>
                <a:lnTo>
                  <a:pt x="17031" y="99"/>
                </a:lnTo>
                <a:lnTo>
                  <a:pt x="27161" y="5956"/>
                </a:lnTo>
                <a:lnTo>
                  <a:pt x="30109" y="16926"/>
                </a:lnTo>
                <a:lnTo>
                  <a:pt x="25787" y="27522"/>
                </a:lnTo>
                <a:lnTo>
                  <a:pt x="14110" y="32260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74" name="object 74"/>
          <p:cNvSpPr/>
          <p:nvPr/>
        </p:nvSpPr>
        <p:spPr>
          <a:xfrm>
            <a:off x="4207894" y="4207541"/>
            <a:ext cx="19253" cy="20793"/>
          </a:xfrm>
          <a:custGeom>
            <a:avLst/>
            <a:gdLst/>
            <a:ahLst/>
            <a:cxnLst/>
            <a:rect l="l" t="t" r="r" b="b"/>
            <a:pathLst>
              <a:path w="31750" h="34290">
                <a:moveTo>
                  <a:pt x="7884" y="33805"/>
                </a:moveTo>
                <a:lnTo>
                  <a:pt x="745" y="25051"/>
                </a:lnTo>
                <a:lnTo>
                  <a:pt x="0" y="13816"/>
                </a:lnTo>
                <a:lnTo>
                  <a:pt x="5648" y="4124"/>
                </a:lnTo>
                <a:lnTo>
                  <a:pt x="17691" y="0"/>
                </a:lnTo>
                <a:lnTo>
                  <a:pt x="27275" y="3734"/>
                </a:lnTo>
                <a:lnTo>
                  <a:pt x="31589" y="12598"/>
                </a:lnTo>
                <a:lnTo>
                  <a:pt x="30110" y="22977"/>
                </a:lnTo>
                <a:lnTo>
                  <a:pt x="22366" y="31251"/>
                </a:lnTo>
                <a:lnTo>
                  <a:pt x="7884" y="33805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75" name="object 75"/>
          <p:cNvSpPr/>
          <p:nvPr/>
        </p:nvSpPr>
        <p:spPr>
          <a:xfrm>
            <a:off x="3260864" y="5047013"/>
            <a:ext cx="21179" cy="22334"/>
          </a:xfrm>
          <a:custGeom>
            <a:avLst/>
            <a:gdLst/>
            <a:ahLst/>
            <a:cxnLst/>
            <a:rect l="l" t="t" r="r" b="b"/>
            <a:pathLst>
              <a:path w="34925" h="36829">
                <a:moveTo>
                  <a:pt x="6107" y="36383"/>
                </a:moveTo>
                <a:lnTo>
                  <a:pt x="105" y="26404"/>
                </a:lnTo>
                <a:lnTo>
                  <a:pt x="0" y="14374"/>
                </a:lnTo>
                <a:lnTo>
                  <a:pt x="5790" y="4253"/>
                </a:lnTo>
                <a:lnTo>
                  <a:pt x="17477" y="0"/>
                </a:lnTo>
                <a:lnTo>
                  <a:pt x="23588" y="881"/>
                </a:lnTo>
                <a:lnTo>
                  <a:pt x="31704" y="6701"/>
                </a:lnTo>
                <a:lnTo>
                  <a:pt x="34421" y="15761"/>
                </a:lnTo>
                <a:lnTo>
                  <a:pt x="31332" y="25463"/>
                </a:lnTo>
                <a:lnTo>
                  <a:pt x="22029" y="33204"/>
                </a:lnTo>
                <a:lnTo>
                  <a:pt x="6107" y="36383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76" name="object 76"/>
          <p:cNvSpPr/>
          <p:nvPr/>
        </p:nvSpPr>
        <p:spPr>
          <a:xfrm>
            <a:off x="3558349" y="4635843"/>
            <a:ext cx="21564" cy="20023"/>
          </a:xfrm>
          <a:custGeom>
            <a:avLst/>
            <a:gdLst/>
            <a:ahLst/>
            <a:cxnLst/>
            <a:rect l="l" t="t" r="r" b="b"/>
            <a:pathLst>
              <a:path w="35560" h="33020">
                <a:moveTo>
                  <a:pt x="10901" y="32507"/>
                </a:moveTo>
                <a:lnTo>
                  <a:pt x="2947" y="24920"/>
                </a:lnTo>
                <a:lnTo>
                  <a:pt x="0" y="9604"/>
                </a:lnTo>
                <a:lnTo>
                  <a:pt x="6890" y="489"/>
                </a:lnTo>
                <a:lnTo>
                  <a:pt x="19296" y="0"/>
                </a:lnTo>
                <a:lnTo>
                  <a:pt x="27367" y="0"/>
                </a:lnTo>
                <a:lnTo>
                  <a:pt x="27367" y="4035"/>
                </a:lnTo>
                <a:lnTo>
                  <a:pt x="35440" y="12107"/>
                </a:lnTo>
                <a:lnTo>
                  <a:pt x="35440" y="20180"/>
                </a:lnTo>
                <a:lnTo>
                  <a:pt x="31404" y="24215"/>
                </a:lnTo>
                <a:lnTo>
                  <a:pt x="31404" y="28251"/>
                </a:lnTo>
                <a:lnTo>
                  <a:pt x="27367" y="32287"/>
                </a:lnTo>
                <a:lnTo>
                  <a:pt x="19296" y="32287"/>
                </a:lnTo>
                <a:lnTo>
                  <a:pt x="10901" y="32507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77" name="object 77"/>
          <p:cNvSpPr/>
          <p:nvPr/>
        </p:nvSpPr>
        <p:spPr>
          <a:xfrm>
            <a:off x="3635192" y="4875692"/>
            <a:ext cx="21179" cy="20793"/>
          </a:xfrm>
          <a:custGeom>
            <a:avLst/>
            <a:gdLst/>
            <a:ahLst/>
            <a:cxnLst/>
            <a:rect l="l" t="t" r="r" b="b"/>
            <a:pathLst>
              <a:path w="34925" h="34290">
                <a:moveTo>
                  <a:pt x="7883" y="33806"/>
                </a:moveTo>
                <a:lnTo>
                  <a:pt x="744" y="25051"/>
                </a:lnTo>
                <a:lnTo>
                  <a:pt x="0" y="13816"/>
                </a:lnTo>
                <a:lnTo>
                  <a:pt x="5648" y="4124"/>
                </a:lnTo>
                <a:lnTo>
                  <a:pt x="17691" y="0"/>
                </a:lnTo>
                <a:lnTo>
                  <a:pt x="23806" y="880"/>
                </a:lnTo>
                <a:lnTo>
                  <a:pt x="31951" y="6649"/>
                </a:lnTo>
                <a:lnTo>
                  <a:pt x="34783" y="15518"/>
                </a:lnTo>
                <a:lnTo>
                  <a:pt x="31949" y="24797"/>
                </a:lnTo>
                <a:lnTo>
                  <a:pt x="23100" y="31790"/>
                </a:lnTo>
                <a:lnTo>
                  <a:pt x="7883" y="33806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78" name="object 78"/>
          <p:cNvSpPr/>
          <p:nvPr/>
        </p:nvSpPr>
        <p:spPr>
          <a:xfrm>
            <a:off x="3008646" y="4116985"/>
            <a:ext cx="21179" cy="20793"/>
          </a:xfrm>
          <a:custGeom>
            <a:avLst/>
            <a:gdLst/>
            <a:ahLst/>
            <a:cxnLst/>
            <a:rect l="l" t="t" r="r" b="b"/>
            <a:pathLst>
              <a:path w="34925" h="34290">
                <a:moveTo>
                  <a:pt x="7884" y="33806"/>
                </a:moveTo>
                <a:lnTo>
                  <a:pt x="745" y="25052"/>
                </a:lnTo>
                <a:lnTo>
                  <a:pt x="0" y="13817"/>
                </a:lnTo>
                <a:lnTo>
                  <a:pt x="5648" y="4124"/>
                </a:lnTo>
                <a:lnTo>
                  <a:pt x="17691" y="0"/>
                </a:lnTo>
                <a:lnTo>
                  <a:pt x="23806" y="880"/>
                </a:lnTo>
                <a:lnTo>
                  <a:pt x="31951" y="6649"/>
                </a:lnTo>
                <a:lnTo>
                  <a:pt x="34783" y="15519"/>
                </a:lnTo>
                <a:lnTo>
                  <a:pt x="31950" y="24797"/>
                </a:lnTo>
                <a:lnTo>
                  <a:pt x="23100" y="31790"/>
                </a:lnTo>
                <a:lnTo>
                  <a:pt x="7884" y="33806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79" name="object 79"/>
          <p:cNvSpPr/>
          <p:nvPr/>
        </p:nvSpPr>
        <p:spPr>
          <a:xfrm>
            <a:off x="3034059" y="3311776"/>
            <a:ext cx="22719" cy="22719"/>
          </a:xfrm>
          <a:custGeom>
            <a:avLst/>
            <a:gdLst/>
            <a:ahLst/>
            <a:cxnLst/>
            <a:rect l="l" t="t" r="r" b="b"/>
            <a:pathLst>
              <a:path w="37464" h="37464">
                <a:moveTo>
                  <a:pt x="17830" y="37134"/>
                </a:moveTo>
                <a:lnTo>
                  <a:pt x="8072" y="32288"/>
                </a:lnTo>
                <a:lnTo>
                  <a:pt x="4035" y="28251"/>
                </a:lnTo>
                <a:lnTo>
                  <a:pt x="0" y="20180"/>
                </a:lnTo>
                <a:lnTo>
                  <a:pt x="8072" y="4036"/>
                </a:lnTo>
                <a:lnTo>
                  <a:pt x="12108" y="0"/>
                </a:lnTo>
                <a:lnTo>
                  <a:pt x="28252" y="0"/>
                </a:lnTo>
                <a:lnTo>
                  <a:pt x="36324" y="8071"/>
                </a:lnTo>
                <a:lnTo>
                  <a:pt x="36324" y="12108"/>
                </a:lnTo>
                <a:lnTo>
                  <a:pt x="37334" y="14646"/>
                </a:lnTo>
                <a:lnTo>
                  <a:pt x="36724" y="25595"/>
                </a:lnTo>
                <a:lnTo>
                  <a:pt x="30746" y="36982"/>
                </a:lnTo>
                <a:lnTo>
                  <a:pt x="17830" y="37134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80" name="object 80"/>
          <p:cNvSpPr/>
          <p:nvPr/>
        </p:nvSpPr>
        <p:spPr>
          <a:xfrm>
            <a:off x="3158879" y="3128218"/>
            <a:ext cx="22334" cy="22334"/>
          </a:xfrm>
          <a:custGeom>
            <a:avLst/>
            <a:gdLst/>
            <a:ahLst/>
            <a:cxnLst/>
            <a:rect l="l" t="t" r="r" b="b"/>
            <a:pathLst>
              <a:path w="36829" h="36829">
                <a:moveTo>
                  <a:pt x="24216" y="36323"/>
                </a:moveTo>
                <a:lnTo>
                  <a:pt x="16144" y="36323"/>
                </a:lnTo>
                <a:lnTo>
                  <a:pt x="12108" y="32288"/>
                </a:lnTo>
                <a:lnTo>
                  <a:pt x="12108" y="28251"/>
                </a:lnTo>
                <a:lnTo>
                  <a:pt x="8072" y="28251"/>
                </a:lnTo>
                <a:lnTo>
                  <a:pt x="0" y="24216"/>
                </a:lnTo>
                <a:lnTo>
                  <a:pt x="0" y="12108"/>
                </a:lnTo>
                <a:lnTo>
                  <a:pt x="8072" y="4036"/>
                </a:lnTo>
                <a:lnTo>
                  <a:pt x="16144" y="0"/>
                </a:lnTo>
                <a:lnTo>
                  <a:pt x="28252" y="0"/>
                </a:lnTo>
                <a:lnTo>
                  <a:pt x="32288" y="8071"/>
                </a:lnTo>
                <a:lnTo>
                  <a:pt x="36324" y="12108"/>
                </a:lnTo>
                <a:lnTo>
                  <a:pt x="36324" y="24216"/>
                </a:lnTo>
                <a:lnTo>
                  <a:pt x="32288" y="28251"/>
                </a:lnTo>
                <a:lnTo>
                  <a:pt x="32288" y="32288"/>
                </a:lnTo>
                <a:lnTo>
                  <a:pt x="28252" y="32288"/>
                </a:lnTo>
                <a:lnTo>
                  <a:pt x="24216" y="36323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81" name="object 81"/>
          <p:cNvSpPr/>
          <p:nvPr/>
        </p:nvSpPr>
        <p:spPr>
          <a:xfrm>
            <a:off x="4130024" y="2817393"/>
            <a:ext cx="23489" cy="24259"/>
          </a:xfrm>
          <a:custGeom>
            <a:avLst/>
            <a:gdLst/>
            <a:ahLst/>
            <a:cxnLst/>
            <a:rect l="l" t="t" r="r" b="b"/>
            <a:pathLst>
              <a:path w="38734" h="40004">
                <a:moveTo>
                  <a:pt x="14359" y="39524"/>
                </a:moveTo>
                <a:lnTo>
                  <a:pt x="4344" y="33197"/>
                </a:lnTo>
                <a:lnTo>
                  <a:pt x="0" y="23117"/>
                </a:lnTo>
                <a:lnTo>
                  <a:pt x="1325" y="12249"/>
                </a:lnTo>
                <a:lnTo>
                  <a:pt x="8322" y="3556"/>
                </a:lnTo>
                <a:lnTo>
                  <a:pt x="20988" y="0"/>
                </a:lnTo>
                <a:lnTo>
                  <a:pt x="29746" y="2371"/>
                </a:lnTo>
                <a:lnTo>
                  <a:pt x="36392" y="10145"/>
                </a:lnTo>
                <a:lnTo>
                  <a:pt x="38379" y="20601"/>
                </a:lnTo>
                <a:lnTo>
                  <a:pt x="35504" y="30886"/>
                </a:lnTo>
                <a:lnTo>
                  <a:pt x="27564" y="38145"/>
                </a:lnTo>
                <a:lnTo>
                  <a:pt x="14359" y="39524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82" name="object 82"/>
          <p:cNvSpPr/>
          <p:nvPr/>
        </p:nvSpPr>
        <p:spPr>
          <a:xfrm>
            <a:off x="4136918" y="2912842"/>
            <a:ext cx="19253" cy="20793"/>
          </a:xfrm>
          <a:custGeom>
            <a:avLst/>
            <a:gdLst/>
            <a:ahLst/>
            <a:cxnLst/>
            <a:rect l="l" t="t" r="r" b="b"/>
            <a:pathLst>
              <a:path w="31750" h="34289">
                <a:moveTo>
                  <a:pt x="7884" y="33805"/>
                </a:moveTo>
                <a:lnTo>
                  <a:pt x="745" y="25051"/>
                </a:lnTo>
                <a:lnTo>
                  <a:pt x="0" y="13816"/>
                </a:lnTo>
                <a:lnTo>
                  <a:pt x="5648" y="4124"/>
                </a:lnTo>
                <a:lnTo>
                  <a:pt x="17691" y="0"/>
                </a:lnTo>
                <a:lnTo>
                  <a:pt x="25799" y="2228"/>
                </a:lnTo>
                <a:lnTo>
                  <a:pt x="31309" y="10075"/>
                </a:lnTo>
                <a:lnTo>
                  <a:pt x="30523" y="20288"/>
                </a:lnTo>
                <a:lnTo>
                  <a:pt x="22896" y="29365"/>
                </a:lnTo>
                <a:lnTo>
                  <a:pt x="7884" y="33805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83" name="object 83"/>
          <p:cNvSpPr/>
          <p:nvPr/>
        </p:nvSpPr>
        <p:spPr>
          <a:xfrm>
            <a:off x="2377540" y="1517800"/>
            <a:ext cx="26955" cy="27725"/>
          </a:xfrm>
          <a:custGeom>
            <a:avLst/>
            <a:gdLst/>
            <a:ahLst/>
            <a:cxnLst/>
            <a:rect l="l" t="t" r="r" b="b"/>
            <a:pathLst>
              <a:path w="44450" h="45719">
                <a:moveTo>
                  <a:pt x="10564" y="45609"/>
                </a:moveTo>
                <a:lnTo>
                  <a:pt x="2814" y="36892"/>
                </a:lnTo>
                <a:lnTo>
                  <a:pt x="0" y="25084"/>
                </a:lnTo>
                <a:lnTo>
                  <a:pt x="2122" y="13074"/>
                </a:lnTo>
                <a:lnTo>
                  <a:pt x="9181" y="3749"/>
                </a:lnTo>
                <a:lnTo>
                  <a:pt x="21176" y="0"/>
                </a:lnTo>
                <a:lnTo>
                  <a:pt x="32357" y="2165"/>
                </a:lnTo>
                <a:lnTo>
                  <a:pt x="40388" y="8407"/>
                </a:lnTo>
                <a:lnTo>
                  <a:pt x="44009" y="17159"/>
                </a:lnTo>
                <a:lnTo>
                  <a:pt x="43029" y="26837"/>
                </a:lnTo>
                <a:lnTo>
                  <a:pt x="37256" y="35861"/>
                </a:lnTo>
                <a:lnTo>
                  <a:pt x="26499" y="42645"/>
                </a:lnTo>
                <a:lnTo>
                  <a:pt x="10564" y="45609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84" name="object 84"/>
          <p:cNvSpPr/>
          <p:nvPr/>
        </p:nvSpPr>
        <p:spPr>
          <a:xfrm>
            <a:off x="2388549" y="1615697"/>
            <a:ext cx="18483" cy="19638"/>
          </a:xfrm>
          <a:custGeom>
            <a:avLst/>
            <a:gdLst/>
            <a:ahLst/>
            <a:cxnLst/>
            <a:rect l="l" t="t" r="r" b="b"/>
            <a:pathLst>
              <a:path w="30479" h="32385">
                <a:moveTo>
                  <a:pt x="14110" y="32260"/>
                </a:moveTo>
                <a:lnTo>
                  <a:pt x="3400" y="26768"/>
                </a:lnTo>
                <a:lnTo>
                  <a:pt x="0" y="15728"/>
                </a:lnTo>
                <a:lnTo>
                  <a:pt x="3910" y="4890"/>
                </a:lnTo>
                <a:lnTo>
                  <a:pt x="15130" y="0"/>
                </a:lnTo>
                <a:lnTo>
                  <a:pt x="17031" y="99"/>
                </a:lnTo>
                <a:lnTo>
                  <a:pt x="27161" y="5956"/>
                </a:lnTo>
                <a:lnTo>
                  <a:pt x="30109" y="16926"/>
                </a:lnTo>
                <a:lnTo>
                  <a:pt x="25787" y="27522"/>
                </a:lnTo>
                <a:lnTo>
                  <a:pt x="14110" y="32260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85" name="object 85"/>
          <p:cNvSpPr/>
          <p:nvPr/>
        </p:nvSpPr>
        <p:spPr>
          <a:xfrm>
            <a:off x="2469315" y="1564301"/>
            <a:ext cx="18483" cy="19638"/>
          </a:xfrm>
          <a:custGeom>
            <a:avLst/>
            <a:gdLst/>
            <a:ahLst/>
            <a:cxnLst/>
            <a:rect l="l" t="t" r="r" b="b"/>
            <a:pathLst>
              <a:path w="30479" h="32385">
                <a:moveTo>
                  <a:pt x="14110" y="32260"/>
                </a:moveTo>
                <a:lnTo>
                  <a:pt x="3400" y="26768"/>
                </a:lnTo>
                <a:lnTo>
                  <a:pt x="0" y="15728"/>
                </a:lnTo>
                <a:lnTo>
                  <a:pt x="3910" y="4890"/>
                </a:lnTo>
                <a:lnTo>
                  <a:pt x="15130" y="0"/>
                </a:lnTo>
                <a:lnTo>
                  <a:pt x="17031" y="99"/>
                </a:lnTo>
                <a:lnTo>
                  <a:pt x="27161" y="5956"/>
                </a:lnTo>
                <a:lnTo>
                  <a:pt x="30109" y="16926"/>
                </a:lnTo>
                <a:lnTo>
                  <a:pt x="25787" y="27522"/>
                </a:lnTo>
                <a:lnTo>
                  <a:pt x="14110" y="32260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86" name="object 86"/>
          <p:cNvSpPr/>
          <p:nvPr/>
        </p:nvSpPr>
        <p:spPr>
          <a:xfrm>
            <a:off x="2420691" y="3157654"/>
            <a:ext cx="46593" cy="19253"/>
          </a:xfrm>
          <a:custGeom>
            <a:avLst/>
            <a:gdLst/>
            <a:ahLst/>
            <a:cxnLst/>
            <a:rect l="l" t="t" r="r" b="b"/>
            <a:pathLst>
              <a:path w="76835" h="31750">
                <a:moveTo>
                  <a:pt x="40046" y="31750"/>
                </a:moveTo>
                <a:lnTo>
                  <a:pt x="23883" y="31481"/>
                </a:lnTo>
                <a:lnTo>
                  <a:pt x="10748" y="27245"/>
                </a:lnTo>
                <a:lnTo>
                  <a:pt x="264" y="18795"/>
                </a:lnTo>
                <a:lnTo>
                  <a:pt x="0" y="11042"/>
                </a:lnTo>
                <a:lnTo>
                  <a:pt x="12573" y="2357"/>
                </a:lnTo>
                <a:lnTo>
                  <a:pt x="25813" y="229"/>
                </a:lnTo>
                <a:lnTo>
                  <a:pt x="39306" y="0"/>
                </a:lnTo>
                <a:lnTo>
                  <a:pt x="52353" y="1799"/>
                </a:lnTo>
                <a:lnTo>
                  <a:pt x="64075" y="5798"/>
                </a:lnTo>
                <a:lnTo>
                  <a:pt x="75133" y="11997"/>
                </a:lnTo>
                <a:lnTo>
                  <a:pt x="76692" y="18577"/>
                </a:lnTo>
                <a:lnTo>
                  <a:pt x="63496" y="28139"/>
                </a:lnTo>
                <a:lnTo>
                  <a:pt x="52847" y="30909"/>
                </a:lnTo>
                <a:lnTo>
                  <a:pt x="40046" y="31750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87" name="object 87"/>
          <p:cNvSpPr/>
          <p:nvPr/>
        </p:nvSpPr>
        <p:spPr>
          <a:xfrm>
            <a:off x="2529886" y="3152692"/>
            <a:ext cx="26955" cy="20023"/>
          </a:xfrm>
          <a:custGeom>
            <a:avLst/>
            <a:gdLst/>
            <a:ahLst/>
            <a:cxnLst/>
            <a:rect l="l" t="t" r="r" b="b"/>
            <a:pathLst>
              <a:path w="44450" h="33020">
                <a:moveTo>
                  <a:pt x="18244" y="32587"/>
                </a:moveTo>
                <a:lnTo>
                  <a:pt x="8071" y="28251"/>
                </a:lnTo>
                <a:lnTo>
                  <a:pt x="0" y="20180"/>
                </a:lnTo>
                <a:lnTo>
                  <a:pt x="4036" y="16143"/>
                </a:lnTo>
                <a:lnTo>
                  <a:pt x="8071" y="8071"/>
                </a:lnTo>
                <a:lnTo>
                  <a:pt x="12108" y="4036"/>
                </a:lnTo>
                <a:lnTo>
                  <a:pt x="20180" y="4036"/>
                </a:lnTo>
                <a:lnTo>
                  <a:pt x="24216" y="0"/>
                </a:lnTo>
                <a:lnTo>
                  <a:pt x="32288" y="0"/>
                </a:lnTo>
                <a:lnTo>
                  <a:pt x="36324" y="4036"/>
                </a:lnTo>
                <a:lnTo>
                  <a:pt x="36324" y="8071"/>
                </a:lnTo>
                <a:lnTo>
                  <a:pt x="40360" y="8071"/>
                </a:lnTo>
                <a:lnTo>
                  <a:pt x="44396" y="16143"/>
                </a:lnTo>
                <a:lnTo>
                  <a:pt x="44396" y="20180"/>
                </a:lnTo>
                <a:lnTo>
                  <a:pt x="30210" y="30638"/>
                </a:lnTo>
                <a:lnTo>
                  <a:pt x="18244" y="32587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88" name="object 88"/>
          <p:cNvSpPr/>
          <p:nvPr/>
        </p:nvSpPr>
        <p:spPr>
          <a:xfrm>
            <a:off x="1215451" y="3161578"/>
            <a:ext cx="54294" cy="25414"/>
          </a:xfrm>
          <a:custGeom>
            <a:avLst/>
            <a:gdLst/>
            <a:ahLst/>
            <a:cxnLst/>
            <a:rect l="l" t="t" r="r" b="b"/>
            <a:pathLst>
              <a:path w="89535" h="41910">
                <a:moveTo>
                  <a:pt x="30616" y="41753"/>
                </a:moveTo>
                <a:lnTo>
                  <a:pt x="17836" y="40658"/>
                </a:lnTo>
                <a:lnTo>
                  <a:pt x="5824" y="37265"/>
                </a:lnTo>
                <a:lnTo>
                  <a:pt x="0" y="27725"/>
                </a:lnTo>
                <a:lnTo>
                  <a:pt x="4294" y="17634"/>
                </a:lnTo>
                <a:lnTo>
                  <a:pt x="12366" y="9562"/>
                </a:lnTo>
                <a:lnTo>
                  <a:pt x="23160" y="3652"/>
                </a:lnTo>
                <a:lnTo>
                  <a:pt x="33243" y="1450"/>
                </a:lnTo>
                <a:lnTo>
                  <a:pt x="51170" y="0"/>
                </a:lnTo>
                <a:lnTo>
                  <a:pt x="63381" y="1247"/>
                </a:lnTo>
                <a:lnTo>
                  <a:pt x="74805" y="5780"/>
                </a:lnTo>
                <a:lnTo>
                  <a:pt x="85014" y="13597"/>
                </a:lnTo>
                <a:lnTo>
                  <a:pt x="89050" y="21669"/>
                </a:lnTo>
                <a:lnTo>
                  <a:pt x="89050" y="29742"/>
                </a:lnTo>
                <a:lnTo>
                  <a:pt x="46048" y="41684"/>
                </a:lnTo>
                <a:lnTo>
                  <a:pt x="30616" y="41753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89" name="object 89"/>
          <p:cNvSpPr/>
          <p:nvPr/>
        </p:nvSpPr>
        <p:spPr>
          <a:xfrm>
            <a:off x="1313262" y="3157587"/>
            <a:ext cx="28495" cy="19638"/>
          </a:xfrm>
          <a:custGeom>
            <a:avLst/>
            <a:gdLst/>
            <a:ahLst/>
            <a:cxnLst/>
            <a:rect l="l" t="t" r="r" b="b"/>
            <a:pathLst>
              <a:path w="46989" h="32385">
                <a:moveTo>
                  <a:pt x="32691" y="32288"/>
                </a:moveTo>
                <a:lnTo>
                  <a:pt x="20583" y="32288"/>
                </a:lnTo>
                <a:lnTo>
                  <a:pt x="12511" y="28251"/>
                </a:lnTo>
                <a:lnTo>
                  <a:pt x="1515" y="23117"/>
                </a:lnTo>
                <a:lnTo>
                  <a:pt x="0" y="12286"/>
                </a:lnTo>
                <a:lnTo>
                  <a:pt x="8475" y="4036"/>
                </a:lnTo>
                <a:lnTo>
                  <a:pt x="12511" y="4036"/>
                </a:lnTo>
                <a:lnTo>
                  <a:pt x="20583" y="0"/>
                </a:lnTo>
                <a:lnTo>
                  <a:pt x="36727" y="0"/>
                </a:lnTo>
                <a:lnTo>
                  <a:pt x="40763" y="4036"/>
                </a:lnTo>
                <a:lnTo>
                  <a:pt x="43452" y="6115"/>
                </a:lnTo>
                <a:lnTo>
                  <a:pt x="46719" y="18063"/>
                </a:lnTo>
                <a:lnTo>
                  <a:pt x="40763" y="28251"/>
                </a:lnTo>
                <a:lnTo>
                  <a:pt x="36727" y="28251"/>
                </a:lnTo>
                <a:lnTo>
                  <a:pt x="32691" y="32288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90" name="object 90"/>
          <p:cNvSpPr/>
          <p:nvPr/>
        </p:nvSpPr>
        <p:spPr>
          <a:xfrm>
            <a:off x="2401401" y="396870"/>
            <a:ext cx="36581" cy="39276"/>
          </a:xfrm>
          <a:custGeom>
            <a:avLst/>
            <a:gdLst/>
            <a:ahLst/>
            <a:cxnLst/>
            <a:rect l="l" t="t" r="r" b="b"/>
            <a:pathLst>
              <a:path w="60325" h="64770">
                <a:moveTo>
                  <a:pt x="28220" y="64519"/>
                </a:moveTo>
                <a:lnTo>
                  <a:pt x="15682" y="61133"/>
                </a:lnTo>
                <a:lnTo>
                  <a:pt x="6800" y="53536"/>
                </a:lnTo>
                <a:lnTo>
                  <a:pt x="1572" y="43165"/>
                </a:lnTo>
                <a:lnTo>
                  <a:pt x="0" y="31457"/>
                </a:lnTo>
                <a:lnTo>
                  <a:pt x="2082" y="19850"/>
                </a:lnTo>
                <a:lnTo>
                  <a:pt x="7820" y="9780"/>
                </a:lnTo>
                <a:lnTo>
                  <a:pt x="17213" y="2684"/>
                </a:lnTo>
                <a:lnTo>
                  <a:pt x="30261" y="0"/>
                </a:lnTo>
                <a:lnTo>
                  <a:pt x="34063" y="199"/>
                </a:lnTo>
                <a:lnTo>
                  <a:pt x="45978" y="4092"/>
                </a:lnTo>
                <a:lnTo>
                  <a:pt x="54323" y="11912"/>
                </a:lnTo>
                <a:lnTo>
                  <a:pt x="59077" y="22289"/>
                </a:lnTo>
                <a:lnTo>
                  <a:pt x="60218" y="33851"/>
                </a:lnTo>
                <a:lnTo>
                  <a:pt x="57725" y="45227"/>
                </a:lnTo>
                <a:lnTo>
                  <a:pt x="51575" y="55044"/>
                </a:lnTo>
                <a:lnTo>
                  <a:pt x="41747" y="61932"/>
                </a:lnTo>
                <a:lnTo>
                  <a:pt x="28220" y="64519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91" name="object 91"/>
          <p:cNvSpPr/>
          <p:nvPr/>
        </p:nvSpPr>
        <p:spPr>
          <a:xfrm>
            <a:off x="2395277" y="560849"/>
            <a:ext cx="29265" cy="24644"/>
          </a:xfrm>
          <a:custGeom>
            <a:avLst/>
            <a:gdLst/>
            <a:ahLst/>
            <a:cxnLst/>
            <a:rect l="l" t="t" r="r" b="b"/>
            <a:pathLst>
              <a:path w="48260" h="40640">
                <a:moveTo>
                  <a:pt x="28251" y="40360"/>
                </a:moveTo>
                <a:lnTo>
                  <a:pt x="20180" y="40360"/>
                </a:lnTo>
                <a:lnTo>
                  <a:pt x="16144" y="36324"/>
                </a:lnTo>
                <a:lnTo>
                  <a:pt x="4036" y="36324"/>
                </a:lnTo>
                <a:lnTo>
                  <a:pt x="0" y="28252"/>
                </a:lnTo>
                <a:lnTo>
                  <a:pt x="0" y="12108"/>
                </a:lnTo>
                <a:lnTo>
                  <a:pt x="4036" y="4036"/>
                </a:lnTo>
                <a:lnTo>
                  <a:pt x="16144" y="4036"/>
                </a:lnTo>
                <a:lnTo>
                  <a:pt x="20180" y="0"/>
                </a:lnTo>
                <a:lnTo>
                  <a:pt x="28251" y="0"/>
                </a:lnTo>
                <a:lnTo>
                  <a:pt x="34848" y="1292"/>
                </a:lnTo>
                <a:lnTo>
                  <a:pt x="44712" y="10346"/>
                </a:lnTo>
                <a:lnTo>
                  <a:pt x="48144" y="24023"/>
                </a:lnTo>
                <a:lnTo>
                  <a:pt x="41662" y="35920"/>
                </a:lnTo>
                <a:lnTo>
                  <a:pt x="28251" y="40360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92" name="object 92"/>
          <p:cNvSpPr/>
          <p:nvPr/>
        </p:nvSpPr>
        <p:spPr>
          <a:xfrm>
            <a:off x="2533973" y="445819"/>
            <a:ext cx="21179" cy="22334"/>
          </a:xfrm>
          <a:custGeom>
            <a:avLst/>
            <a:gdLst/>
            <a:ahLst/>
            <a:cxnLst/>
            <a:rect l="l" t="t" r="r" b="b"/>
            <a:pathLst>
              <a:path w="34925" h="36829">
                <a:moveTo>
                  <a:pt x="6107" y="36384"/>
                </a:moveTo>
                <a:lnTo>
                  <a:pt x="105" y="26404"/>
                </a:lnTo>
                <a:lnTo>
                  <a:pt x="0" y="14374"/>
                </a:lnTo>
                <a:lnTo>
                  <a:pt x="5790" y="4253"/>
                </a:lnTo>
                <a:lnTo>
                  <a:pt x="17476" y="0"/>
                </a:lnTo>
                <a:lnTo>
                  <a:pt x="23586" y="881"/>
                </a:lnTo>
                <a:lnTo>
                  <a:pt x="31702" y="6700"/>
                </a:lnTo>
                <a:lnTo>
                  <a:pt x="34420" y="15760"/>
                </a:lnTo>
                <a:lnTo>
                  <a:pt x="31331" y="25462"/>
                </a:lnTo>
                <a:lnTo>
                  <a:pt x="22029" y="33203"/>
                </a:lnTo>
                <a:lnTo>
                  <a:pt x="6107" y="36384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93" name="object 93"/>
          <p:cNvSpPr/>
          <p:nvPr/>
        </p:nvSpPr>
        <p:spPr>
          <a:xfrm>
            <a:off x="1616989" y="487425"/>
            <a:ext cx="22334" cy="26955"/>
          </a:xfrm>
          <a:custGeom>
            <a:avLst/>
            <a:gdLst/>
            <a:ahLst/>
            <a:cxnLst/>
            <a:rect l="l" t="t" r="r" b="b"/>
            <a:pathLst>
              <a:path w="36830" h="44450">
                <a:moveTo>
                  <a:pt x="20180" y="44396"/>
                </a:moveTo>
                <a:lnTo>
                  <a:pt x="12108" y="44396"/>
                </a:lnTo>
                <a:lnTo>
                  <a:pt x="0" y="32288"/>
                </a:lnTo>
                <a:lnTo>
                  <a:pt x="0" y="8071"/>
                </a:lnTo>
                <a:lnTo>
                  <a:pt x="8072" y="0"/>
                </a:lnTo>
                <a:lnTo>
                  <a:pt x="16563" y="7"/>
                </a:lnTo>
                <a:lnTo>
                  <a:pt x="29468" y="5201"/>
                </a:lnTo>
                <a:lnTo>
                  <a:pt x="36324" y="16144"/>
                </a:lnTo>
                <a:lnTo>
                  <a:pt x="36324" y="28252"/>
                </a:lnTo>
                <a:lnTo>
                  <a:pt x="32288" y="32288"/>
                </a:lnTo>
                <a:lnTo>
                  <a:pt x="32288" y="36324"/>
                </a:lnTo>
                <a:lnTo>
                  <a:pt x="28252" y="40360"/>
                </a:lnTo>
                <a:lnTo>
                  <a:pt x="20180" y="44396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94" name="object 94"/>
          <p:cNvSpPr/>
          <p:nvPr/>
        </p:nvSpPr>
        <p:spPr>
          <a:xfrm>
            <a:off x="1582160" y="1153130"/>
            <a:ext cx="25029" cy="26184"/>
          </a:xfrm>
          <a:custGeom>
            <a:avLst/>
            <a:gdLst/>
            <a:ahLst/>
            <a:cxnLst/>
            <a:rect l="l" t="t" r="r" b="b"/>
            <a:pathLst>
              <a:path w="41275" h="43180">
                <a:moveTo>
                  <a:pt x="12399" y="42733"/>
                </a:moveTo>
                <a:lnTo>
                  <a:pt x="3552" y="35192"/>
                </a:lnTo>
                <a:lnTo>
                  <a:pt x="0" y="24207"/>
                </a:lnTo>
                <a:lnTo>
                  <a:pt x="1742" y="12719"/>
                </a:lnTo>
                <a:lnTo>
                  <a:pt x="8779" y="3670"/>
                </a:lnTo>
                <a:lnTo>
                  <a:pt x="21111" y="0"/>
                </a:lnTo>
                <a:lnTo>
                  <a:pt x="24799" y="268"/>
                </a:lnTo>
                <a:lnTo>
                  <a:pt x="34833" y="4803"/>
                </a:lnTo>
                <a:lnTo>
                  <a:pt x="40307" y="13268"/>
                </a:lnTo>
                <a:lnTo>
                  <a:pt x="40692" y="24207"/>
                </a:lnTo>
                <a:lnTo>
                  <a:pt x="36735" y="33248"/>
                </a:lnTo>
                <a:lnTo>
                  <a:pt x="27267" y="40395"/>
                </a:lnTo>
                <a:lnTo>
                  <a:pt x="12399" y="42733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95" name="object 95"/>
          <p:cNvSpPr/>
          <p:nvPr/>
        </p:nvSpPr>
        <p:spPr>
          <a:xfrm>
            <a:off x="428" y="2739074"/>
            <a:ext cx="1540" cy="5776"/>
          </a:xfrm>
          <a:custGeom>
            <a:avLst/>
            <a:gdLst/>
            <a:ahLst/>
            <a:cxnLst/>
            <a:rect l="l" t="t" r="r" b="b"/>
            <a:pathLst>
              <a:path w="2540" h="9525">
                <a:moveTo>
                  <a:pt x="0" y="4550"/>
                </a:moveTo>
                <a:lnTo>
                  <a:pt x="2058" y="4550"/>
                </a:lnTo>
              </a:path>
            </a:pathLst>
          </a:custGeom>
          <a:ln w="10371">
            <a:solidFill>
              <a:srgbClr val="F0E1D8"/>
            </a:solidFill>
          </a:ln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96" name="object 96"/>
          <p:cNvSpPr/>
          <p:nvPr/>
        </p:nvSpPr>
        <p:spPr>
          <a:xfrm>
            <a:off x="34107" y="2658308"/>
            <a:ext cx="18483" cy="19638"/>
          </a:xfrm>
          <a:custGeom>
            <a:avLst/>
            <a:gdLst/>
            <a:ahLst/>
            <a:cxnLst/>
            <a:rect l="l" t="t" r="r" b="b"/>
            <a:pathLst>
              <a:path w="30480" h="32385">
                <a:moveTo>
                  <a:pt x="14110" y="32259"/>
                </a:moveTo>
                <a:lnTo>
                  <a:pt x="3400" y="26768"/>
                </a:lnTo>
                <a:lnTo>
                  <a:pt x="0" y="15728"/>
                </a:lnTo>
                <a:lnTo>
                  <a:pt x="3910" y="4890"/>
                </a:lnTo>
                <a:lnTo>
                  <a:pt x="15130" y="0"/>
                </a:lnTo>
                <a:lnTo>
                  <a:pt x="17031" y="99"/>
                </a:lnTo>
                <a:lnTo>
                  <a:pt x="27161" y="5956"/>
                </a:lnTo>
                <a:lnTo>
                  <a:pt x="30109" y="16925"/>
                </a:lnTo>
                <a:lnTo>
                  <a:pt x="25787" y="27522"/>
                </a:lnTo>
                <a:lnTo>
                  <a:pt x="14110" y="32259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97" name="object 97"/>
          <p:cNvSpPr/>
          <p:nvPr/>
        </p:nvSpPr>
        <p:spPr>
          <a:xfrm>
            <a:off x="4135740" y="2513909"/>
            <a:ext cx="22719" cy="24259"/>
          </a:xfrm>
          <a:custGeom>
            <a:avLst/>
            <a:gdLst/>
            <a:ahLst/>
            <a:cxnLst/>
            <a:rect l="l" t="t" r="r" b="b"/>
            <a:pathLst>
              <a:path w="37465" h="40004">
                <a:moveTo>
                  <a:pt x="13088" y="39525"/>
                </a:moveTo>
                <a:lnTo>
                  <a:pt x="3629" y="33198"/>
                </a:lnTo>
                <a:lnTo>
                  <a:pt x="0" y="23118"/>
                </a:lnTo>
                <a:lnTo>
                  <a:pt x="1753" y="12250"/>
                </a:lnTo>
                <a:lnTo>
                  <a:pt x="8446" y="3556"/>
                </a:lnTo>
                <a:lnTo>
                  <a:pt x="19634" y="0"/>
                </a:lnTo>
                <a:lnTo>
                  <a:pt x="24714" y="658"/>
                </a:lnTo>
                <a:lnTo>
                  <a:pt x="33515" y="6777"/>
                </a:lnTo>
                <a:lnTo>
                  <a:pt x="37001" y="16814"/>
                </a:lnTo>
                <a:lnTo>
                  <a:pt x="34924" y="27679"/>
                </a:lnTo>
                <a:lnTo>
                  <a:pt x="27036" y="36280"/>
                </a:lnTo>
                <a:lnTo>
                  <a:pt x="13088" y="39525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98" name="object 98"/>
          <p:cNvSpPr/>
          <p:nvPr/>
        </p:nvSpPr>
        <p:spPr>
          <a:xfrm>
            <a:off x="4168735" y="2256928"/>
            <a:ext cx="21179" cy="20793"/>
          </a:xfrm>
          <a:custGeom>
            <a:avLst/>
            <a:gdLst/>
            <a:ahLst/>
            <a:cxnLst/>
            <a:rect l="l" t="t" r="r" b="b"/>
            <a:pathLst>
              <a:path w="34925" h="34289">
                <a:moveTo>
                  <a:pt x="7883" y="33805"/>
                </a:moveTo>
                <a:lnTo>
                  <a:pt x="744" y="25051"/>
                </a:lnTo>
                <a:lnTo>
                  <a:pt x="0" y="13816"/>
                </a:lnTo>
                <a:lnTo>
                  <a:pt x="5649" y="4124"/>
                </a:lnTo>
                <a:lnTo>
                  <a:pt x="17692" y="0"/>
                </a:lnTo>
                <a:lnTo>
                  <a:pt x="23807" y="880"/>
                </a:lnTo>
                <a:lnTo>
                  <a:pt x="31951" y="6649"/>
                </a:lnTo>
                <a:lnTo>
                  <a:pt x="34783" y="15518"/>
                </a:lnTo>
                <a:lnTo>
                  <a:pt x="31949" y="24796"/>
                </a:lnTo>
                <a:lnTo>
                  <a:pt x="23100" y="31790"/>
                </a:lnTo>
                <a:lnTo>
                  <a:pt x="7883" y="33805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99" name="object 99"/>
          <p:cNvSpPr/>
          <p:nvPr/>
        </p:nvSpPr>
        <p:spPr>
          <a:xfrm>
            <a:off x="4251948" y="2315666"/>
            <a:ext cx="21179" cy="20793"/>
          </a:xfrm>
          <a:custGeom>
            <a:avLst/>
            <a:gdLst/>
            <a:ahLst/>
            <a:cxnLst/>
            <a:rect l="l" t="t" r="r" b="b"/>
            <a:pathLst>
              <a:path w="34925" h="34289">
                <a:moveTo>
                  <a:pt x="7883" y="33805"/>
                </a:moveTo>
                <a:lnTo>
                  <a:pt x="744" y="25051"/>
                </a:lnTo>
                <a:lnTo>
                  <a:pt x="0" y="13816"/>
                </a:lnTo>
                <a:lnTo>
                  <a:pt x="5649" y="4124"/>
                </a:lnTo>
                <a:lnTo>
                  <a:pt x="17692" y="0"/>
                </a:lnTo>
                <a:lnTo>
                  <a:pt x="23808" y="880"/>
                </a:lnTo>
                <a:lnTo>
                  <a:pt x="31952" y="6649"/>
                </a:lnTo>
                <a:lnTo>
                  <a:pt x="34783" y="15519"/>
                </a:lnTo>
                <a:lnTo>
                  <a:pt x="31950" y="24796"/>
                </a:lnTo>
                <a:lnTo>
                  <a:pt x="23100" y="31789"/>
                </a:lnTo>
                <a:lnTo>
                  <a:pt x="7883" y="33805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101" name="Овал 100"/>
          <p:cNvSpPr/>
          <p:nvPr/>
        </p:nvSpPr>
        <p:spPr>
          <a:xfrm>
            <a:off x="2002790" y="5240655"/>
            <a:ext cx="3759200" cy="1018540"/>
          </a:xfrm>
          <a:prstGeom prst="ellipse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ru-RU" altLang="en-US"/>
          </a:p>
        </p:txBody>
      </p:sp>
      <p:sp>
        <p:nvSpPr>
          <p:cNvPr id="102" name="Текстовое поле 101"/>
          <p:cNvSpPr txBox="1"/>
          <p:nvPr/>
        </p:nvSpPr>
        <p:spPr>
          <a:xfrm>
            <a:off x="2487930" y="5309870"/>
            <a:ext cx="320421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en-US" sz="4000" b="1">
                <a:solidFill>
                  <a:srgbClr val="002060"/>
                </a:solidFill>
                <a:latin typeface="Arial Black" panose="020B0A04020102020204" charset="0"/>
                <a:cs typeface="Arial Black" panose="020B0A04020102020204" charset="0"/>
              </a:rPr>
              <a:t>warm-up</a:t>
            </a:r>
            <a:endParaRPr lang="en-US" altLang="en-US" sz="4000" b="1">
              <a:solidFill>
                <a:srgbClr val="002060"/>
              </a:solidFill>
              <a:latin typeface="Arial Black" panose="020B0A04020102020204" charset="0"/>
              <a:cs typeface="Arial Black" panose="020B0A04020102020204" charset="0"/>
            </a:endParaRPr>
          </a:p>
        </p:txBody>
      </p:sp>
      <p:pic>
        <p:nvPicPr>
          <p:cNvPr id="103" name="Изображение 102" descr="542257569404833316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86500" y="68580"/>
            <a:ext cx="5354955" cy="669353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555625" y="916940"/>
            <a:ext cx="1953260" cy="5448300"/>
          </a:xfrm>
        </p:spPr>
        <p:txBody>
          <a:bodyPr>
            <a:noAutofit/>
          </a:bodyPr>
          <a:lstStyle/>
          <a:p>
            <a:pPr algn="l">
              <a:lnSpc>
                <a:spcPct val="80000"/>
              </a:lnSpc>
            </a:pPr>
            <a:r>
              <a:rPr lang="en-US" altLang="ru-RU" sz="3200" b="1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</a:rPr>
              <a:t>careless </a:t>
            </a:r>
            <a:endParaRPr lang="en-US" altLang="ru-RU" sz="3200" b="1">
              <a:solidFill>
                <a:schemeClr val="tx1"/>
              </a:solidFill>
              <a:latin typeface="Calibri" panose="020F0502020204030204" charset="0"/>
              <a:cs typeface="Calibri" panose="020F0502020204030204" charset="0"/>
            </a:endParaRPr>
          </a:p>
          <a:p>
            <a:pPr algn="l">
              <a:lnSpc>
                <a:spcPct val="80000"/>
              </a:lnSpc>
            </a:pPr>
            <a:r>
              <a:rPr lang="en-US" altLang="ru-RU" sz="3200" b="1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</a:rPr>
              <a:t>selfish </a:t>
            </a:r>
            <a:endParaRPr lang="en-US" altLang="ru-RU" sz="3200" b="1">
              <a:solidFill>
                <a:schemeClr val="tx1"/>
              </a:solidFill>
              <a:latin typeface="Calibri" panose="020F0502020204030204" charset="0"/>
              <a:cs typeface="Calibri" panose="020F0502020204030204" charset="0"/>
            </a:endParaRPr>
          </a:p>
          <a:p>
            <a:pPr algn="l">
              <a:lnSpc>
                <a:spcPct val="80000"/>
              </a:lnSpc>
            </a:pPr>
            <a:r>
              <a:rPr lang="en-US" altLang="ru-RU" sz="3200" b="1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</a:rPr>
              <a:t>mean </a:t>
            </a:r>
            <a:endParaRPr lang="en-US" altLang="ru-RU" sz="3200" b="1">
              <a:solidFill>
                <a:schemeClr val="tx1"/>
              </a:solidFill>
              <a:latin typeface="Calibri" panose="020F0502020204030204" charset="0"/>
              <a:cs typeface="Calibri" panose="020F0502020204030204" charset="0"/>
            </a:endParaRPr>
          </a:p>
          <a:p>
            <a:pPr algn="l">
              <a:lnSpc>
                <a:spcPct val="80000"/>
              </a:lnSpc>
            </a:pPr>
            <a:r>
              <a:rPr lang="en-US" altLang="ru-RU" sz="3200" b="1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</a:rPr>
              <a:t>strict </a:t>
            </a:r>
            <a:endParaRPr lang="en-US" altLang="ru-RU" sz="3200" b="1">
              <a:solidFill>
                <a:schemeClr val="tx1"/>
              </a:solidFill>
              <a:latin typeface="Calibri" panose="020F0502020204030204" charset="0"/>
              <a:cs typeface="Calibri" panose="020F0502020204030204" charset="0"/>
            </a:endParaRPr>
          </a:p>
          <a:p>
            <a:pPr algn="l">
              <a:lnSpc>
                <a:spcPct val="80000"/>
              </a:lnSpc>
            </a:pPr>
            <a:r>
              <a:rPr lang="en-US" altLang="ru-RU" sz="3200" b="1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</a:rPr>
              <a:t>sensible </a:t>
            </a:r>
            <a:endParaRPr lang="en-US" altLang="ru-RU" sz="3200" b="1">
              <a:solidFill>
                <a:schemeClr val="tx1"/>
              </a:solidFill>
              <a:latin typeface="Calibri" panose="020F0502020204030204" charset="0"/>
              <a:cs typeface="Calibri" panose="020F0502020204030204" charset="0"/>
            </a:endParaRPr>
          </a:p>
          <a:p>
            <a:pPr algn="l">
              <a:lnSpc>
                <a:spcPct val="80000"/>
              </a:lnSpc>
            </a:pPr>
            <a:r>
              <a:rPr lang="en-US" altLang="ru-RU" sz="3200" b="1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</a:rPr>
              <a:t>arrogant </a:t>
            </a:r>
            <a:endParaRPr lang="en-US" altLang="ru-RU" sz="3200" b="1">
              <a:solidFill>
                <a:schemeClr val="tx1"/>
              </a:solidFill>
              <a:latin typeface="Calibri" panose="020F0502020204030204" charset="0"/>
              <a:cs typeface="Calibri" panose="020F0502020204030204" charset="0"/>
            </a:endParaRPr>
          </a:p>
          <a:p>
            <a:pPr algn="l">
              <a:lnSpc>
                <a:spcPct val="80000"/>
              </a:lnSpc>
            </a:pPr>
            <a:r>
              <a:rPr lang="en-US" altLang="ru-RU" sz="3200" b="1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</a:rPr>
              <a:t>shy </a:t>
            </a:r>
            <a:endParaRPr lang="en-US" altLang="ru-RU" sz="3200" b="1">
              <a:solidFill>
                <a:schemeClr val="tx1"/>
              </a:solidFill>
              <a:latin typeface="Calibri" panose="020F0502020204030204" charset="0"/>
              <a:cs typeface="Calibri" panose="020F0502020204030204" charset="0"/>
            </a:endParaRPr>
          </a:p>
          <a:p>
            <a:pPr algn="l">
              <a:lnSpc>
                <a:spcPct val="80000"/>
              </a:lnSpc>
            </a:pPr>
            <a:r>
              <a:rPr lang="en-US" altLang="ru-RU" sz="3200" b="1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</a:rPr>
              <a:t>wise </a:t>
            </a:r>
            <a:endParaRPr lang="en-US" altLang="ru-RU" sz="3200" b="1">
              <a:solidFill>
                <a:schemeClr val="tx1"/>
              </a:solidFill>
              <a:latin typeface="Calibri" panose="020F0502020204030204" charset="0"/>
              <a:cs typeface="Calibri" panose="020F0502020204030204" charset="0"/>
            </a:endParaRPr>
          </a:p>
          <a:p>
            <a:pPr algn="l">
              <a:lnSpc>
                <a:spcPct val="80000"/>
              </a:lnSpc>
            </a:pPr>
            <a:r>
              <a:rPr lang="en-US" altLang="ru-RU" sz="3200" b="1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</a:rPr>
              <a:t>funny </a:t>
            </a:r>
            <a:endParaRPr lang="en-US" altLang="ru-RU" sz="3200" b="1">
              <a:solidFill>
                <a:schemeClr val="tx1"/>
              </a:solidFill>
              <a:latin typeface="Calibri" panose="020F0502020204030204" charset="0"/>
              <a:cs typeface="Calibri" panose="020F0502020204030204" charset="0"/>
            </a:endParaRPr>
          </a:p>
          <a:p>
            <a:pPr algn="l">
              <a:lnSpc>
                <a:spcPct val="80000"/>
              </a:lnSpc>
            </a:pPr>
            <a:r>
              <a:rPr lang="en-US" altLang="ru-RU" sz="3200" b="1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</a:rPr>
              <a:t>honest </a:t>
            </a:r>
            <a:endParaRPr lang="en-US" altLang="ru-RU" sz="3200" b="1">
              <a:solidFill>
                <a:schemeClr val="tx1"/>
              </a:solidFill>
              <a:latin typeface="Calibri" panose="020F0502020204030204" charset="0"/>
              <a:cs typeface="Calibri" panose="020F0502020204030204" charset="0"/>
            </a:endParaRPr>
          </a:p>
          <a:p>
            <a:pPr algn="l"/>
            <a:endParaRPr lang="en-US" altLang="ru-RU" sz="3200" b="1">
              <a:solidFill>
                <a:schemeClr val="tx1"/>
              </a:solidFill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3" name="Текстовое поле 2"/>
          <p:cNvSpPr txBox="1"/>
          <p:nvPr/>
        </p:nvSpPr>
        <p:spPr>
          <a:xfrm>
            <a:off x="4768850" y="236855"/>
            <a:ext cx="2472055" cy="63436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en-US" sz="4800" i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as... as...</a:t>
            </a:r>
            <a:endParaRPr lang="en-US" altLang="en-US" sz="4800" i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Текстовое поле 3"/>
          <p:cNvSpPr txBox="1"/>
          <p:nvPr/>
        </p:nvSpPr>
        <p:spPr>
          <a:xfrm>
            <a:off x="2598420" y="871220"/>
            <a:ext cx="2446655" cy="49650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lnSpc>
                <a:spcPct val="90000"/>
              </a:lnSpc>
            </a:pPr>
            <a:r>
              <a:rPr lang="en-US" altLang="ru-RU" sz="3200" b="1">
                <a:sym typeface="+mn-ea"/>
              </a:rPr>
              <a:t>friendly </a:t>
            </a:r>
            <a:endParaRPr lang="en-US" altLang="ru-RU" sz="3200" b="1"/>
          </a:p>
          <a:p>
            <a:pPr algn="l">
              <a:lnSpc>
                <a:spcPct val="90000"/>
              </a:lnSpc>
            </a:pPr>
            <a:r>
              <a:rPr lang="en-US" altLang="ru-RU" sz="3200" b="1">
                <a:sym typeface="+mn-ea"/>
              </a:rPr>
              <a:t>cheerful </a:t>
            </a:r>
            <a:endParaRPr lang="en-US" altLang="ru-RU" sz="3200" b="1"/>
          </a:p>
          <a:p>
            <a:pPr algn="l">
              <a:lnSpc>
                <a:spcPct val="90000"/>
              </a:lnSpc>
            </a:pPr>
            <a:r>
              <a:rPr lang="en-US" altLang="ru-RU" sz="3200" b="1">
                <a:sym typeface="+mn-ea"/>
              </a:rPr>
              <a:t>intelligent </a:t>
            </a:r>
            <a:endParaRPr lang="en-US" altLang="ru-RU" sz="3200" b="1"/>
          </a:p>
          <a:p>
            <a:pPr algn="l">
              <a:lnSpc>
                <a:spcPct val="90000"/>
              </a:lnSpc>
            </a:pPr>
            <a:r>
              <a:rPr lang="en-US" altLang="ru-RU" sz="3200" b="1">
                <a:sym typeface="+mn-ea"/>
              </a:rPr>
              <a:t>hardworking </a:t>
            </a:r>
            <a:endParaRPr lang="en-US" altLang="ru-RU" sz="3200" b="1"/>
          </a:p>
          <a:p>
            <a:pPr algn="l">
              <a:lnSpc>
                <a:spcPct val="90000"/>
              </a:lnSpc>
            </a:pPr>
            <a:r>
              <a:rPr lang="en-US" altLang="ru-RU" sz="3200" b="1">
                <a:sym typeface="+mn-ea"/>
              </a:rPr>
              <a:t>generous </a:t>
            </a:r>
            <a:endParaRPr lang="en-US" altLang="ru-RU" sz="3200" b="1"/>
          </a:p>
          <a:p>
            <a:pPr algn="l">
              <a:lnSpc>
                <a:spcPct val="90000"/>
              </a:lnSpc>
            </a:pPr>
            <a:r>
              <a:rPr lang="en-US" altLang="ru-RU" sz="3200" b="1">
                <a:sym typeface="+mn-ea"/>
              </a:rPr>
              <a:t>moody</a:t>
            </a:r>
            <a:endParaRPr lang="en-US" altLang="ru-RU" sz="3200" b="1"/>
          </a:p>
          <a:p>
            <a:pPr algn="l">
              <a:lnSpc>
                <a:spcPct val="90000"/>
              </a:lnSpc>
            </a:pPr>
            <a:r>
              <a:rPr lang="en-US" altLang="ru-RU" sz="3200" b="1">
                <a:sym typeface="+mn-ea"/>
              </a:rPr>
              <a:t>kind</a:t>
            </a:r>
            <a:endParaRPr lang="en-US" altLang="ru-RU" sz="3200" b="1"/>
          </a:p>
          <a:p>
            <a:pPr algn="l">
              <a:lnSpc>
                <a:spcPct val="90000"/>
              </a:lnSpc>
            </a:pPr>
            <a:r>
              <a:rPr lang="en-US" altLang="ru-RU" sz="3200" b="1">
                <a:sym typeface="+mn-ea"/>
              </a:rPr>
              <a:t>brave</a:t>
            </a:r>
            <a:endParaRPr lang="en-US" altLang="ru-RU" sz="3200" b="1"/>
          </a:p>
          <a:p>
            <a:pPr algn="l">
              <a:lnSpc>
                <a:spcPct val="90000"/>
              </a:lnSpc>
            </a:pPr>
            <a:r>
              <a:rPr lang="en-US" altLang="ru-RU" sz="3200" b="1">
                <a:sym typeface="+mn-ea"/>
              </a:rPr>
              <a:t>scary</a:t>
            </a:r>
            <a:endParaRPr lang="en-US" altLang="ru-RU" sz="3200" b="1"/>
          </a:p>
          <a:p>
            <a:pPr algn="l">
              <a:lnSpc>
                <a:spcPct val="90000"/>
              </a:lnSpc>
            </a:pPr>
            <a:r>
              <a:rPr lang="en-US" altLang="ru-RU" sz="3200" b="1">
                <a:sym typeface="+mn-ea"/>
              </a:rPr>
              <a:t>sweet</a:t>
            </a:r>
            <a:endParaRPr lang="en-US" altLang="ru-RU" sz="3200" b="1">
              <a:sym typeface="+mn-ea"/>
            </a:endParaRPr>
          </a:p>
          <a:p>
            <a:pPr algn="l">
              <a:lnSpc>
                <a:spcPct val="90000"/>
              </a:lnSpc>
            </a:pPr>
            <a:r>
              <a:rPr lang="en-US" altLang="ru-RU" sz="3200" b="1">
                <a:sym typeface="+mn-ea"/>
              </a:rPr>
              <a:t>calm</a:t>
            </a:r>
            <a:endParaRPr lang="en-US" altLang="ru-RU" sz="3200" b="1">
              <a:sym typeface="+mn-ea"/>
            </a:endParaRPr>
          </a:p>
        </p:txBody>
      </p:sp>
      <p:sp>
        <p:nvSpPr>
          <p:cNvPr id="6" name="Текстовое поле 5"/>
          <p:cNvSpPr txBox="1"/>
          <p:nvPr/>
        </p:nvSpPr>
        <p:spPr>
          <a:xfrm>
            <a:off x="6424295" y="1893570"/>
            <a:ext cx="4970780" cy="289179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altLang="ru-RU" sz="3200" b="1">
                <a:solidFill>
                  <a:schemeClr val="accent1">
                    <a:lumMod val="50000"/>
                  </a:schemeClr>
                </a:solidFill>
              </a:rPr>
              <a:t>animals</a:t>
            </a:r>
            <a:endParaRPr lang="en-US" altLang="ru-RU" sz="3200" b="1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altLang="ru-RU" sz="3200" b="1">
                <a:solidFill>
                  <a:schemeClr val="accent1">
                    <a:lumMod val="50000"/>
                  </a:schemeClr>
                </a:solidFill>
              </a:rPr>
              <a:t>movie/book characters</a:t>
            </a:r>
            <a:endParaRPr lang="en-US" altLang="ru-RU" sz="3200" b="1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altLang="ru-RU" sz="3200" b="1">
                <a:solidFill>
                  <a:schemeClr val="accent1">
                    <a:lumMod val="50000"/>
                  </a:schemeClr>
                </a:solidFill>
              </a:rPr>
              <a:t>friends/family members</a:t>
            </a:r>
            <a:endParaRPr lang="en-US" altLang="ru-RU" sz="3200" b="1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altLang="ru-RU" sz="3200" b="1">
                <a:solidFill>
                  <a:schemeClr val="accent1">
                    <a:lumMod val="50000"/>
                  </a:schemeClr>
                </a:solidFill>
              </a:rPr>
              <a:t>nature</a:t>
            </a:r>
            <a:endParaRPr lang="en-US" altLang="ru-RU" sz="3200" b="1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endParaRPr lang="en-US" altLang="ru-RU" sz="3200" b="1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altLang="ru-RU" sz="3200" b="1">
                <a:solidFill>
                  <a:srgbClr val="CC0000"/>
                </a:solidFill>
              </a:rPr>
              <a:t>Example:</a:t>
            </a:r>
            <a:r>
              <a:rPr lang="en-US" altLang="ru-RU" sz="3200" b="1">
                <a:solidFill>
                  <a:schemeClr val="accent1">
                    <a:lumMod val="50000"/>
                  </a:schemeClr>
                </a:solidFill>
              </a:rPr>
              <a:t> My brother is as calm as a snow field.</a:t>
            </a:r>
            <a:endParaRPr lang="en-US" altLang="ru-RU" sz="3200" b="1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Текстовое поле 6"/>
          <p:cNvSpPr txBox="1"/>
          <p:nvPr/>
        </p:nvSpPr>
        <p:spPr>
          <a:xfrm>
            <a:off x="7240905" y="50292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ru-RU"/>
              <a:t>+ Homework</a:t>
            </a:r>
            <a:endParaRPr lang="en-US" alt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Текстовое поле 126"/>
          <p:cNvSpPr txBox="1"/>
          <p:nvPr/>
        </p:nvSpPr>
        <p:spPr>
          <a:xfrm>
            <a:off x="5003800" y="4264660"/>
            <a:ext cx="2067560" cy="18669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ru-RU" sz="1600">
                <a:solidFill>
                  <a:schemeClr val="bg1"/>
                </a:solidFill>
              </a:rPr>
              <a:t>Your class has a very important group project. Your character is the team leader. Two friends in the team are not doing any work, but they are your good friends.</a:t>
            </a:r>
            <a:endParaRPr lang="en-US" altLang="ru-RU" sz="1600">
              <a:solidFill>
                <a:schemeClr val="bg1"/>
              </a:solidFill>
            </a:endParaRPr>
          </a:p>
        </p:txBody>
      </p:sp>
      <p:sp>
        <p:nvSpPr>
          <p:cNvPr id="128" name="Текстовое поле 127"/>
          <p:cNvSpPr txBox="1"/>
          <p:nvPr/>
        </p:nvSpPr>
        <p:spPr>
          <a:xfrm>
            <a:off x="7362825" y="4293235"/>
            <a:ext cx="2190115" cy="181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ru-RU" sz="1600">
                <a:solidFill>
                  <a:schemeClr val="bg1"/>
                </a:solidFill>
              </a:rPr>
              <a:t>our character's best friend shares a big secret and says 'Please, don't tell anyone!' Later, another friend asks: 'I know she told you something. What is it?' </a:t>
            </a:r>
            <a:endParaRPr lang="en-US" altLang="ru-RU" sz="1600">
              <a:solidFill>
                <a:schemeClr val="bg1"/>
              </a:solidFill>
            </a:endParaRPr>
          </a:p>
        </p:txBody>
      </p:sp>
      <p:sp>
        <p:nvSpPr>
          <p:cNvPr id="126" name="Текстовое поле 125"/>
          <p:cNvSpPr txBox="1"/>
          <p:nvPr/>
        </p:nvSpPr>
        <p:spPr>
          <a:xfrm>
            <a:off x="9443720" y="2103120"/>
            <a:ext cx="2079625" cy="167957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ru-RU">
                <a:solidFill>
                  <a:schemeClr val="bg1"/>
                </a:solidFill>
              </a:rPr>
              <a:t>he wins a competition, but later finds out that they won because the judge is his relative. Nobody else knows this. </a:t>
            </a:r>
            <a:endParaRPr lang="en-US" altLang="ru-RU">
              <a:solidFill>
                <a:schemeClr val="bg1"/>
              </a:solidFill>
            </a:endParaRPr>
          </a:p>
        </p:txBody>
      </p:sp>
      <p:sp>
        <p:nvSpPr>
          <p:cNvPr id="125" name="Текстовое поле 124"/>
          <p:cNvSpPr txBox="1"/>
          <p:nvPr/>
        </p:nvSpPr>
        <p:spPr>
          <a:xfrm>
            <a:off x="7265670" y="2410460"/>
            <a:ext cx="200279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ru-RU">
                <a:solidFill>
                  <a:schemeClr val="bg1"/>
                </a:solidFill>
              </a:rPr>
              <a:t>he has a choice: to go to a party or to help a friend at the same time</a:t>
            </a:r>
            <a:endParaRPr lang="en-US" altLang="ru-RU">
              <a:solidFill>
                <a:schemeClr val="bg1"/>
              </a:solidFill>
            </a:endParaRPr>
          </a:p>
        </p:txBody>
      </p:sp>
      <p:sp>
        <p:nvSpPr>
          <p:cNvPr id="124" name="Текстовое поле 123"/>
          <p:cNvSpPr txBox="1"/>
          <p:nvPr/>
        </p:nvSpPr>
        <p:spPr>
          <a:xfrm>
            <a:off x="5003800" y="2382520"/>
            <a:ext cx="1801495" cy="131826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en-US">
                <a:solidFill>
                  <a:schemeClr val="bg1"/>
                </a:solidFill>
              </a:rPr>
              <a:t>he finds 1000 roubles in the </a:t>
            </a:r>
            <a:endParaRPr lang="en-US" altLang="en-US">
              <a:solidFill>
                <a:schemeClr val="bg1"/>
              </a:solidFill>
            </a:endParaRPr>
          </a:p>
          <a:p>
            <a:r>
              <a:rPr lang="en-US" altLang="en-US">
                <a:solidFill>
                  <a:schemeClr val="bg1"/>
                </a:solidFill>
              </a:rPr>
              <a:t>street </a:t>
            </a:r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122" name="Скругленный прямоугольник 121"/>
          <p:cNvSpPr/>
          <p:nvPr>
            <p:custDataLst>
              <p:tags r:id="rId1"/>
            </p:custDataLst>
          </p:nvPr>
        </p:nvSpPr>
        <p:spPr>
          <a:xfrm>
            <a:off x="2350770" y="1332230"/>
            <a:ext cx="2080260" cy="1958340"/>
          </a:xfrm>
          <a:prstGeom prst="round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ru-RU"/>
              <a:t>Your character finds 1000 roubles on the street. </a:t>
            </a:r>
            <a:endParaRPr lang="en-US" altLang="ru-RU"/>
          </a:p>
        </p:txBody>
      </p:sp>
      <p:sp>
        <p:nvSpPr>
          <p:cNvPr id="2" name="object 2"/>
          <p:cNvSpPr/>
          <p:nvPr/>
        </p:nvSpPr>
        <p:spPr>
          <a:xfrm>
            <a:off x="-15447" y="3175"/>
            <a:ext cx="12191144" cy="6854534"/>
          </a:xfrm>
          <a:custGeom>
            <a:avLst/>
            <a:gdLst/>
            <a:ahLst/>
            <a:cxnLst/>
            <a:rect l="l" t="t" r="r" b="b"/>
            <a:pathLst>
              <a:path w="20104100" h="11303635">
                <a:moveTo>
                  <a:pt x="0" y="0"/>
                </a:moveTo>
                <a:lnTo>
                  <a:pt x="20104098" y="0"/>
                </a:lnTo>
                <a:lnTo>
                  <a:pt x="20104098" y="11303529"/>
                </a:lnTo>
                <a:lnTo>
                  <a:pt x="0" y="11303529"/>
                </a:lnTo>
                <a:lnTo>
                  <a:pt x="0" y="0"/>
                </a:lnTo>
              </a:path>
            </a:pathLst>
          </a:custGeom>
          <a:solidFill>
            <a:srgbClr val="04032D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3" name="object 3"/>
          <p:cNvSpPr/>
          <p:nvPr/>
        </p:nvSpPr>
        <p:spPr>
          <a:xfrm>
            <a:off x="428" y="68736"/>
            <a:ext cx="4620615" cy="67649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4" name="object 4"/>
          <p:cNvSpPr/>
          <p:nvPr/>
        </p:nvSpPr>
        <p:spPr>
          <a:xfrm>
            <a:off x="732013" y="2585815"/>
            <a:ext cx="281482" cy="1475952"/>
          </a:xfrm>
          <a:custGeom>
            <a:avLst/>
            <a:gdLst/>
            <a:ahLst/>
            <a:cxnLst/>
            <a:rect l="l" t="t" r="r" b="b"/>
            <a:pathLst>
              <a:path w="464185" h="2433954">
                <a:moveTo>
                  <a:pt x="92036" y="2433718"/>
                </a:moveTo>
                <a:lnTo>
                  <a:pt x="83109" y="2429682"/>
                </a:lnTo>
                <a:lnTo>
                  <a:pt x="70307" y="2405466"/>
                </a:lnTo>
                <a:lnTo>
                  <a:pt x="58542" y="2377213"/>
                </a:lnTo>
                <a:lnTo>
                  <a:pt x="47825" y="2348961"/>
                </a:lnTo>
                <a:lnTo>
                  <a:pt x="38164" y="2324745"/>
                </a:lnTo>
                <a:lnTo>
                  <a:pt x="22048" y="2268241"/>
                </a:lnTo>
                <a:lnTo>
                  <a:pt x="10267" y="2211737"/>
                </a:lnTo>
                <a:lnTo>
                  <a:pt x="2893" y="2155233"/>
                </a:lnTo>
                <a:lnTo>
                  <a:pt x="0" y="2098728"/>
                </a:lnTo>
                <a:lnTo>
                  <a:pt x="255" y="2070476"/>
                </a:lnTo>
                <a:lnTo>
                  <a:pt x="4218" y="2013972"/>
                </a:lnTo>
                <a:lnTo>
                  <a:pt x="12842" y="1957468"/>
                </a:lnTo>
                <a:lnTo>
                  <a:pt x="26200" y="1900963"/>
                </a:lnTo>
                <a:lnTo>
                  <a:pt x="43713" y="1848495"/>
                </a:lnTo>
                <a:lnTo>
                  <a:pt x="64885" y="1800063"/>
                </a:lnTo>
                <a:lnTo>
                  <a:pt x="89605" y="1751631"/>
                </a:lnTo>
                <a:lnTo>
                  <a:pt x="117170" y="1707235"/>
                </a:lnTo>
                <a:lnTo>
                  <a:pt x="131800" y="1683019"/>
                </a:lnTo>
                <a:lnTo>
                  <a:pt x="146878" y="1662838"/>
                </a:lnTo>
                <a:lnTo>
                  <a:pt x="162316" y="1638622"/>
                </a:lnTo>
                <a:lnTo>
                  <a:pt x="178027" y="1618442"/>
                </a:lnTo>
                <a:lnTo>
                  <a:pt x="193922" y="1598262"/>
                </a:lnTo>
                <a:lnTo>
                  <a:pt x="225916" y="1553866"/>
                </a:lnTo>
                <a:lnTo>
                  <a:pt x="241838" y="1533686"/>
                </a:lnTo>
                <a:lnTo>
                  <a:pt x="257594" y="1509470"/>
                </a:lnTo>
                <a:lnTo>
                  <a:pt x="273096" y="1489290"/>
                </a:lnTo>
                <a:lnTo>
                  <a:pt x="288256" y="1465074"/>
                </a:lnTo>
                <a:lnTo>
                  <a:pt x="317198" y="1420677"/>
                </a:lnTo>
                <a:lnTo>
                  <a:pt x="336551" y="1384353"/>
                </a:lnTo>
                <a:lnTo>
                  <a:pt x="342676" y="1376281"/>
                </a:lnTo>
                <a:lnTo>
                  <a:pt x="359823" y="1339957"/>
                </a:lnTo>
                <a:lnTo>
                  <a:pt x="374751" y="1299597"/>
                </a:lnTo>
                <a:lnTo>
                  <a:pt x="379150" y="1287489"/>
                </a:lnTo>
                <a:lnTo>
                  <a:pt x="383231" y="1275381"/>
                </a:lnTo>
                <a:lnTo>
                  <a:pt x="386976" y="1263273"/>
                </a:lnTo>
                <a:lnTo>
                  <a:pt x="390367" y="1251165"/>
                </a:lnTo>
                <a:lnTo>
                  <a:pt x="393386" y="1235021"/>
                </a:lnTo>
                <a:lnTo>
                  <a:pt x="396015" y="1222913"/>
                </a:lnTo>
                <a:lnTo>
                  <a:pt x="398236" y="1206769"/>
                </a:lnTo>
                <a:lnTo>
                  <a:pt x="400031" y="1194661"/>
                </a:lnTo>
                <a:lnTo>
                  <a:pt x="401679" y="1174480"/>
                </a:lnTo>
                <a:lnTo>
                  <a:pt x="402272" y="1166408"/>
                </a:lnTo>
                <a:lnTo>
                  <a:pt x="402179" y="1150264"/>
                </a:lnTo>
                <a:lnTo>
                  <a:pt x="401848" y="1138156"/>
                </a:lnTo>
                <a:lnTo>
                  <a:pt x="395929" y="1089724"/>
                </a:lnTo>
                <a:lnTo>
                  <a:pt x="384428" y="1041292"/>
                </a:lnTo>
                <a:lnTo>
                  <a:pt x="368756" y="992860"/>
                </a:lnTo>
                <a:lnTo>
                  <a:pt x="355114" y="956536"/>
                </a:lnTo>
                <a:lnTo>
                  <a:pt x="335596" y="908103"/>
                </a:lnTo>
                <a:lnTo>
                  <a:pt x="325460" y="887923"/>
                </a:lnTo>
                <a:lnTo>
                  <a:pt x="315125" y="863707"/>
                </a:lnTo>
                <a:lnTo>
                  <a:pt x="283738" y="795095"/>
                </a:lnTo>
                <a:lnTo>
                  <a:pt x="273422" y="770879"/>
                </a:lnTo>
                <a:lnTo>
                  <a:pt x="263315" y="750699"/>
                </a:lnTo>
                <a:lnTo>
                  <a:pt x="253499" y="726483"/>
                </a:lnTo>
                <a:lnTo>
                  <a:pt x="244056" y="702266"/>
                </a:lnTo>
                <a:lnTo>
                  <a:pt x="235068" y="678050"/>
                </a:lnTo>
                <a:lnTo>
                  <a:pt x="226616" y="653834"/>
                </a:lnTo>
                <a:lnTo>
                  <a:pt x="218782" y="633654"/>
                </a:lnTo>
                <a:lnTo>
                  <a:pt x="211649" y="605402"/>
                </a:lnTo>
                <a:lnTo>
                  <a:pt x="205297" y="581186"/>
                </a:lnTo>
                <a:lnTo>
                  <a:pt x="199809" y="556970"/>
                </a:lnTo>
                <a:lnTo>
                  <a:pt x="195267" y="532754"/>
                </a:lnTo>
                <a:lnTo>
                  <a:pt x="191752" y="504502"/>
                </a:lnTo>
                <a:lnTo>
                  <a:pt x="189345" y="480286"/>
                </a:lnTo>
                <a:lnTo>
                  <a:pt x="188130" y="452033"/>
                </a:lnTo>
                <a:lnTo>
                  <a:pt x="188399" y="439925"/>
                </a:lnTo>
                <a:lnTo>
                  <a:pt x="190349" y="399565"/>
                </a:lnTo>
                <a:lnTo>
                  <a:pt x="195729" y="351133"/>
                </a:lnTo>
                <a:lnTo>
                  <a:pt x="201954" y="314809"/>
                </a:lnTo>
                <a:lnTo>
                  <a:pt x="204463" y="298665"/>
                </a:lnTo>
                <a:lnTo>
                  <a:pt x="216746" y="250233"/>
                </a:lnTo>
                <a:lnTo>
                  <a:pt x="228406" y="213908"/>
                </a:lnTo>
                <a:lnTo>
                  <a:pt x="242006" y="177584"/>
                </a:lnTo>
                <a:lnTo>
                  <a:pt x="252186" y="157404"/>
                </a:lnTo>
                <a:lnTo>
                  <a:pt x="257656" y="145296"/>
                </a:lnTo>
                <a:lnTo>
                  <a:pt x="275772" y="108972"/>
                </a:lnTo>
                <a:lnTo>
                  <a:pt x="296770" y="72648"/>
                </a:lnTo>
                <a:lnTo>
                  <a:pt x="304481" y="64576"/>
                </a:lnTo>
                <a:lnTo>
                  <a:pt x="312574" y="52468"/>
                </a:lnTo>
                <a:lnTo>
                  <a:pt x="321064" y="44396"/>
                </a:lnTo>
                <a:lnTo>
                  <a:pt x="329967" y="32288"/>
                </a:lnTo>
                <a:lnTo>
                  <a:pt x="339298" y="24216"/>
                </a:lnTo>
                <a:lnTo>
                  <a:pt x="349072" y="16144"/>
                </a:lnTo>
                <a:lnTo>
                  <a:pt x="359304" y="4036"/>
                </a:lnTo>
                <a:lnTo>
                  <a:pt x="370011" y="0"/>
                </a:lnTo>
                <a:lnTo>
                  <a:pt x="377310" y="0"/>
                </a:lnTo>
                <a:lnTo>
                  <a:pt x="381151" y="12108"/>
                </a:lnTo>
                <a:lnTo>
                  <a:pt x="379752" y="24216"/>
                </a:lnTo>
                <a:lnTo>
                  <a:pt x="376233" y="36324"/>
                </a:lnTo>
                <a:lnTo>
                  <a:pt x="372227" y="48432"/>
                </a:lnTo>
                <a:lnTo>
                  <a:pt x="367805" y="56504"/>
                </a:lnTo>
                <a:lnTo>
                  <a:pt x="363040" y="68612"/>
                </a:lnTo>
                <a:lnTo>
                  <a:pt x="358001" y="80720"/>
                </a:lnTo>
                <a:lnTo>
                  <a:pt x="331191" y="141260"/>
                </a:lnTo>
                <a:lnTo>
                  <a:pt x="326004" y="153368"/>
                </a:lnTo>
                <a:lnTo>
                  <a:pt x="312355" y="189692"/>
                </a:lnTo>
                <a:lnTo>
                  <a:pt x="300234" y="226016"/>
                </a:lnTo>
                <a:lnTo>
                  <a:pt x="287316" y="274449"/>
                </a:lnTo>
                <a:lnTo>
                  <a:pt x="284910" y="286557"/>
                </a:lnTo>
                <a:lnTo>
                  <a:pt x="282035" y="298665"/>
                </a:lnTo>
                <a:lnTo>
                  <a:pt x="279462" y="314809"/>
                </a:lnTo>
                <a:lnTo>
                  <a:pt x="277191" y="326917"/>
                </a:lnTo>
                <a:lnTo>
                  <a:pt x="275224" y="343061"/>
                </a:lnTo>
                <a:lnTo>
                  <a:pt x="273559" y="355169"/>
                </a:lnTo>
                <a:lnTo>
                  <a:pt x="272197" y="367277"/>
                </a:lnTo>
                <a:lnTo>
                  <a:pt x="270381" y="395529"/>
                </a:lnTo>
                <a:lnTo>
                  <a:pt x="269926" y="411673"/>
                </a:lnTo>
                <a:lnTo>
                  <a:pt x="269926" y="439925"/>
                </a:lnTo>
                <a:lnTo>
                  <a:pt x="270381" y="452033"/>
                </a:lnTo>
                <a:lnTo>
                  <a:pt x="272197" y="480286"/>
                </a:lnTo>
                <a:lnTo>
                  <a:pt x="273559" y="492394"/>
                </a:lnTo>
                <a:lnTo>
                  <a:pt x="275224" y="508538"/>
                </a:lnTo>
                <a:lnTo>
                  <a:pt x="277191" y="520646"/>
                </a:lnTo>
                <a:lnTo>
                  <a:pt x="279462" y="532754"/>
                </a:lnTo>
                <a:lnTo>
                  <a:pt x="282035" y="548898"/>
                </a:lnTo>
                <a:lnTo>
                  <a:pt x="284910" y="561006"/>
                </a:lnTo>
                <a:lnTo>
                  <a:pt x="290193" y="585222"/>
                </a:lnTo>
                <a:lnTo>
                  <a:pt x="296296" y="605402"/>
                </a:lnTo>
                <a:lnTo>
                  <a:pt x="303131" y="629618"/>
                </a:lnTo>
                <a:lnTo>
                  <a:pt x="310611" y="653834"/>
                </a:lnTo>
                <a:lnTo>
                  <a:pt x="318649" y="674014"/>
                </a:lnTo>
                <a:lnTo>
                  <a:pt x="327155" y="694194"/>
                </a:lnTo>
                <a:lnTo>
                  <a:pt x="336043" y="718411"/>
                </a:lnTo>
                <a:lnTo>
                  <a:pt x="345224" y="738591"/>
                </a:lnTo>
                <a:lnTo>
                  <a:pt x="354612" y="762807"/>
                </a:lnTo>
                <a:lnTo>
                  <a:pt x="383131" y="827383"/>
                </a:lnTo>
                <a:lnTo>
                  <a:pt x="392463" y="851599"/>
                </a:lnTo>
                <a:lnTo>
                  <a:pt x="401563" y="871779"/>
                </a:lnTo>
                <a:lnTo>
                  <a:pt x="410342" y="895995"/>
                </a:lnTo>
                <a:lnTo>
                  <a:pt x="418712" y="916175"/>
                </a:lnTo>
                <a:lnTo>
                  <a:pt x="426586" y="940391"/>
                </a:lnTo>
                <a:lnTo>
                  <a:pt x="433876" y="964608"/>
                </a:lnTo>
                <a:lnTo>
                  <a:pt x="440493" y="984788"/>
                </a:lnTo>
                <a:lnTo>
                  <a:pt x="446351" y="1009004"/>
                </a:lnTo>
                <a:lnTo>
                  <a:pt x="449024" y="1021112"/>
                </a:lnTo>
                <a:lnTo>
                  <a:pt x="451469" y="1037256"/>
                </a:lnTo>
                <a:lnTo>
                  <a:pt x="453740" y="1049364"/>
                </a:lnTo>
                <a:lnTo>
                  <a:pt x="460831" y="1097796"/>
                </a:lnTo>
                <a:lnTo>
                  <a:pt x="463714" y="1138156"/>
                </a:lnTo>
                <a:lnTo>
                  <a:pt x="464144" y="1150264"/>
                </a:lnTo>
                <a:lnTo>
                  <a:pt x="463980" y="1178516"/>
                </a:lnTo>
                <a:lnTo>
                  <a:pt x="460290" y="1222913"/>
                </a:lnTo>
                <a:lnTo>
                  <a:pt x="449627" y="1271345"/>
                </a:lnTo>
                <a:lnTo>
                  <a:pt x="446028" y="1283453"/>
                </a:lnTo>
                <a:lnTo>
                  <a:pt x="442125" y="1299597"/>
                </a:lnTo>
                <a:lnTo>
                  <a:pt x="437936" y="1311705"/>
                </a:lnTo>
                <a:lnTo>
                  <a:pt x="433473" y="1319777"/>
                </a:lnTo>
                <a:lnTo>
                  <a:pt x="428754" y="1331885"/>
                </a:lnTo>
                <a:lnTo>
                  <a:pt x="413202" y="1368209"/>
                </a:lnTo>
                <a:lnTo>
                  <a:pt x="395880" y="1404533"/>
                </a:lnTo>
                <a:lnTo>
                  <a:pt x="389783" y="1412605"/>
                </a:lnTo>
                <a:lnTo>
                  <a:pt x="383550" y="1424713"/>
                </a:lnTo>
                <a:lnTo>
                  <a:pt x="377196" y="1436822"/>
                </a:lnTo>
                <a:lnTo>
                  <a:pt x="370736" y="1448930"/>
                </a:lnTo>
                <a:lnTo>
                  <a:pt x="364185" y="1457002"/>
                </a:lnTo>
                <a:lnTo>
                  <a:pt x="357558" y="1469110"/>
                </a:lnTo>
                <a:lnTo>
                  <a:pt x="343405" y="1493326"/>
                </a:lnTo>
                <a:lnTo>
                  <a:pt x="328846" y="1513506"/>
                </a:lnTo>
                <a:lnTo>
                  <a:pt x="313960" y="1533686"/>
                </a:lnTo>
                <a:lnTo>
                  <a:pt x="298826" y="1557902"/>
                </a:lnTo>
                <a:lnTo>
                  <a:pt x="283523" y="1578082"/>
                </a:lnTo>
                <a:lnTo>
                  <a:pt x="237382" y="1642658"/>
                </a:lnTo>
                <a:lnTo>
                  <a:pt x="222187" y="1662838"/>
                </a:lnTo>
                <a:lnTo>
                  <a:pt x="207217" y="1687055"/>
                </a:lnTo>
                <a:lnTo>
                  <a:pt x="192549" y="1707235"/>
                </a:lnTo>
                <a:lnTo>
                  <a:pt x="178262" y="1731451"/>
                </a:lnTo>
                <a:lnTo>
                  <a:pt x="164436" y="1751631"/>
                </a:lnTo>
                <a:lnTo>
                  <a:pt x="151148" y="1775847"/>
                </a:lnTo>
                <a:lnTo>
                  <a:pt x="138478" y="1800063"/>
                </a:lnTo>
                <a:lnTo>
                  <a:pt x="126504" y="1824279"/>
                </a:lnTo>
                <a:lnTo>
                  <a:pt x="115306" y="1844459"/>
                </a:lnTo>
                <a:lnTo>
                  <a:pt x="104960" y="1872711"/>
                </a:lnTo>
                <a:lnTo>
                  <a:pt x="95547" y="1896927"/>
                </a:lnTo>
                <a:lnTo>
                  <a:pt x="87145" y="1921144"/>
                </a:lnTo>
                <a:lnTo>
                  <a:pt x="74192" y="1969576"/>
                </a:lnTo>
                <a:lnTo>
                  <a:pt x="64401" y="2022044"/>
                </a:lnTo>
                <a:lnTo>
                  <a:pt x="57788" y="2070476"/>
                </a:lnTo>
                <a:lnTo>
                  <a:pt x="54366" y="2122944"/>
                </a:lnTo>
                <a:lnTo>
                  <a:pt x="54281" y="2126980"/>
                </a:lnTo>
                <a:lnTo>
                  <a:pt x="54516" y="2183485"/>
                </a:lnTo>
                <a:lnTo>
                  <a:pt x="57155" y="2223845"/>
                </a:lnTo>
                <a:lnTo>
                  <a:pt x="63395" y="2276313"/>
                </a:lnTo>
                <a:lnTo>
                  <a:pt x="72884" y="2328781"/>
                </a:lnTo>
                <a:lnTo>
                  <a:pt x="85637" y="2377213"/>
                </a:lnTo>
                <a:lnTo>
                  <a:pt x="93243" y="2405466"/>
                </a:lnTo>
                <a:lnTo>
                  <a:pt x="101669" y="2429682"/>
                </a:lnTo>
                <a:lnTo>
                  <a:pt x="92036" y="2433718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5" name="object 5"/>
          <p:cNvSpPr/>
          <p:nvPr/>
        </p:nvSpPr>
        <p:spPr>
          <a:xfrm>
            <a:off x="3189440" y="536684"/>
            <a:ext cx="104352" cy="304585"/>
          </a:xfrm>
          <a:custGeom>
            <a:avLst/>
            <a:gdLst/>
            <a:ahLst/>
            <a:cxnLst/>
            <a:rect l="l" t="t" r="r" b="b"/>
            <a:pathLst>
              <a:path w="172085" h="502284">
                <a:moveTo>
                  <a:pt x="153065" y="502136"/>
                </a:moveTo>
                <a:lnTo>
                  <a:pt x="113019" y="479774"/>
                </a:lnTo>
                <a:lnTo>
                  <a:pt x="83019" y="439362"/>
                </a:lnTo>
                <a:lnTo>
                  <a:pt x="65252" y="403932"/>
                </a:lnTo>
                <a:lnTo>
                  <a:pt x="50727" y="366023"/>
                </a:lnTo>
                <a:lnTo>
                  <a:pt x="38709" y="327352"/>
                </a:lnTo>
                <a:lnTo>
                  <a:pt x="22249" y="265866"/>
                </a:lnTo>
                <a:lnTo>
                  <a:pt x="13570" y="226548"/>
                </a:lnTo>
                <a:lnTo>
                  <a:pt x="5059" y="176504"/>
                </a:lnTo>
                <a:lnTo>
                  <a:pt x="1044" y="137660"/>
                </a:lnTo>
                <a:lnTo>
                  <a:pt x="0" y="84939"/>
                </a:lnTo>
                <a:lnTo>
                  <a:pt x="628" y="71550"/>
                </a:lnTo>
                <a:lnTo>
                  <a:pt x="4939" y="30779"/>
                </a:lnTo>
                <a:lnTo>
                  <a:pt x="20312" y="0"/>
                </a:lnTo>
                <a:lnTo>
                  <a:pt x="31874" y="4156"/>
                </a:lnTo>
                <a:lnTo>
                  <a:pt x="45463" y="40024"/>
                </a:lnTo>
                <a:lnTo>
                  <a:pt x="67007" y="139368"/>
                </a:lnTo>
                <a:lnTo>
                  <a:pt x="72519" y="164459"/>
                </a:lnTo>
                <a:lnTo>
                  <a:pt x="81508" y="202164"/>
                </a:lnTo>
                <a:lnTo>
                  <a:pt x="106204" y="286849"/>
                </a:lnTo>
                <a:lnTo>
                  <a:pt x="122453" y="334824"/>
                </a:lnTo>
                <a:lnTo>
                  <a:pt x="137053" y="370808"/>
                </a:lnTo>
                <a:lnTo>
                  <a:pt x="142200" y="382479"/>
                </a:lnTo>
                <a:lnTo>
                  <a:pt x="147226" y="394189"/>
                </a:lnTo>
                <a:lnTo>
                  <a:pt x="160696" y="429858"/>
                </a:lnTo>
                <a:lnTo>
                  <a:pt x="169885" y="466954"/>
                </a:lnTo>
                <a:lnTo>
                  <a:pt x="171581" y="479779"/>
                </a:lnTo>
                <a:lnTo>
                  <a:pt x="170615" y="487038"/>
                </a:lnTo>
                <a:lnTo>
                  <a:pt x="163844" y="497385"/>
                </a:lnTo>
                <a:lnTo>
                  <a:pt x="153065" y="502136"/>
                </a:lnTo>
                <a:close/>
              </a:path>
            </a:pathLst>
          </a:custGeom>
          <a:solidFill>
            <a:srgbClr val="04032D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6" name="object 6"/>
          <p:cNvSpPr/>
          <p:nvPr/>
        </p:nvSpPr>
        <p:spPr>
          <a:xfrm>
            <a:off x="428" y="1013640"/>
            <a:ext cx="3643045" cy="384903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7" name="object 7"/>
          <p:cNvSpPr/>
          <p:nvPr/>
        </p:nvSpPr>
        <p:spPr>
          <a:xfrm>
            <a:off x="870519" y="4814361"/>
            <a:ext cx="310747" cy="184831"/>
          </a:xfrm>
          <a:custGeom>
            <a:avLst/>
            <a:gdLst/>
            <a:ahLst/>
            <a:cxnLst/>
            <a:rect l="l" t="t" r="r" b="b"/>
            <a:pathLst>
              <a:path w="512444" h="304800">
                <a:moveTo>
                  <a:pt x="35985" y="304431"/>
                </a:moveTo>
                <a:lnTo>
                  <a:pt x="23902" y="304343"/>
                </a:lnTo>
                <a:lnTo>
                  <a:pt x="12107" y="302940"/>
                </a:lnTo>
                <a:lnTo>
                  <a:pt x="4035" y="302940"/>
                </a:lnTo>
                <a:lnTo>
                  <a:pt x="0" y="290833"/>
                </a:lnTo>
                <a:lnTo>
                  <a:pt x="4980" y="285559"/>
                </a:lnTo>
                <a:lnTo>
                  <a:pt x="12223" y="277224"/>
                </a:lnTo>
                <a:lnTo>
                  <a:pt x="50387" y="248142"/>
                </a:lnTo>
                <a:lnTo>
                  <a:pt x="109992" y="215798"/>
                </a:lnTo>
                <a:lnTo>
                  <a:pt x="122329" y="209120"/>
                </a:lnTo>
                <a:lnTo>
                  <a:pt x="133587" y="203174"/>
                </a:lnTo>
                <a:lnTo>
                  <a:pt x="200971" y="168439"/>
                </a:lnTo>
                <a:lnTo>
                  <a:pt x="212152" y="162465"/>
                </a:lnTo>
                <a:lnTo>
                  <a:pt x="245564" y="143490"/>
                </a:lnTo>
                <a:lnTo>
                  <a:pt x="375446" y="62954"/>
                </a:lnTo>
                <a:lnTo>
                  <a:pt x="384665" y="56722"/>
                </a:lnTo>
                <a:lnTo>
                  <a:pt x="394746" y="50239"/>
                </a:lnTo>
                <a:lnTo>
                  <a:pt x="405781" y="43377"/>
                </a:lnTo>
                <a:lnTo>
                  <a:pt x="431082" y="28004"/>
                </a:lnTo>
                <a:lnTo>
                  <a:pt x="441830" y="21118"/>
                </a:lnTo>
                <a:lnTo>
                  <a:pt x="452799" y="14372"/>
                </a:lnTo>
                <a:lnTo>
                  <a:pt x="464122" y="8292"/>
                </a:lnTo>
                <a:lnTo>
                  <a:pt x="475931" y="3405"/>
                </a:lnTo>
                <a:lnTo>
                  <a:pt x="489467" y="0"/>
                </a:lnTo>
                <a:lnTo>
                  <a:pt x="498622" y="824"/>
                </a:lnTo>
                <a:lnTo>
                  <a:pt x="506289" y="6066"/>
                </a:lnTo>
                <a:lnTo>
                  <a:pt x="511135" y="14714"/>
                </a:lnTo>
                <a:lnTo>
                  <a:pt x="511828" y="25755"/>
                </a:lnTo>
                <a:lnTo>
                  <a:pt x="507036" y="38179"/>
                </a:lnTo>
                <a:lnTo>
                  <a:pt x="473975" y="75043"/>
                </a:lnTo>
                <a:lnTo>
                  <a:pt x="442737" y="100181"/>
                </a:lnTo>
                <a:lnTo>
                  <a:pt x="410749" y="123805"/>
                </a:lnTo>
                <a:lnTo>
                  <a:pt x="400662" y="131443"/>
                </a:lnTo>
                <a:lnTo>
                  <a:pt x="360763" y="157915"/>
                </a:lnTo>
                <a:lnTo>
                  <a:pt x="318168" y="183794"/>
                </a:lnTo>
                <a:lnTo>
                  <a:pt x="270370" y="210911"/>
                </a:lnTo>
                <a:lnTo>
                  <a:pt x="259869" y="217056"/>
                </a:lnTo>
                <a:lnTo>
                  <a:pt x="216032" y="241015"/>
                </a:lnTo>
                <a:lnTo>
                  <a:pt x="181142" y="257705"/>
                </a:lnTo>
                <a:lnTo>
                  <a:pt x="144432" y="272627"/>
                </a:lnTo>
                <a:lnTo>
                  <a:pt x="121882" y="281760"/>
                </a:lnTo>
                <a:lnTo>
                  <a:pt x="85592" y="294857"/>
                </a:lnTo>
                <a:lnTo>
                  <a:pt x="48276" y="303365"/>
                </a:lnTo>
                <a:lnTo>
                  <a:pt x="35985" y="304431"/>
                </a:lnTo>
                <a:close/>
              </a:path>
            </a:pathLst>
          </a:custGeom>
          <a:solidFill>
            <a:srgbClr val="04032D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8" name="object 8"/>
          <p:cNvSpPr/>
          <p:nvPr/>
        </p:nvSpPr>
        <p:spPr>
          <a:xfrm>
            <a:off x="39145" y="263901"/>
            <a:ext cx="207165" cy="230654"/>
          </a:xfrm>
          <a:custGeom>
            <a:avLst/>
            <a:gdLst/>
            <a:ahLst/>
            <a:cxnLst/>
            <a:rect l="l" t="t" r="r" b="b"/>
            <a:pathLst>
              <a:path w="341630" h="380365">
                <a:moveTo>
                  <a:pt x="12402" y="380222"/>
                </a:moveTo>
                <a:lnTo>
                  <a:pt x="4876" y="377394"/>
                </a:lnTo>
                <a:lnTo>
                  <a:pt x="0" y="369906"/>
                </a:lnTo>
                <a:lnTo>
                  <a:pt x="312" y="359297"/>
                </a:lnTo>
                <a:lnTo>
                  <a:pt x="13601" y="312663"/>
                </a:lnTo>
                <a:lnTo>
                  <a:pt x="30937" y="264523"/>
                </a:lnTo>
                <a:lnTo>
                  <a:pt x="49402" y="228251"/>
                </a:lnTo>
                <a:lnTo>
                  <a:pt x="75740" y="187594"/>
                </a:lnTo>
                <a:lnTo>
                  <a:pt x="99446" y="157237"/>
                </a:lnTo>
                <a:lnTo>
                  <a:pt x="126309" y="126447"/>
                </a:lnTo>
                <a:lnTo>
                  <a:pt x="153960" y="98427"/>
                </a:lnTo>
                <a:lnTo>
                  <a:pt x="183303" y="72470"/>
                </a:lnTo>
                <a:lnTo>
                  <a:pt x="214338" y="49180"/>
                </a:lnTo>
                <a:lnTo>
                  <a:pt x="247066" y="29158"/>
                </a:lnTo>
                <a:lnTo>
                  <a:pt x="293334" y="8588"/>
                </a:lnTo>
                <a:lnTo>
                  <a:pt x="317848" y="1254"/>
                </a:lnTo>
                <a:lnTo>
                  <a:pt x="322042" y="0"/>
                </a:lnTo>
                <a:lnTo>
                  <a:pt x="329353" y="1254"/>
                </a:lnTo>
                <a:lnTo>
                  <a:pt x="335631" y="6110"/>
                </a:lnTo>
                <a:lnTo>
                  <a:pt x="339879" y="13684"/>
                </a:lnTo>
                <a:lnTo>
                  <a:pt x="341101" y="23095"/>
                </a:lnTo>
                <a:lnTo>
                  <a:pt x="338301" y="33462"/>
                </a:lnTo>
                <a:lnTo>
                  <a:pt x="310908" y="60069"/>
                </a:lnTo>
                <a:lnTo>
                  <a:pt x="241758" y="114319"/>
                </a:lnTo>
                <a:lnTo>
                  <a:pt x="231946" y="122173"/>
                </a:lnTo>
                <a:lnTo>
                  <a:pt x="202543" y="146822"/>
                </a:lnTo>
                <a:lnTo>
                  <a:pt x="174502" y="172774"/>
                </a:lnTo>
                <a:lnTo>
                  <a:pt x="140847" y="209647"/>
                </a:lnTo>
                <a:lnTo>
                  <a:pt x="109243" y="248006"/>
                </a:lnTo>
                <a:lnTo>
                  <a:pt x="83895" y="280912"/>
                </a:lnTo>
                <a:lnTo>
                  <a:pt x="49220" y="331755"/>
                </a:lnTo>
                <a:lnTo>
                  <a:pt x="20040" y="376849"/>
                </a:lnTo>
                <a:lnTo>
                  <a:pt x="12402" y="380222"/>
                </a:lnTo>
                <a:close/>
              </a:path>
            </a:pathLst>
          </a:custGeom>
          <a:solidFill>
            <a:srgbClr val="04032D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9" name="object 9"/>
          <p:cNvSpPr/>
          <p:nvPr/>
        </p:nvSpPr>
        <p:spPr>
          <a:xfrm>
            <a:off x="1776279" y="5120754"/>
            <a:ext cx="46593" cy="218717"/>
          </a:xfrm>
          <a:custGeom>
            <a:avLst/>
            <a:gdLst/>
            <a:ahLst/>
            <a:cxnLst/>
            <a:rect l="l" t="t" r="r" b="b"/>
            <a:pathLst>
              <a:path w="76835" h="360679">
                <a:moveTo>
                  <a:pt x="40534" y="360265"/>
                </a:moveTo>
                <a:lnTo>
                  <a:pt x="16624" y="324713"/>
                </a:lnTo>
                <a:lnTo>
                  <a:pt x="5587" y="274949"/>
                </a:lnTo>
                <a:lnTo>
                  <a:pt x="435" y="225044"/>
                </a:lnTo>
                <a:lnTo>
                  <a:pt x="0" y="172819"/>
                </a:lnTo>
                <a:lnTo>
                  <a:pt x="2540" y="136507"/>
                </a:lnTo>
                <a:lnTo>
                  <a:pt x="6654" y="96855"/>
                </a:lnTo>
                <a:lnTo>
                  <a:pt x="14814" y="57371"/>
                </a:lnTo>
                <a:lnTo>
                  <a:pt x="29491" y="21565"/>
                </a:lnTo>
                <a:lnTo>
                  <a:pt x="55912" y="0"/>
                </a:lnTo>
                <a:lnTo>
                  <a:pt x="66164" y="4293"/>
                </a:lnTo>
                <a:lnTo>
                  <a:pt x="72308" y="15621"/>
                </a:lnTo>
                <a:lnTo>
                  <a:pt x="74653" y="27216"/>
                </a:lnTo>
                <a:lnTo>
                  <a:pt x="76054" y="38964"/>
                </a:lnTo>
                <a:lnTo>
                  <a:pt x="76358" y="44854"/>
                </a:lnTo>
                <a:lnTo>
                  <a:pt x="76024" y="75925"/>
                </a:lnTo>
                <a:lnTo>
                  <a:pt x="74969" y="88642"/>
                </a:lnTo>
                <a:lnTo>
                  <a:pt x="73572" y="101469"/>
                </a:lnTo>
                <a:lnTo>
                  <a:pt x="71946" y="114354"/>
                </a:lnTo>
                <a:lnTo>
                  <a:pt x="68438" y="140082"/>
                </a:lnTo>
                <a:lnTo>
                  <a:pt x="66776" y="152820"/>
                </a:lnTo>
                <a:lnTo>
                  <a:pt x="65322" y="165404"/>
                </a:lnTo>
                <a:lnTo>
                  <a:pt x="64185" y="177781"/>
                </a:lnTo>
                <a:lnTo>
                  <a:pt x="63259" y="189841"/>
                </a:lnTo>
                <a:lnTo>
                  <a:pt x="61124" y="214038"/>
                </a:lnTo>
                <a:lnTo>
                  <a:pt x="55077" y="275821"/>
                </a:lnTo>
                <a:lnTo>
                  <a:pt x="51769" y="314505"/>
                </a:lnTo>
                <a:lnTo>
                  <a:pt x="49368" y="354999"/>
                </a:lnTo>
                <a:lnTo>
                  <a:pt x="40534" y="360265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10" name="object 10"/>
          <p:cNvSpPr/>
          <p:nvPr>
            <p:custDataLst>
              <p:tags r:id="rId4"/>
            </p:custDataLst>
          </p:nvPr>
        </p:nvSpPr>
        <p:spPr>
          <a:xfrm>
            <a:off x="2350549" y="5837539"/>
            <a:ext cx="111284" cy="34271"/>
          </a:xfrm>
          <a:custGeom>
            <a:avLst/>
            <a:gdLst/>
            <a:ahLst/>
            <a:cxnLst/>
            <a:rect l="l" t="t" r="r" b="b"/>
            <a:pathLst>
              <a:path w="183514" h="56515">
                <a:moveTo>
                  <a:pt x="99443" y="56504"/>
                </a:moveTo>
                <a:lnTo>
                  <a:pt x="48395" y="54788"/>
                </a:lnTo>
                <a:lnTo>
                  <a:pt x="37488" y="51466"/>
                </a:lnTo>
                <a:lnTo>
                  <a:pt x="25133" y="48534"/>
                </a:lnTo>
                <a:lnTo>
                  <a:pt x="10365" y="46252"/>
                </a:lnTo>
                <a:lnTo>
                  <a:pt x="2639" y="39343"/>
                </a:lnTo>
                <a:lnTo>
                  <a:pt x="0" y="29961"/>
                </a:lnTo>
                <a:lnTo>
                  <a:pt x="2726" y="19954"/>
                </a:lnTo>
                <a:lnTo>
                  <a:pt x="48960" y="746"/>
                </a:lnTo>
                <a:lnTo>
                  <a:pt x="65463" y="0"/>
                </a:lnTo>
                <a:lnTo>
                  <a:pt x="104027" y="9"/>
                </a:lnTo>
                <a:lnTo>
                  <a:pt x="154151" y="6777"/>
                </a:lnTo>
                <a:lnTo>
                  <a:pt x="183425" y="34011"/>
                </a:lnTo>
                <a:lnTo>
                  <a:pt x="174490" y="42381"/>
                </a:lnTo>
                <a:lnTo>
                  <a:pt x="126730" y="55185"/>
                </a:lnTo>
                <a:lnTo>
                  <a:pt x="113499" y="56190"/>
                </a:lnTo>
                <a:lnTo>
                  <a:pt x="99443" y="56504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11" name="object 11"/>
          <p:cNvSpPr/>
          <p:nvPr/>
        </p:nvSpPr>
        <p:spPr>
          <a:xfrm>
            <a:off x="685664" y="5853451"/>
            <a:ext cx="88950" cy="40432"/>
          </a:xfrm>
          <a:custGeom>
            <a:avLst/>
            <a:gdLst/>
            <a:ahLst/>
            <a:cxnLst/>
            <a:rect l="l" t="t" r="r" b="b"/>
            <a:pathLst>
              <a:path w="146684" h="66675">
                <a:moveTo>
                  <a:pt x="41424" y="66366"/>
                </a:moveTo>
                <a:lnTo>
                  <a:pt x="27878" y="66317"/>
                </a:lnTo>
                <a:lnTo>
                  <a:pt x="18268" y="61393"/>
                </a:lnTo>
                <a:lnTo>
                  <a:pt x="4100" y="55572"/>
                </a:lnTo>
                <a:lnTo>
                  <a:pt x="0" y="46241"/>
                </a:lnTo>
                <a:lnTo>
                  <a:pt x="6174" y="38335"/>
                </a:lnTo>
                <a:lnTo>
                  <a:pt x="10210" y="38335"/>
                </a:lnTo>
                <a:lnTo>
                  <a:pt x="14246" y="30264"/>
                </a:lnTo>
                <a:lnTo>
                  <a:pt x="14246" y="26227"/>
                </a:lnTo>
                <a:lnTo>
                  <a:pt x="18282" y="26227"/>
                </a:lnTo>
                <a:lnTo>
                  <a:pt x="26846" y="20682"/>
                </a:lnTo>
                <a:lnTo>
                  <a:pt x="63605" y="8453"/>
                </a:lnTo>
                <a:lnTo>
                  <a:pt x="111819" y="0"/>
                </a:lnTo>
                <a:lnTo>
                  <a:pt x="123774" y="1788"/>
                </a:lnTo>
                <a:lnTo>
                  <a:pt x="138844" y="7363"/>
                </a:lnTo>
                <a:lnTo>
                  <a:pt x="145454" y="14565"/>
                </a:lnTo>
                <a:lnTo>
                  <a:pt x="146202" y="24811"/>
                </a:lnTo>
                <a:lnTo>
                  <a:pt x="140551" y="35587"/>
                </a:lnTo>
                <a:lnTo>
                  <a:pt x="105168" y="54654"/>
                </a:lnTo>
                <a:lnTo>
                  <a:pt x="65808" y="62845"/>
                </a:lnTo>
                <a:lnTo>
                  <a:pt x="53895" y="65467"/>
                </a:lnTo>
                <a:lnTo>
                  <a:pt x="41424" y="66366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12" name="object 12"/>
          <p:cNvSpPr/>
          <p:nvPr>
            <p:custDataLst>
              <p:tags r:id="rId5"/>
            </p:custDataLst>
          </p:nvPr>
        </p:nvSpPr>
        <p:spPr>
          <a:xfrm>
            <a:off x="3491708" y="6263394"/>
            <a:ext cx="93571" cy="80864"/>
          </a:xfrm>
          <a:custGeom>
            <a:avLst/>
            <a:gdLst/>
            <a:ahLst/>
            <a:cxnLst/>
            <a:rect l="l" t="t" r="r" b="b"/>
            <a:pathLst>
              <a:path w="154304" h="133350">
                <a:moveTo>
                  <a:pt x="132032" y="133136"/>
                </a:moveTo>
                <a:lnTo>
                  <a:pt x="123722" y="131618"/>
                </a:lnTo>
                <a:lnTo>
                  <a:pt x="116652" y="124686"/>
                </a:lnTo>
                <a:lnTo>
                  <a:pt x="82124" y="90216"/>
                </a:lnTo>
                <a:lnTo>
                  <a:pt x="73067" y="81385"/>
                </a:lnTo>
                <a:lnTo>
                  <a:pt x="61435" y="70261"/>
                </a:lnTo>
                <a:lnTo>
                  <a:pt x="50482" y="62355"/>
                </a:lnTo>
                <a:lnTo>
                  <a:pt x="40399" y="56503"/>
                </a:lnTo>
                <a:lnTo>
                  <a:pt x="36363" y="52467"/>
                </a:lnTo>
                <a:lnTo>
                  <a:pt x="32327" y="52467"/>
                </a:lnTo>
                <a:lnTo>
                  <a:pt x="24255" y="44396"/>
                </a:lnTo>
                <a:lnTo>
                  <a:pt x="16183" y="40360"/>
                </a:lnTo>
                <a:lnTo>
                  <a:pt x="13364" y="39257"/>
                </a:lnTo>
                <a:lnTo>
                  <a:pt x="3770" y="31509"/>
                </a:lnTo>
                <a:lnTo>
                  <a:pt x="0" y="21315"/>
                </a:lnTo>
                <a:lnTo>
                  <a:pt x="1712" y="11069"/>
                </a:lnTo>
                <a:lnTo>
                  <a:pt x="8566" y="3166"/>
                </a:lnTo>
                <a:lnTo>
                  <a:pt x="20219" y="0"/>
                </a:lnTo>
                <a:lnTo>
                  <a:pt x="28291" y="0"/>
                </a:lnTo>
                <a:lnTo>
                  <a:pt x="24255" y="4036"/>
                </a:lnTo>
                <a:lnTo>
                  <a:pt x="48471" y="4036"/>
                </a:lnTo>
                <a:lnTo>
                  <a:pt x="93220" y="19649"/>
                </a:lnTo>
                <a:lnTo>
                  <a:pt x="125089" y="44723"/>
                </a:lnTo>
                <a:lnTo>
                  <a:pt x="146643" y="76147"/>
                </a:lnTo>
                <a:lnTo>
                  <a:pt x="153715" y="103426"/>
                </a:lnTo>
                <a:lnTo>
                  <a:pt x="152424" y="114386"/>
                </a:lnTo>
                <a:lnTo>
                  <a:pt x="147582" y="123603"/>
                </a:lnTo>
                <a:lnTo>
                  <a:pt x="140385" y="130159"/>
                </a:lnTo>
                <a:lnTo>
                  <a:pt x="132032" y="133136"/>
                </a:lnTo>
                <a:close/>
              </a:path>
              <a:path w="154304" h="133350">
                <a:moveTo>
                  <a:pt x="48471" y="4036"/>
                </a:moveTo>
                <a:lnTo>
                  <a:pt x="24255" y="4036"/>
                </a:lnTo>
                <a:lnTo>
                  <a:pt x="28291" y="0"/>
                </a:lnTo>
                <a:lnTo>
                  <a:pt x="44435" y="0"/>
                </a:lnTo>
                <a:lnTo>
                  <a:pt x="48471" y="4036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13" name="object 13"/>
          <p:cNvSpPr/>
          <p:nvPr/>
        </p:nvSpPr>
        <p:spPr>
          <a:xfrm>
            <a:off x="394029" y="5884392"/>
            <a:ext cx="1200246" cy="246826"/>
          </a:xfrm>
          <a:custGeom>
            <a:avLst/>
            <a:gdLst/>
            <a:ahLst/>
            <a:cxnLst/>
            <a:rect l="l" t="t" r="r" b="b"/>
            <a:pathLst>
              <a:path w="1979295" h="407034">
                <a:moveTo>
                  <a:pt x="177184" y="406980"/>
                </a:moveTo>
                <a:lnTo>
                  <a:pt x="138139" y="405381"/>
                </a:lnTo>
                <a:lnTo>
                  <a:pt x="99394" y="401305"/>
                </a:lnTo>
                <a:lnTo>
                  <a:pt x="61107" y="394410"/>
                </a:lnTo>
                <a:lnTo>
                  <a:pt x="23435" y="384351"/>
                </a:lnTo>
                <a:lnTo>
                  <a:pt x="0" y="371899"/>
                </a:lnTo>
                <a:lnTo>
                  <a:pt x="4656" y="365037"/>
                </a:lnTo>
                <a:lnTo>
                  <a:pt x="43095" y="357739"/>
                </a:lnTo>
                <a:lnTo>
                  <a:pt x="154537" y="347758"/>
                </a:lnTo>
                <a:lnTo>
                  <a:pt x="180213" y="345372"/>
                </a:lnTo>
                <a:lnTo>
                  <a:pt x="206367" y="342536"/>
                </a:lnTo>
                <a:lnTo>
                  <a:pt x="219646" y="340893"/>
                </a:lnTo>
                <a:lnTo>
                  <a:pt x="322134" y="326209"/>
                </a:lnTo>
                <a:lnTo>
                  <a:pt x="333554" y="323866"/>
                </a:lnTo>
                <a:lnTo>
                  <a:pt x="357299" y="320286"/>
                </a:lnTo>
                <a:lnTo>
                  <a:pt x="372189" y="317438"/>
                </a:lnTo>
                <a:lnTo>
                  <a:pt x="384775" y="315425"/>
                </a:lnTo>
                <a:lnTo>
                  <a:pt x="397099" y="313065"/>
                </a:lnTo>
                <a:lnTo>
                  <a:pt x="498141" y="288220"/>
                </a:lnTo>
                <a:lnTo>
                  <a:pt x="576398" y="267526"/>
                </a:lnTo>
                <a:lnTo>
                  <a:pt x="693103" y="234516"/>
                </a:lnTo>
                <a:lnTo>
                  <a:pt x="961756" y="153142"/>
                </a:lnTo>
                <a:lnTo>
                  <a:pt x="1117758" y="105711"/>
                </a:lnTo>
                <a:lnTo>
                  <a:pt x="1269628" y="61971"/>
                </a:lnTo>
                <a:lnTo>
                  <a:pt x="1342132" y="43220"/>
                </a:lnTo>
                <a:lnTo>
                  <a:pt x="1415447" y="26976"/>
                </a:lnTo>
                <a:lnTo>
                  <a:pt x="1489307" y="13941"/>
                </a:lnTo>
                <a:lnTo>
                  <a:pt x="1563446" y="4817"/>
                </a:lnTo>
                <a:lnTo>
                  <a:pt x="1637597" y="306"/>
                </a:lnTo>
                <a:lnTo>
                  <a:pt x="1674594" y="0"/>
                </a:lnTo>
                <a:lnTo>
                  <a:pt x="1711493" y="1110"/>
                </a:lnTo>
                <a:lnTo>
                  <a:pt x="1784869" y="7932"/>
                </a:lnTo>
                <a:lnTo>
                  <a:pt x="1857458" y="21474"/>
                </a:lnTo>
                <a:lnTo>
                  <a:pt x="1928993" y="42438"/>
                </a:lnTo>
                <a:lnTo>
                  <a:pt x="1971635" y="61246"/>
                </a:lnTo>
                <a:lnTo>
                  <a:pt x="1978876" y="80747"/>
                </a:lnTo>
                <a:lnTo>
                  <a:pt x="1976574" y="93209"/>
                </a:lnTo>
                <a:lnTo>
                  <a:pt x="1952823" y="125424"/>
                </a:lnTo>
                <a:lnTo>
                  <a:pt x="1908261" y="148049"/>
                </a:lnTo>
                <a:lnTo>
                  <a:pt x="1888257" y="152599"/>
                </a:lnTo>
                <a:lnTo>
                  <a:pt x="1623531" y="152599"/>
                </a:lnTo>
                <a:lnTo>
                  <a:pt x="1585652" y="153222"/>
                </a:lnTo>
                <a:lnTo>
                  <a:pt x="1510376" y="156758"/>
                </a:lnTo>
                <a:lnTo>
                  <a:pt x="1435682" y="163103"/>
                </a:lnTo>
                <a:lnTo>
                  <a:pt x="1361496" y="171966"/>
                </a:lnTo>
                <a:lnTo>
                  <a:pt x="1287745" y="183057"/>
                </a:lnTo>
                <a:lnTo>
                  <a:pt x="1214359" y="196085"/>
                </a:lnTo>
                <a:lnTo>
                  <a:pt x="1104800" y="218625"/>
                </a:lnTo>
                <a:lnTo>
                  <a:pt x="1032004" y="235225"/>
                </a:lnTo>
                <a:lnTo>
                  <a:pt x="922990" y="261760"/>
                </a:lnTo>
                <a:lnTo>
                  <a:pt x="741987" y="307986"/>
                </a:lnTo>
                <a:lnTo>
                  <a:pt x="691668" y="320288"/>
                </a:lnTo>
                <a:lnTo>
                  <a:pt x="501967" y="364236"/>
                </a:lnTo>
                <a:lnTo>
                  <a:pt x="452309" y="374931"/>
                </a:lnTo>
                <a:lnTo>
                  <a:pt x="390236" y="386876"/>
                </a:lnTo>
                <a:lnTo>
                  <a:pt x="352364" y="392751"/>
                </a:lnTo>
                <a:lnTo>
                  <a:pt x="313924" y="398041"/>
                </a:lnTo>
                <a:lnTo>
                  <a:pt x="275073" y="402402"/>
                </a:lnTo>
                <a:lnTo>
                  <a:pt x="235969" y="405489"/>
                </a:lnTo>
                <a:lnTo>
                  <a:pt x="196770" y="406959"/>
                </a:lnTo>
                <a:lnTo>
                  <a:pt x="177184" y="406980"/>
                </a:lnTo>
                <a:close/>
              </a:path>
              <a:path w="1979295" h="407034">
                <a:moveTo>
                  <a:pt x="1814082" y="157931"/>
                </a:moveTo>
                <a:lnTo>
                  <a:pt x="1801364" y="157752"/>
                </a:lnTo>
                <a:lnTo>
                  <a:pt x="1775819" y="156972"/>
                </a:lnTo>
                <a:lnTo>
                  <a:pt x="1724647" y="154610"/>
                </a:lnTo>
                <a:lnTo>
                  <a:pt x="1699224" y="153538"/>
                </a:lnTo>
                <a:lnTo>
                  <a:pt x="1686599" y="153142"/>
                </a:lnTo>
                <a:lnTo>
                  <a:pt x="1674047" y="152881"/>
                </a:lnTo>
                <a:lnTo>
                  <a:pt x="1623531" y="152599"/>
                </a:lnTo>
                <a:lnTo>
                  <a:pt x="1888257" y="152599"/>
                </a:lnTo>
                <a:lnTo>
                  <a:pt x="1839345" y="157705"/>
                </a:lnTo>
                <a:lnTo>
                  <a:pt x="1826747" y="157925"/>
                </a:lnTo>
                <a:lnTo>
                  <a:pt x="1814082" y="157931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14" name="object 14"/>
          <p:cNvSpPr/>
          <p:nvPr>
            <p:custDataLst>
              <p:tags r:id="rId6"/>
            </p:custDataLst>
          </p:nvPr>
        </p:nvSpPr>
        <p:spPr>
          <a:xfrm>
            <a:off x="2002576" y="5946317"/>
            <a:ext cx="835975" cy="146325"/>
          </a:xfrm>
          <a:custGeom>
            <a:avLst/>
            <a:gdLst/>
            <a:ahLst/>
            <a:cxnLst/>
            <a:rect l="l" t="t" r="r" b="b"/>
            <a:pathLst>
              <a:path w="1378585" h="241300">
                <a:moveTo>
                  <a:pt x="10046" y="87495"/>
                </a:moveTo>
                <a:lnTo>
                  <a:pt x="2230" y="82582"/>
                </a:lnTo>
                <a:lnTo>
                  <a:pt x="0" y="73594"/>
                </a:lnTo>
                <a:lnTo>
                  <a:pt x="5866" y="66813"/>
                </a:lnTo>
                <a:lnTo>
                  <a:pt x="67431" y="38581"/>
                </a:lnTo>
                <a:lnTo>
                  <a:pt x="130789" y="18704"/>
                </a:lnTo>
                <a:lnTo>
                  <a:pt x="195551" y="6334"/>
                </a:lnTo>
                <a:lnTo>
                  <a:pt x="261330" y="623"/>
                </a:lnTo>
                <a:lnTo>
                  <a:pt x="294479" y="0"/>
                </a:lnTo>
                <a:lnTo>
                  <a:pt x="327738" y="723"/>
                </a:lnTo>
                <a:lnTo>
                  <a:pt x="394389" y="5789"/>
                </a:lnTo>
                <a:lnTo>
                  <a:pt x="460894" y="14971"/>
                </a:lnTo>
                <a:lnTo>
                  <a:pt x="526867" y="27422"/>
                </a:lnTo>
                <a:lnTo>
                  <a:pt x="591919" y="42295"/>
                </a:lnTo>
                <a:lnTo>
                  <a:pt x="636861" y="53776"/>
                </a:lnTo>
                <a:lnTo>
                  <a:pt x="248050" y="53776"/>
                </a:lnTo>
                <a:lnTo>
                  <a:pt x="214020" y="54292"/>
                </a:lnTo>
                <a:lnTo>
                  <a:pt x="145941" y="59321"/>
                </a:lnTo>
                <a:lnTo>
                  <a:pt x="77917" y="70186"/>
                </a:lnTo>
                <a:lnTo>
                  <a:pt x="43956" y="77997"/>
                </a:lnTo>
                <a:lnTo>
                  <a:pt x="10046" y="87495"/>
                </a:lnTo>
                <a:close/>
              </a:path>
              <a:path w="1378585" h="241300">
                <a:moveTo>
                  <a:pt x="1185292" y="241153"/>
                </a:moveTo>
                <a:lnTo>
                  <a:pt x="1133594" y="239986"/>
                </a:lnTo>
                <a:lnTo>
                  <a:pt x="1082113" y="235714"/>
                </a:lnTo>
                <a:lnTo>
                  <a:pt x="1031014" y="228254"/>
                </a:lnTo>
                <a:lnTo>
                  <a:pt x="978589" y="216580"/>
                </a:lnTo>
                <a:lnTo>
                  <a:pt x="909255" y="198896"/>
                </a:lnTo>
                <a:lnTo>
                  <a:pt x="805676" y="169010"/>
                </a:lnTo>
                <a:lnTo>
                  <a:pt x="683917" y="131389"/>
                </a:lnTo>
                <a:lnTo>
                  <a:pt x="651137" y="121836"/>
                </a:lnTo>
                <a:lnTo>
                  <a:pt x="585079" y="103762"/>
                </a:lnTo>
                <a:lnTo>
                  <a:pt x="518099" y="87495"/>
                </a:lnTo>
                <a:lnTo>
                  <a:pt x="451323" y="73865"/>
                </a:lnTo>
                <a:lnTo>
                  <a:pt x="383820" y="63259"/>
                </a:lnTo>
                <a:lnTo>
                  <a:pt x="316030" y="56360"/>
                </a:lnTo>
                <a:lnTo>
                  <a:pt x="248050" y="53776"/>
                </a:lnTo>
                <a:lnTo>
                  <a:pt x="636861" y="53776"/>
                </a:lnTo>
                <a:lnTo>
                  <a:pt x="658028" y="59321"/>
                </a:lnTo>
                <a:lnTo>
                  <a:pt x="708089" y="71945"/>
                </a:lnTo>
                <a:lnTo>
                  <a:pt x="766075" y="87568"/>
                </a:lnTo>
                <a:lnTo>
                  <a:pt x="915610" y="129119"/>
                </a:lnTo>
                <a:lnTo>
                  <a:pt x="967762" y="142867"/>
                </a:lnTo>
                <a:lnTo>
                  <a:pt x="1020378" y="155802"/>
                </a:lnTo>
                <a:lnTo>
                  <a:pt x="1073893" y="168230"/>
                </a:lnTo>
                <a:lnTo>
                  <a:pt x="1128279" y="179677"/>
                </a:lnTo>
                <a:lnTo>
                  <a:pt x="1183374" y="189407"/>
                </a:lnTo>
                <a:lnTo>
                  <a:pt x="1239013" y="196686"/>
                </a:lnTo>
                <a:lnTo>
                  <a:pt x="1295034" y="200777"/>
                </a:lnTo>
                <a:lnTo>
                  <a:pt x="1373237" y="201370"/>
                </a:lnTo>
                <a:lnTo>
                  <a:pt x="1378370" y="208430"/>
                </a:lnTo>
                <a:lnTo>
                  <a:pt x="1340060" y="226837"/>
                </a:lnTo>
                <a:lnTo>
                  <a:pt x="1288688" y="234497"/>
                </a:lnTo>
                <a:lnTo>
                  <a:pt x="1237045" y="239296"/>
                </a:lnTo>
                <a:lnTo>
                  <a:pt x="1202545" y="240866"/>
                </a:lnTo>
                <a:lnTo>
                  <a:pt x="1185292" y="241153"/>
                </a:lnTo>
                <a:close/>
              </a:path>
              <a:path w="1378585" h="241300">
                <a:moveTo>
                  <a:pt x="1373237" y="201370"/>
                </a:moveTo>
                <a:lnTo>
                  <a:pt x="1332513" y="201370"/>
                </a:lnTo>
                <a:lnTo>
                  <a:pt x="1351274" y="200945"/>
                </a:lnTo>
                <a:lnTo>
                  <a:pt x="1370040" y="200002"/>
                </a:lnTo>
                <a:lnTo>
                  <a:pt x="1372546" y="200420"/>
                </a:lnTo>
                <a:lnTo>
                  <a:pt x="1373237" y="201370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15" name="object 15"/>
          <p:cNvSpPr/>
          <p:nvPr/>
        </p:nvSpPr>
        <p:spPr>
          <a:xfrm>
            <a:off x="1536479" y="5240363"/>
            <a:ext cx="179055" cy="491727"/>
          </a:xfrm>
          <a:custGeom>
            <a:avLst/>
            <a:gdLst/>
            <a:ahLst/>
            <a:cxnLst/>
            <a:rect l="l" t="t" r="r" b="b"/>
            <a:pathLst>
              <a:path w="295275" h="810895">
                <a:moveTo>
                  <a:pt x="290801" y="810620"/>
                </a:moveTo>
                <a:lnTo>
                  <a:pt x="244775" y="795972"/>
                </a:lnTo>
                <a:lnTo>
                  <a:pt x="212346" y="775798"/>
                </a:lnTo>
                <a:lnTo>
                  <a:pt x="182690" y="750588"/>
                </a:lnTo>
                <a:lnTo>
                  <a:pt x="155603" y="721724"/>
                </a:lnTo>
                <a:lnTo>
                  <a:pt x="130885" y="690591"/>
                </a:lnTo>
                <a:lnTo>
                  <a:pt x="108421" y="658456"/>
                </a:lnTo>
                <a:lnTo>
                  <a:pt x="88623" y="625170"/>
                </a:lnTo>
                <a:lnTo>
                  <a:pt x="71325" y="590857"/>
                </a:lnTo>
                <a:lnTo>
                  <a:pt x="56271" y="555774"/>
                </a:lnTo>
                <a:lnTo>
                  <a:pt x="39245" y="508240"/>
                </a:lnTo>
                <a:lnTo>
                  <a:pt x="25078" y="460094"/>
                </a:lnTo>
                <a:lnTo>
                  <a:pt x="14216" y="411371"/>
                </a:lnTo>
                <a:lnTo>
                  <a:pt x="6654" y="361840"/>
                </a:lnTo>
                <a:lnTo>
                  <a:pt x="2918" y="323839"/>
                </a:lnTo>
                <a:lnTo>
                  <a:pt x="662" y="284854"/>
                </a:lnTo>
                <a:lnTo>
                  <a:pt x="0" y="218434"/>
                </a:lnTo>
                <a:lnTo>
                  <a:pt x="521" y="205759"/>
                </a:lnTo>
                <a:lnTo>
                  <a:pt x="3039" y="167260"/>
                </a:lnTo>
                <a:lnTo>
                  <a:pt x="8913" y="104369"/>
                </a:lnTo>
                <a:lnTo>
                  <a:pt x="11119" y="79344"/>
                </a:lnTo>
                <a:lnTo>
                  <a:pt x="16353" y="41241"/>
                </a:lnTo>
                <a:lnTo>
                  <a:pt x="27830" y="4035"/>
                </a:lnTo>
                <a:lnTo>
                  <a:pt x="31866" y="0"/>
                </a:lnTo>
                <a:lnTo>
                  <a:pt x="43974" y="0"/>
                </a:lnTo>
                <a:lnTo>
                  <a:pt x="44580" y="10915"/>
                </a:lnTo>
                <a:lnTo>
                  <a:pt x="46610" y="22908"/>
                </a:lnTo>
                <a:lnTo>
                  <a:pt x="47940" y="35143"/>
                </a:lnTo>
                <a:lnTo>
                  <a:pt x="48696" y="47587"/>
                </a:lnTo>
                <a:lnTo>
                  <a:pt x="48734" y="85846"/>
                </a:lnTo>
                <a:lnTo>
                  <a:pt x="48304" y="104369"/>
                </a:lnTo>
                <a:lnTo>
                  <a:pt x="48645" y="184829"/>
                </a:lnTo>
                <a:lnTo>
                  <a:pt x="50438" y="223854"/>
                </a:lnTo>
                <a:lnTo>
                  <a:pt x="52644" y="252022"/>
                </a:lnTo>
                <a:lnTo>
                  <a:pt x="53525" y="264267"/>
                </a:lnTo>
                <a:lnTo>
                  <a:pt x="58620" y="313396"/>
                </a:lnTo>
                <a:lnTo>
                  <a:pt x="66307" y="363019"/>
                </a:lnTo>
                <a:lnTo>
                  <a:pt x="73833" y="400765"/>
                </a:lnTo>
                <a:lnTo>
                  <a:pt x="82917" y="439124"/>
                </a:lnTo>
                <a:lnTo>
                  <a:pt x="93486" y="476851"/>
                </a:lnTo>
                <a:lnTo>
                  <a:pt x="109895" y="523183"/>
                </a:lnTo>
                <a:lnTo>
                  <a:pt x="129937" y="568807"/>
                </a:lnTo>
                <a:lnTo>
                  <a:pt x="147832" y="602813"/>
                </a:lnTo>
                <a:lnTo>
                  <a:pt x="168556" y="636833"/>
                </a:lnTo>
                <a:lnTo>
                  <a:pt x="191685" y="669863"/>
                </a:lnTo>
                <a:lnTo>
                  <a:pt x="223302" y="709567"/>
                </a:lnTo>
                <a:lnTo>
                  <a:pt x="255630" y="748559"/>
                </a:lnTo>
                <a:lnTo>
                  <a:pt x="263605" y="758414"/>
                </a:lnTo>
                <a:lnTo>
                  <a:pt x="286810" y="788699"/>
                </a:lnTo>
                <a:lnTo>
                  <a:pt x="295269" y="803406"/>
                </a:lnTo>
                <a:lnTo>
                  <a:pt x="290801" y="810620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16" name="object 16"/>
          <p:cNvSpPr/>
          <p:nvPr/>
        </p:nvSpPr>
        <p:spPr>
          <a:xfrm>
            <a:off x="1558343" y="5243469"/>
            <a:ext cx="174434" cy="485181"/>
          </a:xfrm>
          <a:custGeom>
            <a:avLst/>
            <a:gdLst/>
            <a:ahLst/>
            <a:cxnLst/>
            <a:rect l="l" t="t" r="r" b="b"/>
            <a:pathLst>
              <a:path w="287655" h="800100">
                <a:moveTo>
                  <a:pt x="274305" y="800029"/>
                </a:moveTo>
                <a:lnTo>
                  <a:pt x="241582" y="777615"/>
                </a:lnTo>
                <a:lnTo>
                  <a:pt x="206175" y="741624"/>
                </a:lnTo>
                <a:lnTo>
                  <a:pt x="173738" y="702462"/>
                </a:lnTo>
                <a:lnTo>
                  <a:pt x="150994" y="671306"/>
                </a:lnTo>
                <a:lnTo>
                  <a:pt x="129324" y="638851"/>
                </a:lnTo>
                <a:lnTo>
                  <a:pt x="103982" y="596222"/>
                </a:lnTo>
                <a:lnTo>
                  <a:pt x="80351" y="551290"/>
                </a:lnTo>
                <a:lnTo>
                  <a:pt x="63908" y="516352"/>
                </a:lnTo>
                <a:lnTo>
                  <a:pt x="48683" y="480566"/>
                </a:lnTo>
                <a:lnTo>
                  <a:pt x="35223" y="444380"/>
                </a:lnTo>
                <a:lnTo>
                  <a:pt x="21243" y="395669"/>
                </a:lnTo>
                <a:lnTo>
                  <a:pt x="13014" y="357832"/>
                </a:lnTo>
                <a:lnTo>
                  <a:pt x="5315" y="307990"/>
                </a:lnTo>
                <a:lnTo>
                  <a:pt x="649" y="257471"/>
                </a:lnTo>
                <a:lnTo>
                  <a:pt x="0" y="246287"/>
                </a:lnTo>
                <a:lnTo>
                  <a:pt x="32" y="233985"/>
                </a:lnTo>
                <a:lnTo>
                  <a:pt x="417" y="220680"/>
                </a:lnTo>
                <a:lnTo>
                  <a:pt x="971" y="207547"/>
                </a:lnTo>
                <a:lnTo>
                  <a:pt x="2779" y="171758"/>
                </a:lnTo>
                <a:lnTo>
                  <a:pt x="4111" y="141664"/>
                </a:lnTo>
                <a:lnTo>
                  <a:pt x="4471" y="131199"/>
                </a:lnTo>
                <a:lnTo>
                  <a:pt x="4855" y="115850"/>
                </a:lnTo>
                <a:lnTo>
                  <a:pt x="5395" y="104408"/>
                </a:lnTo>
                <a:lnTo>
                  <a:pt x="5439" y="78249"/>
                </a:lnTo>
                <a:lnTo>
                  <a:pt x="5062" y="66101"/>
                </a:lnTo>
                <a:lnTo>
                  <a:pt x="4522" y="54182"/>
                </a:lnTo>
                <a:lnTo>
                  <a:pt x="1528" y="2271"/>
                </a:lnTo>
                <a:lnTo>
                  <a:pt x="9643" y="0"/>
                </a:lnTo>
                <a:lnTo>
                  <a:pt x="32921" y="42513"/>
                </a:lnTo>
                <a:lnTo>
                  <a:pt x="44139" y="92139"/>
                </a:lnTo>
                <a:lnTo>
                  <a:pt x="48805" y="131199"/>
                </a:lnTo>
                <a:lnTo>
                  <a:pt x="54621" y="208821"/>
                </a:lnTo>
                <a:lnTo>
                  <a:pt x="55636" y="220782"/>
                </a:lnTo>
                <a:lnTo>
                  <a:pt x="56930" y="233985"/>
                </a:lnTo>
                <a:lnTo>
                  <a:pt x="57869" y="246287"/>
                </a:lnTo>
                <a:lnTo>
                  <a:pt x="58986" y="258597"/>
                </a:lnTo>
                <a:lnTo>
                  <a:pt x="63603" y="296833"/>
                </a:lnTo>
                <a:lnTo>
                  <a:pt x="69939" y="334915"/>
                </a:lnTo>
                <a:lnTo>
                  <a:pt x="80717" y="384200"/>
                </a:lnTo>
                <a:lnTo>
                  <a:pt x="90698" y="421172"/>
                </a:lnTo>
                <a:lnTo>
                  <a:pt x="94544" y="434020"/>
                </a:lnTo>
                <a:lnTo>
                  <a:pt x="97747" y="445764"/>
                </a:lnTo>
                <a:lnTo>
                  <a:pt x="112956" y="493283"/>
                </a:lnTo>
                <a:lnTo>
                  <a:pt x="126633" y="529143"/>
                </a:lnTo>
                <a:lnTo>
                  <a:pt x="141992" y="564813"/>
                </a:lnTo>
                <a:lnTo>
                  <a:pt x="158794" y="599953"/>
                </a:lnTo>
                <a:lnTo>
                  <a:pt x="176844" y="633988"/>
                </a:lnTo>
                <a:lnTo>
                  <a:pt x="203757" y="676805"/>
                </a:lnTo>
                <a:lnTo>
                  <a:pt x="233192" y="718098"/>
                </a:lnTo>
                <a:lnTo>
                  <a:pt x="263697" y="758956"/>
                </a:lnTo>
                <a:lnTo>
                  <a:pt x="278897" y="779563"/>
                </a:lnTo>
                <a:lnTo>
                  <a:pt x="286404" y="789971"/>
                </a:lnTo>
                <a:lnTo>
                  <a:pt x="287182" y="793147"/>
                </a:lnTo>
                <a:lnTo>
                  <a:pt x="283676" y="798694"/>
                </a:lnTo>
                <a:lnTo>
                  <a:pt x="274305" y="800029"/>
                </a:lnTo>
                <a:close/>
              </a:path>
            </a:pathLst>
          </a:custGeom>
          <a:solidFill>
            <a:srgbClr val="04032D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17" name="object 17"/>
          <p:cNvSpPr/>
          <p:nvPr>
            <p:custDataLst>
              <p:tags r:id="rId7"/>
            </p:custDataLst>
          </p:nvPr>
        </p:nvSpPr>
        <p:spPr>
          <a:xfrm>
            <a:off x="1937210" y="6016796"/>
            <a:ext cx="949954" cy="152486"/>
          </a:xfrm>
          <a:custGeom>
            <a:avLst/>
            <a:gdLst/>
            <a:ahLst/>
            <a:cxnLst/>
            <a:rect l="l" t="t" r="r" b="b"/>
            <a:pathLst>
              <a:path w="1566545" h="251459">
                <a:moveTo>
                  <a:pt x="5515" y="92681"/>
                </a:moveTo>
                <a:lnTo>
                  <a:pt x="265" y="87060"/>
                </a:lnTo>
                <a:lnTo>
                  <a:pt x="0" y="77813"/>
                </a:lnTo>
                <a:lnTo>
                  <a:pt x="8329" y="70697"/>
                </a:lnTo>
                <a:lnTo>
                  <a:pt x="19170" y="65105"/>
                </a:lnTo>
                <a:lnTo>
                  <a:pt x="29591" y="58986"/>
                </a:lnTo>
                <a:lnTo>
                  <a:pt x="73875" y="34443"/>
                </a:lnTo>
                <a:lnTo>
                  <a:pt x="121754" y="19520"/>
                </a:lnTo>
                <a:lnTo>
                  <a:pt x="160308" y="12818"/>
                </a:lnTo>
                <a:lnTo>
                  <a:pt x="199394" y="7451"/>
                </a:lnTo>
                <a:lnTo>
                  <a:pt x="249343" y="2682"/>
                </a:lnTo>
                <a:lnTo>
                  <a:pt x="287593" y="670"/>
                </a:lnTo>
                <a:lnTo>
                  <a:pt x="326868" y="0"/>
                </a:lnTo>
                <a:lnTo>
                  <a:pt x="358289" y="387"/>
                </a:lnTo>
                <a:lnTo>
                  <a:pt x="420779" y="3391"/>
                </a:lnTo>
                <a:lnTo>
                  <a:pt x="482822" y="9144"/>
                </a:lnTo>
                <a:lnTo>
                  <a:pt x="544441" y="17378"/>
                </a:lnTo>
                <a:lnTo>
                  <a:pt x="605660" y="27828"/>
                </a:lnTo>
                <a:lnTo>
                  <a:pt x="666504" y="40228"/>
                </a:lnTo>
                <a:lnTo>
                  <a:pt x="726997" y="54311"/>
                </a:lnTo>
                <a:lnTo>
                  <a:pt x="782753" y="68649"/>
                </a:lnTo>
                <a:lnTo>
                  <a:pt x="310669" y="68649"/>
                </a:lnTo>
                <a:lnTo>
                  <a:pt x="299046" y="68825"/>
                </a:lnTo>
                <a:lnTo>
                  <a:pt x="250761" y="70843"/>
                </a:lnTo>
                <a:lnTo>
                  <a:pt x="212365" y="73548"/>
                </a:lnTo>
                <a:lnTo>
                  <a:pt x="157708" y="78391"/>
                </a:lnTo>
                <a:lnTo>
                  <a:pt x="109605" y="85326"/>
                </a:lnTo>
                <a:lnTo>
                  <a:pt x="81583" y="88794"/>
                </a:lnTo>
                <a:lnTo>
                  <a:pt x="32122" y="90098"/>
                </a:lnTo>
                <a:lnTo>
                  <a:pt x="19162" y="91160"/>
                </a:lnTo>
                <a:lnTo>
                  <a:pt x="5515" y="92681"/>
                </a:lnTo>
                <a:close/>
              </a:path>
              <a:path w="1566545" h="251459">
                <a:moveTo>
                  <a:pt x="1513282" y="251014"/>
                </a:moveTo>
                <a:lnTo>
                  <a:pt x="1460803" y="249942"/>
                </a:lnTo>
                <a:lnTo>
                  <a:pt x="1391367" y="246197"/>
                </a:lnTo>
                <a:lnTo>
                  <a:pt x="1305980" y="238881"/>
                </a:lnTo>
                <a:lnTo>
                  <a:pt x="1222863" y="230052"/>
                </a:lnTo>
                <a:lnTo>
                  <a:pt x="1177458" y="223582"/>
                </a:lnTo>
                <a:lnTo>
                  <a:pt x="1132053" y="215341"/>
                </a:lnTo>
                <a:lnTo>
                  <a:pt x="1056378" y="198781"/>
                </a:lnTo>
                <a:lnTo>
                  <a:pt x="920162" y="165477"/>
                </a:lnTo>
                <a:lnTo>
                  <a:pt x="891099" y="159310"/>
                </a:lnTo>
                <a:lnTo>
                  <a:pt x="685621" y="113428"/>
                </a:lnTo>
                <a:lnTo>
                  <a:pt x="625533" y="100900"/>
                </a:lnTo>
                <a:lnTo>
                  <a:pt x="579855" y="92377"/>
                </a:lnTo>
                <a:lnTo>
                  <a:pt x="533631" y="85027"/>
                </a:lnTo>
                <a:lnTo>
                  <a:pt x="471148" y="77193"/>
                </a:lnTo>
                <a:lnTo>
                  <a:pt x="423646" y="72899"/>
                </a:lnTo>
                <a:lnTo>
                  <a:pt x="375595" y="70051"/>
                </a:lnTo>
                <a:lnTo>
                  <a:pt x="326992" y="68734"/>
                </a:lnTo>
                <a:lnTo>
                  <a:pt x="310669" y="68649"/>
                </a:lnTo>
                <a:lnTo>
                  <a:pt x="782753" y="68649"/>
                </a:lnTo>
                <a:lnTo>
                  <a:pt x="790940" y="70843"/>
                </a:lnTo>
                <a:lnTo>
                  <a:pt x="847026" y="86460"/>
                </a:lnTo>
                <a:lnTo>
                  <a:pt x="876852" y="95132"/>
                </a:lnTo>
                <a:lnTo>
                  <a:pt x="1090873" y="159422"/>
                </a:lnTo>
                <a:lnTo>
                  <a:pt x="1152954" y="177564"/>
                </a:lnTo>
                <a:lnTo>
                  <a:pt x="1215289" y="194737"/>
                </a:lnTo>
                <a:lnTo>
                  <a:pt x="1277951" y="210458"/>
                </a:lnTo>
                <a:lnTo>
                  <a:pt x="1341013" y="224241"/>
                </a:lnTo>
                <a:lnTo>
                  <a:pt x="1404547" y="235602"/>
                </a:lnTo>
                <a:lnTo>
                  <a:pt x="1468626" y="244058"/>
                </a:lnTo>
                <a:lnTo>
                  <a:pt x="1533322" y="249123"/>
                </a:lnTo>
                <a:lnTo>
                  <a:pt x="1565925" y="250233"/>
                </a:lnTo>
                <a:lnTo>
                  <a:pt x="1548369" y="250719"/>
                </a:lnTo>
                <a:lnTo>
                  <a:pt x="1530820" y="250975"/>
                </a:lnTo>
                <a:lnTo>
                  <a:pt x="1513282" y="251014"/>
                </a:lnTo>
                <a:close/>
              </a:path>
            </a:pathLst>
          </a:custGeom>
          <a:solidFill>
            <a:srgbClr val="04032D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18" name="object 18"/>
          <p:cNvSpPr/>
          <p:nvPr/>
        </p:nvSpPr>
        <p:spPr>
          <a:xfrm>
            <a:off x="268447" y="5868386"/>
            <a:ext cx="1383152" cy="262999"/>
          </a:xfrm>
          <a:custGeom>
            <a:avLst/>
            <a:gdLst/>
            <a:ahLst/>
            <a:cxnLst/>
            <a:rect l="l" t="t" r="r" b="b"/>
            <a:pathLst>
              <a:path w="2280920" h="433704">
                <a:moveTo>
                  <a:pt x="431527" y="399335"/>
                </a:moveTo>
                <a:lnTo>
                  <a:pt x="138737" y="399335"/>
                </a:lnTo>
                <a:lnTo>
                  <a:pt x="164919" y="398787"/>
                </a:lnTo>
                <a:lnTo>
                  <a:pt x="191458" y="397230"/>
                </a:lnTo>
                <a:lnTo>
                  <a:pt x="243343" y="391572"/>
                </a:lnTo>
                <a:lnTo>
                  <a:pt x="295404" y="382817"/>
                </a:lnTo>
                <a:lnTo>
                  <a:pt x="347174" y="371555"/>
                </a:lnTo>
                <a:lnTo>
                  <a:pt x="398556" y="358344"/>
                </a:lnTo>
                <a:lnTo>
                  <a:pt x="449454" y="343741"/>
                </a:lnTo>
                <a:lnTo>
                  <a:pt x="524682" y="320443"/>
                </a:lnTo>
                <a:lnTo>
                  <a:pt x="1000932" y="175147"/>
                </a:lnTo>
                <a:lnTo>
                  <a:pt x="1183841" y="116632"/>
                </a:lnTo>
                <a:lnTo>
                  <a:pt x="1234280" y="101049"/>
                </a:lnTo>
                <a:lnTo>
                  <a:pt x="1299552" y="81865"/>
                </a:lnTo>
                <a:lnTo>
                  <a:pt x="1344308" y="69580"/>
                </a:lnTo>
                <a:lnTo>
                  <a:pt x="1390709" y="57769"/>
                </a:lnTo>
                <a:lnTo>
                  <a:pt x="1437872" y="46868"/>
                </a:lnTo>
                <a:lnTo>
                  <a:pt x="1483437" y="37209"/>
                </a:lnTo>
                <a:lnTo>
                  <a:pt x="1528240" y="28328"/>
                </a:lnTo>
                <a:lnTo>
                  <a:pt x="1573049" y="20393"/>
                </a:lnTo>
                <a:lnTo>
                  <a:pt x="1617870" y="13548"/>
                </a:lnTo>
                <a:lnTo>
                  <a:pt x="1662706" y="7941"/>
                </a:lnTo>
                <a:lnTo>
                  <a:pt x="1707564" y="3716"/>
                </a:lnTo>
                <a:lnTo>
                  <a:pt x="1752447" y="1021"/>
                </a:lnTo>
                <a:lnTo>
                  <a:pt x="1797359" y="0"/>
                </a:lnTo>
                <a:lnTo>
                  <a:pt x="1819828" y="163"/>
                </a:lnTo>
                <a:lnTo>
                  <a:pt x="1864795" y="1927"/>
                </a:lnTo>
                <a:lnTo>
                  <a:pt x="1909802" y="5731"/>
                </a:lnTo>
                <a:lnTo>
                  <a:pt x="1958716" y="12054"/>
                </a:lnTo>
                <a:lnTo>
                  <a:pt x="2008541" y="20082"/>
                </a:lnTo>
                <a:lnTo>
                  <a:pt x="2046535" y="28328"/>
                </a:lnTo>
                <a:lnTo>
                  <a:pt x="2083718" y="38990"/>
                </a:lnTo>
                <a:lnTo>
                  <a:pt x="2100672" y="44972"/>
                </a:lnTo>
                <a:lnTo>
                  <a:pt x="1846595" y="44972"/>
                </a:lnTo>
                <a:lnTo>
                  <a:pt x="1833781" y="45115"/>
                </a:lnTo>
                <a:lnTo>
                  <a:pt x="1784584" y="46868"/>
                </a:lnTo>
                <a:lnTo>
                  <a:pt x="1737821" y="50140"/>
                </a:lnTo>
                <a:lnTo>
                  <a:pt x="1691469" y="55265"/>
                </a:lnTo>
                <a:lnTo>
                  <a:pt x="1645480" y="62024"/>
                </a:lnTo>
                <a:lnTo>
                  <a:pt x="1599807" y="70200"/>
                </a:lnTo>
                <a:lnTo>
                  <a:pt x="1554400" y="79575"/>
                </a:lnTo>
                <a:lnTo>
                  <a:pt x="1486682" y="95408"/>
                </a:lnTo>
                <a:lnTo>
                  <a:pt x="1404529" y="116641"/>
                </a:lnTo>
                <a:lnTo>
                  <a:pt x="1352065" y="130751"/>
                </a:lnTo>
                <a:lnTo>
                  <a:pt x="587746" y="358129"/>
                </a:lnTo>
                <a:lnTo>
                  <a:pt x="541141" y="371272"/>
                </a:lnTo>
                <a:lnTo>
                  <a:pt x="494354" y="383810"/>
                </a:lnTo>
                <a:lnTo>
                  <a:pt x="447362" y="395597"/>
                </a:lnTo>
                <a:lnTo>
                  <a:pt x="431527" y="399335"/>
                </a:lnTo>
                <a:close/>
              </a:path>
              <a:path w="2280920" h="433704">
                <a:moveTo>
                  <a:pt x="2276313" y="146896"/>
                </a:moveTo>
                <a:lnTo>
                  <a:pt x="2263529" y="142558"/>
                </a:lnTo>
                <a:lnTo>
                  <a:pt x="2252305" y="137440"/>
                </a:lnTo>
                <a:lnTo>
                  <a:pt x="2208341" y="116632"/>
                </a:lnTo>
                <a:lnTo>
                  <a:pt x="2196766" y="111352"/>
                </a:lnTo>
                <a:lnTo>
                  <a:pt x="2160098" y="96325"/>
                </a:lnTo>
                <a:lnTo>
                  <a:pt x="2112596" y="81865"/>
                </a:lnTo>
                <a:lnTo>
                  <a:pt x="2035494" y="63967"/>
                </a:lnTo>
                <a:lnTo>
                  <a:pt x="1986044" y="55342"/>
                </a:lnTo>
                <a:lnTo>
                  <a:pt x="1935789" y="49171"/>
                </a:lnTo>
                <a:lnTo>
                  <a:pt x="1897707" y="46293"/>
                </a:lnTo>
                <a:lnTo>
                  <a:pt x="1859398" y="45022"/>
                </a:lnTo>
                <a:lnTo>
                  <a:pt x="1846595" y="44972"/>
                </a:lnTo>
                <a:lnTo>
                  <a:pt x="2100672" y="44972"/>
                </a:lnTo>
                <a:lnTo>
                  <a:pt x="2108823" y="48039"/>
                </a:lnTo>
                <a:lnTo>
                  <a:pt x="2120406" y="52077"/>
                </a:lnTo>
                <a:lnTo>
                  <a:pt x="2132261" y="56413"/>
                </a:lnTo>
                <a:lnTo>
                  <a:pt x="2167812" y="70877"/>
                </a:lnTo>
                <a:lnTo>
                  <a:pt x="2202662" y="87800"/>
                </a:lnTo>
                <a:lnTo>
                  <a:pt x="2235931" y="107533"/>
                </a:lnTo>
                <a:lnTo>
                  <a:pt x="2267109" y="130751"/>
                </a:lnTo>
                <a:lnTo>
                  <a:pt x="2280349" y="142859"/>
                </a:lnTo>
                <a:lnTo>
                  <a:pt x="2276313" y="146896"/>
                </a:lnTo>
                <a:close/>
              </a:path>
              <a:path w="2280920" h="433704">
                <a:moveTo>
                  <a:pt x="210881" y="433452"/>
                </a:moveTo>
                <a:lnTo>
                  <a:pt x="168640" y="432548"/>
                </a:lnTo>
                <a:lnTo>
                  <a:pt x="126738" y="428399"/>
                </a:lnTo>
                <a:lnTo>
                  <a:pt x="85272" y="420666"/>
                </a:lnTo>
                <a:lnTo>
                  <a:pt x="44339" y="409010"/>
                </a:lnTo>
                <a:lnTo>
                  <a:pt x="4035" y="393092"/>
                </a:lnTo>
                <a:lnTo>
                  <a:pt x="0" y="389057"/>
                </a:lnTo>
                <a:lnTo>
                  <a:pt x="4035" y="385020"/>
                </a:lnTo>
                <a:lnTo>
                  <a:pt x="8071" y="385020"/>
                </a:lnTo>
                <a:lnTo>
                  <a:pt x="34132" y="390390"/>
                </a:lnTo>
                <a:lnTo>
                  <a:pt x="60241" y="394436"/>
                </a:lnTo>
                <a:lnTo>
                  <a:pt x="86386" y="397230"/>
                </a:lnTo>
                <a:lnTo>
                  <a:pt x="112556" y="398839"/>
                </a:lnTo>
                <a:lnTo>
                  <a:pt x="138737" y="399335"/>
                </a:lnTo>
                <a:lnTo>
                  <a:pt x="431527" y="399335"/>
                </a:lnTo>
                <a:lnTo>
                  <a:pt x="423781" y="401164"/>
                </a:lnTo>
                <a:lnTo>
                  <a:pt x="381298" y="411399"/>
                </a:lnTo>
                <a:lnTo>
                  <a:pt x="338670" y="420085"/>
                </a:lnTo>
                <a:lnTo>
                  <a:pt x="295993" y="426882"/>
                </a:lnTo>
                <a:lnTo>
                  <a:pt x="253364" y="431450"/>
                </a:lnTo>
                <a:lnTo>
                  <a:pt x="232099" y="432793"/>
                </a:lnTo>
                <a:lnTo>
                  <a:pt x="210881" y="433452"/>
                </a:lnTo>
                <a:close/>
              </a:path>
            </a:pathLst>
          </a:custGeom>
          <a:solidFill>
            <a:srgbClr val="04032D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19" name="object 19"/>
          <p:cNvSpPr/>
          <p:nvPr/>
        </p:nvSpPr>
        <p:spPr>
          <a:xfrm>
            <a:off x="-15210" y="69532"/>
            <a:ext cx="4400024" cy="4845217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20" name="object 20"/>
          <p:cNvSpPr/>
          <p:nvPr/>
        </p:nvSpPr>
        <p:spPr>
          <a:xfrm>
            <a:off x="428" y="1456993"/>
            <a:ext cx="454761" cy="1703526"/>
          </a:xfrm>
          <a:custGeom>
            <a:avLst/>
            <a:gdLst/>
            <a:ahLst/>
            <a:cxnLst/>
            <a:rect l="l" t="t" r="r" b="b"/>
            <a:pathLst>
              <a:path w="749935" h="2809240">
                <a:moveTo>
                  <a:pt x="0" y="909329"/>
                </a:moveTo>
                <a:lnTo>
                  <a:pt x="0" y="774877"/>
                </a:lnTo>
                <a:lnTo>
                  <a:pt x="11234" y="760894"/>
                </a:lnTo>
                <a:lnTo>
                  <a:pt x="47414" y="719811"/>
                </a:lnTo>
                <a:lnTo>
                  <a:pt x="85616" y="680956"/>
                </a:lnTo>
                <a:lnTo>
                  <a:pt x="125574" y="644039"/>
                </a:lnTo>
                <a:lnTo>
                  <a:pt x="167021" y="608768"/>
                </a:lnTo>
                <a:lnTo>
                  <a:pt x="209691" y="574854"/>
                </a:lnTo>
                <a:lnTo>
                  <a:pt x="253317" y="542004"/>
                </a:lnTo>
                <a:lnTo>
                  <a:pt x="297633" y="509930"/>
                </a:lnTo>
                <a:lnTo>
                  <a:pt x="431446" y="415819"/>
                </a:lnTo>
                <a:lnTo>
                  <a:pt x="453051" y="399860"/>
                </a:lnTo>
                <a:lnTo>
                  <a:pt x="495485" y="366264"/>
                </a:lnTo>
                <a:lnTo>
                  <a:pt x="536322" y="330392"/>
                </a:lnTo>
                <a:lnTo>
                  <a:pt x="574882" y="292195"/>
                </a:lnTo>
                <a:lnTo>
                  <a:pt x="610488" y="251625"/>
                </a:lnTo>
                <a:lnTo>
                  <a:pt x="642461" y="208633"/>
                </a:lnTo>
                <a:lnTo>
                  <a:pt x="670124" y="163172"/>
                </a:lnTo>
                <a:lnTo>
                  <a:pt x="692798" y="115192"/>
                </a:lnTo>
                <a:lnTo>
                  <a:pt x="709806" y="64644"/>
                </a:lnTo>
                <a:lnTo>
                  <a:pt x="720469" y="11482"/>
                </a:lnTo>
                <a:lnTo>
                  <a:pt x="723420" y="3769"/>
                </a:lnTo>
                <a:lnTo>
                  <a:pt x="733254" y="0"/>
                </a:lnTo>
                <a:lnTo>
                  <a:pt x="744006" y="4232"/>
                </a:lnTo>
                <a:lnTo>
                  <a:pt x="749321" y="17107"/>
                </a:lnTo>
                <a:lnTo>
                  <a:pt x="748939" y="42957"/>
                </a:lnTo>
                <a:lnTo>
                  <a:pt x="741256" y="91997"/>
                </a:lnTo>
                <a:lnTo>
                  <a:pt x="728541" y="140634"/>
                </a:lnTo>
                <a:lnTo>
                  <a:pt x="706892" y="195658"/>
                </a:lnTo>
                <a:lnTo>
                  <a:pt x="678850" y="247121"/>
                </a:lnTo>
                <a:lnTo>
                  <a:pt x="645286" y="295339"/>
                </a:lnTo>
                <a:lnTo>
                  <a:pt x="607073" y="340627"/>
                </a:lnTo>
                <a:lnTo>
                  <a:pt x="565036" y="383344"/>
                </a:lnTo>
                <a:lnTo>
                  <a:pt x="520186" y="423672"/>
                </a:lnTo>
                <a:lnTo>
                  <a:pt x="473255" y="462059"/>
                </a:lnTo>
                <a:lnTo>
                  <a:pt x="425162" y="498775"/>
                </a:lnTo>
                <a:lnTo>
                  <a:pt x="328975" y="568453"/>
                </a:lnTo>
                <a:lnTo>
                  <a:pt x="304888" y="586165"/>
                </a:lnTo>
                <a:lnTo>
                  <a:pt x="257608" y="622607"/>
                </a:lnTo>
                <a:lnTo>
                  <a:pt x="211805" y="660587"/>
                </a:lnTo>
                <a:lnTo>
                  <a:pt x="167818" y="700323"/>
                </a:lnTo>
                <a:lnTo>
                  <a:pt x="125987" y="742032"/>
                </a:lnTo>
                <a:lnTo>
                  <a:pt x="86650" y="785933"/>
                </a:lnTo>
                <a:lnTo>
                  <a:pt x="50146" y="832243"/>
                </a:lnTo>
                <a:lnTo>
                  <a:pt x="16815" y="881181"/>
                </a:lnTo>
                <a:lnTo>
                  <a:pt x="1445" y="906703"/>
                </a:lnTo>
                <a:lnTo>
                  <a:pt x="0" y="909329"/>
                </a:lnTo>
                <a:close/>
              </a:path>
              <a:path w="749935" h="2809240">
                <a:moveTo>
                  <a:pt x="0" y="2808896"/>
                </a:moveTo>
                <a:lnTo>
                  <a:pt x="0" y="2736006"/>
                </a:lnTo>
                <a:lnTo>
                  <a:pt x="7481" y="2732136"/>
                </a:lnTo>
                <a:lnTo>
                  <a:pt x="30536" y="2718520"/>
                </a:lnTo>
                <a:lnTo>
                  <a:pt x="74472" y="2687321"/>
                </a:lnTo>
                <a:lnTo>
                  <a:pt x="115066" y="2651037"/>
                </a:lnTo>
                <a:lnTo>
                  <a:pt x="148129" y="2613085"/>
                </a:lnTo>
                <a:lnTo>
                  <a:pt x="177123" y="2572145"/>
                </a:lnTo>
                <a:lnTo>
                  <a:pt x="202095" y="2528620"/>
                </a:lnTo>
                <a:lnTo>
                  <a:pt x="223093" y="2482912"/>
                </a:lnTo>
                <a:lnTo>
                  <a:pt x="240164" y="2435424"/>
                </a:lnTo>
                <a:lnTo>
                  <a:pt x="253356" y="2386558"/>
                </a:lnTo>
                <a:lnTo>
                  <a:pt x="262716" y="2336717"/>
                </a:lnTo>
                <a:lnTo>
                  <a:pt x="268292" y="2286303"/>
                </a:lnTo>
                <a:lnTo>
                  <a:pt x="270131" y="2235719"/>
                </a:lnTo>
                <a:lnTo>
                  <a:pt x="269664" y="2210488"/>
                </a:lnTo>
                <a:lnTo>
                  <a:pt x="265075" y="2158490"/>
                </a:lnTo>
                <a:lnTo>
                  <a:pt x="256829" y="2109642"/>
                </a:lnTo>
                <a:lnTo>
                  <a:pt x="248181" y="2072259"/>
                </a:lnTo>
                <a:lnTo>
                  <a:pt x="237460" y="2035444"/>
                </a:lnTo>
                <a:lnTo>
                  <a:pt x="224573" y="1999386"/>
                </a:lnTo>
                <a:lnTo>
                  <a:pt x="209426" y="1964270"/>
                </a:lnTo>
                <a:lnTo>
                  <a:pt x="191166" y="1929058"/>
                </a:lnTo>
                <a:lnTo>
                  <a:pt x="170120" y="1895041"/>
                </a:lnTo>
                <a:lnTo>
                  <a:pt x="147032" y="1862658"/>
                </a:lnTo>
                <a:lnTo>
                  <a:pt x="122309" y="1831582"/>
                </a:lnTo>
                <a:lnTo>
                  <a:pt x="96360" y="1801488"/>
                </a:lnTo>
                <a:lnTo>
                  <a:pt x="69593" y="1772047"/>
                </a:lnTo>
                <a:lnTo>
                  <a:pt x="33340" y="1733216"/>
                </a:lnTo>
                <a:lnTo>
                  <a:pt x="15257" y="1713574"/>
                </a:lnTo>
                <a:lnTo>
                  <a:pt x="6288" y="1703639"/>
                </a:lnTo>
                <a:lnTo>
                  <a:pt x="0" y="1696556"/>
                </a:lnTo>
                <a:lnTo>
                  <a:pt x="0" y="1564524"/>
                </a:lnTo>
                <a:lnTo>
                  <a:pt x="14166" y="1585529"/>
                </a:lnTo>
                <a:lnTo>
                  <a:pt x="22789" y="1598125"/>
                </a:lnTo>
                <a:lnTo>
                  <a:pt x="50200" y="1634703"/>
                </a:lnTo>
                <a:lnTo>
                  <a:pt x="79354" y="1669974"/>
                </a:lnTo>
                <a:lnTo>
                  <a:pt x="139952" y="1739208"/>
                </a:lnTo>
                <a:lnTo>
                  <a:pt x="150031" y="1750860"/>
                </a:lnTo>
                <a:lnTo>
                  <a:pt x="179685" y="1786494"/>
                </a:lnTo>
                <a:lnTo>
                  <a:pt x="207895" y="1823654"/>
                </a:lnTo>
                <a:lnTo>
                  <a:pt x="230648" y="1858938"/>
                </a:lnTo>
                <a:lnTo>
                  <a:pt x="251520" y="1895612"/>
                </a:lnTo>
                <a:lnTo>
                  <a:pt x="270268" y="1933430"/>
                </a:lnTo>
                <a:lnTo>
                  <a:pt x="286646" y="1972147"/>
                </a:lnTo>
                <a:lnTo>
                  <a:pt x="300408" y="2011518"/>
                </a:lnTo>
                <a:lnTo>
                  <a:pt x="311310" y="2051297"/>
                </a:lnTo>
                <a:lnTo>
                  <a:pt x="321802" y="2104645"/>
                </a:lnTo>
                <a:lnTo>
                  <a:pt x="328596" y="2158490"/>
                </a:lnTo>
                <a:lnTo>
                  <a:pt x="331242" y="2210488"/>
                </a:lnTo>
                <a:lnTo>
                  <a:pt x="331143" y="2239710"/>
                </a:lnTo>
                <a:lnTo>
                  <a:pt x="327781" y="2293737"/>
                </a:lnTo>
                <a:lnTo>
                  <a:pt x="320399" y="2347327"/>
                </a:lnTo>
                <a:lnTo>
                  <a:pt x="309021" y="2400191"/>
                </a:lnTo>
                <a:lnTo>
                  <a:pt x="293673" y="2452037"/>
                </a:lnTo>
                <a:lnTo>
                  <a:pt x="274376" y="2502576"/>
                </a:lnTo>
                <a:lnTo>
                  <a:pt x="251157" y="2551517"/>
                </a:lnTo>
                <a:lnTo>
                  <a:pt x="224039" y="2598569"/>
                </a:lnTo>
                <a:lnTo>
                  <a:pt x="189329" y="2647655"/>
                </a:lnTo>
                <a:lnTo>
                  <a:pt x="150745" y="2692915"/>
                </a:lnTo>
                <a:lnTo>
                  <a:pt x="108528" y="2733913"/>
                </a:lnTo>
                <a:lnTo>
                  <a:pt x="62921" y="2770213"/>
                </a:lnTo>
                <a:lnTo>
                  <a:pt x="14166" y="2801379"/>
                </a:lnTo>
                <a:lnTo>
                  <a:pt x="0" y="2808896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21" name="object 21"/>
          <p:cNvSpPr/>
          <p:nvPr/>
        </p:nvSpPr>
        <p:spPr>
          <a:xfrm>
            <a:off x="428" y="1420614"/>
            <a:ext cx="380059" cy="353489"/>
          </a:xfrm>
          <a:custGeom>
            <a:avLst/>
            <a:gdLst/>
            <a:ahLst/>
            <a:cxnLst/>
            <a:rect l="l" t="t" r="r" b="b"/>
            <a:pathLst>
              <a:path w="626745" h="582930">
                <a:moveTo>
                  <a:pt x="0" y="582741"/>
                </a:moveTo>
                <a:lnTo>
                  <a:pt x="0" y="502944"/>
                </a:lnTo>
                <a:lnTo>
                  <a:pt x="18497" y="489625"/>
                </a:lnTo>
                <a:lnTo>
                  <a:pt x="57480" y="462592"/>
                </a:lnTo>
                <a:lnTo>
                  <a:pt x="97129" y="436250"/>
                </a:lnTo>
                <a:lnTo>
                  <a:pt x="157586" y="397660"/>
                </a:lnTo>
                <a:lnTo>
                  <a:pt x="280543" y="321706"/>
                </a:lnTo>
                <a:lnTo>
                  <a:pt x="299938" y="309474"/>
                </a:lnTo>
                <a:lnTo>
                  <a:pt x="338717" y="284197"/>
                </a:lnTo>
                <a:lnTo>
                  <a:pt x="377156" y="257698"/>
                </a:lnTo>
                <a:lnTo>
                  <a:pt x="414868" y="229806"/>
                </a:lnTo>
                <a:lnTo>
                  <a:pt x="451467" y="200352"/>
                </a:lnTo>
                <a:lnTo>
                  <a:pt x="486564" y="169167"/>
                </a:lnTo>
                <a:lnTo>
                  <a:pt x="519772" y="136080"/>
                </a:lnTo>
                <a:lnTo>
                  <a:pt x="550704" y="100924"/>
                </a:lnTo>
                <a:lnTo>
                  <a:pt x="578972" y="63527"/>
                </a:lnTo>
                <a:lnTo>
                  <a:pt x="604189" y="23721"/>
                </a:lnTo>
                <a:lnTo>
                  <a:pt x="615971" y="2094"/>
                </a:lnTo>
                <a:lnTo>
                  <a:pt x="621688" y="0"/>
                </a:lnTo>
                <a:lnTo>
                  <a:pt x="626418" y="6091"/>
                </a:lnTo>
                <a:lnTo>
                  <a:pt x="624727" y="18688"/>
                </a:lnTo>
                <a:lnTo>
                  <a:pt x="619937" y="30802"/>
                </a:lnTo>
                <a:lnTo>
                  <a:pt x="604235" y="65965"/>
                </a:lnTo>
                <a:lnTo>
                  <a:pt x="579983" y="110297"/>
                </a:lnTo>
                <a:lnTo>
                  <a:pt x="551613" y="152033"/>
                </a:lnTo>
                <a:lnTo>
                  <a:pt x="527420" y="181840"/>
                </a:lnTo>
                <a:lnTo>
                  <a:pt x="500560" y="210529"/>
                </a:lnTo>
                <a:lnTo>
                  <a:pt x="471875" y="236650"/>
                </a:lnTo>
                <a:lnTo>
                  <a:pt x="442699" y="262081"/>
                </a:lnTo>
                <a:lnTo>
                  <a:pt x="413122" y="286731"/>
                </a:lnTo>
                <a:lnTo>
                  <a:pt x="383238" y="310507"/>
                </a:lnTo>
                <a:lnTo>
                  <a:pt x="343074" y="340689"/>
                </a:lnTo>
                <a:lnTo>
                  <a:pt x="157203" y="467068"/>
                </a:lnTo>
                <a:lnTo>
                  <a:pt x="118598" y="493742"/>
                </a:lnTo>
                <a:lnTo>
                  <a:pt x="80357" y="521021"/>
                </a:lnTo>
                <a:lnTo>
                  <a:pt x="42600" y="549124"/>
                </a:lnTo>
                <a:lnTo>
                  <a:pt x="5448" y="578268"/>
                </a:lnTo>
                <a:lnTo>
                  <a:pt x="0" y="582741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22" name="object 22"/>
          <p:cNvSpPr/>
          <p:nvPr/>
        </p:nvSpPr>
        <p:spPr>
          <a:xfrm>
            <a:off x="281549" y="2602612"/>
            <a:ext cx="157491" cy="598390"/>
          </a:xfrm>
          <a:custGeom>
            <a:avLst/>
            <a:gdLst/>
            <a:ahLst/>
            <a:cxnLst/>
            <a:rect l="l" t="t" r="r" b="b"/>
            <a:pathLst>
              <a:path w="259715" h="986789">
                <a:moveTo>
                  <a:pt x="106300" y="986548"/>
                </a:moveTo>
                <a:lnTo>
                  <a:pt x="98219" y="982081"/>
                </a:lnTo>
                <a:lnTo>
                  <a:pt x="91641" y="969322"/>
                </a:lnTo>
                <a:lnTo>
                  <a:pt x="86781" y="957650"/>
                </a:lnTo>
                <a:lnTo>
                  <a:pt x="76512" y="934790"/>
                </a:lnTo>
                <a:lnTo>
                  <a:pt x="60064" y="889431"/>
                </a:lnTo>
                <a:lnTo>
                  <a:pt x="53620" y="865093"/>
                </a:lnTo>
                <a:lnTo>
                  <a:pt x="49726" y="850990"/>
                </a:lnTo>
                <a:lnTo>
                  <a:pt x="36094" y="801104"/>
                </a:lnTo>
                <a:lnTo>
                  <a:pt x="27053" y="763432"/>
                </a:lnTo>
                <a:lnTo>
                  <a:pt x="19148" y="725845"/>
                </a:lnTo>
                <a:lnTo>
                  <a:pt x="11992" y="685503"/>
                </a:lnTo>
                <a:lnTo>
                  <a:pt x="4944" y="634691"/>
                </a:lnTo>
                <a:lnTo>
                  <a:pt x="1416" y="594735"/>
                </a:lnTo>
                <a:lnTo>
                  <a:pt x="0" y="514822"/>
                </a:lnTo>
                <a:lnTo>
                  <a:pt x="530" y="501503"/>
                </a:lnTo>
                <a:lnTo>
                  <a:pt x="3495" y="461546"/>
                </a:lnTo>
                <a:lnTo>
                  <a:pt x="10760" y="410670"/>
                </a:lnTo>
                <a:lnTo>
                  <a:pt x="21808" y="362206"/>
                </a:lnTo>
                <a:lnTo>
                  <a:pt x="36476" y="314080"/>
                </a:lnTo>
                <a:lnTo>
                  <a:pt x="54594" y="266681"/>
                </a:lnTo>
                <a:lnTo>
                  <a:pt x="75994" y="220396"/>
                </a:lnTo>
                <a:lnTo>
                  <a:pt x="100506" y="175612"/>
                </a:lnTo>
                <a:lnTo>
                  <a:pt x="127960" y="132718"/>
                </a:lnTo>
                <a:lnTo>
                  <a:pt x="158187" y="92099"/>
                </a:lnTo>
                <a:lnTo>
                  <a:pt x="191017" y="54144"/>
                </a:lnTo>
                <a:lnTo>
                  <a:pt x="226280" y="19241"/>
                </a:lnTo>
                <a:lnTo>
                  <a:pt x="253871" y="0"/>
                </a:lnTo>
                <a:lnTo>
                  <a:pt x="259133" y="4894"/>
                </a:lnTo>
                <a:lnTo>
                  <a:pt x="256614" y="14340"/>
                </a:lnTo>
                <a:lnTo>
                  <a:pt x="250329" y="24730"/>
                </a:lnTo>
                <a:lnTo>
                  <a:pt x="237478" y="45430"/>
                </a:lnTo>
                <a:lnTo>
                  <a:pt x="204432" y="97544"/>
                </a:lnTo>
                <a:lnTo>
                  <a:pt x="191170" y="118906"/>
                </a:lnTo>
                <a:lnTo>
                  <a:pt x="171618" y="151946"/>
                </a:lnTo>
                <a:lnTo>
                  <a:pt x="152844" y="186606"/>
                </a:lnTo>
                <a:lnTo>
                  <a:pt x="135265" y="223365"/>
                </a:lnTo>
                <a:lnTo>
                  <a:pt x="116411" y="270271"/>
                </a:lnTo>
                <a:lnTo>
                  <a:pt x="100008" y="318261"/>
                </a:lnTo>
                <a:lnTo>
                  <a:pt x="89451" y="354965"/>
                </a:lnTo>
                <a:lnTo>
                  <a:pt x="80498" y="392279"/>
                </a:lnTo>
                <a:lnTo>
                  <a:pt x="73246" y="430203"/>
                </a:lnTo>
                <a:lnTo>
                  <a:pt x="69161" y="468641"/>
                </a:lnTo>
                <a:lnTo>
                  <a:pt x="67259" y="514822"/>
                </a:lnTo>
                <a:lnTo>
                  <a:pt x="67578" y="568097"/>
                </a:lnTo>
                <a:lnTo>
                  <a:pt x="70311" y="621372"/>
                </a:lnTo>
                <a:lnTo>
                  <a:pt x="73803" y="661329"/>
                </a:lnTo>
                <a:lnTo>
                  <a:pt x="78201" y="699411"/>
                </a:lnTo>
                <a:lnTo>
                  <a:pt x="80141" y="714017"/>
                </a:lnTo>
                <a:lnTo>
                  <a:pt x="81544" y="726733"/>
                </a:lnTo>
                <a:lnTo>
                  <a:pt x="86735" y="764618"/>
                </a:lnTo>
                <a:lnTo>
                  <a:pt x="99549" y="838914"/>
                </a:lnTo>
                <a:lnTo>
                  <a:pt x="101773" y="851807"/>
                </a:lnTo>
                <a:lnTo>
                  <a:pt x="103868" y="865093"/>
                </a:lnTo>
                <a:lnTo>
                  <a:pt x="105367" y="875244"/>
                </a:lnTo>
                <a:lnTo>
                  <a:pt x="108777" y="900524"/>
                </a:lnTo>
                <a:lnTo>
                  <a:pt x="113466" y="937646"/>
                </a:lnTo>
                <a:lnTo>
                  <a:pt x="116896" y="963839"/>
                </a:lnTo>
                <a:lnTo>
                  <a:pt x="118781" y="977299"/>
                </a:lnTo>
                <a:lnTo>
                  <a:pt x="113836" y="984396"/>
                </a:lnTo>
                <a:lnTo>
                  <a:pt x="106300" y="986548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23" name="object 23"/>
          <p:cNvSpPr/>
          <p:nvPr/>
        </p:nvSpPr>
        <p:spPr>
          <a:xfrm>
            <a:off x="783182" y="2410659"/>
            <a:ext cx="286873" cy="241435"/>
          </a:xfrm>
          <a:custGeom>
            <a:avLst/>
            <a:gdLst/>
            <a:ahLst/>
            <a:cxnLst/>
            <a:rect l="l" t="t" r="r" b="b"/>
            <a:pathLst>
              <a:path w="473075" h="398145">
                <a:moveTo>
                  <a:pt x="9354" y="398134"/>
                </a:moveTo>
                <a:lnTo>
                  <a:pt x="3123" y="395526"/>
                </a:lnTo>
                <a:lnTo>
                  <a:pt x="0" y="388836"/>
                </a:lnTo>
                <a:lnTo>
                  <a:pt x="1777" y="380073"/>
                </a:lnTo>
                <a:lnTo>
                  <a:pt x="10248" y="371243"/>
                </a:lnTo>
                <a:lnTo>
                  <a:pt x="20558" y="364242"/>
                </a:lnTo>
                <a:lnTo>
                  <a:pt x="30760" y="357006"/>
                </a:lnTo>
                <a:lnTo>
                  <a:pt x="40880" y="349570"/>
                </a:lnTo>
                <a:lnTo>
                  <a:pt x="50943" y="341970"/>
                </a:lnTo>
                <a:lnTo>
                  <a:pt x="60973" y="334244"/>
                </a:lnTo>
                <a:lnTo>
                  <a:pt x="101267" y="302810"/>
                </a:lnTo>
                <a:lnTo>
                  <a:pt x="111508" y="295002"/>
                </a:lnTo>
                <a:lnTo>
                  <a:pt x="121865" y="287288"/>
                </a:lnTo>
                <a:lnTo>
                  <a:pt x="132364" y="279704"/>
                </a:lnTo>
                <a:lnTo>
                  <a:pt x="142085" y="272060"/>
                </a:lnTo>
                <a:lnTo>
                  <a:pt x="201011" y="226709"/>
                </a:lnTo>
                <a:lnTo>
                  <a:pt x="231270" y="202474"/>
                </a:lnTo>
                <a:lnTo>
                  <a:pt x="251906" y="184969"/>
                </a:lnTo>
                <a:lnTo>
                  <a:pt x="261192" y="177537"/>
                </a:lnTo>
                <a:lnTo>
                  <a:pt x="308398" y="137741"/>
                </a:lnTo>
                <a:lnTo>
                  <a:pt x="358436" y="93525"/>
                </a:lnTo>
                <a:lnTo>
                  <a:pt x="404475" y="48495"/>
                </a:lnTo>
                <a:lnTo>
                  <a:pt x="413729" y="39581"/>
                </a:lnTo>
                <a:lnTo>
                  <a:pt x="452498" y="7434"/>
                </a:lnTo>
                <a:lnTo>
                  <a:pt x="464864" y="0"/>
                </a:lnTo>
                <a:lnTo>
                  <a:pt x="471089" y="1421"/>
                </a:lnTo>
                <a:lnTo>
                  <a:pt x="472893" y="9211"/>
                </a:lnTo>
                <a:lnTo>
                  <a:pt x="466798" y="23039"/>
                </a:lnTo>
                <a:lnTo>
                  <a:pt x="440636" y="65694"/>
                </a:lnTo>
                <a:lnTo>
                  <a:pt x="415242" y="95745"/>
                </a:lnTo>
                <a:lnTo>
                  <a:pt x="387997" y="124042"/>
                </a:lnTo>
                <a:lnTo>
                  <a:pt x="343450" y="168242"/>
                </a:lnTo>
                <a:lnTo>
                  <a:pt x="306563" y="202923"/>
                </a:lnTo>
                <a:lnTo>
                  <a:pt x="277268" y="228338"/>
                </a:lnTo>
                <a:lnTo>
                  <a:pt x="267089" y="236659"/>
                </a:lnTo>
                <a:lnTo>
                  <a:pt x="258057" y="244470"/>
                </a:lnTo>
                <a:lnTo>
                  <a:pt x="220083" y="274716"/>
                </a:lnTo>
                <a:lnTo>
                  <a:pt x="167690" y="312372"/>
                </a:lnTo>
                <a:lnTo>
                  <a:pt x="134260" y="334463"/>
                </a:lnTo>
                <a:lnTo>
                  <a:pt x="90246" y="357992"/>
                </a:lnTo>
                <a:lnTo>
                  <a:pt x="32855" y="386183"/>
                </a:lnTo>
                <a:lnTo>
                  <a:pt x="21136" y="392069"/>
                </a:lnTo>
                <a:lnTo>
                  <a:pt x="9354" y="398134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24" name="object 24"/>
          <p:cNvSpPr/>
          <p:nvPr/>
        </p:nvSpPr>
        <p:spPr>
          <a:xfrm>
            <a:off x="428" y="3792745"/>
            <a:ext cx="1053989" cy="99788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25" name="object 25"/>
          <p:cNvSpPr/>
          <p:nvPr/>
        </p:nvSpPr>
        <p:spPr>
          <a:xfrm>
            <a:off x="398336" y="3245118"/>
            <a:ext cx="142089" cy="406243"/>
          </a:xfrm>
          <a:custGeom>
            <a:avLst/>
            <a:gdLst/>
            <a:ahLst/>
            <a:cxnLst/>
            <a:rect l="l" t="t" r="r" b="b"/>
            <a:pathLst>
              <a:path w="234315" h="669925">
                <a:moveTo>
                  <a:pt x="5547" y="669861"/>
                </a:moveTo>
                <a:lnTo>
                  <a:pt x="0" y="663252"/>
                </a:lnTo>
                <a:lnTo>
                  <a:pt x="2385" y="652711"/>
                </a:lnTo>
                <a:lnTo>
                  <a:pt x="12841" y="640695"/>
                </a:lnTo>
                <a:lnTo>
                  <a:pt x="23198" y="633816"/>
                </a:lnTo>
                <a:lnTo>
                  <a:pt x="32663" y="627330"/>
                </a:lnTo>
                <a:lnTo>
                  <a:pt x="72989" y="593467"/>
                </a:lnTo>
                <a:lnTo>
                  <a:pt x="102040" y="553670"/>
                </a:lnTo>
                <a:lnTo>
                  <a:pt x="120298" y="518754"/>
                </a:lnTo>
                <a:lnTo>
                  <a:pt x="138385" y="472042"/>
                </a:lnTo>
                <a:lnTo>
                  <a:pt x="148989" y="435034"/>
                </a:lnTo>
                <a:lnTo>
                  <a:pt x="161154" y="384373"/>
                </a:lnTo>
                <a:lnTo>
                  <a:pt x="171230" y="330021"/>
                </a:lnTo>
                <a:lnTo>
                  <a:pt x="178645" y="272175"/>
                </a:lnTo>
                <a:lnTo>
                  <a:pt x="181208" y="195962"/>
                </a:lnTo>
                <a:lnTo>
                  <a:pt x="180187" y="176718"/>
                </a:lnTo>
                <a:lnTo>
                  <a:pt x="175699" y="138661"/>
                </a:lnTo>
                <a:lnTo>
                  <a:pt x="161929" y="83404"/>
                </a:lnTo>
                <a:lnTo>
                  <a:pt x="138243" y="31543"/>
                </a:lnTo>
                <a:lnTo>
                  <a:pt x="127858" y="15244"/>
                </a:lnTo>
                <a:lnTo>
                  <a:pt x="127486" y="8257"/>
                </a:lnTo>
                <a:lnTo>
                  <a:pt x="131528" y="2596"/>
                </a:lnTo>
                <a:lnTo>
                  <a:pt x="138641" y="0"/>
                </a:lnTo>
                <a:lnTo>
                  <a:pt x="147478" y="2207"/>
                </a:lnTo>
                <a:lnTo>
                  <a:pt x="171606" y="32323"/>
                </a:lnTo>
                <a:lnTo>
                  <a:pt x="191045" y="65673"/>
                </a:lnTo>
                <a:lnTo>
                  <a:pt x="210517" y="110575"/>
                </a:lnTo>
                <a:lnTo>
                  <a:pt x="221589" y="147199"/>
                </a:lnTo>
                <a:lnTo>
                  <a:pt x="229766" y="186608"/>
                </a:lnTo>
                <a:lnTo>
                  <a:pt x="233379" y="234631"/>
                </a:lnTo>
                <a:lnTo>
                  <a:pt x="233795" y="247070"/>
                </a:lnTo>
                <a:lnTo>
                  <a:pt x="233562" y="297472"/>
                </a:lnTo>
                <a:lnTo>
                  <a:pt x="231569" y="335704"/>
                </a:lnTo>
                <a:lnTo>
                  <a:pt x="228204" y="374185"/>
                </a:lnTo>
                <a:lnTo>
                  <a:pt x="223638" y="412806"/>
                </a:lnTo>
                <a:lnTo>
                  <a:pt x="209786" y="461256"/>
                </a:lnTo>
                <a:lnTo>
                  <a:pt x="192431" y="508344"/>
                </a:lnTo>
                <a:lnTo>
                  <a:pt x="176125" y="542878"/>
                </a:lnTo>
                <a:lnTo>
                  <a:pt x="156227" y="576829"/>
                </a:lnTo>
                <a:lnTo>
                  <a:pt x="132405" y="607299"/>
                </a:lnTo>
                <a:lnTo>
                  <a:pt x="103287" y="634050"/>
                </a:lnTo>
                <a:lnTo>
                  <a:pt x="70107" y="654868"/>
                </a:lnTo>
                <a:lnTo>
                  <a:pt x="32539" y="667528"/>
                </a:lnTo>
                <a:lnTo>
                  <a:pt x="19222" y="669378"/>
                </a:lnTo>
                <a:lnTo>
                  <a:pt x="5547" y="669861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26" name="object 26"/>
          <p:cNvSpPr/>
          <p:nvPr/>
        </p:nvSpPr>
        <p:spPr>
          <a:xfrm>
            <a:off x="747710" y="3319058"/>
            <a:ext cx="38121" cy="198693"/>
          </a:xfrm>
          <a:custGeom>
            <a:avLst/>
            <a:gdLst/>
            <a:ahLst/>
            <a:cxnLst/>
            <a:rect l="l" t="t" r="r" b="b"/>
            <a:pathLst>
              <a:path w="62865" h="327660">
                <a:moveTo>
                  <a:pt x="22469" y="327149"/>
                </a:moveTo>
                <a:lnTo>
                  <a:pt x="15284" y="326067"/>
                </a:lnTo>
                <a:lnTo>
                  <a:pt x="10030" y="318906"/>
                </a:lnTo>
                <a:lnTo>
                  <a:pt x="10051" y="306623"/>
                </a:lnTo>
                <a:lnTo>
                  <a:pt x="11441" y="295011"/>
                </a:lnTo>
                <a:lnTo>
                  <a:pt x="12460" y="283231"/>
                </a:lnTo>
                <a:lnTo>
                  <a:pt x="13153" y="271272"/>
                </a:lnTo>
                <a:lnTo>
                  <a:pt x="13555" y="259404"/>
                </a:lnTo>
                <a:lnTo>
                  <a:pt x="13571" y="222403"/>
                </a:lnTo>
                <a:lnTo>
                  <a:pt x="12440" y="172226"/>
                </a:lnTo>
                <a:lnTo>
                  <a:pt x="12121" y="153848"/>
                </a:lnTo>
                <a:lnTo>
                  <a:pt x="10740" y="141336"/>
                </a:lnTo>
                <a:lnTo>
                  <a:pt x="9150" y="128820"/>
                </a:lnTo>
                <a:lnTo>
                  <a:pt x="4052" y="91208"/>
                </a:lnTo>
                <a:lnTo>
                  <a:pt x="2554" y="78639"/>
                </a:lnTo>
                <a:lnTo>
                  <a:pt x="1310" y="66050"/>
                </a:lnTo>
                <a:lnTo>
                  <a:pt x="414" y="53436"/>
                </a:lnTo>
                <a:lnTo>
                  <a:pt x="158" y="46332"/>
                </a:lnTo>
                <a:lnTo>
                  <a:pt x="0" y="34062"/>
                </a:lnTo>
                <a:lnTo>
                  <a:pt x="363" y="22215"/>
                </a:lnTo>
                <a:lnTo>
                  <a:pt x="740" y="15421"/>
                </a:lnTo>
                <a:lnTo>
                  <a:pt x="5005" y="5479"/>
                </a:lnTo>
                <a:lnTo>
                  <a:pt x="14200" y="0"/>
                </a:lnTo>
                <a:lnTo>
                  <a:pt x="24731" y="418"/>
                </a:lnTo>
                <a:lnTo>
                  <a:pt x="46216" y="34062"/>
                </a:lnTo>
                <a:lnTo>
                  <a:pt x="57255" y="71744"/>
                </a:lnTo>
                <a:lnTo>
                  <a:pt x="62066" y="110552"/>
                </a:lnTo>
                <a:lnTo>
                  <a:pt x="62532" y="123276"/>
                </a:lnTo>
                <a:lnTo>
                  <a:pt x="62310" y="141336"/>
                </a:lnTo>
                <a:lnTo>
                  <a:pt x="62073" y="147809"/>
                </a:lnTo>
                <a:lnTo>
                  <a:pt x="61253" y="159421"/>
                </a:lnTo>
                <a:lnTo>
                  <a:pt x="60900" y="172226"/>
                </a:lnTo>
                <a:lnTo>
                  <a:pt x="54758" y="222403"/>
                </a:lnTo>
                <a:lnTo>
                  <a:pt x="43005" y="271706"/>
                </a:lnTo>
                <a:lnTo>
                  <a:pt x="28245" y="321198"/>
                </a:lnTo>
                <a:lnTo>
                  <a:pt x="22469" y="327149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27" name="object 27"/>
          <p:cNvSpPr/>
          <p:nvPr/>
        </p:nvSpPr>
        <p:spPr>
          <a:xfrm>
            <a:off x="428" y="1052248"/>
            <a:ext cx="6931" cy="16558"/>
          </a:xfrm>
          <a:custGeom>
            <a:avLst/>
            <a:gdLst/>
            <a:ahLst/>
            <a:cxnLst/>
            <a:rect l="l" t="t" r="r" b="b"/>
            <a:pathLst>
              <a:path w="11430" h="27305">
                <a:moveTo>
                  <a:pt x="0" y="26744"/>
                </a:moveTo>
                <a:lnTo>
                  <a:pt x="0" y="0"/>
                </a:lnTo>
                <a:lnTo>
                  <a:pt x="2786" y="133"/>
                </a:lnTo>
                <a:lnTo>
                  <a:pt x="9255" y="5920"/>
                </a:lnTo>
                <a:lnTo>
                  <a:pt x="10874" y="13931"/>
                </a:lnTo>
                <a:lnTo>
                  <a:pt x="6094" y="21065"/>
                </a:lnTo>
                <a:lnTo>
                  <a:pt x="0" y="26744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28" name="object 28"/>
          <p:cNvSpPr/>
          <p:nvPr/>
        </p:nvSpPr>
        <p:spPr>
          <a:xfrm>
            <a:off x="428" y="1168260"/>
            <a:ext cx="63921" cy="175975"/>
          </a:xfrm>
          <a:custGeom>
            <a:avLst/>
            <a:gdLst/>
            <a:ahLst/>
            <a:cxnLst/>
            <a:rect l="l" t="t" r="r" b="b"/>
            <a:pathLst>
              <a:path w="105410" h="290194">
                <a:moveTo>
                  <a:pt x="0" y="289885"/>
                </a:moveTo>
                <a:lnTo>
                  <a:pt x="0" y="124083"/>
                </a:lnTo>
                <a:lnTo>
                  <a:pt x="1352" y="121246"/>
                </a:lnTo>
                <a:lnTo>
                  <a:pt x="26436" y="78662"/>
                </a:lnTo>
                <a:lnTo>
                  <a:pt x="57331" y="39178"/>
                </a:lnTo>
                <a:lnTo>
                  <a:pt x="94996" y="3217"/>
                </a:lnTo>
                <a:lnTo>
                  <a:pt x="99143" y="0"/>
                </a:lnTo>
                <a:lnTo>
                  <a:pt x="105054" y="3217"/>
                </a:lnTo>
                <a:lnTo>
                  <a:pt x="102959" y="11374"/>
                </a:lnTo>
                <a:lnTo>
                  <a:pt x="93571" y="23689"/>
                </a:lnTo>
                <a:lnTo>
                  <a:pt x="84764" y="36401"/>
                </a:lnTo>
                <a:lnTo>
                  <a:pt x="61589" y="76644"/>
                </a:lnTo>
                <a:lnTo>
                  <a:pt x="42774" y="119474"/>
                </a:lnTo>
                <a:lnTo>
                  <a:pt x="27663" y="164157"/>
                </a:lnTo>
                <a:lnTo>
                  <a:pt x="15603" y="209958"/>
                </a:lnTo>
                <a:lnTo>
                  <a:pt x="5941" y="256139"/>
                </a:lnTo>
                <a:lnTo>
                  <a:pt x="3140" y="271491"/>
                </a:lnTo>
                <a:lnTo>
                  <a:pt x="0" y="289885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29" name="object 29"/>
          <p:cNvSpPr/>
          <p:nvPr/>
        </p:nvSpPr>
        <p:spPr>
          <a:xfrm>
            <a:off x="54803" y="1332547"/>
            <a:ext cx="89720" cy="225648"/>
          </a:xfrm>
          <a:custGeom>
            <a:avLst/>
            <a:gdLst/>
            <a:ahLst/>
            <a:cxnLst/>
            <a:rect l="l" t="t" r="r" b="b"/>
            <a:pathLst>
              <a:path w="147954" h="372110">
                <a:moveTo>
                  <a:pt x="15694" y="371577"/>
                </a:moveTo>
                <a:lnTo>
                  <a:pt x="5732" y="365831"/>
                </a:lnTo>
                <a:lnTo>
                  <a:pt x="1154" y="353194"/>
                </a:lnTo>
                <a:lnTo>
                  <a:pt x="908" y="341638"/>
                </a:lnTo>
                <a:lnTo>
                  <a:pt x="149" y="318025"/>
                </a:lnTo>
                <a:lnTo>
                  <a:pt x="515" y="279917"/>
                </a:lnTo>
                <a:lnTo>
                  <a:pt x="10849" y="217857"/>
                </a:lnTo>
                <a:lnTo>
                  <a:pt x="20555" y="180531"/>
                </a:lnTo>
                <a:lnTo>
                  <a:pt x="35296" y="140351"/>
                </a:lnTo>
                <a:lnTo>
                  <a:pt x="51521" y="105411"/>
                </a:lnTo>
                <a:lnTo>
                  <a:pt x="70007" y="72087"/>
                </a:lnTo>
                <a:lnTo>
                  <a:pt x="99516" y="30839"/>
                </a:lnTo>
                <a:lnTo>
                  <a:pt x="126298" y="2794"/>
                </a:lnTo>
                <a:lnTo>
                  <a:pt x="131335" y="0"/>
                </a:lnTo>
                <a:lnTo>
                  <a:pt x="140810" y="578"/>
                </a:lnTo>
                <a:lnTo>
                  <a:pt x="147555" y="6054"/>
                </a:lnTo>
                <a:lnTo>
                  <a:pt x="146478" y="14902"/>
                </a:lnTo>
                <a:lnTo>
                  <a:pt x="127390" y="67123"/>
                </a:lnTo>
                <a:lnTo>
                  <a:pt x="86603" y="170586"/>
                </a:lnTo>
                <a:lnTo>
                  <a:pt x="79891" y="187951"/>
                </a:lnTo>
                <a:lnTo>
                  <a:pt x="60628" y="240676"/>
                </a:lnTo>
                <a:lnTo>
                  <a:pt x="43441" y="294793"/>
                </a:lnTo>
                <a:lnTo>
                  <a:pt x="33620" y="331928"/>
                </a:lnTo>
                <a:lnTo>
                  <a:pt x="25449" y="370106"/>
                </a:lnTo>
                <a:lnTo>
                  <a:pt x="15694" y="371577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30" name="object 30"/>
          <p:cNvSpPr/>
          <p:nvPr/>
        </p:nvSpPr>
        <p:spPr>
          <a:xfrm>
            <a:off x="168479" y="1390346"/>
            <a:ext cx="58530" cy="103582"/>
          </a:xfrm>
          <a:custGeom>
            <a:avLst/>
            <a:gdLst/>
            <a:ahLst/>
            <a:cxnLst/>
            <a:rect l="l" t="t" r="r" b="b"/>
            <a:pathLst>
              <a:path w="96520" h="170814">
                <a:moveTo>
                  <a:pt x="23461" y="170507"/>
                </a:moveTo>
                <a:lnTo>
                  <a:pt x="15251" y="169958"/>
                </a:lnTo>
                <a:lnTo>
                  <a:pt x="7772" y="165866"/>
                </a:lnTo>
                <a:lnTo>
                  <a:pt x="2271" y="158696"/>
                </a:lnTo>
                <a:lnTo>
                  <a:pt x="0" y="148915"/>
                </a:lnTo>
                <a:lnTo>
                  <a:pt x="2205" y="136990"/>
                </a:lnTo>
                <a:lnTo>
                  <a:pt x="18618" y="89745"/>
                </a:lnTo>
                <a:lnTo>
                  <a:pt x="36363" y="53932"/>
                </a:lnTo>
                <a:lnTo>
                  <a:pt x="60000" y="23518"/>
                </a:lnTo>
                <a:lnTo>
                  <a:pt x="68189" y="13883"/>
                </a:lnTo>
                <a:lnTo>
                  <a:pt x="76062" y="4342"/>
                </a:lnTo>
                <a:lnTo>
                  <a:pt x="82552" y="0"/>
                </a:lnTo>
                <a:lnTo>
                  <a:pt x="90993" y="581"/>
                </a:lnTo>
                <a:lnTo>
                  <a:pt x="96034" y="7105"/>
                </a:lnTo>
                <a:lnTo>
                  <a:pt x="88653" y="54291"/>
                </a:lnTo>
                <a:lnTo>
                  <a:pt x="70476" y="100228"/>
                </a:lnTo>
                <a:lnTo>
                  <a:pt x="46821" y="143192"/>
                </a:lnTo>
                <a:lnTo>
                  <a:pt x="31152" y="167044"/>
                </a:lnTo>
                <a:lnTo>
                  <a:pt x="23461" y="170507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31" name="object 31"/>
          <p:cNvSpPr/>
          <p:nvPr/>
        </p:nvSpPr>
        <p:spPr>
          <a:xfrm>
            <a:off x="428" y="3233422"/>
            <a:ext cx="72007" cy="80093"/>
          </a:xfrm>
          <a:custGeom>
            <a:avLst/>
            <a:gdLst/>
            <a:ahLst/>
            <a:cxnLst/>
            <a:rect l="l" t="t" r="r" b="b"/>
            <a:pathLst>
              <a:path w="118745" h="132079">
                <a:moveTo>
                  <a:pt x="0" y="131490"/>
                </a:moveTo>
                <a:lnTo>
                  <a:pt x="0" y="72609"/>
                </a:lnTo>
                <a:lnTo>
                  <a:pt x="6709" y="68548"/>
                </a:lnTo>
                <a:lnTo>
                  <a:pt x="19583" y="60287"/>
                </a:lnTo>
                <a:lnTo>
                  <a:pt x="56606" y="33594"/>
                </a:lnTo>
                <a:lnTo>
                  <a:pt x="90850" y="4094"/>
                </a:lnTo>
                <a:lnTo>
                  <a:pt x="98921" y="0"/>
                </a:lnTo>
                <a:lnTo>
                  <a:pt x="107909" y="990"/>
                </a:lnTo>
                <a:lnTo>
                  <a:pt x="115180" y="5749"/>
                </a:lnTo>
                <a:lnTo>
                  <a:pt x="118358" y="12693"/>
                </a:lnTo>
                <a:lnTo>
                  <a:pt x="115066" y="20238"/>
                </a:lnTo>
                <a:lnTo>
                  <a:pt x="82570" y="59831"/>
                </a:lnTo>
                <a:lnTo>
                  <a:pt x="46886" y="95066"/>
                </a:lnTo>
                <a:lnTo>
                  <a:pt x="8096" y="125941"/>
                </a:lnTo>
                <a:lnTo>
                  <a:pt x="0" y="131490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32" name="object 32"/>
          <p:cNvSpPr/>
          <p:nvPr/>
        </p:nvSpPr>
        <p:spPr>
          <a:xfrm>
            <a:off x="168309" y="389528"/>
            <a:ext cx="1110911" cy="309592"/>
          </a:xfrm>
          <a:custGeom>
            <a:avLst/>
            <a:gdLst/>
            <a:ahLst/>
            <a:cxnLst/>
            <a:rect l="l" t="t" r="r" b="b"/>
            <a:pathLst>
              <a:path w="1831975" h="510540">
                <a:moveTo>
                  <a:pt x="15544" y="510543"/>
                </a:moveTo>
                <a:lnTo>
                  <a:pt x="7522" y="510321"/>
                </a:lnTo>
                <a:lnTo>
                  <a:pt x="1616" y="505438"/>
                </a:lnTo>
                <a:lnTo>
                  <a:pt x="0" y="496727"/>
                </a:lnTo>
                <a:lnTo>
                  <a:pt x="4844" y="485020"/>
                </a:lnTo>
                <a:lnTo>
                  <a:pt x="32116" y="445789"/>
                </a:lnTo>
                <a:lnTo>
                  <a:pt x="57352" y="414968"/>
                </a:lnTo>
                <a:lnTo>
                  <a:pt x="101504" y="370479"/>
                </a:lnTo>
                <a:lnTo>
                  <a:pt x="140520" y="332023"/>
                </a:lnTo>
                <a:lnTo>
                  <a:pt x="178323" y="298602"/>
                </a:lnTo>
                <a:lnTo>
                  <a:pt x="207689" y="274112"/>
                </a:lnTo>
                <a:lnTo>
                  <a:pt x="237925" y="250483"/>
                </a:lnTo>
                <a:lnTo>
                  <a:pt x="269031" y="228044"/>
                </a:lnTo>
                <a:lnTo>
                  <a:pt x="320848" y="194356"/>
                </a:lnTo>
                <a:lnTo>
                  <a:pt x="383894" y="157842"/>
                </a:lnTo>
                <a:lnTo>
                  <a:pt x="449169" y="124864"/>
                </a:lnTo>
                <a:lnTo>
                  <a:pt x="516381" y="95518"/>
                </a:lnTo>
                <a:lnTo>
                  <a:pt x="585239" y="69901"/>
                </a:lnTo>
                <a:lnTo>
                  <a:pt x="655454" y="48111"/>
                </a:lnTo>
                <a:lnTo>
                  <a:pt x="726734" y="30243"/>
                </a:lnTo>
                <a:lnTo>
                  <a:pt x="798789" y="16396"/>
                </a:lnTo>
                <a:lnTo>
                  <a:pt x="871328" y="6665"/>
                </a:lnTo>
                <a:lnTo>
                  <a:pt x="944061" y="1148"/>
                </a:lnTo>
                <a:lnTo>
                  <a:pt x="980410" y="0"/>
                </a:lnTo>
                <a:lnTo>
                  <a:pt x="1000358" y="179"/>
                </a:lnTo>
                <a:lnTo>
                  <a:pt x="1040086" y="1566"/>
                </a:lnTo>
                <a:lnTo>
                  <a:pt x="1079607" y="4225"/>
                </a:lnTo>
                <a:lnTo>
                  <a:pt x="1118947" y="8034"/>
                </a:lnTo>
                <a:lnTo>
                  <a:pt x="1158130" y="12872"/>
                </a:lnTo>
                <a:lnTo>
                  <a:pt x="1197180" y="18618"/>
                </a:lnTo>
                <a:lnTo>
                  <a:pt x="1236120" y="25151"/>
                </a:lnTo>
                <a:lnTo>
                  <a:pt x="1274976" y="32351"/>
                </a:lnTo>
                <a:lnTo>
                  <a:pt x="1333153" y="44133"/>
                </a:lnTo>
                <a:lnTo>
                  <a:pt x="1416481" y="61868"/>
                </a:lnTo>
                <a:lnTo>
                  <a:pt x="1428167" y="64208"/>
                </a:lnTo>
                <a:lnTo>
                  <a:pt x="992257" y="64208"/>
                </a:lnTo>
                <a:lnTo>
                  <a:pt x="954206" y="64755"/>
                </a:lnTo>
                <a:lnTo>
                  <a:pt x="900174" y="67353"/>
                </a:lnTo>
                <a:lnTo>
                  <a:pt x="846686" y="72783"/>
                </a:lnTo>
                <a:lnTo>
                  <a:pt x="793744" y="80720"/>
                </a:lnTo>
                <a:lnTo>
                  <a:pt x="740121" y="91104"/>
                </a:lnTo>
                <a:lnTo>
                  <a:pt x="689493" y="102805"/>
                </a:lnTo>
                <a:lnTo>
                  <a:pt x="638186" y="116299"/>
                </a:lnTo>
                <a:lnTo>
                  <a:pt x="586325" y="132463"/>
                </a:lnTo>
                <a:lnTo>
                  <a:pt x="534811" y="151369"/>
                </a:lnTo>
                <a:lnTo>
                  <a:pt x="484121" y="172497"/>
                </a:lnTo>
                <a:lnTo>
                  <a:pt x="434095" y="195870"/>
                </a:lnTo>
                <a:lnTo>
                  <a:pt x="384575" y="221514"/>
                </a:lnTo>
                <a:lnTo>
                  <a:pt x="335399" y="249453"/>
                </a:lnTo>
                <a:lnTo>
                  <a:pt x="302729" y="269367"/>
                </a:lnTo>
                <a:lnTo>
                  <a:pt x="256317" y="300184"/>
                </a:lnTo>
                <a:lnTo>
                  <a:pt x="215439" y="329483"/>
                </a:lnTo>
                <a:lnTo>
                  <a:pt x="184694" y="353239"/>
                </a:lnTo>
                <a:lnTo>
                  <a:pt x="154287" y="378758"/>
                </a:lnTo>
                <a:lnTo>
                  <a:pt x="107572" y="421249"/>
                </a:lnTo>
                <a:lnTo>
                  <a:pt x="70738" y="455736"/>
                </a:lnTo>
                <a:lnTo>
                  <a:pt x="43206" y="482487"/>
                </a:lnTo>
                <a:lnTo>
                  <a:pt x="24772" y="501035"/>
                </a:lnTo>
                <a:lnTo>
                  <a:pt x="15544" y="510543"/>
                </a:lnTo>
                <a:close/>
              </a:path>
              <a:path w="1831975" h="510540">
                <a:moveTo>
                  <a:pt x="1618837" y="143508"/>
                </a:moveTo>
                <a:lnTo>
                  <a:pt x="1571928" y="142322"/>
                </a:lnTo>
                <a:lnTo>
                  <a:pt x="1525006" y="138520"/>
                </a:lnTo>
                <a:lnTo>
                  <a:pt x="1478290" y="132684"/>
                </a:lnTo>
                <a:lnTo>
                  <a:pt x="1431998" y="125395"/>
                </a:lnTo>
                <a:lnTo>
                  <a:pt x="1226257" y="87655"/>
                </a:lnTo>
                <a:lnTo>
                  <a:pt x="1184501" y="80720"/>
                </a:lnTo>
                <a:lnTo>
                  <a:pt x="1129322" y="72906"/>
                </a:lnTo>
                <a:lnTo>
                  <a:pt x="1090464" y="68680"/>
                </a:lnTo>
                <a:lnTo>
                  <a:pt x="1051411" y="65738"/>
                </a:lnTo>
                <a:lnTo>
                  <a:pt x="1012068" y="64297"/>
                </a:lnTo>
                <a:lnTo>
                  <a:pt x="992257" y="64208"/>
                </a:lnTo>
                <a:lnTo>
                  <a:pt x="1428167" y="64208"/>
                </a:lnTo>
                <a:lnTo>
                  <a:pt x="1482704" y="74477"/>
                </a:lnTo>
                <a:lnTo>
                  <a:pt x="1526601" y="81500"/>
                </a:lnTo>
                <a:lnTo>
                  <a:pt x="1570437" y="87107"/>
                </a:lnTo>
                <a:lnTo>
                  <a:pt x="1614334" y="91031"/>
                </a:lnTo>
                <a:lnTo>
                  <a:pt x="1658412" y="93006"/>
                </a:lnTo>
                <a:lnTo>
                  <a:pt x="1830491" y="93179"/>
                </a:lnTo>
                <a:lnTo>
                  <a:pt x="1831484" y="97004"/>
                </a:lnTo>
                <a:lnTo>
                  <a:pt x="1779779" y="118675"/>
                </a:lnTo>
                <a:lnTo>
                  <a:pt x="1734628" y="131218"/>
                </a:lnTo>
                <a:lnTo>
                  <a:pt x="1688702" y="139113"/>
                </a:lnTo>
                <a:lnTo>
                  <a:pt x="1642220" y="142939"/>
                </a:lnTo>
                <a:lnTo>
                  <a:pt x="1618837" y="143508"/>
                </a:lnTo>
                <a:close/>
              </a:path>
              <a:path w="1831975" h="510540">
                <a:moveTo>
                  <a:pt x="1830491" y="93179"/>
                </a:moveTo>
                <a:lnTo>
                  <a:pt x="1680558" y="93179"/>
                </a:lnTo>
                <a:lnTo>
                  <a:pt x="1702794" y="92765"/>
                </a:lnTo>
                <a:lnTo>
                  <a:pt x="1725135" y="91730"/>
                </a:lnTo>
                <a:lnTo>
                  <a:pt x="1747598" y="90042"/>
                </a:lnTo>
                <a:lnTo>
                  <a:pt x="1770275" y="87655"/>
                </a:lnTo>
                <a:lnTo>
                  <a:pt x="1792948" y="84570"/>
                </a:lnTo>
                <a:lnTo>
                  <a:pt x="1815865" y="80720"/>
                </a:lnTo>
                <a:lnTo>
                  <a:pt x="1821413" y="82035"/>
                </a:lnTo>
                <a:lnTo>
                  <a:pt x="1829383" y="88916"/>
                </a:lnTo>
                <a:lnTo>
                  <a:pt x="1830491" y="93179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33" name="object 33"/>
          <p:cNvSpPr/>
          <p:nvPr>
            <p:custDataLst>
              <p:tags r:id="rId10"/>
            </p:custDataLst>
          </p:nvPr>
        </p:nvSpPr>
        <p:spPr>
          <a:xfrm>
            <a:off x="3586894" y="2321505"/>
            <a:ext cx="72777" cy="126301"/>
          </a:xfrm>
          <a:custGeom>
            <a:avLst/>
            <a:gdLst/>
            <a:ahLst/>
            <a:cxnLst/>
            <a:rect l="l" t="t" r="r" b="b"/>
            <a:pathLst>
              <a:path w="120014" h="208279">
                <a:moveTo>
                  <a:pt x="100119" y="208279"/>
                </a:moveTo>
                <a:lnTo>
                  <a:pt x="55486" y="189864"/>
                </a:lnTo>
                <a:lnTo>
                  <a:pt x="24230" y="151360"/>
                </a:lnTo>
                <a:lnTo>
                  <a:pt x="8719" y="115130"/>
                </a:lnTo>
                <a:lnTo>
                  <a:pt x="765" y="76129"/>
                </a:lnTo>
                <a:lnTo>
                  <a:pt x="0" y="50157"/>
                </a:lnTo>
                <a:lnTo>
                  <a:pt x="1054" y="37533"/>
                </a:lnTo>
                <a:lnTo>
                  <a:pt x="20335" y="399"/>
                </a:lnTo>
                <a:lnTo>
                  <a:pt x="29585" y="0"/>
                </a:lnTo>
                <a:lnTo>
                  <a:pt x="38945" y="3278"/>
                </a:lnTo>
                <a:lnTo>
                  <a:pt x="47417" y="9894"/>
                </a:lnTo>
                <a:lnTo>
                  <a:pt x="54003" y="19507"/>
                </a:lnTo>
                <a:lnTo>
                  <a:pt x="57706" y="31777"/>
                </a:lnTo>
                <a:lnTo>
                  <a:pt x="59412" y="43208"/>
                </a:lnTo>
                <a:lnTo>
                  <a:pt x="61354" y="54784"/>
                </a:lnTo>
                <a:lnTo>
                  <a:pt x="74756" y="104534"/>
                </a:lnTo>
                <a:lnTo>
                  <a:pt x="93752" y="141450"/>
                </a:lnTo>
                <a:lnTo>
                  <a:pt x="100726" y="152172"/>
                </a:lnTo>
                <a:lnTo>
                  <a:pt x="107300" y="162681"/>
                </a:lnTo>
                <a:lnTo>
                  <a:pt x="113041" y="173237"/>
                </a:lnTo>
                <a:lnTo>
                  <a:pt x="117518" y="184099"/>
                </a:lnTo>
                <a:lnTo>
                  <a:pt x="119455" y="190024"/>
                </a:lnTo>
                <a:lnTo>
                  <a:pt x="117915" y="198833"/>
                </a:lnTo>
                <a:lnTo>
                  <a:pt x="111118" y="205192"/>
                </a:lnTo>
                <a:lnTo>
                  <a:pt x="100119" y="208279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34" name="object 34"/>
          <p:cNvSpPr/>
          <p:nvPr/>
        </p:nvSpPr>
        <p:spPr>
          <a:xfrm>
            <a:off x="398754" y="1688637"/>
            <a:ext cx="85099" cy="136698"/>
          </a:xfrm>
          <a:custGeom>
            <a:avLst/>
            <a:gdLst/>
            <a:ahLst/>
            <a:cxnLst/>
            <a:rect l="l" t="t" r="r" b="b"/>
            <a:pathLst>
              <a:path w="140334" h="225425">
                <a:moveTo>
                  <a:pt x="18919" y="225090"/>
                </a:moveTo>
                <a:lnTo>
                  <a:pt x="10414" y="221981"/>
                </a:lnTo>
                <a:lnTo>
                  <a:pt x="3693" y="215083"/>
                </a:lnTo>
                <a:lnTo>
                  <a:pt x="0" y="205366"/>
                </a:lnTo>
                <a:lnTo>
                  <a:pt x="134" y="192630"/>
                </a:lnTo>
                <a:lnTo>
                  <a:pt x="13768" y="144036"/>
                </a:lnTo>
                <a:lnTo>
                  <a:pt x="29211" y="107473"/>
                </a:lnTo>
                <a:lnTo>
                  <a:pt x="48997" y="72017"/>
                </a:lnTo>
                <a:lnTo>
                  <a:pt x="71928" y="40386"/>
                </a:lnTo>
                <a:lnTo>
                  <a:pt x="98471" y="12789"/>
                </a:lnTo>
                <a:lnTo>
                  <a:pt x="120143" y="0"/>
                </a:lnTo>
                <a:lnTo>
                  <a:pt x="129847" y="3445"/>
                </a:lnTo>
                <a:lnTo>
                  <a:pt x="137231" y="11867"/>
                </a:lnTo>
                <a:lnTo>
                  <a:pt x="140093" y="23931"/>
                </a:lnTo>
                <a:lnTo>
                  <a:pt x="138792" y="35921"/>
                </a:lnTo>
                <a:lnTo>
                  <a:pt x="125862" y="84001"/>
                </a:lnTo>
                <a:lnTo>
                  <a:pt x="109229" y="119564"/>
                </a:lnTo>
                <a:lnTo>
                  <a:pt x="88202" y="153522"/>
                </a:lnTo>
                <a:lnTo>
                  <a:pt x="63764" y="185536"/>
                </a:lnTo>
                <a:lnTo>
                  <a:pt x="36853" y="215083"/>
                </a:lnTo>
                <a:lnTo>
                  <a:pt x="18919" y="225090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35" name="object 35"/>
          <p:cNvSpPr/>
          <p:nvPr/>
        </p:nvSpPr>
        <p:spPr>
          <a:xfrm>
            <a:off x="2157653" y="1445609"/>
            <a:ext cx="218717" cy="54679"/>
          </a:xfrm>
          <a:custGeom>
            <a:avLst/>
            <a:gdLst/>
            <a:ahLst/>
            <a:cxnLst/>
            <a:rect l="l" t="t" r="r" b="b"/>
            <a:pathLst>
              <a:path w="360679" h="90169">
                <a:moveTo>
                  <a:pt x="299697" y="89955"/>
                </a:moveTo>
                <a:lnTo>
                  <a:pt x="250713" y="87644"/>
                </a:lnTo>
                <a:lnTo>
                  <a:pt x="212362" y="82751"/>
                </a:lnTo>
                <a:lnTo>
                  <a:pt x="172459" y="75739"/>
                </a:lnTo>
                <a:lnTo>
                  <a:pt x="158786" y="73022"/>
                </a:lnTo>
                <a:lnTo>
                  <a:pt x="122109" y="67863"/>
                </a:lnTo>
                <a:lnTo>
                  <a:pt x="83789" y="60768"/>
                </a:lnTo>
                <a:lnTo>
                  <a:pt x="45964" y="49429"/>
                </a:lnTo>
                <a:lnTo>
                  <a:pt x="10774" y="31535"/>
                </a:lnTo>
                <a:lnTo>
                  <a:pt x="0" y="23715"/>
                </a:lnTo>
                <a:lnTo>
                  <a:pt x="307" y="13218"/>
                </a:lnTo>
                <a:lnTo>
                  <a:pt x="47770" y="101"/>
                </a:lnTo>
                <a:lnTo>
                  <a:pt x="60314" y="0"/>
                </a:lnTo>
                <a:lnTo>
                  <a:pt x="72933" y="552"/>
                </a:lnTo>
                <a:lnTo>
                  <a:pt x="110840" y="5128"/>
                </a:lnTo>
                <a:lnTo>
                  <a:pt x="171826" y="16424"/>
                </a:lnTo>
                <a:lnTo>
                  <a:pt x="183341" y="18327"/>
                </a:lnTo>
                <a:lnTo>
                  <a:pt x="221567" y="23715"/>
                </a:lnTo>
                <a:lnTo>
                  <a:pt x="270917" y="32924"/>
                </a:lnTo>
                <a:lnTo>
                  <a:pt x="319442" y="47060"/>
                </a:lnTo>
                <a:lnTo>
                  <a:pt x="355534" y="62542"/>
                </a:lnTo>
                <a:lnTo>
                  <a:pt x="355942" y="62687"/>
                </a:lnTo>
                <a:lnTo>
                  <a:pt x="360552" y="67863"/>
                </a:lnTo>
                <a:lnTo>
                  <a:pt x="360599" y="69683"/>
                </a:lnTo>
                <a:lnTo>
                  <a:pt x="358900" y="76493"/>
                </a:lnTo>
                <a:lnTo>
                  <a:pt x="350147" y="84069"/>
                </a:lnTo>
                <a:lnTo>
                  <a:pt x="335020" y="87838"/>
                </a:lnTo>
                <a:lnTo>
                  <a:pt x="323369" y="88949"/>
                </a:lnTo>
                <a:lnTo>
                  <a:pt x="311596" y="89648"/>
                </a:lnTo>
                <a:lnTo>
                  <a:pt x="299697" y="89955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36" name="object 36"/>
          <p:cNvSpPr/>
          <p:nvPr/>
        </p:nvSpPr>
        <p:spPr>
          <a:xfrm>
            <a:off x="1608090" y="1197450"/>
            <a:ext cx="45823" cy="90875"/>
          </a:xfrm>
          <a:custGeom>
            <a:avLst/>
            <a:gdLst/>
            <a:ahLst/>
            <a:cxnLst/>
            <a:rect l="l" t="t" r="r" b="b"/>
            <a:pathLst>
              <a:path w="75564" h="149860">
                <a:moveTo>
                  <a:pt x="65711" y="149808"/>
                </a:moveTo>
                <a:lnTo>
                  <a:pt x="30054" y="132298"/>
                </a:lnTo>
                <a:lnTo>
                  <a:pt x="9749" y="99940"/>
                </a:lnTo>
                <a:lnTo>
                  <a:pt x="831" y="62298"/>
                </a:lnTo>
                <a:lnTo>
                  <a:pt x="0" y="49285"/>
                </a:lnTo>
                <a:lnTo>
                  <a:pt x="99" y="36292"/>
                </a:lnTo>
                <a:lnTo>
                  <a:pt x="1047" y="23472"/>
                </a:lnTo>
                <a:lnTo>
                  <a:pt x="2759" y="10976"/>
                </a:lnTo>
                <a:lnTo>
                  <a:pt x="9828" y="2389"/>
                </a:lnTo>
                <a:lnTo>
                  <a:pt x="21202" y="0"/>
                </a:lnTo>
                <a:lnTo>
                  <a:pt x="32621" y="4106"/>
                </a:lnTo>
                <a:lnTo>
                  <a:pt x="39822" y="15010"/>
                </a:lnTo>
                <a:lnTo>
                  <a:pt x="43667" y="27673"/>
                </a:lnTo>
                <a:lnTo>
                  <a:pt x="47804" y="39990"/>
                </a:lnTo>
                <a:lnTo>
                  <a:pt x="64626" y="87777"/>
                </a:lnTo>
                <a:lnTo>
                  <a:pt x="75215" y="136785"/>
                </a:lnTo>
                <a:lnTo>
                  <a:pt x="75454" y="141202"/>
                </a:lnTo>
                <a:lnTo>
                  <a:pt x="73196" y="146637"/>
                </a:lnTo>
                <a:lnTo>
                  <a:pt x="65711" y="149808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37" name="object 37"/>
          <p:cNvSpPr/>
          <p:nvPr/>
        </p:nvSpPr>
        <p:spPr>
          <a:xfrm>
            <a:off x="72652" y="1238791"/>
            <a:ext cx="558344" cy="562964"/>
          </a:xfrm>
          <a:custGeom>
            <a:avLst/>
            <a:gdLst/>
            <a:ahLst/>
            <a:cxnLst/>
            <a:rect l="l" t="t" r="r" b="b"/>
            <a:pathLst>
              <a:path w="920750" h="928369">
                <a:moveTo>
                  <a:pt x="0" y="387457"/>
                </a:moveTo>
                <a:lnTo>
                  <a:pt x="15647" y="351218"/>
                </a:lnTo>
                <a:lnTo>
                  <a:pt x="42441" y="304782"/>
                </a:lnTo>
                <a:lnTo>
                  <a:pt x="64329" y="269859"/>
                </a:lnTo>
                <a:lnTo>
                  <a:pt x="87658" y="234053"/>
                </a:lnTo>
                <a:lnTo>
                  <a:pt x="110903" y="199324"/>
                </a:lnTo>
                <a:lnTo>
                  <a:pt x="132537" y="167634"/>
                </a:lnTo>
                <a:lnTo>
                  <a:pt x="173548" y="108972"/>
                </a:lnTo>
                <a:lnTo>
                  <a:pt x="447997" y="0"/>
                </a:lnTo>
                <a:lnTo>
                  <a:pt x="649798" y="32288"/>
                </a:lnTo>
                <a:lnTo>
                  <a:pt x="862986" y="238125"/>
                </a:lnTo>
                <a:lnTo>
                  <a:pt x="250232" y="238125"/>
                </a:lnTo>
                <a:lnTo>
                  <a:pt x="222611" y="252251"/>
                </a:lnTo>
                <a:lnTo>
                  <a:pt x="171527" y="279316"/>
                </a:lnTo>
                <a:lnTo>
                  <a:pt x="124696" y="305252"/>
                </a:lnTo>
                <a:lnTo>
                  <a:pt x="76558" y="333475"/>
                </a:lnTo>
                <a:lnTo>
                  <a:pt x="32505" y="361699"/>
                </a:lnTo>
                <a:lnTo>
                  <a:pt x="8071" y="379385"/>
                </a:lnTo>
                <a:lnTo>
                  <a:pt x="0" y="387457"/>
                </a:lnTo>
                <a:close/>
              </a:path>
              <a:path w="920750" h="928369">
                <a:moveTo>
                  <a:pt x="573114" y="928284"/>
                </a:moveTo>
                <a:lnTo>
                  <a:pt x="569078" y="924247"/>
                </a:lnTo>
                <a:lnTo>
                  <a:pt x="573114" y="916175"/>
                </a:lnTo>
                <a:lnTo>
                  <a:pt x="577611" y="907658"/>
                </a:lnTo>
                <a:lnTo>
                  <a:pt x="582578" y="896835"/>
                </a:lnTo>
                <a:lnTo>
                  <a:pt x="599688" y="853066"/>
                </a:lnTo>
                <a:lnTo>
                  <a:pt x="617994" y="800067"/>
                </a:lnTo>
                <a:lnTo>
                  <a:pt x="630123" y="762807"/>
                </a:lnTo>
                <a:lnTo>
                  <a:pt x="646537" y="710382"/>
                </a:lnTo>
                <a:lnTo>
                  <a:pt x="665942" y="645762"/>
                </a:lnTo>
                <a:lnTo>
                  <a:pt x="669978" y="383421"/>
                </a:lnTo>
                <a:lnTo>
                  <a:pt x="512574" y="246197"/>
                </a:lnTo>
                <a:lnTo>
                  <a:pt x="250232" y="238125"/>
                </a:lnTo>
                <a:lnTo>
                  <a:pt x="862986" y="238125"/>
                </a:lnTo>
                <a:lnTo>
                  <a:pt x="883887" y="258305"/>
                </a:lnTo>
                <a:lnTo>
                  <a:pt x="920211" y="476249"/>
                </a:lnTo>
                <a:lnTo>
                  <a:pt x="847563" y="722446"/>
                </a:lnTo>
                <a:lnTo>
                  <a:pt x="674825" y="853066"/>
                </a:lnTo>
                <a:lnTo>
                  <a:pt x="609324" y="901490"/>
                </a:lnTo>
                <a:lnTo>
                  <a:pt x="577150" y="924247"/>
                </a:lnTo>
                <a:lnTo>
                  <a:pt x="573114" y="928284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38" name="object 38"/>
          <p:cNvSpPr/>
          <p:nvPr/>
        </p:nvSpPr>
        <p:spPr>
          <a:xfrm>
            <a:off x="3384044" y="1427244"/>
            <a:ext cx="607246" cy="607246"/>
          </a:xfrm>
          <a:custGeom>
            <a:avLst/>
            <a:gdLst/>
            <a:ahLst/>
            <a:cxnLst/>
            <a:rect l="l" t="t" r="r" b="b"/>
            <a:pathLst>
              <a:path w="1001395" h="1001395">
                <a:moveTo>
                  <a:pt x="534872" y="351133"/>
                </a:moveTo>
                <a:lnTo>
                  <a:pt x="419745" y="351133"/>
                </a:lnTo>
                <a:lnTo>
                  <a:pt x="425709" y="334065"/>
                </a:lnTo>
                <a:lnTo>
                  <a:pt x="431498" y="316782"/>
                </a:lnTo>
                <a:lnTo>
                  <a:pt x="447871" y="263917"/>
                </a:lnTo>
                <a:lnTo>
                  <a:pt x="462882" y="210098"/>
                </a:lnTo>
                <a:lnTo>
                  <a:pt x="482228" y="133188"/>
                </a:lnTo>
                <a:lnTo>
                  <a:pt x="497495" y="67514"/>
                </a:lnTo>
                <a:lnTo>
                  <a:pt x="512573" y="0"/>
                </a:lnTo>
                <a:lnTo>
                  <a:pt x="513209" y="218"/>
                </a:lnTo>
                <a:lnTo>
                  <a:pt x="517295" y="52742"/>
                </a:lnTo>
                <a:lnTo>
                  <a:pt x="525833" y="216631"/>
                </a:lnTo>
                <a:lnTo>
                  <a:pt x="528573" y="263917"/>
                </a:lnTo>
                <a:lnTo>
                  <a:pt x="531613" y="310007"/>
                </a:lnTo>
                <a:lnTo>
                  <a:pt x="534872" y="351133"/>
                </a:lnTo>
                <a:close/>
              </a:path>
              <a:path w="1001395" h="1001395">
                <a:moveTo>
                  <a:pt x="0" y="633654"/>
                </a:moveTo>
                <a:lnTo>
                  <a:pt x="50377" y="605079"/>
                </a:lnTo>
                <a:lnTo>
                  <a:pt x="141606" y="552934"/>
                </a:lnTo>
                <a:lnTo>
                  <a:pt x="236674" y="497439"/>
                </a:lnTo>
                <a:lnTo>
                  <a:pt x="278042" y="472690"/>
                </a:lnTo>
                <a:lnTo>
                  <a:pt x="314894" y="450072"/>
                </a:lnTo>
                <a:lnTo>
                  <a:pt x="330952" y="439925"/>
                </a:lnTo>
                <a:lnTo>
                  <a:pt x="324194" y="429966"/>
                </a:lnTo>
                <a:lnTo>
                  <a:pt x="290689" y="385165"/>
                </a:lnTo>
                <a:lnTo>
                  <a:pt x="254310" y="338730"/>
                </a:lnTo>
                <a:lnTo>
                  <a:pt x="118115" y="168062"/>
                </a:lnTo>
                <a:lnTo>
                  <a:pt x="107906" y="155015"/>
                </a:lnTo>
                <a:lnTo>
                  <a:pt x="99960" y="144644"/>
                </a:lnTo>
                <a:lnTo>
                  <a:pt x="94591" y="137309"/>
                </a:lnTo>
                <a:lnTo>
                  <a:pt x="92109" y="133370"/>
                </a:lnTo>
                <a:lnTo>
                  <a:pt x="92827" y="133188"/>
                </a:lnTo>
                <a:lnTo>
                  <a:pt x="146882" y="171129"/>
                </a:lnTo>
                <a:lnTo>
                  <a:pt x="180800" y="194485"/>
                </a:lnTo>
                <a:lnTo>
                  <a:pt x="245185" y="237856"/>
                </a:lnTo>
                <a:lnTo>
                  <a:pt x="322941" y="288801"/>
                </a:lnTo>
                <a:lnTo>
                  <a:pt x="419745" y="351133"/>
                </a:lnTo>
                <a:lnTo>
                  <a:pt x="534872" y="351133"/>
                </a:lnTo>
                <a:lnTo>
                  <a:pt x="536789" y="371313"/>
                </a:lnTo>
                <a:lnTo>
                  <a:pt x="888257" y="371313"/>
                </a:lnTo>
                <a:lnTo>
                  <a:pt x="808105" y="394546"/>
                </a:lnTo>
                <a:lnTo>
                  <a:pt x="748406" y="412836"/>
                </a:lnTo>
                <a:lnTo>
                  <a:pt x="709313" y="425533"/>
                </a:lnTo>
                <a:lnTo>
                  <a:pt x="670559" y="438860"/>
                </a:lnTo>
                <a:lnTo>
                  <a:pt x="631951" y="453010"/>
                </a:lnTo>
                <a:lnTo>
                  <a:pt x="593294" y="468177"/>
                </a:lnTo>
                <a:lnTo>
                  <a:pt x="601596" y="487378"/>
                </a:lnTo>
                <a:lnTo>
                  <a:pt x="629723" y="552934"/>
                </a:lnTo>
                <a:lnTo>
                  <a:pt x="360971" y="552973"/>
                </a:lnTo>
                <a:lnTo>
                  <a:pt x="310998" y="559779"/>
                </a:lnTo>
                <a:lnTo>
                  <a:pt x="266190" y="568589"/>
                </a:lnTo>
                <a:lnTo>
                  <a:pt x="216200" y="579604"/>
                </a:lnTo>
                <a:lnTo>
                  <a:pt x="114428" y="604078"/>
                </a:lnTo>
                <a:lnTo>
                  <a:pt x="0" y="633654"/>
                </a:lnTo>
                <a:close/>
              </a:path>
              <a:path w="1001395" h="1001395">
                <a:moveTo>
                  <a:pt x="888257" y="371313"/>
                </a:moveTo>
                <a:lnTo>
                  <a:pt x="536789" y="371313"/>
                </a:lnTo>
                <a:lnTo>
                  <a:pt x="558875" y="369957"/>
                </a:lnTo>
                <a:lnTo>
                  <a:pt x="987169" y="339211"/>
                </a:lnTo>
                <a:lnTo>
                  <a:pt x="996544" y="338730"/>
                </a:lnTo>
                <a:lnTo>
                  <a:pt x="1000931" y="339025"/>
                </a:lnTo>
                <a:lnTo>
                  <a:pt x="888257" y="371313"/>
                </a:lnTo>
                <a:close/>
              </a:path>
              <a:path w="1001395" h="1001395">
                <a:moveTo>
                  <a:pt x="339764" y="1001106"/>
                </a:moveTo>
                <a:lnTo>
                  <a:pt x="339025" y="1000932"/>
                </a:lnTo>
                <a:lnTo>
                  <a:pt x="341594" y="977232"/>
                </a:lnTo>
                <a:lnTo>
                  <a:pt x="343634" y="957658"/>
                </a:lnTo>
                <a:lnTo>
                  <a:pt x="347807" y="914819"/>
                </a:lnTo>
                <a:lnTo>
                  <a:pt x="353355" y="850743"/>
                </a:lnTo>
                <a:lnTo>
                  <a:pt x="356651" y="807724"/>
                </a:lnTo>
                <a:lnTo>
                  <a:pt x="359732" y="763291"/>
                </a:lnTo>
                <a:lnTo>
                  <a:pt x="362491" y="719650"/>
                </a:lnTo>
                <a:lnTo>
                  <a:pt x="365133" y="674014"/>
                </a:lnTo>
                <a:lnTo>
                  <a:pt x="371313" y="552934"/>
                </a:lnTo>
                <a:lnTo>
                  <a:pt x="629739" y="552973"/>
                </a:lnTo>
                <a:lnTo>
                  <a:pt x="631454" y="556970"/>
                </a:lnTo>
                <a:lnTo>
                  <a:pt x="504502" y="556970"/>
                </a:lnTo>
                <a:lnTo>
                  <a:pt x="494258" y="584060"/>
                </a:lnTo>
                <a:lnTo>
                  <a:pt x="484176" y="611028"/>
                </a:lnTo>
                <a:lnTo>
                  <a:pt x="473057" y="641060"/>
                </a:lnTo>
                <a:lnTo>
                  <a:pt x="451403" y="700122"/>
                </a:lnTo>
                <a:lnTo>
                  <a:pt x="378674" y="900451"/>
                </a:lnTo>
                <a:lnTo>
                  <a:pt x="362563" y="944193"/>
                </a:lnTo>
                <a:lnTo>
                  <a:pt x="355799" y="962211"/>
                </a:lnTo>
                <a:lnTo>
                  <a:pt x="350035" y="977232"/>
                </a:lnTo>
                <a:lnTo>
                  <a:pt x="345372" y="988936"/>
                </a:lnTo>
                <a:lnTo>
                  <a:pt x="341914" y="997001"/>
                </a:lnTo>
                <a:lnTo>
                  <a:pt x="339764" y="1001106"/>
                </a:lnTo>
                <a:close/>
              </a:path>
              <a:path w="1001395" h="1001395">
                <a:moveTo>
                  <a:pt x="758770" y="855635"/>
                </a:moveTo>
                <a:lnTo>
                  <a:pt x="722446" y="815212"/>
                </a:lnTo>
                <a:lnTo>
                  <a:pt x="676242" y="763291"/>
                </a:lnTo>
                <a:lnTo>
                  <a:pt x="640717" y="722951"/>
                </a:lnTo>
                <a:lnTo>
                  <a:pt x="604465" y="681279"/>
                </a:lnTo>
                <a:lnTo>
                  <a:pt x="570103" y="641060"/>
                </a:lnTo>
                <a:lnTo>
                  <a:pt x="540244" y="605079"/>
                </a:lnTo>
                <a:lnTo>
                  <a:pt x="509623" y="565145"/>
                </a:lnTo>
                <a:lnTo>
                  <a:pt x="504502" y="556970"/>
                </a:lnTo>
                <a:lnTo>
                  <a:pt x="631454" y="556970"/>
                </a:lnTo>
                <a:lnTo>
                  <a:pt x="652175" y="605265"/>
                </a:lnTo>
                <a:lnTo>
                  <a:pt x="758770" y="855635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39" name="object 39"/>
          <p:cNvSpPr/>
          <p:nvPr/>
        </p:nvSpPr>
        <p:spPr>
          <a:xfrm>
            <a:off x="1836860" y="693045"/>
            <a:ext cx="402007" cy="421261"/>
          </a:xfrm>
          <a:custGeom>
            <a:avLst/>
            <a:gdLst/>
            <a:ahLst/>
            <a:cxnLst/>
            <a:rect l="l" t="t" r="r" b="b"/>
            <a:pathLst>
              <a:path w="662939" h="694689">
                <a:moveTo>
                  <a:pt x="438325" y="254212"/>
                </a:moveTo>
                <a:lnTo>
                  <a:pt x="283179" y="254212"/>
                </a:lnTo>
                <a:lnTo>
                  <a:pt x="279196" y="228567"/>
                </a:lnTo>
                <a:lnTo>
                  <a:pt x="276838" y="214975"/>
                </a:lnTo>
                <a:lnTo>
                  <a:pt x="269114" y="175332"/>
                </a:lnTo>
                <a:lnTo>
                  <a:pt x="257466" y="124057"/>
                </a:lnTo>
                <a:lnTo>
                  <a:pt x="247583" y="85371"/>
                </a:lnTo>
                <a:lnTo>
                  <a:pt x="237140" y="47726"/>
                </a:lnTo>
                <a:lnTo>
                  <a:pt x="222772" y="0"/>
                </a:lnTo>
                <a:lnTo>
                  <a:pt x="224306" y="2457"/>
                </a:lnTo>
                <a:lnTo>
                  <a:pt x="254388" y="52411"/>
                </a:lnTo>
                <a:lnTo>
                  <a:pt x="282701" y="99129"/>
                </a:lnTo>
                <a:lnTo>
                  <a:pt x="322563" y="163292"/>
                </a:lnTo>
                <a:lnTo>
                  <a:pt x="348066" y="202740"/>
                </a:lnTo>
                <a:lnTo>
                  <a:pt x="363899" y="225959"/>
                </a:lnTo>
                <a:lnTo>
                  <a:pt x="463765" y="225959"/>
                </a:lnTo>
                <a:lnTo>
                  <a:pt x="453799" y="236815"/>
                </a:lnTo>
                <a:lnTo>
                  <a:pt x="443942" y="247798"/>
                </a:lnTo>
                <a:lnTo>
                  <a:pt x="438325" y="254212"/>
                </a:lnTo>
                <a:close/>
              </a:path>
              <a:path w="662939" h="694689">
                <a:moveTo>
                  <a:pt x="463765" y="225959"/>
                </a:moveTo>
                <a:lnTo>
                  <a:pt x="363899" y="225959"/>
                </a:lnTo>
                <a:lnTo>
                  <a:pt x="420036" y="189458"/>
                </a:lnTo>
                <a:lnTo>
                  <a:pt x="537448" y="113455"/>
                </a:lnTo>
                <a:lnTo>
                  <a:pt x="601732" y="72683"/>
                </a:lnTo>
                <a:lnTo>
                  <a:pt x="636767" y="51930"/>
                </a:lnTo>
                <a:lnTo>
                  <a:pt x="639120" y="51110"/>
                </a:lnTo>
                <a:lnTo>
                  <a:pt x="638349" y="52411"/>
                </a:lnTo>
                <a:lnTo>
                  <a:pt x="626330" y="64372"/>
                </a:lnTo>
                <a:lnTo>
                  <a:pt x="602815" y="87495"/>
                </a:lnTo>
                <a:lnTo>
                  <a:pt x="524943" y="163292"/>
                </a:lnTo>
                <a:lnTo>
                  <a:pt x="504385" y="183759"/>
                </a:lnTo>
                <a:lnTo>
                  <a:pt x="494074" y="194213"/>
                </a:lnTo>
                <a:lnTo>
                  <a:pt x="483866" y="204718"/>
                </a:lnTo>
                <a:lnTo>
                  <a:pt x="473468" y="215608"/>
                </a:lnTo>
                <a:lnTo>
                  <a:pt x="463765" y="225959"/>
                </a:lnTo>
                <a:close/>
              </a:path>
              <a:path w="662939" h="694689">
                <a:moveTo>
                  <a:pt x="109631" y="577093"/>
                </a:moveTo>
                <a:lnTo>
                  <a:pt x="133387" y="541023"/>
                </a:lnTo>
                <a:lnTo>
                  <a:pt x="157933" y="503169"/>
                </a:lnTo>
                <a:lnTo>
                  <a:pt x="196085" y="442978"/>
                </a:lnTo>
                <a:lnTo>
                  <a:pt x="224318" y="396796"/>
                </a:lnTo>
                <a:lnTo>
                  <a:pt x="248410" y="355082"/>
                </a:lnTo>
                <a:lnTo>
                  <a:pt x="254927" y="343004"/>
                </a:lnTo>
                <a:lnTo>
                  <a:pt x="246958" y="338878"/>
                </a:lnTo>
                <a:lnTo>
                  <a:pt x="236583" y="333846"/>
                </a:lnTo>
                <a:lnTo>
                  <a:pt x="224120" y="328034"/>
                </a:lnTo>
                <a:lnTo>
                  <a:pt x="194198" y="314563"/>
                </a:lnTo>
                <a:lnTo>
                  <a:pt x="27324" y="242541"/>
                </a:lnTo>
                <a:lnTo>
                  <a:pt x="8309" y="234159"/>
                </a:lnTo>
                <a:lnTo>
                  <a:pt x="2656" y="231525"/>
                </a:lnTo>
                <a:lnTo>
                  <a:pt x="0" y="230096"/>
                </a:lnTo>
                <a:lnTo>
                  <a:pt x="658" y="229996"/>
                </a:lnTo>
                <a:lnTo>
                  <a:pt x="62587" y="236389"/>
                </a:lnTo>
                <a:lnTo>
                  <a:pt x="132989" y="242545"/>
                </a:lnTo>
                <a:lnTo>
                  <a:pt x="283179" y="254212"/>
                </a:lnTo>
                <a:lnTo>
                  <a:pt x="438325" y="254212"/>
                </a:lnTo>
                <a:lnTo>
                  <a:pt x="434157" y="258970"/>
                </a:lnTo>
                <a:lnTo>
                  <a:pt x="424440" y="270356"/>
                </a:lnTo>
                <a:lnTo>
                  <a:pt x="449742" y="289285"/>
                </a:lnTo>
                <a:lnTo>
                  <a:pt x="509693" y="335376"/>
                </a:lnTo>
                <a:lnTo>
                  <a:pt x="534976" y="355112"/>
                </a:lnTo>
                <a:lnTo>
                  <a:pt x="400224" y="355112"/>
                </a:lnTo>
                <a:lnTo>
                  <a:pt x="406895" y="399508"/>
                </a:lnTo>
                <a:lnTo>
                  <a:pt x="315467" y="399508"/>
                </a:lnTo>
                <a:lnTo>
                  <a:pt x="309058" y="402981"/>
                </a:lnTo>
                <a:lnTo>
                  <a:pt x="267981" y="434067"/>
                </a:lnTo>
                <a:lnTo>
                  <a:pt x="227321" y="468992"/>
                </a:lnTo>
                <a:lnTo>
                  <a:pt x="185026" y="506969"/>
                </a:lnTo>
                <a:lnTo>
                  <a:pt x="136685" y="551616"/>
                </a:lnTo>
                <a:lnTo>
                  <a:pt x="109631" y="577093"/>
                </a:lnTo>
                <a:close/>
              </a:path>
              <a:path w="662939" h="694689">
                <a:moveTo>
                  <a:pt x="662565" y="456012"/>
                </a:moveTo>
                <a:lnTo>
                  <a:pt x="579520" y="426307"/>
                </a:lnTo>
                <a:lnTo>
                  <a:pt x="488462" y="392493"/>
                </a:lnTo>
                <a:lnTo>
                  <a:pt x="439906" y="373355"/>
                </a:lnTo>
                <a:lnTo>
                  <a:pt x="400224" y="355112"/>
                </a:lnTo>
                <a:lnTo>
                  <a:pt x="534976" y="355112"/>
                </a:lnTo>
                <a:lnTo>
                  <a:pt x="591416" y="399508"/>
                </a:lnTo>
                <a:lnTo>
                  <a:pt x="662565" y="456012"/>
                </a:lnTo>
                <a:close/>
              </a:path>
              <a:path w="662939" h="694689">
                <a:moveTo>
                  <a:pt x="448656" y="694137"/>
                </a:moveTo>
                <a:lnTo>
                  <a:pt x="424343" y="636761"/>
                </a:lnTo>
                <a:lnTo>
                  <a:pt x="399449" y="579967"/>
                </a:lnTo>
                <a:lnTo>
                  <a:pt x="373392" y="522397"/>
                </a:lnTo>
                <a:lnTo>
                  <a:pt x="338302" y="447279"/>
                </a:lnTo>
                <a:lnTo>
                  <a:pt x="315467" y="399508"/>
                </a:lnTo>
                <a:lnTo>
                  <a:pt x="406895" y="399508"/>
                </a:lnTo>
                <a:lnTo>
                  <a:pt x="427152" y="534311"/>
                </a:lnTo>
                <a:lnTo>
                  <a:pt x="439163" y="616646"/>
                </a:lnTo>
                <a:lnTo>
                  <a:pt x="447106" y="674765"/>
                </a:lnTo>
                <a:lnTo>
                  <a:pt x="448826" y="690202"/>
                </a:lnTo>
                <a:lnTo>
                  <a:pt x="448656" y="694137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40" name="object 40"/>
          <p:cNvSpPr/>
          <p:nvPr>
            <p:custDataLst>
              <p:tags r:id="rId11"/>
            </p:custDataLst>
          </p:nvPr>
        </p:nvSpPr>
        <p:spPr>
          <a:xfrm>
            <a:off x="3332647" y="3791476"/>
            <a:ext cx="607246" cy="607246"/>
          </a:xfrm>
          <a:custGeom>
            <a:avLst/>
            <a:gdLst/>
            <a:ahLst/>
            <a:cxnLst/>
            <a:rect l="l" t="t" r="r" b="b"/>
            <a:pathLst>
              <a:path w="1001395" h="1001395">
                <a:moveTo>
                  <a:pt x="534873" y="351133"/>
                </a:moveTo>
                <a:lnTo>
                  <a:pt x="419745" y="351133"/>
                </a:lnTo>
                <a:lnTo>
                  <a:pt x="425709" y="334065"/>
                </a:lnTo>
                <a:lnTo>
                  <a:pt x="431498" y="316782"/>
                </a:lnTo>
                <a:lnTo>
                  <a:pt x="447871" y="263917"/>
                </a:lnTo>
                <a:lnTo>
                  <a:pt x="462882" y="210098"/>
                </a:lnTo>
                <a:lnTo>
                  <a:pt x="482228" y="133188"/>
                </a:lnTo>
                <a:lnTo>
                  <a:pt x="497495" y="67514"/>
                </a:lnTo>
                <a:lnTo>
                  <a:pt x="512574" y="0"/>
                </a:lnTo>
                <a:lnTo>
                  <a:pt x="513209" y="218"/>
                </a:lnTo>
                <a:lnTo>
                  <a:pt x="517296" y="52742"/>
                </a:lnTo>
                <a:lnTo>
                  <a:pt x="525834" y="216630"/>
                </a:lnTo>
                <a:lnTo>
                  <a:pt x="528573" y="263917"/>
                </a:lnTo>
                <a:lnTo>
                  <a:pt x="531614" y="310007"/>
                </a:lnTo>
                <a:lnTo>
                  <a:pt x="534873" y="351133"/>
                </a:lnTo>
                <a:close/>
              </a:path>
              <a:path w="1001395" h="1001395">
                <a:moveTo>
                  <a:pt x="0" y="633654"/>
                </a:moveTo>
                <a:lnTo>
                  <a:pt x="50378" y="605079"/>
                </a:lnTo>
                <a:lnTo>
                  <a:pt x="141607" y="552934"/>
                </a:lnTo>
                <a:lnTo>
                  <a:pt x="236674" y="497439"/>
                </a:lnTo>
                <a:lnTo>
                  <a:pt x="278042" y="472690"/>
                </a:lnTo>
                <a:lnTo>
                  <a:pt x="314894" y="450072"/>
                </a:lnTo>
                <a:lnTo>
                  <a:pt x="330953" y="439925"/>
                </a:lnTo>
                <a:lnTo>
                  <a:pt x="324194" y="429966"/>
                </a:lnTo>
                <a:lnTo>
                  <a:pt x="290690" y="385165"/>
                </a:lnTo>
                <a:lnTo>
                  <a:pt x="254310" y="338730"/>
                </a:lnTo>
                <a:lnTo>
                  <a:pt x="118116" y="168062"/>
                </a:lnTo>
                <a:lnTo>
                  <a:pt x="107906" y="155015"/>
                </a:lnTo>
                <a:lnTo>
                  <a:pt x="99961" y="144643"/>
                </a:lnTo>
                <a:lnTo>
                  <a:pt x="94592" y="137308"/>
                </a:lnTo>
                <a:lnTo>
                  <a:pt x="92110" y="133370"/>
                </a:lnTo>
                <a:lnTo>
                  <a:pt x="92828" y="133188"/>
                </a:lnTo>
                <a:lnTo>
                  <a:pt x="146883" y="171128"/>
                </a:lnTo>
                <a:lnTo>
                  <a:pt x="180800" y="194485"/>
                </a:lnTo>
                <a:lnTo>
                  <a:pt x="245185" y="237856"/>
                </a:lnTo>
                <a:lnTo>
                  <a:pt x="322941" y="288801"/>
                </a:lnTo>
                <a:lnTo>
                  <a:pt x="419745" y="351133"/>
                </a:lnTo>
                <a:lnTo>
                  <a:pt x="534873" y="351133"/>
                </a:lnTo>
                <a:lnTo>
                  <a:pt x="536790" y="371313"/>
                </a:lnTo>
                <a:lnTo>
                  <a:pt x="888256" y="371313"/>
                </a:lnTo>
                <a:lnTo>
                  <a:pt x="808105" y="394546"/>
                </a:lnTo>
                <a:lnTo>
                  <a:pt x="748406" y="412835"/>
                </a:lnTo>
                <a:lnTo>
                  <a:pt x="709313" y="425533"/>
                </a:lnTo>
                <a:lnTo>
                  <a:pt x="670559" y="438860"/>
                </a:lnTo>
                <a:lnTo>
                  <a:pt x="631951" y="453010"/>
                </a:lnTo>
                <a:lnTo>
                  <a:pt x="593294" y="468177"/>
                </a:lnTo>
                <a:lnTo>
                  <a:pt x="601597" y="487378"/>
                </a:lnTo>
                <a:lnTo>
                  <a:pt x="629723" y="552934"/>
                </a:lnTo>
                <a:lnTo>
                  <a:pt x="360972" y="552972"/>
                </a:lnTo>
                <a:lnTo>
                  <a:pt x="310999" y="559779"/>
                </a:lnTo>
                <a:lnTo>
                  <a:pt x="266191" y="568589"/>
                </a:lnTo>
                <a:lnTo>
                  <a:pt x="216201" y="579604"/>
                </a:lnTo>
                <a:lnTo>
                  <a:pt x="114429" y="604078"/>
                </a:lnTo>
                <a:lnTo>
                  <a:pt x="0" y="633654"/>
                </a:lnTo>
                <a:close/>
              </a:path>
              <a:path w="1001395" h="1001395">
                <a:moveTo>
                  <a:pt x="888256" y="371313"/>
                </a:moveTo>
                <a:lnTo>
                  <a:pt x="536790" y="371313"/>
                </a:lnTo>
                <a:lnTo>
                  <a:pt x="985626" y="339211"/>
                </a:lnTo>
                <a:lnTo>
                  <a:pt x="995455" y="338730"/>
                </a:lnTo>
                <a:lnTo>
                  <a:pt x="1000932" y="339025"/>
                </a:lnTo>
                <a:lnTo>
                  <a:pt x="888256" y="371313"/>
                </a:lnTo>
                <a:close/>
              </a:path>
              <a:path w="1001395" h="1001395">
                <a:moveTo>
                  <a:pt x="339764" y="1001106"/>
                </a:moveTo>
                <a:lnTo>
                  <a:pt x="339025" y="1000931"/>
                </a:lnTo>
                <a:lnTo>
                  <a:pt x="341594" y="977232"/>
                </a:lnTo>
                <a:lnTo>
                  <a:pt x="343634" y="957657"/>
                </a:lnTo>
                <a:lnTo>
                  <a:pt x="347807" y="914819"/>
                </a:lnTo>
                <a:lnTo>
                  <a:pt x="353356" y="850743"/>
                </a:lnTo>
                <a:lnTo>
                  <a:pt x="356651" y="807723"/>
                </a:lnTo>
                <a:lnTo>
                  <a:pt x="359733" y="763291"/>
                </a:lnTo>
                <a:lnTo>
                  <a:pt x="362491" y="719649"/>
                </a:lnTo>
                <a:lnTo>
                  <a:pt x="365133" y="674014"/>
                </a:lnTo>
                <a:lnTo>
                  <a:pt x="371313" y="552934"/>
                </a:lnTo>
                <a:lnTo>
                  <a:pt x="629740" y="552972"/>
                </a:lnTo>
                <a:lnTo>
                  <a:pt x="631455" y="556969"/>
                </a:lnTo>
                <a:lnTo>
                  <a:pt x="504502" y="556969"/>
                </a:lnTo>
                <a:lnTo>
                  <a:pt x="494258" y="584059"/>
                </a:lnTo>
                <a:lnTo>
                  <a:pt x="484176" y="611028"/>
                </a:lnTo>
                <a:lnTo>
                  <a:pt x="473057" y="641060"/>
                </a:lnTo>
                <a:lnTo>
                  <a:pt x="451403" y="700122"/>
                </a:lnTo>
                <a:lnTo>
                  <a:pt x="378674" y="900451"/>
                </a:lnTo>
                <a:lnTo>
                  <a:pt x="362563" y="944193"/>
                </a:lnTo>
                <a:lnTo>
                  <a:pt x="355799" y="962211"/>
                </a:lnTo>
                <a:lnTo>
                  <a:pt x="350035" y="977232"/>
                </a:lnTo>
                <a:lnTo>
                  <a:pt x="345372" y="988935"/>
                </a:lnTo>
                <a:lnTo>
                  <a:pt x="341914" y="997000"/>
                </a:lnTo>
                <a:lnTo>
                  <a:pt x="339764" y="1001106"/>
                </a:lnTo>
                <a:close/>
              </a:path>
              <a:path w="1001395" h="1001395">
                <a:moveTo>
                  <a:pt x="758771" y="855635"/>
                </a:moveTo>
                <a:lnTo>
                  <a:pt x="722447" y="815212"/>
                </a:lnTo>
                <a:lnTo>
                  <a:pt x="676242" y="763291"/>
                </a:lnTo>
                <a:lnTo>
                  <a:pt x="640717" y="722951"/>
                </a:lnTo>
                <a:lnTo>
                  <a:pt x="604466" y="681279"/>
                </a:lnTo>
                <a:lnTo>
                  <a:pt x="570103" y="641060"/>
                </a:lnTo>
                <a:lnTo>
                  <a:pt x="540245" y="605079"/>
                </a:lnTo>
                <a:lnTo>
                  <a:pt x="509623" y="565145"/>
                </a:lnTo>
                <a:lnTo>
                  <a:pt x="504502" y="556969"/>
                </a:lnTo>
                <a:lnTo>
                  <a:pt x="631455" y="556969"/>
                </a:lnTo>
                <a:lnTo>
                  <a:pt x="652175" y="605265"/>
                </a:lnTo>
                <a:lnTo>
                  <a:pt x="758771" y="855635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41" name="object 41"/>
          <p:cNvSpPr/>
          <p:nvPr/>
        </p:nvSpPr>
        <p:spPr>
          <a:xfrm>
            <a:off x="2622889" y="1001389"/>
            <a:ext cx="291879" cy="296500"/>
          </a:xfrm>
          <a:custGeom>
            <a:avLst/>
            <a:gdLst/>
            <a:ahLst/>
            <a:cxnLst/>
            <a:rect l="l" t="t" r="r" b="b"/>
            <a:pathLst>
              <a:path w="481329" h="488950">
                <a:moveTo>
                  <a:pt x="246197" y="488358"/>
                </a:moveTo>
                <a:lnTo>
                  <a:pt x="238124" y="488358"/>
                </a:lnTo>
                <a:lnTo>
                  <a:pt x="235729" y="458944"/>
                </a:lnTo>
                <a:lnTo>
                  <a:pt x="235013" y="446255"/>
                </a:lnTo>
                <a:lnTo>
                  <a:pt x="234593" y="435639"/>
                </a:lnTo>
                <a:lnTo>
                  <a:pt x="234289" y="422978"/>
                </a:lnTo>
                <a:lnTo>
                  <a:pt x="233735" y="379985"/>
                </a:lnTo>
                <a:lnTo>
                  <a:pt x="232820" y="369360"/>
                </a:lnTo>
                <a:lnTo>
                  <a:pt x="220684" y="330237"/>
                </a:lnTo>
                <a:lnTo>
                  <a:pt x="197181" y="297044"/>
                </a:lnTo>
                <a:lnTo>
                  <a:pt x="164142" y="271973"/>
                </a:lnTo>
                <a:lnTo>
                  <a:pt x="123398" y="257216"/>
                </a:lnTo>
                <a:lnTo>
                  <a:pt x="80170" y="253793"/>
                </a:lnTo>
                <a:lnTo>
                  <a:pt x="29414" y="250919"/>
                </a:lnTo>
                <a:lnTo>
                  <a:pt x="16725" y="250422"/>
                </a:lnTo>
                <a:lnTo>
                  <a:pt x="4036" y="250233"/>
                </a:lnTo>
                <a:lnTo>
                  <a:pt x="0" y="250233"/>
                </a:lnTo>
                <a:lnTo>
                  <a:pt x="0" y="242161"/>
                </a:lnTo>
                <a:lnTo>
                  <a:pt x="7017" y="242149"/>
                </a:lnTo>
                <a:lnTo>
                  <a:pt x="18780" y="241907"/>
                </a:lnTo>
                <a:lnTo>
                  <a:pt x="30648" y="241409"/>
                </a:lnTo>
                <a:lnTo>
                  <a:pt x="80847" y="238440"/>
                </a:lnTo>
                <a:lnTo>
                  <a:pt x="94498" y="237850"/>
                </a:lnTo>
                <a:lnTo>
                  <a:pt x="135610" y="231960"/>
                </a:lnTo>
                <a:lnTo>
                  <a:pt x="171964" y="214748"/>
                </a:lnTo>
                <a:lnTo>
                  <a:pt x="201760" y="187709"/>
                </a:lnTo>
                <a:lnTo>
                  <a:pt x="222918" y="151851"/>
                </a:lnTo>
                <a:lnTo>
                  <a:pt x="233357" y="108183"/>
                </a:lnTo>
                <a:lnTo>
                  <a:pt x="234295" y="65950"/>
                </a:lnTo>
                <a:lnTo>
                  <a:pt x="234584" y="53278"/>
                </a:lnTo>
                <a:lnTo>
                  <a:pt x="235097" y="40213"/>
                </a:lnTo>
                <a:lnTo>
                  <a:pt x="235828" y="27886"/>
                </a:lnTo>
                <a:lnTo>
                  <a:pt x="236848" y="15654"/>
                </a:lnTo>
                <a:lnTo>
                  <a:pt x="238124" y="4036"/>
                </a:lnTo>
                <a:lnTo>
                  <a:pt x="238124" y="0"/>
                </a:lnTo>
                <a:lnTo>
                  <a:pt x="242161" y="0"/>
                </a:lnTo>
                <a:lnTo>
                  <a:pt x="242342" y="16226"/>
                </a:lnTo>
                <a:lnTo>
                  <a:pt x="242803" y="28464"/>
                </a:lnTo>
                <a:lnTo>
                  <a:pt x="243455" y="40799"/>
                </a:lnTo>
                <a:lnTo>
                  <a:pt x="244954" y="65950"/>
                </a:lnTo>
                <a:lnTo>
                  <a:pt x="245608" y="78863"/>
                </a:lnTo>
                <a:lnTo>
                  <a:pt x="246064" y="91434"/>
                </a:lnTo>
                <a:lnTo>
                  <a:pt x="246260" y="104960"/>
                </a:lnTo>
                <a:lnTo>
                  <a:pt x="247458" y="118945"/>
                </a:lnTo>
                <a:lnTo>
                  <a:pt x="259584" y="158083"/>
                </a:lnTo>
                <a:lnTo>
                  <a:pt x="283084" y="191284"/>
                </a:lnTo>
                <a:lnTo>
                  <a:pt x="316127" y="216352"/>
                </a:lnTo>
                <a:lnTo>
                  <a:pt x="356879" y="231089"/>
                </a:lnTo>
                <a:lnTo>
                  <a:pt x="412805" y="234254"/>
                </a:lnTo>
                <a:lnTo>
                  <a:pt x="425494" y="234524"/>
                </a:lnTo>
                <a:lnTo>
                  <a:pt x="438183" y="234991"/>
                </a:lnTo>
                <a:lnTo>
                  <a:pt x="450872" y="235711"/>
                </a:lnTo>
                <a:lnTo>
                  <a:pt x="463561" y="236737"/>
                </a:lnTo>
                <a:lnTo>
                  <a:pt x="476250" y="238125"/>
                </a:lnTo>
                <a:lnTo>
                  <a:pt x="480285" y="238125"/>
                </a:lnTo>
                <a:lnTo>
                  <a:pt x="480285" y="242161"/>
                </a:lnTo>
                <a:lnTo>
                  <a:pt x="480858" y="246627"/>
                </a:lnTo>
                <a:lnTo>
                  <a:pt x="456676" y="249467"/>
                </a:lnTo>
                <a:lnTo>
                  <a:pt x="418583" y="252950"/>
                </a:lnTo>
                <a:lnTo>
                  <a:pt x="379304" y="254555"/>
                </a:lnTo>
                <a:lnTo>
                  <a:pt x="365323" y="256393"/>
                </a:lnTo>
                <a:lnTo>
                  <a:pt x="326200" y="269432"/>
                </a:lnTo>
                <a:lnTo>
                  <a:pt x="293008" y="292757"/>
                </a:lnTo>
                <a:lnTo>
                  <a:pt x="267937" y="325087"/>
                </a:lnTo>
                <a:lnTo>
                  <a:pt x="253180" y="365139"/>
                </a:lnTo>
                <a:lnTo>
                  <a:pt x="249663" y="410074"/>
                </a:lnTo>
                <a:lnTo>
                  <a:pt x="248995" y="422978"/>
                </a:lnTo>
                <a:lnTo>
                  <a:pt x="247476" y="448107"/>
                </a:lnTo>
                <a:lnTo>
                  <a:pt x="246825" y="460429"/>
                </a:lnTo>
                <a:lnTo>
                  <a:pt x="246387" y="471633"/>
                </a:lnTo>
                <a:lnTo>
                  <a:pt x="246197" y="488358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42" name="object 42"/>
          <p:cNvSpPr/>
          <p:nvPr>
            <p:custDataLst>
              <p:tags r:id="rId12"/>
            </p:custDataLst>
          </p:nvPr>
        </p:nvSpPr>
        <p:spPr>
          <a:xfrm>
            <a:off x="3552918" y="2739074"/>
            <a:ext cx="291879" cy="296500"/>
          </a:xfrm>
          <a:custGeom>
            <a:avLst/>
            <a:gdLst/>
            <a:ahLst/>
            <a:cxnLst/>
            <a:rect l="l" t="t" r="r" b="b"/>
            <a:pathLst>
              <a:path w="481329" h="488950">
                <a:moveTo>
                  <a:pt x="246197" y="488358"/>
                </a:moveTo>
                <a:lnTo>
                  <a:pt x="238124" y="488358"/>
                </a:lnTo>
                <a:lnTo>
                  <a:pt x="235729" y="458944"/>
                </a:lnTo>
                <a:lnTo>
                  <a:pt x="235013" y="446255"/>
                </a:lnTo>
                <a:lnTo>
                  <a:pt x="234593" y="435639"/>
                </a:lnTo>
                <a:lnTo>
                  <a:pt x="234289" y="422978"/>
                </a:lnTo>
                <a:lnTo>
                  <a:pt x="233735" y="379985"/>
                </a:lnTo>
                <a:lnTo>
                  <a:pt x="232820" y="369360"/>
                </a:lnTo>
                <a:lnTo>
                  <a:pt x="220684" y="330237"/>
                </a:lnTo>
                <a:lnTo>
                  <a:pt x="197181" y="297044"/>
                </a:lnTo>
                <a:lnTo>
                  <a:pt x="164142" y="271973"/>
                </a:lnTo>
                <a:lnTo>
                  <a:pt x="123398" y="257216"/>
                </a:lnTo>
                <a:lnTo>
                  <a:pt x="80170" y="253793"/>
                </a:lnTo>
                <a:lnTo>
                  <a:pt x="29414" y="250919"/>
                </a:lnTo>
                <a:lnTo>
                  <a:pt x="16725" y="250422"/>
                </a:lnTo>
                <a:lnTo>
                  <a:pt x="4036" y="250233"/>
                </a:lnTo>
                <a:lnTo>
                  <a:pt x="0" y="250233"/>
                </a:lnTo>
                <a:lnTo>
                  <a:pt x="0" y="242161"/>
                </a:lnTo>
                <a:lnTo>
                  <a:pt x="7017" y="242149"/>
                </a:lnTo>
                <a:lnTo>
                  <a:pt x="18780" y="241907"/>
                </a:lnTo>
                <a:lnTo>
                  <a:pt x="30648" y="241409"/>
                </a:lnTo>
                <a:lnTo>
                  <a:pt x="80847" y="238440"/>
                </a:lnTo>
                <a:lnTo>
                  <a:pt x="94498" y="237850"/>
                </a:lnTo>
                <a:lnTo>
                  <a:pt x="135610" y="231960"/>
                </a:lnTo>
                <a:lnTo>
                  <a:pt x="171964" y="214748"/>
                </a:lnTo>
                <a:lnTo>
                  <a:pt x="201760" y="187709"/>
                </a:lnTo>
                <a:lnTo>
                  <a:pt x="222918" y="151851"/>
                </a:lnTo>
                <a:lnTo>
                  <a:pt x="233357" y="108183"/>
                </a:lnTo>
                <a:lnTo>
                  <a:pt x="234295" y="65950"/>
                </a:lnTo>
                <a:lnTo>
                  <a:pt x="234584" y="53278"/>
                </a:lnTo>
                <a:lnTo>
                  <a:pt x="235097" y="40213"/>
                </a:lnTo>
                <a:lnTo>
                  <a:pt x="235828" y="27886"/>
                </a:lnTo>
                <a:lnTo>
                  <a:pt x="236848" y="15654"/>
                </a:lnTo>
                <a:lnTo>
                  <a:pt x="238124" y="4035"/>
                </a:lnTo>
                <a:lnTo>
                  <a:pt x="238124" y="0"/>
                </a:lnTo>
                <a:lnTo>
                  <a:pt x="242161" y="0"/>
                </a:lnTo>
                <a:lnTo>
                  <a:pt x="242342" y="16226"/>
                </a:lnTo>
                <a:lnTo>
                  <a:pt x="242803" y="28464"/>
                </a:lnTo>
                <a:lnTo>
                  <a:pt x="243455" y="40799"/>
                </a:lnTo>
                <a:lnTo>
                  <a:pt x="244954" y="65950"/>
                </a:lnTo>
                <a:lnTo>
                  <a:pt x="245608" y="78863"/>
                </a:lnTo>
                <a:lnTo>
                  <a:pt x="246064" y="91434"/>
                </a:lnTo>
                <a:lnTo>
                  <a:pt x="246260" y="104960"/>
                </a:lnTo>
                <a:lnTo>
                  <a:pt x="247458" y="118945"/>
                </a:lnTo>
                <a:lnTo>
                  <a:pt x="259584" y="158083"/>
                </a:lnTo>
                <a:lnTo>
                  <a:pt x="283084" y="191284"/>
                </a:lnTo>
                <a:lnTo>
                  <a:pt x="316127" y="216352"/>
                </a:lnTo>
                <a:lnTo>
                  <a:pt x="356879" y="231089"/>
                </a:lnTo>
                <a:lnTo>
                  <a:pt x="412805" y="234254"/>
                </a:lnTo>
                <a:lnTo>
                  <a:pt x="425494" y="234524"/>
                </a:lnTo>
                <a:lnTo>
                  <a:pt x="438183" y="234991"/>
                </a:lnTo>
                <a:lnTo>
                  <a:pt x="450872" y="235711"/>
                </a:lnTo>
                <a:lnTo>
                  <a:pt x="463561" y="236737"/>
                </a:lnTo>
                <a:lnTo>
                  <a:pt x="476250" y="238125"/>
                </a:lnTo>
                <a:lnTo>
                  <a:pt x="480285" y="238125"/>
                </a:lnTo>
                <a:lnTo>
                  <a:pt x="480285" y="242161"/>
                </a:lnTo>
                <a:lnTo>
                  <a:pt x="480858" y="246627"/>
                </a:lnTo>
                <a:lnTo>
                  <a:pt x="456676" y="249467"/>
                </a:lnTo>
                <a:lnTo>
                  <a:pt x="418583" y="252950"/>
                </a:lnTo>
                <a:lnTo>
                  <a:pt x="379304" y="254555"/>
                </a:lnTo>
                <a:lnTo>
                  <a:pt x="365323" y="256393"/>
                </a:lnTo>
                <a:lnTo>
                  <a:pt x="326200" y="269432"/>
                </a:lnTo>
                <a:lnTo>
                  <a:pt x="293008" y="292757"/>
                </a:lnTo>
                <a:lnTo>
                  <a:pt x="267937" y="325087"/>
                </a:lnTo>
                <a:lnTo>
                  <a:pt x="253180" y="365139"/>
                </a:lnTo>
                <a:lnTo>
                  <a:pt x="249663" y="410074"/>
                </a:lnTo>
                <a:lnTo>
                  <a:pt x="248995" y="422978"/>
                </a:lnTo>
                <a:lnTo>
                  <a:pt x="247476" y="448107"/>
                </a:lnTo>
                <a:lnTo>
                  <a:pt x="246825" y="460429"/>
                </a:lnTo>
                <a:lnTo>
                  <a:pt x="246387" y="471633"/>
                </a:lnTo>
                <a:lnTo>
                  <a:pt x="246197" y="488358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43" name="object 43"/>
          <p:cNvSpPr/>
          <p:nvPr/>
        </p:nvSpPr>
        <p:spPr>
          <a:xfrm>
            <a:off x="67757" y="3404779"/>
            <a:ext cx="291879" cy="296500"/>
          </a:xfrm>
          <a:custGeom>
            <a:avLst/>
            <a:gdLst/>
            <a:ahLst/>
            <a:cxnLst/>
            <a:rect l="l" t="t" r="r" b="b"/>
            <a:pathLst>
              <a:path w="481330" h="488950">
                <a:moveTo>
                  <a:pt x="246196" y="488357"/>
                </a:moveTo>
                <a:lnTo>
                  <a:pt x="238125" y="488357"/>
                </a:lnTo>
                <a:lnTo>
                  <a:pt x="235729" y="458944"/>
                </a:lnTo>
                <a:lnTo>
                  <a:pt x="235013" y="446255"/>
                </a:lnTo>
                <a:lnTo>
                  <a:pt x="234593" y="435639"/>
                </a:lnTo>
                <a:lnTo>
                  <a:pt x="234289" y="422977"/>
                </a:lnTo>
                <a:lnTo>
                  <a:pt x="233735" y="379985"/>
                </a:lnTo>
                <a:lnTo>
                  <a:pt x="232820" y="369359"/>
                </a:lnTo>
                <a:lnTo>
                  <a:pt x="220684" y="330236"/>
                </a:lnTo>
                <a:lnTo>
                  <a:pt x="197181" y="297044"/>
                </a:lnTo>
                <a:lnTo>
                  <a:pt x="164142" y="271973"/>
                </a:lnTo>
                <a:lnTo>
                  <a:pt x="123398" y="257216"/>
                </a:lnTo>
                <a:lnTo>
                  <a:pt x="80170" y="253793"/>
                </a:lnTo>
                <a:lnTo>
                  <a:pt x="29414" y="250918"/>
                </a:lnTo>
                <a:lnTo>
                  <a:pt x="16725" y="250422"/>
                </a:lnTo>
                <a:lnTo>
                  <a:pt x="4035" y="250232"/>
                </a:lnTo>
                <a:lnTo>
                  <a:pt x="0" y="250232"/>
                </a:lnTo>
                <a:lnTo>
                  <a:pt x="0" y="242161"/>
                </a:lnTo>
                <a:lnTo>
                  <a:pt x="7018" y="242149"/>
                </a:lnTo>
                <a:lnTo>
                  <a:pt x="18780" y="241907"/>
                </a:lnTo>
                <a:lnTo>
                  <a:pt x="30648" y="241409"/>
                </a:lnTo>
                <a:lnTo>
                  <a:pt x="80848" y="238440"/>
                </a:lnTo>
                <a:lnTo>
                  <a:pt x="94499" y="237850"/>
                </a:lnTo>
                <a:lnTo>
                  <a:pt x="135610" y="231960"/>
                </a:lnTo>
                <a:lnTo>
                  <a:pt x="171964" y="214747"/>
                </a:lnTo>
                <a:lnTo>
                  <a:pt x="201761" y="187708"/>
                </a:lnTo>
                <a:lnTo>
                  <a:pt x="222919" y="151851"/>
                </a:lnTo>
                <a:lnTo>
                  <a:pt x="233357" y="108183"/>
                </a:lnTo>
                <a:lnTo>
                  <a:pt x="234295" y="65950"/>
                </a:lnTo>
                <a:lnTo>
                  <a:pt x="234584" y="53278"/>
                </a:lnTo>
                <a:lnTo>
                  <a:pt x="235097" y="40213"/>
                </a:lnTo>
                <a:lnTo>
                  <a:pt x="235828" y="27886"/>
                </a:lnTo>
                <a:lnTo>
                  <a:pt x="236848" y="15654"/>
                </a:lnTo>
                <a:lnTo>
                  <a:pt x="238125" y="4035"/>
                </a:lnTo>
                <a:lnTo>
                  <a:pt x="238125" y="0"/>
                </a:lnTo>
                <a:lnTo>
                  <a:pt x="242161" y="0"/>
                </a:lnTo>
                <a:lnTo>
                  <a:pt x="242342" y="16225"/>
                </a:lnTo>
                <a:lnTo>
                  <a:pt x="242803" y="28464"/>
                </a:lnTo>
                <a:lnTo>
                  <a:pt x="243455" y="40799"/>
                </a:lnTo>
                <a:lnTo>
                  <a:pt x="244953" y="65950"/>
                </a:lnTo>
                <a:lnTo>
                  <a:pt x="245608" y="78863"/>
                </a:lnTo>
                <a:lnTo>
                  <a:pt x="246063" y="91434"/>
                </a:lnTo>
                <a:lnTo>
                  <a:pt x="246260" y="104960"/>
                </a:lnTo>
                <a:lnTo>
                  <a:pt x="247457" y="118946"/>
                </a:lnTo>
                <a:lnTo>
                  <a:pt x="259583" y="158083"/>
                </a:lnTo>
                <a:lnTo>
                  <a:pt x="283084" y="191284"/>
                </a:lnTo>
                <a:lnTo>
                  <a:pt x="316126" y="216352"/>
                </a:lnTo>
                <a:lnTo>
                  <a:pt x="356879" y="231089"/>
                </a:lnTo>
                <a:lnTo>
                  <a:pt x="412805" y="234254"/>
                </a:lnTo>
                <a:lnTo>
                  <a:pt x="425494" y="234524"/>
                </a:lnTo>
                <a:lnTo>
                  <a:pt x="438183" y="234991"/>
                </a:lnTo>
                <a:lnTo>
                  <a:pt x="450872" y="235711"/>
                </a:lnTo>
                <a:lnTo>
                  <a:pt x="463561" y="236737"/>
                </a:lnTo>
                <a:lnTo>
                  <a:pt x="476250" y="238124"/>
                </a:lnTo>
                <a:lnTo>
                  <a:pt x="480286" y="238124"/>
                </a:lnTo>
                <a:lnTo>
                  <a:pt x="480286" y="242161"/>
                </a:lnTo>
                <a:lnTo>
                  <a:pt x="480858" y="246627"/>
                </a:lnTo>
                <a:lnTo>
                  <a:pt x="456676" y="249467"/>
                </a:lnTo>
                <a:lnTo>
                  <a:pt x="418583" y="252950"/>
                </a:lnTo>
                <a:lnTo>
                  <a:pt x="379304" y="254555"/>
                </a:lnTo>
                <a:lnTo>
                  <a:pt x="365324" y="256393"/>
                </a:lnTo>
                <a:lnTo>
                  <a:pt x="326201" y="269431"/>
                </a:lnTo>
                <a:lnTo>
                  <a:pt x="293008" y="292757"/>
                </a:lnTo>
                <a:lnTo>
                  <a:pt x="267937" y="325086"/>
                </a:lnTo>
                <a:lnTo>
                  <a:pt x="253180" y="365139"/>
                </a:lnTo>
                <a:lnTo>
                  <a:pt x="249663" y="410073"/>
                </a:lnTo>
                <a:lnTo>
                  <a:pt x="248995" y="422977"/>
                </a:lnTo>
                <a:lnTo>
                  <a:pt x="247475" y="448106"/>
                </a:lnTo>
                <a:lnTo>
                  <a:pt x="246824" y="460428"/>
                </a:lnTo>
                <a:lnTo>
                  <a:pt x="246386" y="471633"/>
                </a:lnTo>
                <a:lnTo>
                  <a:pt x="246196" y="488357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44" name="object 44"/>
          <p:cNvSpPr/>
          <p:nvPr>
            <p:custDataLst>
              <p:tags r:id="rId13"/>
            </p:custDataLst>
          </p:nvPr>
        </p:nvSpPr>
        <p:spPr>
          <a:xfrm>
            <a:off x="3016928" y="4491444"/>
            <a:ext cx="291879" cy="296500"/>
          </a:xfrm>
          <a:custGeom>
            <a:avLst/>
            <a:gdLst/>
            <a:ahLst/>
            <a:cxnLst/>
            <a:rect l="l" t="t" r="r" b="b"/>
            <a:pathLst>
              <a:path w="481329" h="488950">
                <a:moveTo>
                  <a:pt x="246196" y="488358"/>
                </a:moveTo>
                <a:lnTo>
                  <a:pt x="238124" y="488358"/>
                </a:lnTo>
                <a:lnTo>
                  <a:pt x="235729" y="458943"/>
                </a:lnTo>
                <a:lnTo>
                  <a:pt x="235012" y="446255"/>
                </a:lnTo>
                <a:lnTo>
                  <a:pt x="234592" y="435639"/>
                </a:lnTo>
                <a:lnTo>
                  <a:pt x="234288" y="422978"/>
                </a:lnTo>
                <a:lnTo>
                  <a:pt x="233734" y="379985"/>
                </a:lnTo>
                <a:lnTo>
                  <a:pt x="232820" y="369360"/>
                </a:lnTo>
                <a:lnTo>
                  <a:pt x="220683" y="330236"/>
                </a:lnTo>
                <a:lnTo>
                  <a:pt x="197180" y="297044"/>
                </a:lnTo>
                <a:lnTo>
                  <a:pt x="164141" y="271973"/>
                </a:lnTo>
                <a:lnTo>
                  <a:pt x="123397" y="257216"/>
                </a:lnTo>
                <a:lnTo>
                  <a:pt x="80169" y="253793"/>
                </a:lnTo>
                <a:lnTo>
                  <a:pt x="29413" y="250918"/>
                </a:lnTo>
                <a:lnTo>
                  <a:pt x="16724" y="250422"/>
                </a:lnTo>
                <a:lnTo>
                  <a:pt x="4035" y="250232"/>
                </a:lnTo>
                <a:lnTo>
                  <a:pt x="0" y="250232"/>
                </a:lnTo>
                <a:lnTo>
                  <a:pt x="0" y="242161"/>
                </a:lnTo>
                <a:lnTo>
                  <a:pt x="7017" y="242149"/>
                </a:lnTo>
                <a:lnTo>
                  <a:pt x="18780" y="241907"/>
                </a:lnTo>
                <a:lnTo>
                  <a:pt x="30648" y="241409"/>
                </a:lnTo>
                <a:lnTo>
                  <a:pt x="80847" y="238440"/>
                </a:lnTo>
                <a:lnTo>
                  <a:pt x="94498" y="237850"/>
                </a:lnTo>
                <a:lnTo>
                  <a:pt x="135609" y="231961"/>
                </a:lnTo>
                <a:lnTo>
                  <a:pt x="171963" y="214748"/>
                </a:lnTo>
                <a:lnTo>
                  <a:pt x="201760" y="187709"/>
                </a:lnTo>
                <a:lnTo>
                  <a:pt x="222918" y="151851"/>
                </a:lnTo>
                <a:lnTo>
                  <a:pt x="233356" y="108183"/>
                </a:lnTo>
                <a:lnTo>
                  <a:pt x="234294" y="65950"/>
                </a:lnTo>
                <a:lnTo>
                  <a:pt x="234583" y="53278"/>
                </a:lnTo>
                <a:lnTo>
                  <a:pt x="235096" y="40213"/>
                </a:lnTo>
                <a:lnTo>
                  <a:pt x="235828" y="27886"/>
                </a:lnTo>
                <a:lnTo>
                  <a:pt x="236848" y="15654"/>
                </a:lnTo>
                <a:lnTo>
                  <a:pt x="238124" y="4036"/>
                </a:lnTo>
                <a:lnTo>
                  <a:pt x="238124" y="0"/>
                </a:lnTo>
                <a:lnTo>
                  <a:pt x="242161" y="0"/>
                </a:lnTo>
                <a:lnTo>
                  <a:pt x="242342" y="16226"/>
                </a:lnTo>
                <a:lnTo>
                  <a:pt x="242803" y="28464"/>
                </a:lnTo>
                <a:lnTo>
                  <a:pt x="243455" y="40799"/>
                </a:lnTo>
                <a:lnTo>
                  <a:pt x="244953" y="65950"/>
                </a:lnTo>
                <a:lnTo>
                  <a:pt x="245608" y="78863"/>
                </a:lnTo>
                <a:lnTo>
                  <a:pt x="246063" y="91434"/>
                </a:lnTo>
                <a:lnTo>
                  <a:pt x="246259" y="104960"/>
                </a:lnTo>
                <a:lnTo>
                  <a:pt x="247457" y="118945"/>
                </a:lnTo>
                <a:lnTo>
                  <a:pt x="259583" y="158083"/>
                </a:lnTo>
                <a:lnTo>
                  <a:pt x="283083" y="191284"/>
                </a:lnTo>
                <a:lnTo>
                  <a:pt x="316126" y="216351"/>
                </a:lnTo>
                <a:lnTo>
                  <a:pt x="356879" y="231089"/>
                </a:lnTo>
                <a:lnTo>
                  <a:pt x="412804" y="234254"/>
                </a:lnTo>
                <a:lnTo>
                  <a:pt x="425493" y="234524"/>
                </a:lnTo>
                <a:lnTo>
                  <a:pt x="438182" y="234991"/>
                </a:lnTo>
                <a:lnTo>
                  <a:pt x="450871" y="235711"/>
                </a:lnTo>
                <a:lnTo>
                  <a:pt x="463560" y="236737"/>
                </a:lnTo>
                <a:lnTo>
                  <a:pt x="476249" y="238125"/>
                </a:lnTo>
                <a:lnTo>
                  <a:pt x="480285" y="238125"/>
                </a:lnTo>
                <a:lnTo>
                  <a:pt x="480285" y="242161"/>
                </a:lnTo>
                <a:lnTo>
                  <a:pt x="480858" y="246627"/>
                </a:lnTo>
                <a:lnTo>
                  <a:pt x="456676" y="249467"/>
                </a:lnTo>
                <a:lnTo>
                  <a:pt x="418582" y="252950"/>
                </a:lnTo>
                <a:lnTo>
                  <a:pt x="379303" y="254554"/>
                </a:lnTo>
                <a:lnTo>
                  <a:pt x="365323" y="256393"/>
                </a:lnTo>
                <a:lnTo>
                  <a:pt x="326200" y="269432"/>
                </a:lnTo>
                <a:lnTo>
                  <a:pt x="293007" y="292757"/>
                </a:lnTo>
                <a:lnTo>
                  <a:pt x="267937" y="325087"/>
                </a:lnTo>
                <a:lnTo>
                  <a:pt x="253180" y="365139"/>
                </a:lnTo>
                <a:lnTo>
                  <a:pt x="249662" y="410074"/>
                </a:lnTo>
                <a:lnTo>
                  <a:pt x="248994" y="422978"/>
                </a:lnTo>
                <a:lnTo>
                  <a:pt x="247475" y="448106"/>
                </a:lnTo>
                <a:lnTo>
                  <a:pt x="246824" y="460428"/>
                </a:lnTo>
                <a:lnTo>
                  <a:pt x="246386" y="471632"/>
                </a:lnTo>
                <a:lnTo>
                  <a:pt x="246196" y="488358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45" name="object 45"/>
          <p:cNvSpPr/>
          <p:nvPr>
            <p:custDataLst>
              <p:tags r:id="rId14"/>
            </p:custDataLst>
          </p:nvPr>
        </p:nvSpPr>
        <p:spPr>
          <a:xfrm>
            <a:off x="3112696" y="3218801"/>
            <a:ext cx="43127" cy="43897"/>
          </a:xfrm>
          <a:custGeom>
            <a:avLst/>
            <a:gdLst/>
            <a:ahLst/>
            <a:cxnLst/>
            <a:rect l="l" t="t" r="r" b="b"/>
            <a:pathLst>
              <a:path w="71120" h="72389">
                <a:moveTo>
                  <a:pt x="30863" y="72081"/>
                </a:moveTo>
                <a:lnTo>
                  <a:pt x="20391" y="67604"/>
                </a:lnTo>
                <a:lnTo>
                  <a:pt x="7682" y="57640"/>
                </a:lnTo>
                <a:lnTo>
                  <a:pt x="1633" y="46649"/>
                </a:lnTo>
                <a:lnTo>
                  <a:pt x="0" y="32341"/>
                </a:lnTo>
                <a:lnTo>
                  <a:pt x="5496" y="20152"/>
                </a:lnTo>
                <a:lnTo>
                  <a:pt x="13141" y="9610"/>
                </a:lnTo>
                <a:lnTo>
                  <a:pt x="23903" y="2375"/>
                </a:lnTo>
                <a:lnTo>
                  <a:pt x="37297" y="0"/>
                </a:lnTo>
                <a:lnTo>
                  <a:pt x="48656" y="3366"/>
                </a:lnTo>
                <a:lnTo>
                  <a:pt x="60015" y="12061"/>
                </a:lnTo>
                <a:lnTo>
                  <a:pt x="64063" y="17085"/>
                </a:lnTo>
                <a:lnTo>
                  <a:pt x="68232" y="27922"/>
                </a:lnTo>
                <a:lnTo>
                  <a:pt x="71061" y="42058"/>
                </a:lnTo>
                <a:lnTo>
                  <a:pt x="65119" y="53770"/>
                </a:lnTo>
                <a:lnTo>
                  <a:pt x="56671" y="64858"/>
                </a:lnTo>
                <a:lnTo>
                  <a:pt x="45573" y="70554"/>
                </a:lnTo>
                <a:lnTo>
                  <a:pt x="30863" y="72081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46" name="object 46"/>
          <p:cNvSpPr/>
          <p:nvPr>
            <p:custDataLst>
              <p:tags r:id="rId15"/>
            </p:custDataLst>
          </p:nvPr>
        </p:nvSpPr>
        <p:spPr>
          <a:xfrm>
            <a:off x="3829479" y="2075842"/>
            <a:ext cx="63921" cy="63536"/>
          </a:xfrm>
          <a:custGeom>
            <a:avLst/>
            <a:gdLst/>
            <a:ahLst/>
            <a:cxnLst/>
            <a:rect l="l" t="t" r="r" b="b"/>
            <a:pathLst>
              <a:path w="105410" h="104775">
                <a:moveTo>
                  <a:pt x="48366" y="104718"/>
                </a:moveTo>
                <a:lnTo>
                  <a:pt x="5996" y="75638"/>
                </a:lnTo>
                <a:lnTo>
                  <a:pt x="0" y="52427"/>
                </a:lnTo>
                <a:lnTo>
                  <a:pt x="0" y="36283"/>
                </a:lnTo>
                <a:lnTo>
                  <a:pt x="4035" y="32247"/>
                </a:lnTo>
                <a:lnTo>
                  <a:pt x="8072" y="24174"/>
                </a:lnTo>
                <a:lnTo>
                  <a:pt x="42043" y="1216"/>
                </a:lnTo>
                <a:lnTo>
                  <a:pt x="54457" y="0"/>
                </a:lnTo>
                <a:lnTo>
                  <a:pt x="68374" y="2734"/>
                </a:lnTo>
                <a:lnTo>
                  <a:pt x="79819" y="8629"/>
                </a:lnTo>
                <a:lnTo>
                  <a:pt x="88792" y="16103"/>
                </a:lnTo>
                <a:lnTo>
                  <a:pt x="90258" y="17129"/>
                </a:lnTo>
                <a:lnTo>
                  <a:pt x="98939" y="26423"/>
                </a:lnTo>
                <a:lnTo>
                  <a:pt x="103568" y="38189"/>
                </a:lnTo>
                <a:lnTo>
                  <a:pt x="104936" y="52427"/>
                </a:lnTo>
                <a:lnTo>
                  <a:pt x="104936" y="68571"/>
                </a:lnTo>
                <a:lnTo>
                  <a:pt x="100477" y="73439"/>
                </a:lnTo>
                <a:lnTo>
                  <a:pt x="93999" y="83037"/>
                </a:lnTo>
                <a:lnTo>
                  <a:pt x="84204" y="92953"/>
                </a:lnTo>
                <a:lnTo>
                  <a:pt x="73332" y="99974"/>
                </a:lnTo>
                <a:lnTo>
                  <a:pt x="61589" y="103704"/>
                </a:lnTo>
                <a:lnTo>
                  <a:pt x="48366" y="104718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47" name="object 47"/>
          <p:cNvSpPr/>
          <p:nvPr/>
        </p:nvSpPr>
        <p:spPr>
          <a:xfrm>
            <a:off x="239131" y="2528594"/>
            <a:ext cx="41587" cy="43897"/>
          </a:xfrm>
          <a:custGeom>
            <a:avLst/>
            <a:gdLst/>
            <a:ahLst/>
            <a:cxnLst/>
            <a:rect l="l" t="t" r="r" b="b"/>
            <a:pathLst>
              <a:path w="68579" h="72389">
                <a:moveTo>
                  <a:pt x="28556" y="71990"/>
                </a:moveTo>
                <a:lnTo>
                  <a:pt x="16621" y="67612"/>
                </a:lnTo>
                <a:lnTo>
                  <a:pt x="7884" y="59981"/>
                </a:lnTo>
                <a:lnTo>
                  <a:pt x="2343" y="50103"/>
                </a:lnTo>
                <a:lnTo>
                  <a:pt x="0" y="38985"/>
                </a:lnTo>
                <a:lnTo>
                  <a:pt x="853" y="27633"/>
                </a:lnTo>
                <a:lnTo>
                  <a:pt x="4903" y="17052"/>
                </a:lnTo>
                <a:lnTo>
                  <a:pt x="12151" y="8249"/>
                </a:lnTo>
                <a:lnTo>
                  <a:pt x="22595" y="2230"/>
                </a:lnTo>
                <a:lnTo>
                  <a:pt x="36237" y="0"/>
                </a:lnTo>
                <a:lnTo>
                  <a:pt x="47614" y="1916"/>
                </a:lnTo>
                <a:lnTo>
                  <a:pt x="57087" y="7576"/>
                </a:lnTo>
                <a:lnTo>
                  <a:pt x="63772" y="16022"/>
                </a:lnTo>
                <a:lnTo>
                  <a:pt x="67622" y="26287"/>
                </a:lnTo>
                <a:lnTo>
                  <a:pt x="68590" y="37407"/>
                </a:lnTo>
                <a:lnTo>
                  <a:pt x="66629" y="48414"/>
                </a:lnTo>
                <a:lnTo>
                  <a:pt x="61692" y="58342"/>
                </a:lnTo>
                <a:lnTo>
                  <a:pt x="53732" y="66225"/>
                </a:lnTo>
                <a:lnTo>
                  <a:pt x="42702" y="71096"/>
                </a:lnTo>
                <a:lnTo>
                  <a:pt x="28556" y="71990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48" name="object 48"/>
          <p:cNvSpPr/>
          <p:nvPr/>
        </p:nvSpPr>
        <p:spPr>
          <a:xfrm>
            <a:off x="3214605" y="1258370"/>
            <a:ext cx="25029" cy="26184"/>
          </a:xfrm>
          <a:custGeom>
            <a:avLst/>
            <a:gdLst/>
            <a:ahLst/>
            <a:cxnLst/>
            <a:rect l="l" t="t" r="r" b="b"/>
            <a:pathLst>
              <a:path w="41275" h="43180">
                <a:moveTo>
                  <a:pt x="12399" y="42733"/>
                </a:moveTo>
                <a:lnTo>
                  <a:pt x="3552" y="35192"/>
                </a:lnTo>
                <a:lnTo>
                  <a:pt x="0" y="24207"/>
                </a:lnTo>
                <a:lnTo>
                  <a:pt x="1742" y="12719"/>
                </a:lnTo>
                <a:lnTo>
                  <a:pt x="8779" y="3669"/>
                </a:lnTo>
                <a:lnTo>
                  <a:pt x="21111" y="0"/>
                </a:lnTo>
                <a:lnTo>
                  <a:pt x="28793" y="1374"/>
                </a:lnTo>
                <a:lnTo>
                  <a:pt x="36898" y="7519"/>
                </a:lnTo>
                <a:lnTo>
                  <a:pt x="40903" y="16724"/>
                </a:lnTo>
                <a:lnTo>
                  <a:pt x="40631" y="26919"/>
                </a:lnTo>
                <a:lnTo>
                  <a:pt x="35907" y="36032"/>
                </a:lnTo>
                <a:lnTo>
                  <a:pt x="26555" y="41994"/>
                </a:lnTo>
                <a:lnTo>
                  <a:pt x="12399" y="42733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49" name="object 49"/>
          <p:cNvSpPr/>
          <p:nvPr>
            <p:custDataLst>
              <p:tags r:id="rId16"/>
            </p:custDataLst>
          </p:nvPr>
        </p:nvSpPr>
        <p:spPr>
          <a:xfrm>
            <a:off x="3374254" y="3387672"/>
            <a:ext cx="63921" cy="63536"/>
          </a:xfrm>
          <a:custGeom>
            <a:avLst/>
            <a:gdLst/>
            <a:ahLst/>
            <a:cxnLst/>
            <a:rect l="l" t="t" r="r" b="b"/>
            <a:pathLst>
              <a:path w="105410" h="104775">
                <a:moveTo>
                  <a:pt x="48366" y="104717"/>
                </a:moveTo>
                <a:lnTo>
                  <a:pt x="5996" y="75637"/>
                </a:lnTo>
                <a:lnTo>
                  <a:pt x="0" y="52426"/>
                </a:lnTo>
                <a:lnTo>
                  <a:pt x="0" y="36282"/>
                </a:lnTo>
                <a:lnTo>
                  <a:pt x="4036" y="32246"/>
                </a:lnTo>
                <a:lnTo>
                  <a:pt x="8071" y="24174"/>
                </a:lnTo>
                <a:lnTo>
                  <a:pt x="42043" y="1216"/>
                </a:lnTo>
                <a:lnTo>
                  <a:pt x="54457" y="0"/>
                </a:lnTo>
                <a:lnTo>
                  <a:pt x="68374" y="2734"/>
                </a:lnTo>
                <a:lnTo>
                  <a:pt x="100936" y="39980"/>
                </a:lnTo>
                <a:lnTo>
                  <a:pt x="104936" y="52426"/>
                </a:lnTo>
                <a:lnTo>
                  <a:pt x="104936" y="68571"/>
                </a:lnTo>
                <a:lnTo>
                  <a:pt x="100477" y="73438"/>
                </a:lnTo>
                <a:lnTo>
                  <a:pt x="93999" y="83037"/>
                </a:lnTo>
                <a:lnTo>
                  <a:pt x="84204" y="92953"/>
                </a:lnTo>
                <a:lnTo>
                  <a:pt x="73333" y="99974"/>
                </a:lnTo>
                <a:lnTo>
                  <a:pt x="61589" y="103704"/>
                </a:lnTo>
                <a:lnTo>
                  <a:pt x="48366" y="104717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50" name="object 50"/>
          <p:cNvSpPr/>
          <p:nvPr/>
        </p:nvSpPr>
        <p:spPr>
          <a:xfrm>
            <a:off x="968148" y="1140893"/>
            <a:ext cx="54294" cy="53909"/>
          </a:xfrm>
          <a:custGeom>
            <a:avLst/>
            <a:gdLst/>
            <a:ahLst/>
            <a:cxnLst/>
            <a:rect l="l" t="t" r="r" b="b"/>
            <a:pathLst>
              <a:path w="89535" h="88900">
                <a:moveTo>
                  <a:pt x="41031" y="88624"/>
                </a:moveTo>
                <a:lnTo>
                  <a:pt x="8147" y="67995"/>
                </a:lnTo>
                <a:lnTo>
                  <a:pt x="0" y="38944"/>
                </a:lnTo>
                <a:lnTo>
                  <a:pt x="2551" y="26554"/>
                </a:lnTo>
                <a:lnTo>
                  <a:pt x="9380" y="15853"/>
                </a:lnTo>
                <a:lnTo>
                  <a:pt x="19417" y="7453"/>
                </a:lnTo>
                <a:lnTo>
                  <a:pt x="31593" y="1965"/>
                </a:lnTo>
                <a:lnTo>
                  <a:pt x="44839" y="0"/>
                </a:lnTo>
                <a:lnTo>
                  <a:pt x="50567" y="383"/>
                </a:lnTo>
                <a:lnTo>
                  <a:pt x="81918" y="22176"/>
                </a:lnTo>
                <a:lnTo>
                  <a:pt x="89541" y="52593"/>
                </a:lnTo>
                <a:lnTo>
                  <a:pt x="86142" y="64190"/>
                </a:lnTo>
                <a:lnTo>
                  <a:pt x="78780" y="74134"/>
                </a:lnTo>
                <a:lnTo>
                  <a:pt x="68266" y="81882"/>
                </a:lnTo>
                <a:lnTo>
                  <a:pt x="55412" y="86893"/>
                </a:lnTo>
                <a:lnTo>
                  <a:pt x="41031" y="88624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51" name="object 51"/>
          <p:cNvSpPr/>
          <p:nvPr/>
        </p:nvSpPr>
        <p:spPr>
          <a:xfrm>
            <a:off x="1402957" y="1309767"/>
            <a:ext cx="26184" cy="29265"/>
          </a:xfrm>
          <a:custGeom>
            <a:avLst/>
            <a:gdLst/>
            <a:ahLst/>
            <a:cxnLst/>
            <a:rect l="l" t="t" r="r" b="b"/>
            <a:pathLst>
              <a:path w="43180" h="48260">
                <a:moveTo>
                  <a:pt x="18191" y="48032"/>
                </a:moveTo>
                <a:lnTo>
                  <a:pt x="8283" y="42709"/>
                </a:lnTo>
                <a:lnTo>
                  <a:pt x="1459" y="31556"/>
                </a:lnTo>
                <a:lnTo>
                  <a:pt x="0" y="15041"/>
                </a:lnTo>
                <a:lnTo>
                  <a:pt x="9147" y="4377"/>
                </a:lnTo>
                <a:lnTo>
                  <a:pt x="22000" y="0"/>
                </a:lnTo>
                <a:lnTo>
                  <a:pt x="27457" y="832"/>
                </a:lnTo>
                <a:lnTo>
                  <a:pt x="36508" y="6781"/>
                </a:lnTo>
                <a:lnTo>
                  <a:pt x="42321" y="18345"/>
                </a:lnTo>
                <a:lnTo>
                  <a:pt x="42788" y="35399"/>
                </a:lnTo>
                <a:lnTo>
                  <a:pt x="32797" y="44584"/>
                </a:lnTo>
                <a:lnTo>
                  <a:pt x="18191" y="48032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52" name="object 52"/>
          <p:cNvSpPr/>
          <p:nvPr/>
        </p:nvSpPr>
        <p:spPr>
          <a:xfrm>
            <a:off x="1298833" y="1554732"/>
            <a:ext cx="48903" cy="48133"/>
          </a:xfrm>
          <a:custGeom>
            <a:avLst/>
            <a:gdLst/>
            <a:ahLst/>
            <a:cxnLst/>
            <a:rect l="l" t="t" r="r" b="b"/>
            <a:pathLst>
              <a:path w="80644" h="79375">
                <a:moveTo>
                  <a:pt x="30055" y="79064"/>
                </a:moveTo>
                <a:lnTo>
                  <a:pt x="19425" y="73825"/>
                </a:lnTo>
                <a:lnTo>
                  <a:pt x="7772" y="63418"/>
                </a:lnTo>
                <a:lnTo>
                  <a:pt x="1932" y="52663"/>
                </a:lnTo>
                <a:lnTo>
                  <a:pt x="0" y="38999"/>
                </a:lnTo>
                <a:lnTo>
                  <a:pt x="1906" y="29788"/>
                </a:lnTo>
                <a:lnTo>
                  <a:pt x="7972" y="18511"/>
                </a:lnTo>
                <a:lnTo>
                  <a:pt x="19691" y="5534"/>
                </a:lnTo>
                <a:lnTo>
                  <a:pt x="30622" y="1208"/>
                </a:lnTo>
                <a:lnTo>
                  <a:pt x="46304" y="0"/>
                </a:lnTo>
                <a:lnTo>
                  <a:pt x="58302" y="3804"/>
                </a:lnTo>
                <a:lnTo>
                  <a:pt x="68592" y="11743"/>
                </a:lnTo>
                <a:lnTo>
                  <a:pt x="74836" y="19417"/>
                </a:lnTo>
                <a:lnTo>
                  <a:pt x="79062" y="30336"/>
                </a:lnTo>
                <a:lnTo>
                  <a:pt x="80064" y="46003"/>
                </a:lnTo>
                <a:lnTo>
                  <a:pt x="75782" y="57882"/>
                </a:lnTo>
                <a:lnTo>
                  <a:pt x="66985" y="69796"/>
                </a:lnTo>
                <a:lnTo>
                  <a:pt x="58681" y="75593"/>
                </a:lnTo>
                <a:lnTo>
                  <a:pt x="47235" y="78760"/>
                </a:lnTo>
                <a:lnTo>
                  <a:pt x="30055" y="79064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53" name="object 53"/>
          <p:cNvSpPr/>
          <p:nvPr/>
        </p:nvSpPr>
        <p:spPr>
          <a:xfrm>
            <a:off x="2872528" y="1706762"/>
            <a:ext cx="53909" cy="53524"/>
          </a:xfrm>
          <a:custGeom>
            <a:avLst/>
            <a:gdLst/>
            <a:ahLst/>
            <a:cxnLst/>
            <a:rect l="l" t="t" r="r" b="b"/>
            <a:pathLst>
              <a:path w="88900" h="88264">
                <a:moveTo>
                  <a:pt x="40676" y="87817"/>
                </a:moveTo>
                <a:lnTo>
                  <a:pt x="6569" y="68698"/>
                </a:lnTo>
                <a:lnTo>
                  <a:pt x="0" y="43555"/>
                </a:lnTo>
                <a:lnTo>
                  <a:pt x="0" y="31447"/>
                </a:lnTo>
                <a:lnTo>
                  <a:pt x="4036" y="27411"/>
                </a:lnTo>
                <a:lnTo>
                  <a:pt x="4036" y="19339"/>
                </a:lnTo>
                <a:lnTo>
                  <a:pt x="37342" y="480"/>
                </a:lnTo>
                <a:lnTo>
                  <a:pt x="53891" y="0"/>
                </a:lnTo>
                <a:lnTo>
                  <a:pt x="66325" y="3991"/>
                </a:lnTo>
                <a:lnTo>
                  <a:pt x="76684" y="11267"/>
                </a:lnTo>
                <a:lnTo>
                  <a:pt x="82223" y="18413"/>
                </a:lnTo>
                <a:lnTo>
                  <a:pt x="87149" y="30379"/>
                </a:lnTo>
                <a:lnTo>
                  <a:pt x="88791" y="43555"/>
                </a:lnTo>
                <a:lnTo>
                  <a:pt x="88791" y="55664"/>
                </a:lnTo>
                <a:lnTo>
                  <a:pt x="84584" y="62369"/>
                </a:lnTo>
                <a:lnTo>
                  <a:pt x="80057" y="71311"/>
                </a:lnTo>
                <a:lnTo>
                  <a:pt x="67316" y="82546"/>
                </a:lnTo>
                <a:lnTo>
                  <a:pt x="55276" y="86562"/>
                </a:lnTo>
                <a:lnTo>
                  <a:pt x="40676" y="87817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54" name="object 54"/>
          <p:cNvSpPr/>
          <p:nvPr/>
        </p:nvSpPr>
        <p:spPr>
          <a:xfrm>
            <a:off x="855887" y="2122318"/>
            <a:ext cx="41972" cy="43897"/>
          </a:xfrm>
          <a:custGeom>
            <a:avLst/>
            <a:gdLst/>
            <a:ahLst/>
            <a:cxnLst/>
            <a:rect l="l" t="t" r="r" b="b"/>
            <a:pathLst>
              <a:path w="69215" h="72389">
                <a:moveTo>
                  <a:pt x="28556" y="71990"/>
                </a:moveTo>
                <a:lnTo>
                  <a:pt x="16621" y="67611"/>
                </a:lnTo>
                <a:lnTo>
                  <a:pt x="7884" y="59980"/>
                </a:lnTo>
                <a:lnTo>
                  <a:pt x="2343" y="50103"/>
                </a:lnTo>
                <a:lnTo>
                  <a:pt x="0" y="38985"/>
                </a:lnTo>
                <a:lnTo>
                  <a:pt x="853" y="27633"/>
                </a:lnTo>
                <a:lnTo>
                  <a:pt x="4903" y="17052"/>
                </a:lnTo>
                <a:lnTo>
                  <a:pt x="12151" y="8249"/>
                </a:lnTo>
                <a:lnTo>
                  <a:pt x="22595" y="2230"/>
                </a:lnTo>
                <a:lnTo>
                  <a:pt x="36237" y="0"/>
                </a:lnTo>
                <a:lnTo>
                  <a:pt x="43354" y="673"/>
                </a:lnTo>
                <a:lnTo>
                  <a:pt x="54238" y="5068"/>
                </a:lnTo>
                <a:lnTo>
                  <a:pt x="62114" y="12698"/>
                </a:lnTo>
                <a:lnTo>
                  <a:pt x="66929" y="22555"/>
                </a:lnTo>
                <a:lnTo>
                  <a:pt x="68629" y="33631"/>
                </a:lnTo>
                <a:lnTo>
                  <a:pt x="67162" y="44916"/>
                </a:lnTo>
                <a:lnTo>
                  <a:pt x="62474" y="55403"/>
                </a:lnTo>
                <a:lnTo>
                  <a:pt x="54512" y="64084"/>
                </a:lnTo>
                <a:lnTo>
                  <a:pt x="43224" y="69949"/>
                </a:lnTo>
                <a:lnTo>
                  <a:pt x="28556" y="71990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55" name="object 55"/>
          <p:cNvSpPr/>
          <p:nvPr>
            <p:custDataLst>
              <p:tags r:id="rId17"/>
            </p:custDataLst>
          </p:nvPr>
        </p:nvSpPr>
        <p:spPr>
          <a:xfrm>
            <a:off x="2410988" y="4799822"/>
            <a:ext cx="32345" cy="34271"/>
          </a:xfrm>
          <a:custGeom>
            <a:avLst/>
            <a:gdLst/>
            <a:ahLst/>
            <a:cxnLst/>
            <a:rect l="l" t="t" r="r" b="b"/>
            <a:pathLst>
              <a:path w="53339" h="56515">
                <a:moveTo>
                  <a:pt x="22972" y="56312"/>
                </a:moveTo>
                <a:lnTo>
                  <a:pt x="11035" y="52061"/>
                </a:lnTo>
                <a:lnTo>
                  <a:pt x="3247" y="43577"/>
                </a:lnTo>
                <a:lnTo>
                  <a:pt x="284" y="34670"/>
                </a:lnTo>
                <a:lnTo>
                  <a:pt x="0" y="23789"/>
                </a:lnTo>
                <a:lnTo>
                  <a:pt x="121" y="21032"/>
                </a:lnTo>
                <a:lnTo>
                  <a:pt x="4783" y="10535"/>
                </a:lnTo>
                <a:lnTo>
                  <a:pt x="13595" y="2930"/>
                </a:lnTo>
                <a:lnTo>
                  <a:pt x="26558" y="0"/>
                </a:lnTo>
                <a:lnTo>
                  <a:pt x="32894" y="580"/>
                </a:lnTo>
                <a:lnTo>
                  <a:pt x="43703" y="5285"/>
                </a:lnTo>
                <a:lnTo>
                  <a:pt x="50522" y="13508"/>
                </a:lnTo>
                <a:lnTo>
                  <a:pt x="53301" y="23789"/>
                </a:lnTo>
                <a:lnTo>
                  <a:pt x="51987" y="34670"/>
                </a:lnTo>
                <a:lnTo>
                  <a:pt x="46529" y="44690"/>
                </a:lnTo>
                <a:lnTo>
                  <a:pt x="36875" y="52390"/>
                </a:lnTo>
                <a:lnTo>
                  <a:pt x="22972" y="56312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56" name="object 56"/>
          <p:cNvSpPr/>
          <p:nvPr>
            <p:custDataLst>
              <p:tags r:id="rId18"/>
            </p:custDataLst>
          </p:nvPr>
        </p:nvSpPr>
        <p:spPr>
          <a:xfrm>
            <a:off x="4123172" y="3671550"/>
            <a:ext cx="36966" cy="36196"/>
          </a:xfrm>
          <a:custGeom>
            <a:avLst/>
            <a:gdLst/>
            <a:ahLst/>
            <a:cxnLst/>
            <a:rect l="l" t="t" r="r" b="b"/>
            <a:pathLst>
              <a:path w="60959" h="59689">
                <a:moveTo>
                  <a:pt x="22944" y="59285"/>
                </a:moveTo>
                <a:lnTo>
                  <a:pt x="10544" y="52414"/>
                </a:lnTo>
                <a:lnTo>
                  <a:pt x="2723" y="41375"/>
                </a:lnTo>
                <a:lnTo>
                  <a:pt x="0" y="28251"/>
                </a:lnTo>
                <a:lnTo>
                  <a:pt x="0" y="20180"/>
                </a:lnTo>
                <a:lnTo>
                  <a:pt x="4035" y="12108"/>
                </a:lnTo>
                <a:lnTo>
                  <a:pt x="12108" y="4036"/>
                </a:lnTo>
                <a:lnTo>
                  <a:pt x="20180" y="0"/>
                </a:lnTo>
                <a:lnTo>
                  <a:pt x="28252" y="0"/>
                </a:lnTo>
                <a:lnTo>
                  <a:pt x="37595" y="977"/>
                </a:lnTo>
                <a:lnTo>
                  <a:pt x="49995" y="6799"/>
                </a:lnTo>
                <a:lnTo>
                  <a:pt x="57817" y="17410"/>
                </a:lnTo>
                <a:lnTo>
                  <a:pt x="60540" y="32288"/>
                </a:lnTo>
                <a:lnTo>
                  <a:pt x="60540" y="40360"/>
                </a:lnTo>
                <a:lnTo>
                  <a:pt x="56504" y="48432"/>
                </a:lnTo>
                <a:lnTo>
                  <a:pt x="49871" y="54612"/>
                </a:lnTo>
                <a:lnTo>
                  <a:pt x="40025" y="58524"/>
                </a:lnTo>
                <a:lnTo>
                  <a:pt x="22944" y="59285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57" name="object 57"/>
          <p:cNvSpPr/>
          <p:nvPr>
            <p:custDataLst>
              <p:tags r:id="rId19"/>
            </p:custDataLst>
          </p:nvPr>
        </p:nvSpPr>
        <p:spPr>
          <a:xfrm>
            <a:off x="3900676" y="3454371"/>
            <a:ext cx="47363" cy="45823"/>
          </a:xfrm>
          <a:custGeom>
            <a:avLst/>
            <a:gdLst/>
            <a:ahLst/>
            <a:cxnLst/>
            <a:rect l="l" t="t" r="r" b="b"/>
            <a:pathLst>
              <a:path w="78104" h="75564">
                <a:moveTo>
                  <a:pt x="29005" y="75506"/>
                </a:moveTo>
                <a:lnTo>
                  <a:pt x="16652" y="71782"/>
                </a:lnTo>
                <a:lnTo>
                  <a:pt x="7463" y="63182"/>
                </a:lnTo>
                <a:lnTo>
                  <a:pt x="1794" y="50201"/>
                </a:lnTo>
                <a:lnTo>
                  <a:pt x="0" y="33335"/>
                </a:lnTo>
                <a:lnTo>
                  <a:pt x="3804" y="21337"/>
                </a:lnTo>
                <a:lnTo>
                  <a:pt x="11742" y="11047"/>
                </a:lnTo>
                <a:lnTo>
                  <a:pt x="19815" y="2974"/>
                </a:lnTo>
                <a:lnTo>
                  <a:pt x="28461" y="2694"/>
                </a:lnTo>
                <a:lnTo>
                  <a:pt x="40334" y="0"/>
                </a:lnTo>
                <a:lnTo>
                  <a:pt x="77456" y="27737"/>
                </a:lnTo>
                <a:lnTo>
                  <a:pt x="77547" y="39222"/>
                </a:lnTo>
                <a:lnTo>
                  <a:pt x="71567" y="51945"/>
                </a:lnTo>
                <a:lnTo>
                  <a:pt x="65184" y="63504"/>
                </a:lnTo>
                <a:lnTo>
                  <a:pt x="54329" y="72425"/>
                </a:lnTo>
                <a:lnTo>
                  <a:pt x="42674" y="75205"/>
                </a:lnTo>
                <a:lnTo>
                  <a:pt x="29005" y="75506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58" name="object 58"/>
          <p:cNvSpPr/>
          <p:nvPr>
            <p:custDataLst>
              <p:tags r:id="rId20"/>
            </p:custDataLst>
          </p:nvPr>
        </p:nvSpPr>
        <p:spPr>
          <a:xfrm>
            <a:off x="3043284" y="4293201"/>
            <a:ext cx="26955" cy="26184"/>
          </a:xfrm>
          <a:custGeom>
            <a:avLst/>
            <a:gdLst/>
            <a:ahLst/>
            <a:cxnLst/>
            <a:rect l="l" t="t" r="r" b="b"/>
            <a:pathLst>
              <a:path w="44450" h="43179">
                <a:moveTo>
                  <a:pt x="12399" y="42733"/>
                </a:moveTo>
                <a:lnTo>
                  <a:pt x="3552" y="35191"/>
                </a:lnTo>
                <a:lnTo>
                  <a:pt x="0" y="24206"/>
                </a:lnTo>
                <a:lnTo>
                  <a:pt x="1742" y="12719"/>
                </a:lnTo>
                <a:lnTo>
                  <a:pt x="8779" y="3669"/>
                </a:lnTo>
                <a:lnTo>
                  <a:pt x="21111" y="0"/>
                </a:lnTo>
                <a:lnTo>
                  <a:pt x="31302" y="1752"/>
                </a:lnTo>
                <a:lnTo>
                  <a:pt x="39877" y="7742"/>
                </a:lnTo>
                <a:lnTo>
                  <a:pt x="43982" y="16353"/>
                </a:lnTo>
                <a:lnTo>
                  <a:pt x="43452" y="25872"/>
                </a:lnTo>
                <a:lnTo>
                  <a:pt x="38121" y="34584"/>
                </a:lnTo>
                <a:lnTo>
                  <a:pt x="27825" y="40776"/>
                </a:lnTo>
                <a:lnTo>
                  <a:pt x="12399" y="42733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59" name="object 59"/>
          <p:cNvSpPr/>
          <p:nvPr/>
        </p:nvSpPr>
        <p:spPr>
          <a:xfrm>
            <a:off x="1764831" y="4357484"/>
            <a:ext cx="46978" cy="75088"/>
          </a:xfrm>
          <a:custGeom>
            <a:avLst/>
            <a:gdLst/>
            <a:ahLst/>
            <a:cxnLst/>
            <a:rect l="l" t="t" r="r" b="b"/>
            <a:pathLst>
              <a:path w="77469" h="123825">
                <a:moveTo>
                  <a:pt x="42074" y="123741"/>
                </a:moveTo>
                <a:lnTo>
                  <a:pt x="5148" y="98256"/>
                </a:lnTo>
                <a:lnTo>
                  <a:pt x="0" y="75489"/>
                </a:lnTo>
                <a:lnTo>
                  <a:pt x="28" y="62991"/>
                </a:lnTo>
                <a:lnTo>
                  <a:pt x="10747" y="26293"/>
                </a:lnTo>
                <a:lnTo>
                  <a:pt x="37805" y="0"/>
                </a:lnTo>
                <a:lnTo>
                  <a:pt x="47506" y="1211"/>
                </a:lnTo>
                <a:lnTo>
                  <a:pt x="74122" y="42151"/>
                </a:lnTo>
                <a:lnTo>
                  <a:pt x="75044" y="55433"/>
                </a:lnTo>
                <a:lnTo>
                  <a:pt x="75482" y="57257"/>
                </a:lnTo>
                <a:lnTo>
                  <a:pt x="77351" y="68963"/>
                </a:lnTo>
                <a:lnTo>
                  <a:pt x="77261" y="80911"/>
                </a:lnTo>
                <a:lnTo>
                  <a:pt x="74732" y="93312"/>
                </a:lnTo>
                <a:lnTo>
                  <a:pt x="69280" y="106376"/>
                </a:lnTo>
                <a:lnTo>
                  <a:pt x="62874" y="115729"/>
                </a:lnTo>
                <a:lnTo>
                  <a:pt x="53374" y="121548"/>
                </a:lnTo>
                <a:lnTo>
                  <a:pt x="42074" y="123741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60" name="object 60"/>
          <p:cNvSpPr/>
          <p:nvPr>
            <p:custDataLst>
              <p:tags r:id="rId21"/>
            </p:custDataLst>
          </p:nvPr>
        </p:nvSpPr>
        <p:spPr>
          <a:xfrm>
            <a:off x="2175133" y="4946763"/>
            <a:ext cx="20023" cy="107818"/>
          </a:xfrm>
          <a:custGeom>
            <a:avLst/>
            <a:gdLst/>
            <a:ahLst/>
            <a:cxnLst/>
            <a:rect l="l" t="t" r="r" b="b"/>
            <a:pathLst>
              <a:path w="33020" h="177800">
                <a:moveTo>
                  <a:pt x="18920" y="177463"/>
                </a:moveTo>
                <a:lnTo>
                  <a:pt x="630" y="134734"/>
                </a:lnTo>
                <a:lnTo>
                  <a:pt x="0" y="57280"/>
                </a:lnTo>
                <a:lnTo>
                  <a:pt x="390" y="44359"/>
                </a:lnTo>
                <a:lnTo>
                  <a:pt x="1095" y="31745"/>
                </a:lnTo>
                <a:lnTo>
                  <a:pt x="2210" y="19529"/>
                </a:lnTo>
                <a:lnTo>
                  <a:pt x="3828" y="7800"/>
                </a:lnTo>
                <a:lnTo>
                  <a:pt x="10199" y="0"/>
                </a:lnTo>
                <a:lnTo>
                  <a:pt x="21994" y="1288"/>
                </a:lnTo>
                <a:lnTo>
                  <a:pt x="31657" y="50526"/>
                </a:lnTo>
                <a:lnTo>
                  <a:pt x="32189" y="96279"/>
                </a:lnTo>
                <a:lnTo>
                  <a:pt x="32580" y="109377"/>
                </a:lnTo>
                <a:lnTo>
                  <a:pt x="32640" y="134734"/>
                </a:lnTo>
                <a:lnTo>
                  <a:pt x="31951" y="145229"/>
                </a:lnTo>
                <a:lnTo>
                  <a:pt x="29984" y="158659"/>
                </a:lnTo>
                <a:lnTo>
                  <a:pt x="26547" y="172531"/>
                </a:lnTo>
                <a:lnTo>
                  <a:pt x="18920" y="177463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61" name="object 61"/>
          <p:cNvSpPr/>
          <p:nvPr/>
        </p:nvSpPr>
        <p:spPr>
          <a:xfrm>
            <a:off x="1259674" y="717706"/>
            <a:ext cx="48903" cy="48133"/>
          </a:xfrm>
          <a:custGeom>
            <a:avLst/>
            <a:gdLst/>
            <a:ahLst/>
            <a:cxnLst/>
            <a:rect l="l" t="t" r="r" b="b"/>
            <a:pathLst>
              <a:path w="80644" h="79375">
                <a:moveTo>
                  <a:pt x="30054" y="79065"/>
                </a:moveTo>
                <a:lnTo>
                  <a:pt x="19425" y="73825"/>
                </a:lnTo>
                <a:lnTo>
                  <a:pt x="7772" y="63418"/>
                </a:lnTo>
                <a:lnTo>
                  <a:pt x="1932" y="52663"/>
                </a:lnTo>
                <a:lnTo>
                  <a:pt x="0" y="38999"/>
                </a:lnTo>
                <a:lnTo>
                  <a:pt x="1906" y="29788"/>
                </a:lnTo>
                <a:lnTo>
                  <a:pt x="7971" y="18511"/>
                </a:lnTo>
                <a:lnTo>
                  <a:pt x="19691" y="5534"/>
                </a:lnTo>
                <a:lnTo>
                  <a:pt x="30621" y="1208"/>
                </a:lnTo>
                <a:lnTo>
                  <a:pt x="46303" y="0"/>
                </a:lnTo>
                <a:lnTo>
                  <a:pt x="58301" y="3804"/>
                </a:lnTo>
                <a:lnTo>
                  <a:pt x="68592" y="11742"/>
                </a:lnTo>
                <a:lnTo>
                  <a:pt x="74835" y="20201"/>
                </a:lnTo>
                <a:lnTo>
                  <a:pt x="79061" y="32128"/>
                </a:lnTo>
                <a:lnTo>
                  <a:pt x="80064" y="46003"/>
                </a:lnTo>
                <a:lnTo>
                  <a:pt x="75782" y="57882"/>
                </a:lnTo>
                <a:lnTo>
                  <a:pt x="66985" y="69796"/>
                </a:lnTo>
                <a:lnTo>
                  <a:pt x="58681" y="75593"/>
                </a:lnTo>
                <a:lnTo>
                  <a:pt x="47235" y="78760"/>
                </a:lnTo>
                <a:lnTo>
                  <a:pt x="30054" y="79065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62" name="object 62"/>
          <p:cNvSpPr/>
          <p:nvPr/>
        </p:nvSpPr>
        <p:spPr>
          <a:xfrm>
            <a:off x="1391430" y="387080"/>
            <a:ext cx="37736" cy="40817"/>
          </a:xfrm>
          <a:custGeom>
            <a:avLst/>
            <a:gdLst/>
            <a:ahLst/>
            <a:cxnLst/>
            <a:rect l="l" t="t" r="r" b="b"/>
            <a:pathLst>
              <a:path w="62230" h="67309">
                <a:moveTo>
                  <a:pt x="21532" y="66887"/>
                </a:moveTo>
                <a:lnTo>
                  <a:pt x="11016" y="60958"/>
                </a:lnTo>
                <a:lnTo>
                  <a:pt x="3911" y="51947"/>
                </a:lnTo>
                <a:lnTo>
                  <a:pt x="219" y="41047"/>
                </a:lnTo>
                <a:lnTo>
                  <a:pt x="0" y="29237"/>
                </a:lnTo>
                <a:lnTo>
                  <a:pt x="3070" y="18358"/>
                </a:lnTo>
                <a:lnTo>
                  <a:pt x="9614" y="8954"/>
                </a:lnTo>
                <a:lnTo>
                  <a:pt x="19570" y="2437"/>
                </a:lnTo>
                <a:lnTo>
                  <a:pt x="32938" y="0"/>
                </a:lnTo>
                <a:lnTo>
                  <a:pt x="34594" y="39"/>
                </a:lnTo>
                <a:lnTo>
                  <a:pt x="46018" y="2875"/>
                </a:lnTo>
                <a:lnTo>
                  <a:pt x="54433" y="9417"/>
                </a:lnTo>
                <a:lnTo>
                  <a:pt x="59749" y="18570"/>
                </a:lnTo>
                <a:lnTo>
                  <a:pt x="61876" y="29237"/>
                </a:lnTo>
                <a:lnTo>
                  <a:pt x="60725" y="40320"/>
                </a:lnTo>
                <a:lnTo>
                  <a:pt x="56205" y="50723"/>
                </a:lnTo>
                <a:lnTo>
                  <a:pt x="48226" y="59350"/>
                </a:lnTo>
                <a:lnTo>
                  <a:pt x="36699" y="65103"/>
                </a:lnTo>
                <a:lnTo>
                  <a:pt x="21532" y="66887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63" name="object 63"/>
          <p:cNvSpPr/>
          <p:nvPr/>
        </p:nvSpPr>
        <p:spPr>
          <a:xfrm>
            <a:off x="429991" y="526806"/>
            <a:ext cx="48903" cy="48133"/>
          </a:xfrm>
          <a:custGeom>
            <a:avLst/>
            <a:gdLst/>
            <a:ahLst/>
            <a:cxnLst/>
            <a:rect l="l" t="t" r="r" b="b"/>
            <a:pathLst>
              <a:path w="80645" h="79375">
                <a:moveTo>
                  <a:pt x="30054" y="79065"/>
                </a:moveTo>
                <a:lnTo>
                  <a:pt x="19425" y="73825"/>
                </a:lnTo>
                <a:lnTo>
                  <a:pt x="7772" y="63418"/>
                </a:lnTo>
                <a:lnTo>
                  <a:pt x="1932" y="52663"/>
                </a:lnTo>
                <a:lnTo>
                  <a:pt x="0" y="38999"/>
                </a:lnTo>
                <a:lnTo>
                  <a:pt x="1906" y="29788"/>
                </a:lnTo>
                <a:lnTo>
                  <a:pt x="7971" y="18511"/>
                </a:lnTo>
                <a:lnTo>
                  <a:pt x="19691" y="5534"/>
                </a:lnTo>
                <a:lnTo>
                  <a:pt x="30621" y="1208"/>
                </a:lnTo>
                <a:lnTo>
                  <a:pt x="46303" y="0"/>
                </a:lnTo>
                <a:lnTo>
                  <a:pt x="58301" y="3804"/>
                </a:lnTo>
                <a:lnTo>
                  <a:pt x="68591" y="11742"/>
                </a:lnTo>
                <a:lnTo>
                  <a:pt x="74835" y="19417"/>
                </a:lnTo>
                <a:lnTo>
                  <a:pt x="79062" y="30336"/>
                </a:lnTo>
                <a:lnTo>
                  <a:pt x="80064" y="46003"/>
                </a:lnTo>
                <a:lnTo>
                  <a:pt x="75782" y="57882"/>
                </a:lnTo>
                <a:lnTo>
                  <a:pt x="66985" y="69796"/>
                </a:lnTo>
                <a:lnTo>
                  <a:pt x="58681" y="75593"/>
                </a:lnTo>
                <a:lnTo>
                  <a:pt x="47235" y="78760"/>
                </a:lnTo>
                <a:lnTo>
                  <a:pt x="30054" y="79065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64" name="object 64"/>
          <p:cNvSpPr/>
          <p:nvPr/>
        </p:nvSpPr>
        <p:spPr>
          <a:xfrm>
            <a:off x="47746" y="891253"/>
            <a:ext cx="39662" cy="40817"/>
          </a:xfrm>
          <a:custGeom>
            <a:avLst/>
            <a:gdLst/>
            <a:ahLst/>
            <a:cxnLst/>
            <a:rect l="l" t="t" r="r" b="b"/>
            <a:pathLst>
              <a:path w="65405" h="67309">
                <a:moveTo>
                  <a:pt x="21594" y="66887"/>
                </a:moveTo>
                <a:lnTo>
                  <a:pt x="11077" y="60958"/>
                </a:lnTo>
                <a:lnTo>
                  <a:pt x="3972" y="51947"/>
                </a:lnTo>
                <a:lnTo>
                  <a:pt x="280" y="41048"/>
                </a:lnTo>
                <a:lnTo>
                  <a:pt x="0" y="29453"/>
                </a:lnTo>
                <a:lnTo>
                  <a:pt x="3131" y="18358"/>
                </a:lnTo>
                <a:lnTo>
                  <a:pt x="9675" y="8954"/>
                </a:lnTo>
                <a:lnTo>
                  <a:pt x="19631" y="2437"/>
                </a:lnTo>
                <a:lnTo>
                  <a:pt x="32999" y="0"/>
                </a:lnTo>
                <a:lnTo>
                  <a:pt x="41245" y="865"/>
                </a:lnTo>
                <a:lnTo>
                  <a:pt x="51742" y="5270"/>
                </a:lnTo>
                <a:lnTo>
                  <a:pt x="59248" y="12580"/>
                </a:lnTo>
                <a:lnTo>
                  <a:pt x="63685" y="21863"/>
                </a:lnTo>
                <a:lnTo>
                  <a:pt x="64978" y="32189"/>
                </a:lnTo>
                <a:lnTo>
                  <a:pt x="63049" y="42628"/>
                </a:lnTo>
                <a:lnTo>
                  <a:pt x="57822" y="52248"/>
                </a:lnTo>
                <a:lnTo>
                  <a:pt x="49222" y="60118"/>
                </a:lnTo>
                <a:lnTo>
                  <a:pt x="37171" y="65308"/>
                </a:lnTo>
                <a:lnTo>
                  <a:pt x="21594" y="66887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65" name="object 65"/>
          <p:cNvSpPr/>
          <p:nvPr/>
        </p:nvSpPr>
        <p:spPr>
          <a:xfrm>
            <a:off x="3430592" y="1126208"/>
            <a:ext cx="28880" cy="29265"/>
          </a:xfrm>
          <a:custGeom>
            <a:avLst/>
            <a:gdLst/>
            <a:ahLst/>
            <a:cxnLst/>
            <a:rect l="l" t="t" r="r" b="b"/>
            <a:pathLst>
              <a:path w="47625" h="48260">
                <a:moveTo>
                  <a:pt x="19019" y="47993"/>
                </a:moveTo>
                <a:lnTo>
                  <a:pt x="7883" y="42759"/>
                </a:lnTo>
                <a:lnTo>
                  <a:pt x="1544" y="33402"/>
                </a:lnTo>
                <a:lnTo>
                  <a:pt x="0" y="22183"/>
                </a:lnTo>
                <a:lnTo>
                  <a:pt x="3251" y="11368"/>
                </a:lnTo>
                <a:lnTo>
                  <a:pt x="11298" y="3219"/>
                </a:lnTo>
                <a:lnTo>
                  <a:pt x="24140" y="0"/>
                </a:lnTo>
                <a:lnTo>
                  <a:pt x="33223" y="1484"/>
                </a:lnTo>
                <a:lnTo>
                  <a:pt x="42411" y="7780"/>
                </a:lnTo>
                <a:lnTo>
                  <a:pt x="47112" y="17243"/>
                </a:lnTo>
                <a:lnTo>
                  <a:pt x="47226" y="27935"/>
                </a:lnTo>
                <a:lnTo>
                  <a:pt x="42650" y="37917"/>
                </a:lnTo>
                <a:lnTo>
                  <a:pt x="33281" y="45249"/>
                </a:lnTo>
                <a:lnTo>
                  <a:pt x="19019" y="47993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66" name="object 66"/>
          <p:cNvSpPr/>
          <p:nvPr/>
        </p:nvSpPr>
        <p:spPr>
          <a:xfrm>
            <a:off x="3267475" y="1483535"/>
            <a:ext cx="30805" cy="31960"/>
          </a:xfrm>
          <a:custGeom>
            <a:avLst/>
            <a:gdLst/>
            <a:ahLst/>
            <a:cxnLst/>
            <a:rect l="l" t="t" r="r" b="b"/>
            <a:pathLst>
              <a:path w="50800" h="52705">
                <a:moveTo>
                  <a:pt x="25894" y="52458"/>
                </a:moveTo>
                <a:lnTo>
                  <a:pt x="12885" y="49293"/>
                </a:lnTo>
                <a:lnTo>
                  <a:pt x="4254" y="41698"/>
                </a:lnTo>
                <a:lnTo>
                  <a:pt x="0" y="31466"/>
                </a:lnTo>
                <a:lnTo>
                  <a:pt x="122" y="20387"/>
                </a:lnTo>
                <a:lnTo>
                  <a:pt x="4623" y="10256"/>
                </a:lnTo>
                <a:lnTo>
                  <a:pt x="13500" y="2862"/>
                </a:lnTo>
                <a:lnTo>
                  <a:pt x="26755" y="0"/>
                </a:lnTo>
                <a:lnTo>
                  <a:pt x="34812" y="1239"/>
                </a:lnTo>
                <a:lnTo>
                  <a:pt x="44559" y="7787"/>
                </a:lnTo>
                <a:lnTo>
                  <a:pt x="49838" y="18044"/>
                </a:lnTo>
                <a:lnTo>
                  <a:pt x="50628" y="29825"/>
                </a:lnTo>
                <a:lnTo>
                  <a:pt x="46913" y="40945"/>
                </a:lnTo>
                <a:lnTo>
                  <a:pt x="38674" y="49218"/>
                </a:lnTo>
                <a:lnTo>
                  <a:pt x="25894" y="52458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67" name="object 67"/>
          <p:cNvSpPr/>
          <p:nvPr/>
        </p:nvSpPr>
        <p:spPr>
          <a:xfrm>
            <a:off x="720006" y="2628939"/>
            <a:ext cx="36581" cy="39276"/>
          </a:xfrm>
          <a:custGeom>
            <a:avLst/>
            <a:gdLst/>
            <a:ahLst/>
            <a:cxnLst/>
            <a:rect l="l" t="t" r="r" b="b"/>
            <a:pathLst>
              <a:path w="60325" h="64770">
                <a:moveTo>
                  <a:pt x="28220" y="64519"/>
                </a:moveTo>
                <a:lnTo>
                  <a:pt x="15682" y="61133"/>
                </a:lnTo>
                <a:lnTo>
                  <a:pt x="6800" y="53536"/>
                </a:lnTo>
                <a:lnTo>
                  <a:pt x="1572" y="43165"/>
                </a:lnTo>
                <a:lnTo>
                  <a:pt x="0" y="31457"/>
                </a:lnTo>
                <a:lnTo>
                  <a:pt x="2082" y="19850"/>
                </a:lnTo>
                <a:lnTo>
                  <a:pt x="7820" y="9780"/>
                </a:lnTo>
                <a:lnTo>
                  <a:pt x="17213" y="2684"/>
                </a:lnTo>
                <a:lnTo>
                  <a:pt x="30261" y="0"/>
                </a:lnTo>
                <a:lnTo>
                  <a:pt x="33991" y="180"/>
                </a:lnTo>
                <a:lnTo>
                  <a:pt x="45931" y="3824"/>
                </a:lnTo>
                <a:lnTo>
                  <a:pt x="54297" y="11216"/>
                </a:lnTo>
                <a:lnTo>
                  <a:pt x="59067" y="21110"/>
                </a:lnTo>
                <a:lnTo>
                  <a:pt x="60220" y="32260"/>
                </a:lnTo>
                <a:lnTo>
                  <a:pt x="57733" y="43422"/>
                </a:lnTo>
                <a:lnTo>
                  <a:pt x="51586" y="53349"/>
                </a:lnTo>
                <a:lnTo>
                  <a:pt x="41755" y="60797"/>
                </a:lnTo>
                <a:lnTo>
                  <a:pt x="28220" y="64519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68" name="object 68"/>
          <p:cNvSpPr/>
          <p:nvPr/>
        </p:nvSpPr>
        <p:spPr>
          <a:xfrm>
            <a:off x="554703" y="2956568"/>
            <a:ext cx="31960" cy="29265"/>
          </a:xfrm>
          <a:custGeom>
            <a:avLst/>
            <a:gdLst/>
            <a:ahLst/>
            <a:cxnLst/>
            <a:rect l="l" t="t" r="r" b="b"/>
            <a:pathLst>
              <a:path w="52705" h="48260">
                <a:moveTo>
                  <a:pt x="18875" y="48217"/>
                </a:moveTo>
                <a:lnTo>
                  <a:pt x="9180" y="43063"/>
                </a:lnTo>
                <a:lnTo>
                  <a:pt x="2275" y="34366"/>
                </a:lnTo>
                <a:lnTo>
                  <a:pt x="0" y="23702"/>
                </a:lnTo>
                <a:lnTo>
                  <a:pt x="4194" y="12649"/>
                </a:lnTo>
                <a:lnTo>
                  <a:pt x="8230" y="8613"/>
                </a:lnTo>
                <a:lnTo>
                  <a:pt x="16990" y="2293"/>
                </a:lnTo>
                <a:lnTo>
                  <a:pt x="27750" y="0"/>
                </a:lnTo>
                <a:lnTo>
                  <a:pt x="38560" y="3313"/>
                </a:lnTo>
                <a:lnTo>
                  <a:pt x="48590" y="12649"/>
                </a:lnTo>
                <a:lnTo>
                  <a:pt x="49596" y="13761"/>
                </a:lnTo>
                <a:lnTo>
                  <a:pt x="52684" y="22182"/>
                </a:lnTo>
                <a:lnTo>
                  <a:pt x="50335" y="31464"/>
                </a:lnTo>
                <a:lnTo>
                  <a:pt x="43370" y="39981"/>
                </a:lnTo>
                <a:lnTo>
                  <a:pt x="32610" y="46107"/>
                </a:lnTo>
                <a:lnTo>
                  <a:pt x="18875" y="48217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69" name="object 69"/>
          <p:cNvSpPr/>
          <p:nvPr/>
        </p:nvSpPr>
        <p:spPr>
          <a:xfrm>
            <a:off x="308221" y="3204088"/>
            <a:ext cx="18483" cy="19638"/>
          </a:xfrm>
          <a:custGeom>
            <a:avLst/>
            <a:gdLst/>
            <a:ahLst/>
            <a:cxnLst/>
            <a:rect l="l" t="t" r="r" b="b"/>
            <a:pathLst>
              <a:path w="30479" h="32385">
                <a:moveTo>
                  <a:pt x="14110" y="32259"/>
                </a:moveTo>
                <a:lnTo>
                  <a:pt x="3400" y="26767"/>
                </a:lnTo>
                <a:lnTo>
                  <a:pt x="0" y="15728"/>
                </a:lnTo>
                <a:lnTo>
                  <a:pt x="3910" y="4890"/>
                </a:lnTo>
                <a:lnTo>
                  <a:pt x="15130" y="0"/>
                </a:lnTo>
                <a:lnTo>
                  <a:pt x="17031" y="99"/>
                </a:lnTo>
                <a:lnTo>
                  <a:pt x="27161" y="5956"/>
                </a:lnTo>
                <a:lnTo>
                  <a:pt x="30109" y="16925"/>
                </a:lnTo>
                <a:lnTo>
                  <a:pt x="25788" y="27521"/>
                </a:lnTo>
                <a:lnTo>
                  <a:pt x="14110" y="32259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70" name="object 70"/>
          <p:cNvSpPr/>
          <p:nvPr/>
        </p:nvSpPr>
        <p:spPr>
          <a:xfrm>
            <a:off x="363375" y="3392542"/>
            <a:ext cx="8856" cy="9627"/>
          </a:xfrm>
          <a:custGeom>
            <a:avLst/>
            <a:gdLst/>
            <a:ahLst/>
            <a:cxnLst/>
            <a:rect l="l" t="t" r="r" b="b"/>
            <a:pathLst>
              <a:path w="14604" h="15875">
                <a:moveTo>
                  <a:pt x="4899" y="15425"/>
                </a:moveTo>
                <a:lnTo>
                  <a:pt x="0" y="6539"/>
                </a:lnTo>
                <a:lnTo>
                  <a:pt x="8934" y="0"/>
                </a:lnTo>
                <a:lnTo>
                  <a:pt x="9731" y="54"/>
                </a:lnTo>
                <a:lnTo>
                  <a:pt x="14423" y="8385"/>
                </a:lnTo>
                <a:lnTo>
                  <a:pt x="4899" y="15425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71" name="object 71"/>
          <p:cNvSpPr/>
          <p:nvPr/>
        </p:nvSpPr>
        <p:spPr>
          <a:xfrm>
            <a:off x="626395" y="3147797"/>
            <a:ext cx="15787" cy="15018"/>
          </a:xfrm>
          <a:custGeom>
            <a:avLst/>
            <a:gdLst/>
            <a:ahLst/>
            <a:cxnLst/>
            <a:rect l="l" t="t" r="r" b="b"/>
            <a:pathLst>
              <a:path w="26034" h="24764">
                <a:moveTo>
                  <a:pt x="4509" y="24556"/>
                </a:moveTo>
                <a:lnTo>
                  <a:pt x="0" y="14785"/>
                </a:lnTo>
                <a:lnTo>
                  <a:pt x="3537" y="4664"/>
                </a:lnTo>
                <a:lnTo>
                  <a:pt x="15120" y="0"/>
                </a:lnTo>
                <a:lnTo>
                  <a:pt x="17430" y="206"/>
                </a:lnTo>
                <a:lnTo>
                  <a:pt x="24792" y="5581"/>
                </a:lnTo>
                <a:lnTo>
                  <a:pt x="25661" y="14654"/>
                </a:lnTo>
                <a:lnTo>
                  <a:pt x="19183" y="22591"/>
                </a:lnTo>
                <a:lnTo>
                  <a:pt x="4509" y="24556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72" name="object 72"/>
          <p:cNvSpPr/>
          <p:nvPr>
            <p:custDataLst>
              <p:tags r:id="rId22"/>
            </p:custDataLst>
          </p:nvPr>
        </p:nvSpPr>
        <p:spPr>
          <a:xfrm>
            <a:off x="3565769" y="3700920"/>
            <a:ext cx="18483" cy="19638"/>
          </a:xfrm>
          <a:custGeom>
            <a:avLst/>
            <a:gdLst/>
            <a:ahLst/>
            <a:cxnLst/>
            <a:rect l="l" t="t" r="r" b="b"/>
            <a:pathLst>
              <a:path w="30479" h="32385">
                <a:moveTo>
                  <a:pt x="14110" y="32260"/>
                </a:moveTo>
                <a:lnTo>
                  <a:pt x="3400" y="26768"/>
                </a:lnTo>
                <a:lnTo>
                  <a:pt x="0" y="15728"/>
                </a:lnTo>
                <a:lnTo>
                  <a:pt x="3910" y="4890"/>
                </a:lnTo>
                <a:lnTo>
                  <a:pt x="15130" y="0"/>
                </a:lnTo>
                <a:lnTo>
                  <a:pt x="17031" y="99"/>
                </a:lnTo>
                <a:lnTo>
                  <a:pt x="27161" y="5956"/>
                </a:lnTo>
                <a:lnTo>
                  <a:pt x="30109" y="16926"/>
                </a:lnTo>
                <a:lnTo>
                  <a:pt x="25787" y="27522"/>
                </a:lnTo>
                <a:lnTo>
                  <a:pt x="14110" y="32260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73" name="object 73"/>
          <p:cNvSpPr/>
          <p:nvPr>
            <p:custDataLst>
              <p:tags r:id="rId23"/>
            </p:custDataLst>
          </p:nvPr>
        </p:nvSpPr>
        <p:spPr>
          <a:xfrm>
            <a:off x="3715063" y="3480650"/>
            <a:ext cx="18483" cy="19638"/>
          </a:xfrm>
          <a:custGeom>
            <a:avLst/>
            <a:gdLst/>
            <a:ahLst/>
            <a:cxnLst/>
            <a:rect l="l" t="t" r="r" b="b"/>
            <a:pathLst>
              <a:path w="30479" h="32385">
                <a:moveTo>
                  <a:pt x="14110" y="32260"/>
                </a:moveTo>
                <a:lnTo>
                  <a:pt x="3400" y="26768"/>
                </a:lnTo>
                <a:lnTo>
                  <a:pt x="0" y="15728"/>
                </a:lnTo>
                <a:lnTo>
                  <a:pt x="3910" y="4890"/>
                </a:lnTo>
                <a:lnTo>
                  <a:pt x="15130" y="0"/>
                </a:lnTo>
                <a:lnTo>
                  <a:pt x="17031" y="99"/>
                </a:lnTo>
                <a:lnTo>
                  <a:pt x="27161" y="5956"/>
                </a:lnTo>
                <a:lnTo>
                  <a:pt x="30109" y="16926"/>
                </a:lnTo>
                <a:lnTo>
                  <a:pt x="25787" y="27522"/>
                </a:lnTo>
                <a:lnTo>
                  <a:pt x="14110" y="32260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74" name="object 74"/>
          <p:cNvSpPr/>
          <p:nvPr>
            <p:custDataLst>
              <p:tags r:id="rId24"/>
            </p:custDataLst>
          </p:nvPr>
        </p:nvSpPr>
        <p:spPr>
          <a:xfrm>
            <a:off x="4207894" y="4207541"/>
            <a:ext cx="19253" cy="20793"/>
          </a:xfrm>
          <a:custGeom>
            <a:avLst/>
            <a:gdLst/>
            <a:ahLst/>
            <a:cxnLst/>
            <a:rect l="l" t="t" r="r" b="b"/>
            <a:pathLst>
              <a:path w="31750" h="34290">
                <a:moveTo>
                  <a:pt x="7884" y="33805"/>
                </a:moveTo>
                <a:lnTo>
                  <a:pt x="745" y="25051"/>
                </a:lnTo>
                <a:lnTo>
                  <a:pt x="0" y="13816"/>
                </a:lnTo>
                <a:lnTo>
                  <a:pt x="5648" y="4124"/>
                </a:lnTo>
                <a:lnTo>
                  <a:pt x="17691" y="0"/>
                </a:lnTo>
                <a:lnTo>
                  <a:pt x="27275" y="3734"/>
                </a:lnTo>
                <a:lnTo>
                  <a:pt x="31589" y="12598"/>
                </a:lnTo>
                <a:lnTo>
                  <a:pt x="30110" y="22977"/>
                </a:lnTo>
                <a:lnTo>
                  <a:pt x="22366" y="31251"/>
                </a:lnTo>
                <a:lnTo>
                  <a:pt x="7884" y="33805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75" name="object 75"/>
          <p:cNvSpPr/>
          <p:nvPr>
            <p:custDataLst>
              <p:tags r:id="rId25"/>
            </p:custDataLst>
          </p:nvPr>
        </p:nvSpPr>
        <p:spPr>
          <a:xfrm>
            <a:off x="3260864" y="5047013"/>
            <a:ext cx="21179" cy="22334"/>
          </a:xfrm>
          <a:custGeom>
            <a:avLst/>
            <a:gdLst/>
            <a:ahLst/>
            <a:cxnLst/>
            <a:rect l="l" t="t" r="r" b="b"/>
            <a:pathLst>
              <a:path w="34925" h="36829">
                <a:moveTo>
                  <a:pt x="6107" y="36383"/>
                </a:moveTo>
                <a:lnTo>
                  <a:pt x="105" y="26404"/>
                </a:lnTo>
                <a:lnTo>
                  <a:pt x="0" y="14374"/>
                </a:lnTo>
                <a:lnTo>
                  <a:pt x="5790" y="4253"/>
                </a:lnTo>
                <a:lnTo>
                  <a:pt x="17477" y="0"/>
                </a:lnTo>
                <a:lnTo>
                  <a:pt x="23588" y="881"/>
                </a:lnTo>
                <a:lnTo>
                  <a:pt x="31704" y="6701"/>
                </a:lnTo>
                <a:lnTo>
                  <a:pt x="34421" y="15761"/>
                </a:lnTo>
                <a:lnTo>
                  <a:pt x="31332" y="25463"/>
                </a:lnTo>
                <a:lnTo>
                  <a:pt x="22029" y="33204"/>
                </a:lnTo>
                <a:lnTo>
                  <a:pt x="6107" y="36383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76" name="object 76"/>
          <p:cNvSpPr/>
          <p:nvPr>
            <p:custDataLst>
              <p:tags r:id="rId26"/>
            </p:custDataLst>
          </p:nvPr>
        </p:nvSpPr>
        <p:spPr>
          <a:xfrm>
            <a:off x="3558349" y="4635843"/>
            <a:ext cx="21564" cy="20023"/>
          </a:xfrm>
          <a:custGeom>
            <a:avLst/>
            <a:gdLst/>
            <a:ahLst/>
            <a:cxnLst/>
            <a:rect l="l" t="t" r="r" b="b"/>
            <a:pathLst>
              <a:path w="35560" h="33020">
                <a:moveTo>
                  <a:pt x="10901" y="32507"/>
                </a:moveTo>
                <a:lnTo>
                  <a:pt x="2947" y="24920"/>
                </a:lnTo>
                <a:lnTo>
                  <a:pt x="0" y="9604"/>
                </a:lnTo>
                <a:lnTo>
                  <a:pt x="6890" y="489"/>
                </a:lnTo>
                <a:lnTo>
                  <a:pt x="19296" y="0"/>
                </a:lnTo>
                <a:lnTo>
                  <a:pt x="27367" y="0"/>
                </a:lnTo>
                <a:lnTo>
                  <a:pt x="27367" y="4035"/>
                </a:lnTo>
                <a:lnTo>
                  <a:pt x="35440" y="12107"/>
                </a:lnTo>
                <a:lnTo>
                  <a:pt x="35440" y="20180"/>
                </a:lnTo>
                <a:lnTo>
                  <a:pt x="31404" y="24215"/>
                </a:lnTo>
                <a:lnTo>
                  <a:pt x="31404" y="28251"/>
                </a:lnTo>
                <a:lnTo>
                  <a:pt x="27367" y="32287"/>
                </a:lnTo>
                <a:lnTo>
                  <a:pt x="19296" y="32287"/>
                </a:lnTo>
                <a:lnTo>
                  <a:pt x="10901" y="32507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77" name="object 77"/>
          <p:cNvSpPr/>
          <p:nvPr>
            <p:custDataLst>
              <p:tags r:id="rId27"/>
            </p:custDataLst>
          </p:nvPr>
        </p:nvSpPr>
        <p:spPr>
          <a:xfrm>
            <a:off x="3635192" y="4875692"/>
            <a:ext cx="21179" cy="20793"/>
          </a:xfrm>
          <a:custGeom>
            <a:avLst/>
            <a:gdLst/>
            <a:ahLst/>
            <a:cxnLst/>
            <a:rect l="l" t="t" r="r" b="b"/>
            <a:pathLst>
              <a:path w="34925" h="34290">
                <a:moveTo>
                  <a:pt x="7883" y="33806"/>
                </a:moveTo>
                <a:lnTo>
                  <a:pt x="744" y="25051"/>
                </a:lnTo>
                <a:lnTo>
                  <a:pt x="0" y="13816"/>
                </a:lnTo>
                <a:lnTo>
                  <a:pt x="5648" y="4124"/>
                </a:lnTo>
                <a:lnTo>
                  <a:pt x="17691" y="0"/>
                </a:lnTo>
                <a:lnTo>
                  <a:pt x="23806" y="880"/>
                </a:lnTo>
                <a:lnTo>
                  <a:pt x="31951" y="6649"/>
                </a:lnTo>
                <a:lnTo>
                  <a:pt x="34783" y="15518"/>
                </a:lnTo>
                <a:lnTo>
                  <a:pt x="31949" y="24797"/>
                </a:lnTo>
                <a:lnTo>
                  <a:pt x="23100" y="31790"/>
                </a:lnTo>
                <a:lnTo>
                  <a:pt x="7883" y="33806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78" name="object 78"/>
          <p:cNvSpPr/>
          <p:nvPr>
            <p:custDataLst>
              <p:tags r:id="rId28"/>
            </p:custDataLst>
          </p:nvPr>
        </p:nvSpPr>
        <p:spPr>
          <a:xfrm>
            <a:off x="3008646" y="4116985"/>
            <a:ext cx="21179" cy="20793"/>
          </a:xfrm>
          <a:custGeom>
            <a:avLst/>
            <a:gdLst/>
            <a:ahLst/>
            <a:cxnLst/>
            <a:rect l="l" t="t" r="r" b="b"/>
            <a:pathLst>
              <a:path w="34925" h="34290">
                <a:moveTo>
                  <a:pt x="7884" y="33806"/>
                </a:moveTo>
                <a:lnTo>
                  <a:pt x="745" y="25052"/>
                </a:lnTo>
                <a:lnTo>
                  <a:pt x="0" y="13817"/>
                </a:lnTo>
                <a:lnTo>
                  <a:pt x="5648" y="4124"/>
                </a:lnTo>
                <a:lnTo>
                  <a:pt x="17691" y="0"/>
                </a:lnTo>
                <a:lnTo>
                  <a:pt x="23806" y="880"/>
                </a:lnTo>
                <a:lnTo>
                  <a:pt x="31951" y="6649"/>
                </a:lnTo>
                <a:lnTo>
                  <a:pt x="34783" y="15519"/>
                </a:lnTo>
                <a:lnTo>
                  <a:pt x="31950" y="24797"/>
                </a:lnTo>
                <a:lnTo>
                  <a:pt x="23100" y="31790"/>
                </a:lnTo>
                <a:lnTo>
                  <a:pt x="7884" y="33806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79" name="object 79"/>
          <p:cNvSpPr/>
          <p:nvPr>
            <p:custDataLst>
              <p:tags r:id="rId29"/>
            </p:custDataLst>
          </p:nvPr>
        </p:nvSpPr>
        <p:spPr>
          <a:xfrm>
            <a:off x="3034059" y="3311776"/>
            <a:ext cx="22719" cy="22719"/>
          </a:xfrm>
          <a:custGeom>
            <a:avLst/>
            <a:gdLst/>
            <a:ahLst/>
            <a:cxnLst/>
            <a:rect l="l" t="t" r="r" b="b"/>
            <a:pathLst>
              <a:path w="37464" h="37464">
                <a:moveTo>
                  <a:pt x="17830" y="37134"/>
                </a:moveTo>
                <a:lnTo>
                  <a:pt x="8072" y="32288"/>
                </a:lnTo>
                <a:lnTo>
                  <a:pt x="4035" y="28251"/>
                </a:lnTo>
                <a:lnTo>
                  <a:pt x="0" y="20180"/>
                </a:lnTo>
                <a:lnTo>
                  <a:pt x="8072" y="4036"/>
                </a:lnTo>
                <a:lnTo>
                  <a:pt x="12108" y="0"/>
                </a:lnTo>
                <a:lnTo>
                  <a:pt x="28252" y="0"/>
                </a:lnTo>
                <a:lnTo>
                  <a:pt x="36324" y="8071"/>
                </a:lnTo>
                <a:lnTo>
                  <a:pt x="36324" y="12108"/>
                </a:lnTo>
                <a:lnTo>
                  <a:pt x="37334" y="14646"/>
                </a:lnTo>
                <a:lnTo>
                  <a:pt x="36724" y="25595"/>
                </a:lnTo>
                <a:lnTo>
                  <a:pt x="30746" y="36982"/>
                </a:lnTo>
                <a:lnTo>
                  <a:pt x="17830" y="37134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80" name="object 80"/>
          <p:cNvSpPr/>
          <p:nvPr>
            <p:custDataLst>
              <p:tags r:id="rId30"/>
            </p:custDataLst>
          </p:nvPr>
        </p:nvSpPr>
        <p:spPr>
          <a:xfrm>
            <a:off x="3158879" y="3128218"/>
            <a:ext cx="22334" cy="22334"/>
          </a:xfrm>
          <a:custGeom>
            <a:avLst/>
            <a:gdLst/>
            <a:ahLst/>
            <a:cxnLst/>
            <a:rect l="l" t="t" r="r" b="b"/>
            <a:pathLst>
              <a:path w="36829" h="36829">
                <a:moveTo>
                  <a:pt x="24216" y="36323"/>
                </a:moveTo>
                <a:lnTo>
                  <a:pt x="16144" y="36323"/>
                </a:lnTo>
                <a:lnTo>
                  <a:pt x="12108" y="32288"/>
                </a:lnTo>
                <a:lnTo>
                  <a:pt x="12108" y="28251"/>
                </a:lnTo>
                <a:lnTo>
                  <a:pt x="8072" y="28251"/>
                </a:lnTo>
                <a:lnTo>
                  <a:pt x="0" y="24216"/>
                </a:lnTo>
                <a:lnTo>
                  <a:pt x="0" y="12108"/>
                </a:lnTo>
                <a:lnTo>
                  <a:pt x="8072" y="4036"/>
                </a:lnTo>
                <a:lnTo>
                  <a:pt x="16144" y="0"/>
                </a:lnTo>
                <a:lnTo>
                  <a:pt x="28252" y="0"/>
                </a:lnTo>
                <a:lnTo>
                  <a:pt x="32288" y="8071"/>
                </a:lnTo>
                <a:lnTo>
                  <a:pt x="36324" y="12108"/>
                </a:lnTo>
                <a:lnTo>
                  <a:pt x="36324" y="24216"/>
                </a:lnTo>
                <a:lnTo>
                  <a:pt x="32288" y="28251"/>
                </a:lnTo>
                <a:lnTo>
                  <a:pt x="32288" y="32288"/>
                </a:lnTo>
                <a:lnTo>
                  <a:pt x="28252" y="32288"/>
                </a:lnTo>
                <a:lnTo>
                  <a:pt x="24216" y="36323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81" name="object 81"/>
          <p:cNvSpPr/>
          <p:nvPr>
            <p:custDataLst>
              <p:tags r:id="rId31"/>
            </p:custDataLst>
          </p:nvPr>
        </p:nvSpPr>
        <p:spPr>
          <a:xfrm>
            <a:off x="4130024" y="2817393"/>
            <a:ext cx="23489" cy="24259"/>
          </a:xfrm>
          <a:custGeom>
            <a:avLst/>
            <a:gdLst/>
            <a:ahLst/>
            <a:cxnLst/>
            <a:rect l="l" t="t" r="r" b="b"/>
            <a:pathLst>
              <a:path w="38734" h="40004">
                <a:moveTo>
                  <a:pt x="14359" y="39524"/>
                </a:moveTo>
                <a:lnTo>
                  <a:pt x="4344" y="33197"/>
                </a:lnTo>
                <a:lnTo>
                  <a:pt x="0" y="23117"/>
                </a:lnTo>
                <a:lnTo>
                  <a:pt x="1325" y="12249"/>
                </a:lnTo>
                <a:lnTo>
                  <a:pt x="8322" y="3556"/>
                </a:lnTo>
                <a:lnTo>
                  <a:pt x="20988" y="0"/>
                </a:lnTo>
                <a:lnTo>
                  <a:pt x="29746" y="2371"/>
                </a:lnTo>
                <a:lnTo>
                  <a:pt x="36392" y="10145"/>
                </a:lnTo>
                <a:lnTo>
                  <a:pt x="38379" y="20601"/>
                </a:lnTo>
                <a:lnTo>
                  <a:pt x="35504" y="30886"/>
                </a:lnTo>
                <a:lnTo>
                  <a:pt x="27564" y="38145"/>
                </a:lnTo>
                <a:lnTo>
                  <a:pt x="14359" y="39524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82" name="object 82"/>
          <p:cNvSpPr/>
          <p:nvPr>
            <p:custDataLst>
              <p:tags r:id="rId32"/>
            </p:custDataLst>
          </p:nvPr>
        </p:nvSpPr>
        <p:spPr>
          <a:xfrm>
            <a:off x="4136918" y="2912842"/>
            <a:ext cx="19253" cy="20793"/>
          </a:xfrm>
          <a:custGeom>
            <a:avLst/>
            <a:gdLst/>
            <a:ahLst/>
            <a:cxnLst/>
            <a:rect l="l" t="t" r="r" b="b"/>
            <a:pathLst>
              <a:path w="31750" h="34289">
                <a:moveTo>
                  <a:pt x="7884" y="33805"/>
                </a:moveTo>
                <a:lnTo>
                  <a:pt x="745" y="25051"/>
                </a:lnTo>
                <a:lnTo>
                  <a:pt x="0" y="13816"/>
                </a:lnTo>
                <a:lnTo>
                  <a:pt x="5648" y="4124"/>
                </a:lnTo>
                <a:lnTo>
                  <a:pt x="17691" y="0"/>
                </a:lnTo>
                <a:lnTo>
                  <a:pt x="25799" y="2228"/>
                </a:lnTo>
                <a:lnTo>
                  <a:pt x="31309" y="10075"/>
                </a:lnTo>
                <a:lnTo>
                  <a:pt x="30523" y="20288"/>
                </a:lnTo>
                <a:lnTo>
                  <a:pt x="22896" y="29365"/>
                </a:lnTo>
                <a:lnTo>
                  <a:pt x="7884" y="33805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83" name="object 83"/>
          <p:cNvSpPr/>
          <p:nvPr/>
        </p:nvSpPr>
        <p:spPr>
          <a:xfrm>
            <a:off x="2377540" y="1517800"/>
            <a:ext cx="26955" cy="27725"/>
          </a:xfrm>
          <a:custGeom>
            <a:avLst/>
            <a:gdLst/>
            <a:ahLst/>
            <a:cxnLst/>
            <a:rect l="l" t="t" r="r" b="b"/>
            <a:pathLst>
              <a:path w="44450" h="45719">
                <a:moveTo>
                  <a:pt x="10564" y="45609"/>
                </a:moveTo>
                <a:lnTo>
                  <a:pt x="2814" y="36892"/>
                </a:lnTo>
                <a:lnTo>
                  <a:pt x="0" y="25084"/>
                </a:lnTo>
                <a:lnTo>
                  <a:pt x="2122" y="13074"/>
                </a:lnTo>
                <a:lnTo>
                  <a:pt x="9181" y="3749"/>
                </a:lnTo>
                <a:lnTo>
                  <a:pt x="21176" y="0"/>
                </a:lnTo>
                <a:lnTo>
                  <a:pt x="32357" y="2165"/>
                </a:lnTo>
                <a:lnTo>
                  <a:pt x="40388" y="8407"/>
                </a:lnTo>
                <a:lnTo>
                  <a:pt x="44009" y="17159"/>
                </a:lnTo>
                <a:lnTo>
                  <a:pt x="43029" y="26837"/>
                </a:lnTo>
                <a:lnTo>
                  <a:pt x="37256" y="35861"/>
                </a:lnTo>
                <a:lnTo>
                  <a:pt x="26499" y="42645"/>
                </a:lnTo>
                <a:lnTo>
                  <a:pt x="10564" y="45609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84" name="object 84"/>
          <p:cNvSpPr/>
          <p:nvPr/>
        </p:nvSpPr>
        <p:spPr>
          <a:xfrm>
            <a:off x="2388549" y="1615697"/>
            <a:ext cx="18483" cy="19638"/>
          </a:xfrm>
          <a:custGeom>
            <a:avLst/>
            <a:gdLst/>
            <a:ahLst/>
            <a:cxnLst/>
            <a:rect l="l" t="t" r="r" b="b"/>
            <a:pathLst>
              <a:path w="30479" h="32385">
                <a:moveTo>
                  <a:pt x="14110" y="32260"/>
                </a:moveTo>
                <a:lnTo>
                  <a:pt x="3400" y="26768"/>
                </a:lnTo>
                <a:lnTo>
                  <a:pt x="0" y="15728"/>
                </a:lnTo>
                <a:lnTo>
                  <a:pt x="3910" y="4890"/>
                </a:lnTo>
                <a:lnTo>
                  <a:pt x="15130" y="0"/>
                </a:lnTo>
                <a:lnTo>
                  <a:pt x="17031" y="99"/>
                </a:lnTo>
                <a:lnTo>
                  <a:pt x="27161" y="5956"/>
                </a:lnTo>
                <a:lnTo>
                  <a:pt x="30109" y="16926"/>
                </a:lnTo>
                <a:lnTo>
                  <a:pt x="25787" y="27522"/>
                </a:lnTo>
                <a:lnTo>
                  <a:pt x="14110" y="32260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85" name="object 85"/>
          <p:cNvSpPr/>
          <p:nvPr/>
        </p:nvSpPr>
        <p:spPr>
          <a:xfrm>
            <a:off x="2469315" y="1564301"/>
            <a:ext cx="18483" cy="19638"/>
          </a:xfrm>
          <a:custGeom>
            <a:avLst/>
            <a:gdLst/>
            <a:ahLst/>
            <a:cxnLst/>
            <a:rect l="l" t="t" r="r" b="b"/>
            <a:pathLst>
              <a:path w="30479" h="32385">
                <a:moveTo>
                  <a:pt x="14110" y="32260"/>
                </a:moveTo>
                <a:lnTo>
                  <a:pt x="3400" y="26768"/>
                </a:lnTo>
                <a:lnTo>
                  <a:pt x="0" y="15728"/>
                </a:lnTo>
                <a:lnTo>
                  <a:pt x="3910" y="4890"/>
                </a:lnTo>
                <a:lnTo>
                  <a:pt x="15130" y="0"/>
                </a:lnTo>
                <a:lnTo>
                  <a:pt x="17031" y="99"/>
                </a:lnTo>
                <a:lnTo>
                  <a:pt x="27161" y="5956"/>
                </a:lnTo>
                <a:lnTo>
                  <a:pt x="30109" y="16926"/>
                </a:lnTo>
                <a:lnTo>
                  <a:pt x="25787" y="27522"/>
                </a:lnTo>
                <a:lnTo>
                  <a:pt x="14110" y="32260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86" name="object 86"/>
          <p:cNvSpPr/>
          <p:nvPr>
            <p:custDataLst>
              <p:tags r:id="rId33"/>
            </p:custDataLst>
          </p:nvPr>
        </p:nvSpPr>
        <p:spPr>
          <a:xfrm>
            <a:off x="2420691" y="3157654"/>
            <a:ext cx="46593" cy="19253"/>
          </a:xfrm>
          <a:custGeom>
            <a:avLst/>
            <a:gdLst/>
            <a:ahLst/>
            <a:cxnLst/>
            <a:rect l="l" t="t" r="r" b="b"/>
            <a:pathLst>
              <a:path w="76835" h="31750">
                <a:moveTo>
                  <a:pt x="40046" y="31750"/>
                </a:moveTo>
                <a:lnTo>
                  <a:pt x="23883" y="31481"/>
                </a:lnTo>
                <a:lnTo>
                  <a:pt x="10748" y="27245"/>
                </a:lnTo>
                <a:lnTo>
                  <a:pt x="264" y="18795"/>
                </a:lnTo>
                <a:lnTo>
                  <a:pt x="0" y="11042"/>
                </a:lnTo>
                <a:lnTo>
                  <a:pt x="12573" y="2357"/>
                </a:lnTo>
                <a:lnTo>
                  <a:pt x="25813" y="229"/>
                </a:lnTo>
                <a:lnTo>
                  <a:pt x="39306" y="0"/>
                </a:lnTo>
                <a:lnTo>
                  <a:pt x="52353" y="1799"/>
                </a:lnTo>
                <a:lnTo>
                  <a:pt x="64075" y="5798"/>
                </a:lnTo>
                <a:lnTo>
                  <a:pt x="75133" y="11997"/>
                </a:lnTo>
                <a:lnTo>
                  <a:pt x="76692" y="18577"/>
                </a:lnTo>
                <a:lnTo>
                  <a:pt x="63496" y="28139"/>
                </a:lnTo>
                <a:lnTo>
                  <a:pt x="52847" y="30909"/>
                </a:lnTo>
                <a:lnTo>
                  <a:pt x="40046" y="31750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87" name="object 87"/>
          <p:cNvSpPr/>
          <p:nvPr>
            <p:custDataLst>
              <p:tags r:id="rId34"/>
            </p:custDataLst>
          </p:nvPr>
        </p:nvSpPr>
        <p:spPr>
          <a:xfrm>
            <a:off x="2529886" y="3152692"/>
            <a:ext cx="26955" cy="20023"/>
          </a:xfrm>
          <a:custGeom>
            <a:avLst/>
            <a:gdLst/>
            <a:ahLst/>
            <a:cxnLst/>
            <a:rect l="l" t="t" r="r" b="b"/>
            <a:pathLst>
              <a:path w="44450" h="33020">
                <a:moveTo>
                  <a:pt x="18244" y="32587"/>
                </a:moveTo>
                <a:lnTo>
                  <a:pt x="8071" y="28251"/>
                </a:lnTo>
                <a:lnTo>
                  <a:pt x="0" y="20180"/>
                </a:lnTo>
                <a:lnTo>
                  <a:pt x="4036" y="16143"/>
                </a:lnTo>
                <a:lnTo>
                  <a:pt x="8071" y="8071"/>
                </a:lnTo>
                <a:lnTo>
                  <a:pt x="12108" y="4036"/>
                </a:lnTo>
                <a:lnTo>
                  <a:pt x="20180" y="4036"/>
                </a:lnTo>
                <a:lnTo>
                  <a:pt x="24216" y="0"/>
                </a:lnTo>
                <a:lnTo>
                  <a:pt x="32288" y="0"/>
                </a:lnTo>
                <a:lnTo>
                  <a:pt x="36324" y="4036"/>
                </a:lnTo>
                <a:lnTo>
                  <a:pt x="36324" y="8071"/>
                </a:lnTo>
                <a:lnTo>
                  <a:pt x="40360" y="8071"/>
                </a:lnTo>
                <a:lnTo>
                  <a:pt x="44396" y="16143"/>
                </a:lnTo>
                <a:lnTo>
                  <a:pt x="44396" y="20180"/>
                </a:lnTo>
                <a:lnTo>
                  <a:pt x="30210" y="30638"/>
                </a:lnTo>
                <a:lnTo>
                  <a:pt x="18244" y="32587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88" name="object 88"/>
          <p:cNvSpPr/>
          <p:nvPr/>
        </p:nvSpPr>
        <p:spPr>
          <a:xfrm>
            <a:off x="1215451" y="3161578"/>
            <a:ext cx="54294" cy="25414"/>
          </a:xfrm>
          <a:custGeom>
            <a:avLst/>
            <a:gdLst/>
            <a:ahLst/>
            <a:cxnLst/>
            <a:rect l="l" t="t" r="r" b="b"/>
            <a:pathLst>
              <a:path w="89535" h="41910">
                <a:moveTo>
                  <a:pt x="30616" y="41753"/>
                </a:moveTo>
                <a:lnTo>
                  <a:pt x="17836" y="40658"/>
                </a:lnTo>
                <a:lnTo>
                  <a:pt x="5824" y="37265"/>
                </a:lnTo>
                <a:lnTo>
                  <a:pt x="0" y="27725"/>
                </a:lnTo>
                <a:lnTo>
                  <a:pt x="4294" y="17634"/>
                </a:lnTo>
                <a:lnTo>
                  <a:pt x="12366" y="9562"/>
                </a:lnTo>
                <a:lnTo>
                  <a:pt x="23160" y="3652"/>
                </a:lnTo>
                <a:lnTo>
                  <a:pt x="33243" y="1450"/>
                </a:lnTo>
                <a:lnTo>
                  <a:pt x="51170" y="0"/>
                </a:lnTo>
                <a:lnTo>
                  <a:pt x="63381" y="1247"/>
                </a:lnTo>
                <a:lnTo>
                  <a:pt x="74805" y="5780"/>
                </a:lnTo>
                <a:lnTo>
                  <a:pt x="85014" y="13597"/>
                </a:lnTo>
                <a:lnTo>
                  <a:pt x="89050" y="21669"/>
                </a:lnTo>
                <a:lnTo>
                  <a:pt x="89050" y="29742"/>
                </a:lnTo>
                <a:lnTo>
                  <a:pt x="46048" y="41684"/>
                </a:lnTo>
                <a:lnTo>
                  <a:pt x="30616" y="41753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89" name="object 89"/>
          <p:cNvSpPr/>
          <p:nvPr/>
        </p:nvSpPr>
        <p:spPr>
          <a:xfrm>
            <a:off x="1313262" y="3157587"/>
            <a:ext cx="28495" cy="19638"/>
          </a:xfrm>
          <a:custGeom>
            <a:avLst/>
            <a:gdLst/>
            <a:ahLst/>
            <a:cxnLst/>
            <a:rect l="l" t="t" r="r" b="b"/>
            <a:pathLst>
              <a:path w="46989" h="32385">
                <a:moveTo>
                  <a:pt x="32691" y="32288"/>
                </a:moveTo>
                <a:lnTo>
                  <a:pt x="20583" y="32288"/>
                </a:lnTo>
                <a:lnTo>
                  <a:pt x="12511" y="28251"/>
                </a:lnTo>
                <a:lnTo>
                  <a:pt x="1515" y="23117"/>
                </a:lnTo>
                <a:lnTo>
                  <a:pt x="0" y="12286"/>
                </a:lnTo>
                <a:lnTo>
                  <a:pt x="8475" y="4036"/>
                </a:lnTo>
                <a:lnTo>
                  <a:pt x="12511" y="4036"/>
                </a:lnTo>
                <a:lnTo>
                  <a:pt x="20583" y="0"/>
                </a:lnTo>
                <a:lnTo>
                  <a:pt x="36727" y="0"/>
                </a:lnTo>
                <a:lnTo>
                  <a:pt x="40763" y="4036"/>
                </a:lnTo>
                <a:lnTo>
                  <a:pt x="43452" y="6115"/>
                </a:lnTo>
                <a:lnTo>
                  <a:pt x="46719" y="18063"/>
                </a:lnTo>
                <a:lnTo>
                  <a:pt x="40763" y="28251"/>
                </a:lnTo>
                <a:lnTo>
                  <a:pt x="36727" y="28251"/>
                </a:lnTo>
                <a:lnTo>
                  <a:pt x="32691" y="32288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90" name="object 90"/>
          <p:cNvSpPr/>
          <p:nvPr/>
        </p:nvSpPr>
        <p:spPr>
          <a:xfrm>
            <a:off x="2401401" y="396870"/>
            <a:ext cx="36581" cy="39276"/>
          </a:xfrm>
          <a:custGeom>
            <a:avLst/>
            <a:gdLst/>
            <a:ahLst/>
            <a:cxnLst/>
            <a:rect l="l" t="t" r="r" b="b"/>
            <a:pathLst>
              <a:path w="60325" h="64770">
                <a:moveTo>
                  <a:pt x="28220" y="64519"/>
                </a:moveTo>
                <a:lnTo>
                  <a:pt x="15682" y="61133"/>
                </a:lnTo>
                <a:lnTo>
                  <a:pt x="6800" y="53536"/>
                </a:lnTo>
                <a:lnTo>
                  <a:pt x="1572" y="43165"/>
                </a:lnTo>
                <a:lnTo>
                  <a:pt x="0" y="31457"/>
                </a:lnTo>
                <a:lnTo>
                  <a:pt x="2082" y="19850"/>
                </a:lnTo>
                <a:lnTo>
                  <a:pt x="7820" y="9780"/>
                </a:lnTo>
                <a:lnTo>
                  <a:pt x="17213" y="2684"/>
                </a:lnTo>
                <a:lnTo>
                  <a:pt x="30261" y="0"/>
                </a:lnTo>
                <a:lnTo>
                  <a:pt x="34063" y="199"/>
                </a:lnTo>
                <a:lnTo>
                  <a:pt x="45978" y="4092"/>
                </a:lnTo>
                <a:lnTo>
                  <a:pt x="54323" y="11912"/>
                </a:lnTo>
                <a:lnTo>
                  <a:pt x="59077" y="22289"/>
                </a:lnTo>
                <a:lnTo>
                  <a:pt x="60218" y="33851"/>
                </a:lnTo>
                <a:lnTo>
                  <a:pt x="57725" y="45227"/>
                </a:lnTo>
                <a:lnTo>
                  <a:pt x="51575" y="55044"/>
                </a:lnTo>
                <a:lnTo>
                  <a:pt x="41747" y="61932"/>
                </a:lnTo>
                <a:lnTo>
                  <a:pt x="28220" y="64519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91" name="object 91"/>
          <p:cNvSpPr/>
          <p:nvPr/>
        </p:nvSpPr>
        <p:spPr>
          <a:xfrm>
            <a:off x="2395277" y="560849"/>
            <a:ext cx="29265" cy="24644"/>
          </a:xfrm>
          <a:custGeom>
            <a:avLst/>
            <a:gdLst/>
            <a:ahLst/>
            <a:cxnLst/>
            <a:rect l="l" t="t" r="r" b="b"/>
            <a:pathLst>
              <a:path w="48260" h="40640">
                <a:moveTo>
                  <a:pt x="28251" y="40360"/>
                </a:moveTo>
                <a:lnTo>
                  <a:pt x="20180" y="40360"/>
                </a:lnTo>
                <a:lnTo>
                  <a:pt x="16144" y="36324"/>
                </a:lnTo>
                <a:lnTo>
                  <a:pt x="4036" y="36324"/>
                </a:lnTo>
                <a:lnTo>
                  <a:pt x="0" y="28252"/>
                </a:lnTo>
                <a:lnTo>
                  <a:pt x="0" y="12108"/>
                </a:lnTo>
                <a:lnTo>
                  <a:pt x="4036" y="4036"/>
                </a:lnTo>
                <a:lnTo>
                  <a:pt x="16144" y="4036"/>
                </a:lnTo>
                <a:lnTo>
                  <a:pt x="20180" y="0"/>
                </a:lnTo>
                <a:lnTo>
                  <a:pt x="28251" y="0"/>
                </a:lnTo>
                <a:lnTo>
                  <a:pt x="34848" y="1292"/>
                </a:lnTo>
                <a:lnTo>
                  <a:pt x="44712" y="10346"/>
                </a:lnTo>
                <a:lnTo>
                  <a:pt x="48144" y="24023"/>
                </a:lnTo>
                <a:lnTo>
                  <a:pt x="41662" y="35920"/>
                </a:lnTo>
                <a:lnTo>
                  <a:pt x="28251" y="40360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92" name="object 92"/>
          <p:cNvSpPr/>
          <p:nvPr/>
        </p:nvSpPr>
        <p:spPr>
          <a:xfrm>
            <a:off x="2533973" y="445819"/>
            <a:ext cx="21179" cy="22334"/>
          </a:xfrm>
          <a:custGeom>
            <a:avLst/>
            <a:gdLst/>
            <a:ahLst/>
            <a:cxnLst/>
            <a:rect l="l" t="t" r="r" b="b"/>
            <a:pathLst>
              <a:path w="34925" h="36829">
                <a:moveTo>
                  <a:pt x="6107" y="36384"/>
                </a:moveTo>
                <a:lnTo>
                  <a:pt x="105" y="26404"/>
                </a:lnTo>
                <a:lnTo>
                  <a:pt x="0" y="14374"/>
                </a:lnTo>
                <a:lnTo>
                  <a:pt x="5790" y="4253"/>
                </a:lnTo>
                <a:lnTo>
                  <a:pt x="17476" y="0"/>
                </a:lnTo>
                <a:lnTo>
                  <a:pt x="23586" y="881"/>
                </a:lnTo>
                <a:lnTo>
                  <a:pt x="31702" y="6700"/>
                </a:lnTo>
                <a:lnTo>
                  <a:pt x="34420" y="15760"/>
                </a:lnTo>
                <a:lnTo>
                  <a:pt x="31331" y="25462"/>
                </a:lnTo>
                <a:lnTo>
                  <a:pt x="22029" y="33203"/>
                </a:lnTo>
                <a:lnTo>
                  <a:pt x="6107" y="36384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93" name="object 93"/>
          <p:cNvSpPr/>
          <p:nvPr/>
        </p:nvSpPr>
        <p:spPr>
          <a:xfrm>
            <a:off x="1616989" y="487425"/>
            <a:ext cx="22334" cy="26955"/>
          </a:xfrm>
          <a:custGeom>
            <a:avLst/>
            <a:gdLst/>
            <a:ahLst/>
            <a:cxnLst/>
            <a:rect l="l" t="t" r="r" b="b"/>
            <a:pathLst>
              <a:path w="36830" h="44450">
                <a:moveTo>
                  <a:pt x="20180" y="44396"/>
                </a:moveTo>
                <a:lnTo>
                  <a:pt x="12108" y="44396"/>
                </a:lnTo>
                <a:lnTo>
                  <a:pt x="0" y="32288"/>
                </a:lnTo>
                <a:lnTo>
                  <a:pt x="0" y="8071"/>
                </a:lnTo>
                <a:lnTo>
                  <a:pt x="8072" y="0"/>
                </a:lnTo>
                <a:lnTo>
                  <a:pt x="16563" y="7"/>
                </a:lnTo>
                <a:lnTo>
                  <a:pt x="29468" y="5201"/>
                </a:lnTo>
                <a:lnTo>
                  <a:pt x="36324" y="16144"/>
                </a:lnTo>
                <a:lnTo>
                  <a:pt x="36324" y="28252"/>
                </a:lnTo>
                <a:lnTo>
                  <a:pt x="32288" y="32288"/>
                </a:lnTo>
                <a:lnTo>
                  <a:pt x="32288" y="36324"/>
                </a:lnTo>
                <a:lnTo>
                  <a:pt x="28252" y="40360"/>
                </a:lnTo>
                <a:lnTo>
                  <a:pt x="20180" y="44396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94" name="object 94"/>
          <p:cNvSpPr/>
          <p:nvPr/>
        </p:nvSpPr>
        <p:spPr>
          <a:xfrm>
            <a:off x="1582160" y="1153130"/>
            <a:ext cx="25029" cy="26184"/>
          </a:xfrm>
          <a:custGeom>
            <a:avLst/>
            <a:gdLst/>
            <a:ahLst/>
            <a:cxnLst/>
            <a:rect l="l" t="t" r="r" b="b"/>
            <a:pathLst>
              <a:path w="41275" h="43180">
                <a:moveTo>
                  <a:pt x="12399" y="42733"/>
                </a:moveTo>
                <a:lnTo>
                  <a:pt x="3552" y="35192"/>
                </a:lnTo>
                <a:lnTo>
                  <a:pt x="0" y="24207"/>
                </a:lnTo>
                <a:lnTo>
                  <a:pt x="1742" y="12719"/>
                </a:lnTo>
                <a:lnTo>
                  <a:pt x="8779" y="3670"/>
                </a:lnTo>
                <a:lnTo>
                  <a:pt x="21111" y="0"/>
                </a:lnTo>
                <a:lnTo>
                  <a:pt x="24799" y="268"/>
                </a:lnTo>
                <a:lnTo>
                  <a:pt x="34833" y="4803"/>
                </a:lnTo>
                <a:lnTo>
                  <a:pt x="40307" y="13268"/>
                </a:lnTo>
                <a:lnTo>
                  <a:pt x="40692" y="24207"/>
                </a:lnTo>
                <a:lnTo>
                  <a:pt x="36735" y="33248"/>
                </a:lnTo>
                <a:lnTo>
                  <a:pt x="27267" y="40395"/>
                </a:lnTo>
                <a:lnTo>
                  <a:pt x="12399" y="42733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95" name="object 95"/>
          <p:cNvSpPr/>
          <p:nvPr/>
        </p:nvSpPr>
        <p:spPr>
          <a:xfrm>
            <a:off x="428" y="2739074"/>
            <a:ext cx="1540" cy="5776"/>
          </a:xfrm>
          <a:custGeom>
            <a:avLst/>
            <a:gdLst/>
            <a:ahLst/>
            <a:cxnLst/>
            <a:rect l="l" t="t" r="r" b="b"/>
            <a:pathLst>
              <a:path w="2540" h="9525">
                <a:moveTo>
                  <a:pt x="0" y="4550"/>
                </a:moveTo>
                <a:lnTo>
                  <a:pt x="2058" y="4550"/>
                </a:lnTo>
              </a:path>
            </a:pathLst>
          </a:custGeom>
          <a:ln w="10371">
            <a:solidFill>
              <a:srgbClr val="F0E1D8"/>
            </a:solidFill>
          </a:ln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96" name="object 96"/>
          <p:cNvSpPr/>
          <p:nvPr/>
        </p:nvSpPr>
        <p:spPr>
          <a:xfrm>
            <a:off x="34107" y="2658308"/>
            <a:ext cx="18483" cy="19638"/>
          </a:xfrm>
          <a:custGeom>
            <a:avLst/>
            <a:gdLst/>
            <a:ahLst/>
            <a:cxnLst/>
            <a:rect l="l" t="t" r="r" b="b"/>
            <a:pathLst>
              <a:path w="30480" h="32385">
                <a:moveTo>
                  <a:pt x="14110" y="32259"/>
                </a:moveTo>
                <a:lnTo>
                  <a:pt x="3400" y="26768"/>
                </a:lnTo>
                <a:lnTo>
                  <a:pt x="0" y="15728"/>
                </a:lnTo>
                <a:lnTo>
                  <a:pt x="3910" y="4890"/>
                </a:lnTo>
                <a:lnTo>
                  <a:pt x="15130" y="0"/>
                </a:lnTo>
                <a:lnTo>
                  <a:pt x="17031" y="99"/>
                </a:lnTo>
                <a:lnTo>
                  <a:pt x="27161" y="5956"/>
                </a:lnTo>
                <a:lnTo>
                  <a:pt x="30109" y="16925"/>
                </a:lnTo>
                <a:lnTo>
                  <a:pt x="25787" y="27522"/>
                </a:lnTo>
                <a:lnTo>
                  <a:pt x="14110" y="32259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97" name="object 97"/>
          <p:cNvSpPr/>
          <p:nvPr>
            <p:custDataLst>
              <p:tags r:id="rId35"/>
            </p:custDataLst>
          </p:nvPr>
        </p:nvSpPr>
        <p:spPr>
          <a:xfrm>
            <a:off x="4135740" y="2513909"/>
            <a:ext cx="22719" cy="24259"/>
          </a:xfrm>
          <a:custGeom>
            <a:avLst/>
            <a:gdLst/>
            <a:ahLst/>
            <a:cxnLst/>
            <a:rect l="l" t="t" r="r" b="b"/>
            <a:pathLst>
              <a:path w="37465" h="40004">
                <a:moveTo>
                  <a:pt x="13088" y="39525"/>
                </a:moveTo>
                <a:lnTo>
                  <a:pt x="3629" y="33198"/>
                </a:lnTo>
                <a:lnTo>
                  <a:pt x="0" y="23118"/>
                </a:lnTo>
                <a:lnTo>
                  <a:pt x="1753" y="12250"/>
                </a:lnTo>
                <a:lnTo>
                  <a:pt x="8446" y="3556"/>
                </a:lnTo>
                <a:lnTo>
                  <a:pt x="19634" y="0"/>
                </a:lnTo>
                <a:lnTo>
                  <a:pt x="24714" y="658"/>
                </a:lnTo>
                <a:lnTo>
                  <a:pt x="33515" y="6777"/>
                </a:lnTo>
                <a:lnTo>
                  <a:pt x="37001" y="16814"/>
                </a:lnTo>
                <a:lnTo>
                  <a:pt x="34924" y="27679"/>
                </a:lnTo>
                <a:lnTo>
                  <a:pt x="27036" y="36280"/>
                </a:lnTo>
                <a:lnTo>
                  <a:pt x="13088" y="39525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98" name="object 98"/>
          <p:cNvSpPr/>
          <p:nvPr>
            <p:custDataLst>
              <p:tags r:id="rId36"/>
            </p:custDataLst>
          </p:nvPr>
        </p:nvSpPr>
        <p:spPr>
          <a:xfrm>
            <a:off x="4168735" y="2256928"/>
            <a:ext cx="21179" cy="20793"/>
          </a:xfrm>
          <a:custGeom>
            <a:avLst/>
            <a:gdLst/>
            <a:ahLst/>
            <a:cxnLst/>
            <a:rect l="l" t="t" r="r" b="b"/>
            <a:pathLst>
              <a:path w="34925" h="34289">
                <a:moveTo>
                  <a:pt x="7883" y="33805"/>
                </a:moveTo>
                <a:lnTo>
                  <a:pt x="744" y="25051"/>
                </a:lnTo>
                <a:lnTo>
                  <a:pt x="0" y="13816"/>
                </a:lnTo>
                <a:lnTo>
                  <a:pt x="5649" y="4124"/>
                </a:lnTo>
                <a:lnTo>
                  <a:pt x="17692" y="0"/>
                </a:lnTo>
                <a:lnTo>
                  <a:pt x="23807" y="880"/>
                </a:lnTo>
                <a:lnTo>
                  <a:pt x="31951" y="6649"/>
                </a:lnTo>
                <a:lnTo>
                  <a:pt x="34783" y="15518"/>
                </a:lnTo>
                <a:lnTo>
                  <a:pt x="31949" y="24796"/>
                </a:lnTo>
                <a:lnTo>
                  <a:pt x="23100" y="31790"/>
                </a:lnTo>
                <a:lnTo>
                  <a:pt x="7883" y="33805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99" name="object 99"/>
          <p:cNvSpPr/>
          <p:nvPr>
            <p:custDataLst>
              <p:tags r:id="rId37"/>
            </p:custDataLst>
          </p:nvPr>
        </p:nvSpPr>
        <p:spPr>
          <a:xfrm>
            <a:off x="4251948" y="2315666"/>
            <a:ext cx="21179" cy="20793"/>
          </a:xfrm>
          <a:custGeom>
            <a:avLst/>
            <a:gdLst/>
            <a:ahLst/>
            <a:cxnLst/>
            <a:rect l="l" t="t" r="r" b="b"/>
            <a:pathLst>
              <a:path w="34925" h="34289">
                <a:moveTo>
                  <a:pt x="7883" y="33805"/>
                </a:moveTo>
                <a:lnTo>
                  <a:pt x="744" y="25051"/>
                </a:lnTo>
                <a:lnTo>
                  <a:pt x="0" y="13816"/>
                </a:lnTo>
                <a:lnTo>
                  <a:pt x="5649" y="4124"/>
                </a:lnTo>
                <a:lnTo>
                  <a:pt x="17692" y="0"/>
                </a:lnTo>
                <a:lnTo>
                  <a:pt x="23808" y="880"/>
                </a:lnTo>
                <a:lnTo>
                  <a:pt x="31952" y="6649"/>
                </a:lnTo>
                <a:lnTo>
                  <a:pt x="34783" y="15519"/>
                </a:lnTo>
                <a:lnTo>
                  <a:pt x="31950" y="24796"/>
                </a:lnTo>
                <a:lnTo>
                  <a:pt x="23100" y="31789"/>
                </a:lnTo>
                <a:lnTo>
                  <a:pt x="7883" y="33805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101" name="Овал 100"/>
          <p:cNvSpPr/>
          <p:nvPr/>
        </p:nvSpPr>
        <p:spPr>
          <a:xfrm>
            <a:off x="5187214" y="270510"/>
            <a:ext cx="6083935" cy="1637030"/>
          </a:xfrm>
          <a:prstGeom prst="ellipse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altLang="en-US"/>
          </a:p>
        </p:txBody>
      </p:sp>
      <p:sp>
        <p:nvSpPr>
          <p:cNvPr id="102" name="Текстовое поле 101"/>
          <p:cNvSpPr txBox="1"/>
          <p:nvPr/>
        </p:nvSpPr>
        <p:spPr>
          <a:xfrm>
            <a:off x="6404906" y="547181"/>
            <a:ext cx="4042410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ru-RU" sz="3200" b="1" dirty="0">
                <a:latin typeface="Arial Black" panose="020B0A04020102020204" charset="0"/>
                <a:cs typeface="Arial Black" panose="020B0A04020102020204" charset="0"/>
              </a:rPr>
              <a:t>What will your character do if...</a:t>
            </a:r>
            <a:endParaRPr lang="en-US" altLang="ru-RU" sz="3200" b="1" dirty="0">
              <a:latin typeface="Arial Black" panose="020B0A04020102020204" charset="0"/>
              <a:cs typeface="Arial Black" panose="020B0A04020102020204" charset="0"/>
            </a:endParaRPr>
          </a:p>
        </p:txBody>
      </p:sp>
      <p:sp>
        <p:nvSpPr>
          <p:cNvPr id="104" name="Скругленный прямоугольник 103"/>
          <p:cNvSpPr/>
          <p:nvPr>
            <p:custDataLst>
              <p:tags r:id="rId38"/>
            </p:custDataLst>
          </p:nvPr>
        </p:nvSpPr>
        <p:spPr>
          <a:xfrm>
            <a:off x="5003800" y="4228465"/>
            <a:ext cx="2080260" cy="1958340"/>
          </a:xfrm>
          <a:prstGeom prst="round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ru-RU"/>
              <a:t>he walks into a bear in the forest</a:t>
            </a:r>
            <a:endParaRPr lang="en-US" altLang="ru-RU"/>
          </a:p>
        </p:txBody>
      </p:sp>
      <p:sp>
        <p:nvSpPr>
          <p:cNvPr id="105" name="Скругленный прямоугольник 104"/>
          <p:cNvSpPr/>
          <p:nvPr>
            <p:custDataLst>
              <p:tags r:id="rId39"/>
            </p:custDataLst>
          </p:nvPr>
        </p:nvSpPr>
        <p:spPr>
          <a:xfrm>
            <a:off x="7417435" y="4228465"/>
            <a:ext cx="2080260" cy="1958340"/>
          </a:xfrm>
          <a:prstGeom prst="round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ru-RU"/>
              <a:t>his one friend shares a big secret and another friend asks him about it</a:t>
            </a:r>
            <a:endParaRPr lang="en-US" altLang="ru-RU"/>
          </a:p>
        </p:txBody>
      </p:sp>
      <p:sp>
        <p:nvSpPr>
          <p:cNvPr id="108" name="Скругленный прямоугольник 107"/>
          <p:cNvSpPr/>
          <p:nvPr>
            <p:custDataLst>
              <p:tags r:id="rId40"/>
            </p:custDataLst>
          </p:nvPr>
        </p:nvSpPr>
        <p:spPr>
          <a:xfrm>
            <a:off x="9712325" y="2139315"/>
            <a:ext cx="2080260" cy="1958340"/>
          </a:xfrm>
          <a:prstGeom prst="round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ru-RU"/>
              <a:t>he has a choice: to go to a party or  to help a friend at the same time</a:t>
            </a:r>
            <a:endParaRPr lang="en-US" altLang="ru-RU"/>
          </a:p>
        </p:txBody>
      </p:sp>
      <p:sp>
        <p:nvSpPr>
          <p:cNvPr id="114" name="Скругленный прямоугольник 113"/>
          <p:cNvSpPr/>
          <p:nvPr>
            <p:custDataLst>
              <p:tags r:id="rId41"/>
            </p:custDataLst>
          </p:nvPr>
        </p:nvSpPr>
        <p:spPr>
          <a:xfrm>
            <a:off x="9800590" y="4228465"/>
            <a:ext cx="2080260" cy="1958340"/>
          </a:xfrm>
          <a:prstGeom prst="round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ru-RU">
                <a:solidFill>
                  <a:schemeClr val="bg1"/>
                </a:solidFill>
                <a:sym typeface="+mn-ea"/>
              </a:rPr>
              <a:t>he finds a homeless kitten in the street</a:t>
            </a:r>
            <a:endParaRPr lang="en-US" altLang="ru-RU">
              <a:solidFill>
                <a:schemeClr val="bg1"/>
              </a:solidFill>
            </a:endParaRPr>
          </a:p>
          <a:p>
            <a:pPr algn="ctr"/>
            <a:endParaRPr lang="en-US" altLang="ru-RU"/>
          </a:p>
          <a:p>
            <a:pPr algn="ctr"/>
            <a:endParaRPr lang="en-US" altLang="ru-RU"/>
          </a:p>
        </p:txBody>
      </p:sp>
      <p:sp>
        <p:nvSpPr>
          <p:cNvPr id="106" name="Скругленный прямоугольник 105"/>
          <p:cNvSpPr/>
          <p:nvPr>
            <p:custDataLst>
              <p:tags r:id="rId42"/>
            </p:custDataLst>
          </p:nvPr>
        </p:nvSpPr>
        <p:spPr>
          <a:xfrm>
            <a:off x="7363460" y="2139315"/>
            <a:ext cx="2080260" cy="1958340"/>
          </a:xfrm>
          <a:prstGeom prst="round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ru-RU"/>
              <a:t>a teacher makes him a leader of a project and his friend is not working</a:t>
            </a:r>
            <a:endParaRPr lang="en-US" altLang="ru-RU"/>
          </a:p>
        </p:txBody>
      </p:sp>
      <p:sp>
        <p:nvSpPr>
          <p:cNvPr id="130" name="Скругленный прямоугольник 129"/>
          <p:cNvSpPr/>
          <p:nvPr>
            <p:custDataLst>
              <p:tags r:id="rId43"/>
            </p:custDataLst>
          </p:nvPr>
        </p:nvSpPr>
        <p:spPr>
          <a:xfrm>
            <a:off x="5003800" y="2158365"/>
            <a:ext cx="2080260" cy="1958340"/>
          </a:xfrm>
          <a:prstGeom prst="round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ru-RU"/>
              <a:t>he finds 1000 roubles in the street</a:t>
            </a:r>
            <a:endParaRPr lang="en-US" altLang="ru-RU"/>
          </a:p>
        </p:txBody>
      </p:sp>
      <p:sp>
        <p:nvSpPr>
          <p:cNvPr id="113" name="Скругленный прямоугольник 112"/>
          <p:cNvSpPr/>
          <p:nvPr>
            <p:custDataLst>
              <p:tags r:id="rId44"/>
            </p:custDataLst>
          </p:nvPr>
        </p:nvSpPr>
        <p:spPr>
          <a:xfrm>
            <a:off x="4991100" y="2139315"/>
            <a:ext cx="2080260" cy="1958340"/>
          </a:xfrm>
          <a:prstGeom prst="round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ru-RU"/>
              <a:t>1</a:t>
            </a:r>
            <a:endParaRPr lang="en-US" altLang="ru-RU"/>
          </a:p>
        </p:txBody>
      </p:sp>
      <p:sp>
        <p:nvSpPr>
          <p:cNvPr id="132" name="Скругленный прямоугольник 131"/>
          <p:cNvSpPr/>
          <p:nvPr>
            <p:custDataLst>
              <p:tags r:id="rId45"/>
            </p:custDataLst>
          </p:nvPr>
        </p:nvSpPr>
        <p:spPr>
          <a:xfrm>
            <a:off x="7363460" y="2139315"/>
            <a:ext cx="2080260" cy="1958340"/>
          </a:xfrm>
          <a:prstGeom prst="round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ru-RU"/>
              <a:t>2</a:t>
            </a:r>
            <a:endParaRPr lang="en-US" altLang="ru-RU"/>
          </a:p>
        </p:txBody>
      </p:sp>
      <p:sp>
        <p:nvSpPr>
          <p:cNvPr id="133" name="Скругленный прямоугольник 132"/>
          <p:cNvSpPr/>
          <p:nvPr>
            <p:custDataLst>
              <p:tags r:id="rId46"/>
            </p:custDataLst>
          </p:nvPr>
        </p:nvSpPr>
        <p:spPr>
          <a:xfrm>
            <a:off x="9712325" y="2165985"/>
            <a:ext cx="2080260" cy="1958340"/>
          </a:xfrm>
          <a:prstGeom prst="round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ru-RU"/>
              <a:t>3</a:t>
            </a:r>
            <a:endParaRPr lang="en-US" altLang="ru-RU"/>
          </a:p>
        </p:txBody>
      </p:sp>
      <p:sp>
        <p:nvSpPr>
          <p:cNvPr id="134" name="Скругленный прямоугольник 133"/>
          <p:cNvSpPr/>
          <p:nvPr>
            <p:custDataLst>
              <p:tags r:id="rId47"/>
            </p:custDataLst>
          </p:nvPr>
        </p:nvSpPr>
        <p:spPr>
          <a:xfrm>
            <a:off x="5003800" y="4210685"/>
            <a:ext cx="2080260" cy="1958340"/>
          </a:xfrm>
          <a:prstGeom prst="round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ru-RU"/>
              <a:t>4</a:t>
            </a:r>
            <a:endParaRPr lang="en-US" altLang="ru-RU"/>
          </a:p>
        </p:txBody>
      </p:sp>
      <p:sp>
        <p:nvSpPr>
          <p:cNvPr id="135" name="Скругленный прямоугольник 134"/>
          <p:cNvSpPr/>
          <p:nvPr>
            <p:custDataLst>
              <p:tags r:id="rId48"/>
            </p:custDataLst>
          </p:nvPr>
        </p:nvSpPr>
        <p:spPr>
          <a:xfrm>
            <a:off x="7417435" y="4210685"/>
            <a:ext cx="2080260" cy="1958340"/>
          </a:xfrm>
          <a:prstGeom prst="round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ru-RU"/>
              <a:t>5</a:t>
            </a:r>
            <a:endParaRPr lang="en-US" altLang="ru-RU"/>
          </a:p>
        </p:txBody>
      </p:sp>
      <p:sp>
        <p:nvSpPr>
          <p:cNvPr id="136" name="Скругленный прямоугольник 135"/>
          <p:cNvSpPr/>
          <p:nvPr>
            <p:custDataLst>
              <p:tags r:id="rId49"/>
            </p:custDataLst>
          </p:nvPr>
        </p:nvSpPr>
        <p:spPr>
          <a:xfrm>
            <a:off x="9800590" y="4210685"/>
            <a:ext cx="2080260" cy="1958340"/>
          </a:xfrm>
          <a:prstGeom prst="round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ru-RU"/>
              <a:t>6</a:t>
            </a:r>
            <a:endParaRPr lang="en-US" alt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2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6"/>
                  </p:tgtEl>
                </p:cond>
              </p:nextCondLst>
            </p:seq>
          </p:childTnLst>
        </p:cTn>
      </p:par>
    </p:tnLst>
    <p:bldLst>
      <p:bldP spid="122" grpId="0" animBg="1"/>
      <p:bldP spid="113" grpId="0" animBg="1"/>
      <p:bldP spid="113" grpId="1" animBg="1"/>
      <p:bldP spid="113" grpId="2" bldLvl="0" animBg="1"/>
      <p:bldP spid="132" grpId="0" animBg="1"/>
      <p:bldP spid="132" grpId="1" animBg="1"/>
      <p:bldP spid="132" grpId="2" bldLvl="0" animBg="1"/>
      <p:bldP spid="133" grpId="0" animBg="1"/>
      <p:bldP spid="133" grpId="1" animBg="1"/>
      <p:bldP spid="133" grpId="2" bldLvl="0" animBg="1"/>
      <p:bldP spid="134" grpId="0" animBg="1"/>
      <p:bldP spid="134" grpId="1" animBg="1"/>
      <p:bldP spid="134" grpId="2" animBg="1"/>
      <p:bldP spid="134" grpId="3" bldLvl="0" animBg="1"/>
      <p:bldP spid="135" grpId="0" animBg="1"/>
      <p:bldP spid="135" grpId="1" animBg="1"/>
      <p:bldP spid="135" grpId="2" animBg="1"/>
      <p:bldP spid="135" grpId="3" bldLvl="0" animBg="1"/>
      <p:bldP spid="136" grpId="0" animBg="1"/>
      <p:bldP spid="136" grpId="1" animBg="1"/>
      <p:bldP spid="136" grpId="2" animBg="1"/>
      <p:bldP spid="136" grpId="3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28" y="0"/>
            <a:ext cx="12191144" cy="6854534"/>
          </a:xfrm>
          <a:custGeom>
            <a:avLst/>
            <a:gdLst/>
            <a:ahLst/>
            <a:cxnLst/>
            <a:rect l="l" t="t" r="r" b="b"/>
            <a:pathLst>
              <a:path w="20104100" h="11303635">
                <a:moveTo>
                  <a:pt x="0" y="0"/>
                </a:moveTo>
                <a:lnTo>
                  <a:pt x="20104098" y="0"/>
                </a:lnTo>
                <a:lnTo>
                  <a:pt x="20104098" y="11303529"/>
                </a:lnTo>
                <a:lnTo>
                  <a:pt x="0" y="11303529"/>
                </a:lnTo>
                <a:lnTo>
                  <a:pt x="0" y="0"/>
                </a:lnTo>
              </a:path>
            </a:pathLst>
          </a:custGeom>
          <a:solidFill>
            <a:srgbClr val="04032D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3" name="object 3"/>
          <p:cNvSpPr/>
          <p:nvPr/>
        </p:nvSpPr>
        <p:spPr>
          <a:xfrm>
            <a:off x="428" y="68736"/>
            <a:ext cx="4620615" cy="6764912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4" name="object 4"/>
          <p:cNvSpPr/>
          <p:nvPr/>
        </p:nvSpPr>
        <p:spPr>
          <a:xfrm>
            <a:off x="732013" y="2585815"/>
            <a:ext cx="281482" cy="1475952"/>
          </a:xfrm>
          <a:custGeom>
            <a:avLst/>
            <a:gdLst/>
            <a:ahLst/>
            <a:cxnLst/>
            <a:rect l="l" t="t" r="r" b="b"/>
            <a:pathLst>
              <a:path w="464185" h="2433954">
                <a:moveTo>
                  <a:pt x="92036" y="2433718"/>
                </a:moveTo>
                <a:lnTo>
                  <a:pt x="83109" y="2429682"/>
                </a:lnTo>
                <a:lnTo>
                  <a:pt x="70307" y="2405466"/>
                </a:lnTo>
                <a:lnTo>
                  <a:pt x="58542" y="2377213"/>
                </a:lnTo>
                <a:lnTo>
                  <a:pt x="47825" y="2348961"/>
                </a:lnTo>
                <a:lnTo>
                  <a:pt x="38164" y="2324745"/>
                </a:lnTo>
                <a:lnTo>
                  <a:pt x="22048" y="2268241"/>
                </a:lnTo>
                <a:lnTo>
                  <a:pt x="10267" y="2211737"/>
                </a:lnTo>
                <a:lnTo>
                  <a:pt x="2893" y="2155233"/>
                </a:lnTo>
                <a:lnTo>
                  <a:pt x="0" y="2098728"/>
                </a:lnTo>
                <a:lnTo>
                  <a:pt x="255" y="2070476"/>
                </a:lnTo>
                <a:lnTo>
                  <a:pt x="4218" y="2013972"/>
                </a:lnTo>
                <a:lnTo>
                  <a:pt x="12842" y="1957468"/>
                </a:lnTo>
                <a:lnTo>
                  <a:pt x="26200" y="1900963"/>
                </a:lnTo>
                <a:lnTo>
                  <a:pt x="43713" y="1848495"/>
                </a:lnTo>
                <a:lnTo>
                  <a:pt x="64885" y="1800063"/>
                </a:lnTo>
                <a:lnTo>
                  <a:pt x="89605" y="1751631"/>
                </a:lnTo>
                <a:lnTo>
                  <a:pt x="117170" y="1707235"/>
                </a:lnTo>
                <a:lnTo>
                  <a:pt x="131800" y="1683019"/>
                </a:lnTo>
                <a:lnTo>
                  <a:pt x="146878" y="1662838"/>
                </a:lnTo>
                <a:lnTo>
                  <a:pt x="162316" y="1638622"/>
                </a:lnTo>
                <a:lnTo>
                  <a:pt x="178027" y="1618442"/>
                </a:lnTo>
                <a:lnTo>
                  <a:pt x="193922" y="1598262"/>
                </a:lnTo>
                <a:lnTo>
                  <a:pt x="225916" y="1553866"/>
                </a:lnTo>
                <a:lnTo>
                  <a:pt x="241838" y="1533686"/>
                </a:lnTo>
                <a:lnTo>
                  <a:pt x="257594" y="1509470"/>
                </a:lnTo>
                <a:lnTo>
                  <a:pt x="273096" y="1489290"/>
                </a:lnTo>
                <a:lnTo>
                  <a:pt x="288256" y="1465074"/>
                </a:lnTo>
                <a:lnTo>
                  <a:pt x="317198" y="1420677"/>
                </a:lnTo>
                <a:lnTo>
                  <a:pt x="336551" y="1384353"/>
                </a:lnTo>
                <a:lnTo>
                  <a:pt x="342676" y="1376281"/>
                </a:lnTo>
                <a:lnTo>
                  <a:pt x="359823" y="1339957"/>
                </a:lnTo>
                <a:lnTo>
                  <a:pt x="374751" y="1299597"/>
                </a:lnTo>
                <a:lnTo>
                  <a:pt x="379150" y="1287489"/>
                </a:lnTo>
                <a:lnTo>
                  <a:pt x="383231" y="1275381"/>
                </a:lnTo>
                <a:lnTo>
                  <a:pt x="386976" y="1263273"/>
                </a:lnTo>
                <a:lnTo>
                  <a:pt x="390367" y="1251165"/>
                </a:lnTo>
                <a:lnTo>
                  <a:pt x="393386" y="1235021"/>
                </a:lnTo>
                <a:lnTo>
                  <a:pt x="396015" y="1222913"/>
                </a:lnTo>
                <a:lnTo>
                  <a:pt x="398236" y="1206769"/>
                </a:lnTo>
                <a:lnTo>
                  <a:pt x="400031" y="1194661"/>
                </a:lnTo>
                <a:lnTo>
                  <a:pt x="401679" y="1174480"/>
                </a:lnTo>
                <a:lnTo>
                  <a:pt x="402272" y="1166408"/>
                </a:lnTo>
                <a:lnTo>
                  <a:pt x="402179" y="1150264"/>
                </a:lnTo>
                <a:lnTo>
                  <a:pt x="401848" y="1138156"/>
                </a:lnTo>
                <a:lnTo>
                  <a:pt x="395929" y="1089724"/>
                </a:lnTo>
                <a:lnTo>
                  <a:pt x="384428" y="1041292"/>
                </a:lnTo>
                <a:lnTo>
                  <a:pt x="368756" y="992860"/>
                </a:lnTo>
                <a:lnTo>
                  <a:pt x="355114" y="956536"/>
                </a:lnTo>
                <a:lnTo>
                  <a:pt x="335596" y="908103"/>
                </a:lnTo>
                <a:lnTo>
                  <a:pt x="325460" y="887923"/>
                </a:lnTo>
                <a:lnTo>
                  <a:pt x="315125" y="863707"/>
                </a:lnTo>
                <a:lnTo>
                  <a:pt x="283738" y="795095"/>
                </a:lnTo>
                <a:lnTo>
                  <a:pt x="273422" y="770879"/>
                </a:lnTo>
                <a:lnTo>
                  <a:pt x="263315" y="750699"/>
                </a:lnTo>
                <a:lnTo>
                  <a:pt x="253499" y="726483"/>
                </a:lnTo>
                <a:lnTo>
                  <a:pt x="244056" y="702266"/>
                </a:lnTo>
                <a:lnTo>
                  <a:pt x="235068" y="678050"/>
                </a:lnTo>
                <a:lnTo>
                  <a:pt x="226616" y="653834"/>
                </a:lnTo>
                <a:lnTo>
                  <a:pt x="218782" y="633654"/>
                </a:lnTo>
                <a:lnTo>
                  <a:pt x="211649" y="605402"/>
                </a:lnTo>
                <a:lnTo>
                  <a:pt x="205297" y="581186"/>
                </a:lnTo>
                <a:lnTo>
                  <a:pt x="199809" y="556970"/>
                </a:lnTo>
                <a:lnTo>
                  <a:pt x="195267" y="532754"/>
                </a:lnTo>
                <a:lnTo>
                  <a:pt x="191752" y="504502"/>
                </a:lnTo>
                <a:lnTo>
                  <a:pt x="189345" y="480286"/>
                </a:lnTo>
                <a:lnTo>
                  <a:pt x="188130" y="452033"/>
                </a:lnTo>
                <a:lnTo>
                  <a:pt x="188399" y="439925"/>
                </a:lnTo>
                <a:lnTo>
                  <a:pt x="190349" y="399565"/>
                </a:lnTo>
                <a:lnTo>
                  <a:pt x="195729" y="351133"/>
                </a:lnTo>
                <a:lnTo>
                  <a:pt x="201954" y="314809"/>
                </a:lnTo>
                <a:lnTo>
                  <a:pt x="204463" y="298665"/>
                </a:lnTo>
                <a:lnTo>
                  <a:pt x="216746" y="250233"/>
                </a:lnTo>
                <a:lnTo>
                  <a:pt x="228406" y="213908"/>
                </a:lnTo>
                <a:lnTo>
                  <a:pt x="242006" y="177584"/>
                </a:lnTo>
                <a:lnTo>
                  <a:pt x="252186" y="157404"/>
                </a:lnTo>
                <a:lnTo>
                  <a:pt x="257656" y="145296"/>
                </a:lnTo>
                <a:lnTo>
                  <a:pt x="275772" y="108972"/>
                </a:lnTo>
                <a:lnTo>
                  <a:pt x="296770" y="72648"/>
                </a:lnTo>
                <a:lnTo>
                  <a:pt x="304481" y="64576"/>
                </a:lnTo>
                <a:lnTo>
                  <a:pt x="312574" y="52468"/>
                </a:lnTo>
                <a:lnTo>
                  <a:pt x="321064" y="44396"/>
                </a:lnTo>
                <a:lnTo>
                  <a:pt x="329967" y="32288"/>
                </a:lnTo>
                <a:lnTo>
                  <a:pt x="339298" y="24216"/>
                </a:lnTo>
                <a:lnTo>
                  <a:pt x="349072" y="16144"/>
                </a:lnTo>
                <a:lnTo>
                  <a:pt x="359304" y="4036"/>
                </a:lnTo>
                <a:lnTo>
                  <a:pt x="370011" y="0"/>
                </a:lnTo>
                <a:lnTo>
                  <a:pt x="377310" y="0"/>
                </a:lnTo>
                <a:lnTo>
                  <a:pt x="381151" y="12108"/>
                </a:lnTo>
                <a:lnTo>
                  <a:pt x="379752" y="24216"/>
                </a:lnTo>
                <a:lnTo>
                  <a:pt x="376233" y="36324"/>
                </a:lnTo>
                <a:lnTo>
                  <a:pt x="372227" y="48432"/>
                </a:lnTo>
                <a:lnTo>
                  <a:pt x="367805" y="56504"/>
                </a:lnTo>
                <a:lnTo>
                  <a:pt x="363040" y="68612"/>
                </a:lnTo>
                <a:lnTo>
                  <a:pt x="358001" y="80720"/>
                </a:lnTo>
                <a:lnTo>
                  <a:pt x="331191" y="141260"/>
                </a:lnTo>
                <a:lnTo>
                  <a:pt x="326004" y="153368"/>
                </a:lnTo>
                <a:lnTo>
                  <a:pt x="312355" y="189692"/>
                </a:lnTo>
                <a:lnTo>
                  <a:pt x="300234" y="226016"/>
                </a:lnTo>
                <a:lnTo>
                  <a:pt x="287316" y="274449"/>
                </a:lnTo>
                <a:lnTo>
                  <a:pt x="284910" y="286557"/>
                </a:lnTo>
                <a:lnTo>
                  <a:pt x="282035" y="298665"/>
                </a:lnTo>
                <a:lnTo>
                  <a:pt x="279462" y="314809"/>
                </a:lnTo>
                <a:lnTo>
                  <a:pt x="277191" y="326917"/>
                </a:lnTo>
                <a:lnTo>
                  <a:pt x="275224" y="343061"/>
                </a:lnTo>
                <a:lnTo>
                  <a:pt x="273559" y="355169"/>
                </a:lnTo>
                <a:lnTo>
                  <a:pt x="272197" y="367277"/>
                </a:lnTo>
                <a:lnTo>
                  <a:pt x="270381" y="395529"/>
                </a:lnTo>
                <a:lnTo>
                  <a:pt x="269926" y="411673"/>
                </a:lnTo>
                <a:lnTo>
                  <a:pt x="269926" y="439925"/>
                </a:lnTo>
                <a:lnTo>
                  <a:pt x="270381" y="452033"/>
                </a:lnTo>
                <a:lnTo>
                  <a:pt x="272197" y="480286"/>
                </a:lnTo>
                <a:lnTo>
                  <a:pt x="273559" y="492394"/>
                </a:lnTo>
                <a:lnTo>
                  <a:pt x="275224" y="508538"/>
                </a:lnTo>
                <a:lnTo>
                  <a:pt x="277191" y="520646"/>
                </a:lnTo>
                <a:lnTo>
                  <a:pt x="279462" y="532754"/>
                </a:lnTo>
                <a:lnTo>
                  <a:pt x="282035" y="548898"/>
                </a:lnTo>
                <a:lnTo>
                  <a:pt x="284910" y="561006"/>
                </a:lnTo>
                <a:lnTo>
                  <a:pt x="290193" y="585222"/>
                </a:lnTo>
                <a:lnTo>
                  <a:pt x="296296" y="605402"/>
                </a:lnTo>
                <a:lnTo>
                  <a:pt x="303131" y="629618"/>
                </a:lnTo>
                <a:lnTo>
                  <a:pt x="310611" y="653834"/>
                </a:lnTo>
                <a:lnTo>
                  <a:pt x="318649" y="674014"/>
                </a:lnTo>
                <a:lnTo>
                  <a:pt x="327155" y="694194"/>
                </a:lnTo>
                <a:lnTo>
                  <a:pt x="336043" y="718411"/>
                </a:lnTo>
                <a:lnTo>
                  <a:pt x="345224" y="738591"/>
                </a:lnTo>
                <a:lnTo>
                  <a:pt x="354612" y="762807"/>
                </a:lnTo>
                <a:lnTo>
                  <a:pt x="383131" y="827383"/>
                </a:lnTo>
                <a:lnTo>
                  <a:pt x="392463" y="851599"/>
                </a:lnTo>
                <a:lnTo>
                  <a:pt x="401563" y="871779"/>
                </a:lnTo>
                <a:lnTo>
                  <a:pt x="410342" y="895995"/>
                </a:lnTo>
                <a:lnTo>
                  <a:pt x="418712" y="916175"/>
                </a:lnTo>
                <a:lnTo>
                  <a:pt x="426586" y="940391"/>
                </a:lnTo>
                <a:lnTo>
                  <a:pt x="433876" y="964608"/>
                </a:lnTo>
                <a:lnTo>
                  <a:pt x="440493" y="984788"/>
                </a:lnTo>
                <a:lnTo>
                  <a:pt x="446351" y="1009004"/>
                </a:lnTo>
                <a:lnTo>
                  <a:pt x="449024" y="1021112"/>
                </a:lnTo>
                <a:lnTo>
                  <a:pt x="451469" y="1037256"/>
                </a:lnTo>
                <a:lnTo>
                  <a:pt x="453740" y="1049364"/>
                </a:lnTo>
                <a:lnTo>
                  <a:pt x="460831" y="1097796"/>
                </a:lnTo>
                <a:lnTo>
                  <a:pt x="463714" y="1138156"/>
                </a:lnTo>
                <a:lnTo>
                  <a:pt x="464144" y="1150264"/>
                </a:lnTo>
                <a:lnTo>
                  <a:pt x="463980" y="1178516"/>
                </a:lnTo>
                <a:lnTo>
                  <a:pt x="460290" y="1222913"/>
                </a:lnTo>
                <a:lnTo>
                  <a:pt x="449627" y="1271345"/>
                </a:lnTo>
                <a:lnTo>
                  <a:pt x="446028" y="1283453"/>
                </a:lnTo>
                <a:lnTo>
                  <a:pt x="442125" y="1299597"/>
                </a:lnTo>
                <a:lnTo>
                  <a:pt x="437936" y="1311705"/>
                </a:lnTo>
                <a:lnTo>
                  <a:pt x="433473" y="1319777"/>
                </a:lnTo>
                <a:lnTo>
                  <a:pt x="428754" y="1331885"/>
                </a:lnTo>
                <a:lnTo>
                  <a:pt x="413202" y="1368209"/>
                </a:lnTo>
                <a:lnTo>
                  <a:pt x="395880" y="1404533"/>
                </a:lnTo>
                <a:lnTo>
                  <a:pt x="389783" y="1412605"/>
                </a:lnTo>
                <a:lnTo>
                  <a:pt x="383550" y="1424713"/>
                </a:lnTo>
                <a:lnTo>
                  <a:pt x="377196" y="1436822"/>
                </a:lnTo>
                <a:lnTo>
                  <a:pt x="370736" y="1448930"/>
                </a:lnTo>
                <a:lnTo>
                  <a:pt x="364185" y="1457002"/>
                </a:lnTo>
                <a:lnTo>
                  <a:pt x="357558" y="1469110"/>
                </a:lnTo>
                <a:lnTo>
                  <a:pt x="343405" y="1493326"/>
                </a:lnTo>
                <a:lnTo>
                  <a:pt x="328846" y="1513506"/>
                </a:lnTo>
                <a:lnTo>
                  <a:pt x="313960" y="1533686"/>
                </a:lnTo>
                <a:lnTo>
                  <a:pt x="298826" y="1557902"/>
                </a:lnTo>
                <a:lnTo>
                  <a:pt x="283523" y="1578082"/>
                </a:lnTo>
                <a:lnTo>
                  <a:pt x="237382" y="1642658"/>
                </a:lnTo>
                <a:lnTo>
                  <a:pt x="222187" y="1662838"/>
                </a:lnTo>
                <a:lnTo>
                  <a:pt x="207217" y="1687055"/>
                </a:lnTo>
                <a:lnTo>
                  <a:pt x="192549" y="1707235"/>
                </a:lnTo>
                <a:lnTo>
                  <a:pt x="178262" y="1731451"/>
                </a:lnTo>
                <a:lnTo>
                  <a:pt x="164436" y="1751631"/>
                </a:lnTo>
                <a:lnTo>
                  <a:pt x="151148" y="1775847"/>
                </a:lnTo>
                <a:lnTo>
                  <a:pt x="138478" y="1800063"/>
                </a:lnTo>
                <a:lnTo>
                  <a:pt x="126504" y="1824279"/>
                </a:lnTo>
                <a:lnTo>
                  <a:pt x="115306" y="1844459"/>
                </a:lnTo>
                <a:lnTo>
                  <a:pt x="104960" y="1872711"/>
                </a:lnTo>
                <a:lnTo>
                  <a:pt x="95547" y="1896927"/>
                </a:lnTo>
                <a:lnTo>
                  <a:pt x="87145" y="1921144"/>
                </a:lnTo>
                <a:lnTo>
                  <a:pt x="74192" y="1969576"/>
                </a:lnTo>
                <a:lnTo>
                  <a:pt x="64401" y="2022044"/>
                </a:lnTo>
                <a:lnTo>
                  <a:pt x="57788" y="2070476"/>
                </a:lnTo>
                <a:lnTo>
                  <a:pt x="54366" y="2122944"/>
                </a:lnTo>
                <a:lnTo>
                  <a:pt x="54281" y="2126980"/>
                </a:lnTo>
                <a:lnTo>
                  <a:pt x="54516" y="2183485"/>
                </a:lnTo>
                <a:lnTo>
                  <a:pt x="57155" y="2223845"/>
                </a:lnTo>
                <a:lnTo>
                  <a:pt x="63395" y="2276313"/>
                </a:lnTo>
                <a:lnTo>
                  <a:pt x="72884" y="2328781"/>
                </a:lnTo>
                <a:lnTo>
                  <a:pt x="85637" y="2377213"/>
                </a:lnTo>
                <a:lnTo>
                  <a:pt x="93243" y="2405466"/>
                </a:lnTo>
                <a:lnTo>
                  <a:pt x="101669" y="2429682"/>
                </a:lnTo>
                <a:lnTo>
                  <a:pt x="92036" y="2433718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5" name="object 5"/>
          <p:cNvSpPr/>
          <p:nvPr/>
        </p:nvSpPr>
        <p:spPr>
          <a:xfrm>
            <a:off x="3189440" y="536684"/>
            <a:ext cx="104352" cy="304585"/>
          </a:xfrm>
          <a:custGeom>
            <a:avLst/>
            <a:gdLst/>
            <a:ahLst/>
            <a:cxnLst/>
            <a:rect l="l" t="t" r="r" b="b"/>
            <a:pathLst>
              <a:path w="172085" h="502284">
                <a:moveTo>
                  <a:pt x="153065" y="502136"/>
                </a:moveTo>
                <a:lnTo>
                  <a:pt x="113019" y="479774"/>
                </a:lnTo>
                <a:lnTo>
                  <a:pt x="83019" y="439362"/>
                </a:lnTo>
                <a:lnTo>
                  <a:pt x="65252" y="403932"/>
                </a:lnTo>
                <a:lnTo>
                  <a:pt x="50727" y="366023"/>
                </a:lnTo>
                <a:lnTo>
                  <a:pt x="38709" y="327352"/>
                </a:lnTo>
                <a:lnTo>
                  <a:pt x="22249" y="265866"/>
                </a:lnTo>
                <a:lnTo>
                  <a:pt x="13570" y="226548"/>
                </a:lnTo>
                <a:lnTo>
                  <a:pt x="5059" y="176504"/>
                </a:lnTo>
                <a:lnTo>
                  <a:pt x="1044" y="137660"/>
                </a:lnTo>
                <a:lnTo>
                  <a:pt x="0" y="84939"/>
                </a:lnTo>
                <a:lnTo>
                  <a:pt x="628" y="71550"/>
                </a:lnTo>
                <a:lnTo>
                  <a:pt x="4939" y="30779"/>
                </a:lnTo>
                <a:lnTo>
                  <a:pt x="20312" y="0"/>
                </a:lnTo>
                <a:lnTo>
                  <a:pt x="31874" y="4156"/>
                </a:lnTo>
                <a:lnTo>
                  <a:pt x="45463" y="40024"/>
                </a:lnTo>
                <a:lnTo>
                  <a:pt x="67007" y="139368"/>
                </a:lnTo>
                <a:lnTo>
                  <a:pt x="72519" y="164459"/>
                </a:lnTo>
                <a:lnTo>
                  <a:pt x="81508" y="202164"/>
                </a:lnTo>
                <a:lnTo>
                  <a:pt x="106204" y="286849"/>
                </a:lnTo>
                <a:lnTo>
                  <a:pt x="122453" y="334824"/>
                </a:lnTo>
                <a:lnTo>
                  <a:pt x="137053" y="370808"/>
                </a:lnTo>
                <a:lnTo>
                  <a:pt x="142200" y="382479"/>
                </a:lnTo>
                <a:lnTo>
                  <a:pt x="147226" y="394189"/>
                </a:lnTo>
                <a:lnTo>
                  <a:pt x="160696" y="429858"/>
                </a:lnTo>
                <a:lnTo>
                  <a:pt x="169885" y="466954"/>
                </a:lnTo>
                <a:lnTo>
                  <a:pt x="171581" y="479779"/>
                </a:lnTo>
                <a:lnTo>
                  <a:pt x="170615" y="487038"/>
                </a:lnTo>
                <a:lnTo>
                  <a:pt x="163844" y="497385"/>
                </a:lnTo>
                <a:lnTo>
                  <a:pt x="153065" y="502136"/>
                </a:lnTo>
                <a:close/>
              </a:path>
            </a:pathLst>
          </a:custGeom>
          <a:solidFill>
            <a:srgbClr val="04032D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6" name="object 6"/>
          <p:cNvSpPr/>
          <p:nvPr/>
        </p:nvSpPr>
        <p:spPr>
          <a:xfrm>
            <a:off x="428" y="1013640"/>
            <a:ext cx="3643045" cy="384903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7" name="object 7"/>
          <p:cNvSpPr/>
          <p:nvPr/>
        </p:nvSpPr>
        <p:spPr>
          <a:xfrm>
            <a:off x="870519" y="4814361"/>
            <a:ext cx="310747" cy="184831"/>
          </a:xfrm>
          <a:custGeom>
            <a:avLst/>
            <a:gdLst/>
            <a:ahLst/>
            <a:cxnLst/>
            <a:rect l="l" t="t" r="r" b="b"/>
            <a:pathLst>
              <a:path w="512444" h="304800">
                <a:moveTo>
                  <a:pt x="35985" y="304431"/>
                </a:moveTo>
                <a:lnTo>
                  <a:pt x="23902" y="304343"/>
                </a:lnTo>
                <a:lnTo>
                  <a:pt x="12107" y="302940"/>
                </a:lnTo>
                <a:lnTo>
                  <a:pt x="4035" y="302940"/>
                </a:lnTo>
                <a:lnTo>
                  <a:pt x="0" y="290833"/>
                </a:lnTo>
                <a:lnTo>
                  <a:pt x="4980" y="285559"/>
                </a:lnTo>
                <a:lnTo>
                  <a:pt x="12223" y="277224"/>
                </a:lnTo>
                <a:lnTo>
                  <a:pt x="50387" y="248142"/>
                </a:lnTo>
                <a:lnTo>
                  <a:pt x="109992" y="215798"/>
                </a:lnTo>
                <a:lnTo>
                  <a:pt x="122329" y="209120"/>
                </a:lnTo>
                <a:lnTo>
                  <a:pt x="133587" y="203174"/>
                </a:lnTo>
                <a:lnTo>
                  <a:pt x="200971" y="168439"/>
                </a:lnTo>
                <a:lnTo>
                  <a:pt x="212152" y="162465"/>
                </a:lnTo>
                <a:lnTo>
                  <a:pt x="245564" y="143490"/>
                </a:lnTo>
                <a:lnTo>
                  <a:pt x="375446" y="62954"/>
                </a:lnTo>
                <a:lnTo>
                  <a:pt x="384665" y="56722"/>
                </a:lnTo>
                <a:lnTo>
                  <a:pt x="394746" y="50239"/>
                </a:lnTo>
                <a:lnTo>
                  <a:pt x="405781" y="43377"/>
                </a:lnTo>
                <a:lnTo>
                  <a:pt x="431082" y="28004"/>
                </a:lnTo>
                <a:lnTo>
                  <a:pt x="441830" y="21118"/>
                </a:lnTo>
                <a:lnTo>
                  <a:pt x="452799" y="14372"/>
                </a:lnTo>
                <a:lnTo>
                  <a:pt x="464122" y="8292"/>
                </a:lnTo>
                <a:lnTo>
                  <a:pt x="475931" y="3405"/>
                </a:lnTo>
                <a:lnTo>
                  <a:pt x="489467" y="0"/>
                </a:lnTo>
                <a:lnTo>
                  <a:pt x="498622" y="824"/>
                </a:lnTo>
                <a:lnTo>
                  <a:pt x="506289" y="6066"/>
                </a:lnTo>
                <a:lnTo>
                  <a:pt x="511135" y="14714"/>
                </a:lnTo>
                <a:lnTo>
                  <a:pt x="511828" y="25755"/>
                </a:lnTo>
                <a:lnTo>
                  <a:pt x="507036" y="38179"/>
                </a:lnTo>
                <a:lnTo>
                  <a:pt x="473975" y="75043"/>
                </a:lnTo>
                <a:lnTo>
                  <a:pt x="442737" y="100181"/>
                </a:lnTo>
                <a:lnTo>
                  <a:pt x="410749" y="123805"/>
                </a:lnTo>
                <a:lnTo>
                  <a:pt x="400662" y="131443"/>
                </a:lnTo>
                <a:lnTo>
                  <a:pt x="360763" y="157915"/>
                </a:lnTo>
                <a:lnTo>
                  <a:pt x="318168" y="183794"/>
                </a:lnTo>
                <a:lnTo>
                  <a:pt x="270370" y="210911"/>
                </a:lnTo>
                <a:lnTo>
                  <a:pt x="259869" y="217056"/>
                </a:lnTo>
                <a:lnTo>
                  <a:pt x="216032" y="241015"/>
                </a:lnTo>
                <a:lnTo>
                  <a:pt x="181142" y="257705"/>
                </a:lnTo>
                <a:lnTo>
                  <a:pt x="144432" y="272627"/>
                </a:lnTo>
                <a:lnTo>
                  <a:pt x="121882" y="281760"/>
                </a:lnTo>
                <a:lnTo>
                  <a:pt x="85592" y="294857"/>
                </a:lnTo>
                <a:lnTo>
                  <a:pt x="48276" y="303365"/>
                </a:lnTo>
                <a:lnTo>
                  <a:pt x="35985" y="304431"/>
                </a:lnTo>
                <a:close/>
              </a:path>
            </a:pathLst>
          </a:custGeom>
          <a:solidFill>
            <a:srgbClr val="04032D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8" name="object 8"/>
          <p:cNvSpPr/>
          <p:nvPr/>
        </p:nvSpPr>
        <p:spPr>
          <a:xfrm>
            <a:off x="39145" y="263901"/>
            <a:ext cx="207165" cy="230654"/>
          </a:xfrm>
          <a:custGeom>
            <a:avLst/>
            <a:gdLst/>
            <a:ahLst/>
            <a:cxnLst/>
            <a:rect l="l" t="t" r="r" b="b"/>
            <a:pathLst>
              <a:path w="341630" h="380365">
                <a:moveTo>
                  <a:pt x="12402" y="380222"/>
                </a:moveTo>
                <a:lnTo>
                  <a:pt x="4876" y="377394"/>
                </a:lnTo>
                <a:lnTo>
                  <a:pt x="0" y="369906"/>
                </a:lnTo>
                <a:lnTo>
                  <a:pt x="312" y="359297"/>
                </a:lnTo>
                <a:lnTo>
                  <a:pt x="13601" y="312663"/>
                </a:lnTo>
                <a:lnTo>
                  <a:pt x="30937" y="264523"/>
                </a:lnTo>
                <a:lnTo>
                  <a:pt x="49402" y="228251"/>
                </a:lnTo>
                <a:lnTo>
                  <a:pt x="75740" y="187594"/>
                </a:lnTo>
                <a:lnTo>
                  <a:pt x="99446" y="157237"/>
                </a:lnTo>
                <a:lnTo>
                  <a:pt x="126309" y="126447"/>
                </a:lnTo>
                <a:lnTo>
                  <a:pt x="153960" y="98427"/>
                </a:lnTo>
                <a:lnTo>
                  <a:pt x="183303" y="72470"/>
                </a:lnTo>
                <a:lnTo>
                  <a:pt x="214338" y="49180"/>
                </a:lnTo>
                <a:lnTo>
                  <a:pt x="247066" y="29158"/>
                </a:lnTo>
                <a:lnTo>
                  <a:pt x="293334" y="8588"/>
                </a:lnTo>
                <a:lnTo>
                  <a:pt x="317848" y="1254"/>
                </a:lnTo>
                <a:lnTo>
                  <a:pt x="322042" y="0"/>
                </a:lnTo>
                <a:lnTo>
                  <a:pt x="329353" y="1254"/>
                </a:lnTo>
                <a:lnTo>
                  <a:pt x="335631" y="6110"/>
                </a:lnTo>
                <a:lnTo>
                  <a:pt x="339879" y="13684"/>
                </a:lnTo>
                <a:lnTo>
                  <a:pt x="341101" y="23095"/>
                </a:lnTo>
                <a:lnTo>
                  <a:pt x="338301" y="33462"/>
                </a:lnTo>
                <a:lnTo>
                  <a:pt x="310908" y="60069"/>
                </a:lnTo>
                <a:lnTo>
                  <a:pt x="241758" y="114319"/>
                </a:lnTo>
                <a:lnTo>
                  <a:pt x="231946" y="122173"/>
                </a:lnTo>
                <a:lnTo>
                  <a:pt x="202543" y="146822"/>
                </a:lnTo>
                <a:lnTo>
                  <a:pt x="174502" y="172774"/>
                </a:lnTo>
                <a:lnTo>
                  <a:pt x="140847" y="209647"/>
                </a:lnTo>
                <a:lnTo>
                  <a:pt x="109243" y="248006"/>
                </a:lnTo>
                <a:lnTo>
                  <a:pt x="83895" y="280912"/>
                </a:lnTo>
                <a:lnTo>
                  <a:pt x="49220" y="331755"/>
                </a:lnTo>
                <a:lnTo>
                  <a:pt x="20040" y="376849"/>
                </a:lnTo>
                <a:lnTo>
                  <a:pt x="12402" y="380222"/>
                </a:lnTo>
                <a:close/>
              </a:path>
            </a:pathLst>
          </a:custGeom>
          <a:solidFill>
            <a:srgbClr val="04032D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9" name="object 9"/>
          <p:cNvSpPr/>
          <p:nvPr/>
        </p:nvSpPr>
        <p:spPr>
          <a:xfrm>
            <a:off x="1776279" y="5120754"/>
            <a:ext cx="46593" cy="218717"/>
          </a:xfrm>
          <a:custGeom>
            <a:avLst/>
            <a:gdLst/>
            <a:ahLst/>
            <a:cxnLst/>
            <a:rect l="l" t="t" r="r" b="b"/>
            <a:pathLst>
              <a:path w="76835" h="360679">
                <a:moveTo>
                  <a:pt x="40534" y="360265"/>
                </a:moveTo>
                <a:lnTo>
                  <a:pt x="16624" y="324713"/>
                </a:lnTo>
                <a:lnTo>
                  <a:pt x="5587" y="274949"/>
                </a:lnTo>
                <a:lnTo>
                  <a:pt x="435" y="225044"/>
                </a:lnTo>
                <a:lnTo>
                  <a:pt x="0" y="172819"/>
                </a:lnTo>
                <a:lnTo>
                  <a:pt x="2540" y="136507"/>
                </a:lnTo>
                <a:lnTo>
                  <a:pt x="6654" y="96855"/>
                </a:lnTo>
                <a:lnTo>
                  <a:pt x="14814" y="57371"/>
                </a:lnTo>
                <a:lnTo>
                  <a:pt x="29491" y="21565"/>
                </a:lnTo>
                <a:lnTo>
                  <a:pt x="55912" y="0"/>
                </a:lnTo>
                <a:lnTo>
                  <a:pt x="66164" y="4293"/>
                </a:lnTo>
                <a:lnTo>
                  <a:pt x="72308" y="15621"/>
                </a:lnTo>
                <a:lnTo>
                  <a:pt x="74653" y="27216"/>
                </a:lnTo>
                <a:lnTo>
                  <a:pt x="76054" y="38964"/>
                </a:lnTo>
                <a:lnTo>
                  <a:pt x="76358" y="44854"/>
                </a:lnTo>
                <a:lnTo>
                  <a:pt x="76024" y="75925"/>
                </a:lnTo>
                <a:lnTo>
                  <a:pt x="74969" y="88642"/>
                </a:lnTo>
                <a:lnTo>
                  <a:pt x="73572" y="101469"/>
                </a:lnTo>
                <a:lnTo>
                  <a:pt x="71946" y="114354"/>
                </a:lnTo>
                <a:lnTo>
                  <a:pt x="68438" y="140082"/>
                </a:lnTo>
                <a:lnTo>
                  <a:pt x="66776" y="152820"/>
                </a:lnTo>
                <a:lnTo>
                  <a:pt x="65322" y="165404"/>
                </a:lnTo>
                <a:lnTo>
                  <a:pt x="64185" y="177781"/>
                </a:lnTo>
                <a:lnTo>
                  <a:pt x="63259" y="189841"/>
                </a:lnTo>
                <a:lnTo>
                  <a:pt x="61124" y="214038"/>
                </a:lnTo>
                <a:lnTo>
                  <a:pt x="55077" y="275821"/>
                </a:lnTo>
                <a:lnTo>
                  <a:pt x="51769" y="314505"/>
                </a:lnTo>
                <a:lnTo>
                  <a:pt x="49368" y="354999"/>
                </a:lnTo>
                <a:lnTo>
                  <a:pt x="40534" y="360265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10" name="object 10"/>
          <p:cNvSpPr/>
          <p:nvPr/>
        </p:nvSpPr>
        <p:spPr>
          <a:xfrm>
            <a:off x="2350549" y="5837539"/>
            <a:ext cx="111284" cy="34271"/>
          </a:xfrm>
          <a:custGeom>
            <a:avLst/>
            <a:gdLst/>
            <a:ahLst/>
            <a:cxnLst/>
            <a:rect l="l" t="t" r="r" b="b"/>
            <a:pathLst>
              <a:path w="183514" h="56515">
                <a:moveTo>
                  <a:pt x="99443" y="56504"/>
                </a:moveTo>
                <a:lnTo>
                  <a:pt x="48395" y="54788"/>
                </a:lnTo>
                <a:lnTo>
                  <a:pt x="37488" y="51466"/>
                </a:lnTo>
                <a:lnTo>
                  <a:pt x="25133" y="48534"/>
                </a:lnTo>
                <a:lnTo>
                  <a:pt x="10365" y="46252"/>
                </a:lnTo>
                <a:lnTo>
                  <a:pt x="2639" y="39343"/>
                </a:lnTo>
                <a:lnTo>
                  <a:pt x="0" y="29961"/>
                </a:lnTo>
                <a:lnTo>
                  <a:pt x="2726" y="19954"/>
                </a:lnTo>
                <a:lnTo>
                  <a:pt x="48960" y="746"/>
                </a:lnTo>
                <a:lnTo>
                  <a:pt x="65463" y="0"/>
                </a:lnTo>
                <a:lnTo>
                  <a:pt x="104027" y="9"/>
                </a:lnTo>
                <a:lnTo>
                  <a:pt x="154151" y="6777"/>
                </a:lnTo>
                <a:lnTo>
                  <a:pt x="183425" y="34011"/>
                </a:lnTo>
                <a:lnTo>
                  <a:pt x="174490" y="42381"/>
                </a:lnTo>
                <a:lnTo>
                  <a:pt x="126730" y="55185"/>
                </a:lnTo>
                <a:lnTo>
                  <a:pt x="113499" y="56190"/>
                </a:lnTo>
                <a:lnTo>
                  <a:pt x="99443" y="56504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11" name="object 11"/>
          <p:cNvSpPr/>
          <p:nvPr/>
        </p:nvSpPr>
        <p:spPr>
          <a:xfrm>
            <a:off x="685664" y="5853451"/>
            <a:ext cx="88950" cy="40432"/>
          </a:xfrm>
          <a:custGeom>
            <a:avLst/>
            <a:gdLst/>
            <a:ahLst/>
            <a:cxnLst/>
            <a:rect l="l" t="t" r="r" b="b"/>
            <a:pathLst>
              <a:path w="146684" h="66675">
                <a:moveTo>
                  <a:pt x="41424" y="66366"/>
                </a:moveTo>
                <a:lnTo>
                  <a:pt x="27878" y="66317"/>
                </a:lnTo>
                <a:lnTo>
                  <a:pt x="18268" y="61393"/>
                </a:lnTo>
                <a:lnTo>
                  <a:pt x="4100" y="55572"/>
                </a:lnTo>
                <a:lnTo>
                  <a:pt x="0" y="46241"/>
                </a:lnTo>
                <a:lnTo>
                  <a:pt x="6174" y="38335"/>
                </a:lnTo>
                <a:lnTo>
                  <a:pt x="10210" y="38335"/>
                </a:lnTo>
                <a:lnTo>
                  <a:pt x="14246" y="30264"/>
                </a:lnTo>
                <a:lnTo>
                  <a:pt x="14246" y="26227"/>
                </a:lnTo>
                <a:lnTo>
                  <a:pt x="18282" y="26227"/>
                </a:lnTo>
                <a:lnTo>
                  <a:pt x="26846" y="20682"/>
                </a:lnTo>
                <a:lnTo>
                  <a:pt x="63605" y="8453"/>
                </a:lnTo>
                <a:lnTo>
                  <a:pt x="111819" y="0"/>
                </a:lnTo>
                <a:lnTo>
                  <a:pt x="123774" y="1788"/>
                </a:lnTo>
                <a:lnTo>
                  <a:pt x="138844" y="7363"/>
                </a:lnTo>
                <a:lnTo>
                  <a:pt x="145454" y="14565"/>
                </a:lnTo>
                <a:lnTo>
                  <a:pt x="146202" y="24811"/>
                </a:lnTo>
                <a:lnTo>
                  <a:pt x="140551" y="35587"/>
                </a:lnTo>
                <a:lnTo>
                  <a:pt x="105168" y="54654"/>
                </a:lnTo>
                <a:lnTo>
                  <a:pt x="65808" y="62845"/>
                </a:lnTo>
                <a:lnTo>
                  <a:pt x="53895" y="65467"/>
                </a:lnTo>
                <a:lnTo>
                  <a:pt x="41424" y="66366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12" name="object 12"/>
          <p:cNvSpPr/>
          <p:nvPr/>
        </p:nvSpPr>
        <p:spPr>
          <a:xfrm>
            <a:off x="3491708" y="6263394"/>
            <a:ext cx="93571" cy="80864"/>
          </a:xfrm>
          <a:custGeom>
            <a:avLst/>
            <a:gdLst/>
            <a:ahLst/>
            <a:cxnLst/>
            <a:rect l="l" t="t" r="r" b="b"/>
            <a:pathLst>
              <a:path w="154304" h="133350">
                <a:moveTo>
                  <a:pt x="132032" y="133136"/>
                </a:moveTo>
                <a:lnTo>
                  <a:pt x="123722" y="131618"/>
                </a:lnTo>
                <a:lnTo>
                  <a:pt x="116652" y="124686"/>
                </a:lnTo>
                <a:lnTo>
                  <a:pt x="82124" y="90216"/>
                </a:lnTo>
                <a:lnTo>
                  <a:pt x="73067" y="81385"/>
                </a:lnTo>
                <a:lnTo>
                  <a:pt x="61435" y="70261"/>
                </a:lnTo>
                <a:lnTo>
                  <a:pt x="50482" y="62355"/>
                </a:lnTo>
                <a:lnTo>
                  <a:pt x="40399" y="56503"/>
                </a:lnTo>
                <a:lnTo>
                  <a:pt x="36363" y="52467"/>
                </a:lnTo>
                <a:lnTo>
                  <a:pt x="32327" y="52467"/>
                </a:lnTo>
                <a:lnTo>
                  <a:pt x="24255" y="44396"/>
                </a:lnTo>
                <a:lnTo>
                  <a:pt x="16183" y="40360"/>
                </a:lnTo>
                <a:lnTo>
                  <a:pt x="13364" y="39257"/>
                </a:lnTo>
                <a:lnTo>
                  <a:pt x="3770" y="31509"/>
                </a:lnTo>
                <a:lnTo>
                  <a:pt x="0" y="21315"/>
                </a:lnTo>
                <a:lnTo>
                  <a:pt x="1712" y="11069"/>
                </a:lnTo>
                <a:lnTo>
                  <a:pt x="8566" y="3166"/>
                </a:lnTo>
                <a:lnTo>
                  <a:pt x="20219" y="0"/>
                </a:lnTo>
                <a:lnTo>
                  <a:pt x="28291" y="0"/>
                </a:lnTo>
                <a:lnTo>
                  <a:pt x="24255" y="4036"/>
                </a:lnTo>
                <a:lnTo>
                  <a:pt x="48471" y="4036"/>
                </a:lnTo>
                <a:lnTo>
                  <a:pt x="93220" y="19649"/>
                </a:lnTo>
                <a:lnTo>
                  <a:pt x="125089" y="44723"/>
                </a:lnTo>
                <a:lnTo>
                  <a:pt x="146643" y="76147"/>
                </a:lnTo>
                <a:lnTo>
                  <a:pt x="153715" y="103426"/>
                </a:lnTo>
                <a:lnTo>
                  <a:pt x="152424" y="114386"/>
                </a:lnTo>
                <a:lnTo>
                  <a:pt x="147582" y="123603"/>
                </a:lnTo>
                <a:lnTo>
                  <a:pt x="140385" y="130159"/>
                </a:lnTo>
                <a:lnTo>
                  <a:pt x="132032" y="133136"/>
                </a:lnTo>
                <a:close/>
              </a:path>
              <a:path w="154304" h="133350">
                <a:moveTo>
                  <a:pt x="48471" y="4036"/>
                </a:moveTo>
                <a:lnTo>
                  <a:pt x="24255" y="4036"/>
                </a:lnTo>
                <a:lnTo>
                  <a:pt x="28291" y="0"/>
                </a:lnTo>
                <a:lnTo>
                  <a:pt x="44435" y="0"/>
                </a:lnTo>
                <a:lnTo>
                  <a:pt x="48471" y="4036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13" name="object 13"/>
          <p:cNvSpPr/>
          <p:nvPr/>
        </p:nvSpPr>
        <p:spPr>
          <a:xfrm>
            <a:off x="394029" y="5884392"/>
            <a:ext cx="1200246" cy="246826"/>
          </a:xfrm>
          <a:custGeom>
            <a:avLst/>
            <a:gdLst/>
            <a:ahLst/>
            <a:cxnLst/>
            <a:rect l="l" t="t" r="r" b="b"/>
            <a:pathLst>
              <a:path w="1979295" h="407034">
                <a:moveTo>
                  <a:pt x="177184" y="406980"/>
                </a:moveTo>
                <a:lnTo>
                  <a:pt x="138139" y="405381"/>
                </a:lnTo>
                <a:lnTo>
                  <a:pt x="99394" y="401305"/>
                </a:lnTo>
                <a:lnTo>
                  <a:pt x="61107" y="394410"/>
                </a:lnTo>
                <a:lnTo>
                  <a:pt x="23435" y="384351"/>
                </a:lnTo>
                <a:lnTo>
                  <a:pt x="0" y="371899"/>
                </a:lnTo>
                <a:lnTo>
                  <a:pt x="4656" y="365037"/>
                </a:lnTo>
                <a:lnTo>
                  <a:pt x="43095" y="357739"/>
                </a:lnTo>
                <a:lnTo>
                  <a:pt x="154537" y="347758"/>
                </a:lnTo>
                <a:lnTo>
                  <a:pt x="180213" y="345372"/>
                </a:lnTo>
                <a:lnTo>
                  <a:pt x="206367" y="342536"/>
                </a:lnTo>
                <a:lnTo>
                  <a:pt x="219646" y="340893"/>
                </a:lnTo>
                <a:lnTo>
                  <a:pt x="322134" y="326209"/>
                </a:lnTo>
                <a:lnTo>
                  <a:pt x="333554" y="323866"/>
                </a:lnTo>
                <a:lnTo>
                  <a:pt x="357299" y="320286"/>
                </a:lnTo>
                <a:lnTo>
                  <a:pt x="372189" y="317438"/>
                </a:lnTo>
                <a:lnTo>
                  <a:pt x="384775" y="315425"/>
                </a:lnTo>
                <a:lnTo>
                  <a:pt x="397099" y="313065"/>
                </a:lnTo>
                <a:lnTo>
                  <a:pt x="498141" y="288220"/>
                </a:lnTo>
                <a:lnTo>
                  <a:pt x="576398" y="267526"/>
                </a:lnTo>
                <a:lnTo>
                  <a:pt x="693103" y="234516"/>
                </a:lnTo>
                <a:lnTo>
                  <a:pt x="961756" y="153142"/>
                </a:lnTo>
                <a:lnTo>
                  <a:pt x="1117758" y="105711"/>
                </a:lnTo>
                <a:lnTo>
                  <a:pt x="1269628" y="61971"/>
                </a:lnTo>
                <a:lnTo>
                  <a:pt x="1342132" y="43220"/>
                </a:lnTo>
                <a:lnTo>
                  <a:pt x="1415447" y="26976"/>
                </a:lnTo>
                <a:lnTo>
                  <a:pt x="1489307" y="13941"/>
                </a:lnTo>
                <a:lnTo>
                  <a:pt x="1563446" y="4817"/>
                </a:lnTo>
                <a:lnTo>
                  <a:pt x="1637597" y="306"/>
                </a:lnTo>
                <a:lnTo>
                  <a:pt x="1674594" y="0"/>
                </a:lnTo>
                <a:lnTo>
                  <a:pt x="1711493" y="1110"/>
                </a:lnTo>
                <a:lnTo>
                  <a:pt x="1784869" y="7932"/>
                </a:lnTo>
                <a:lnTo>
                  <a:pt x="1857458" y="21474"/>
                </a:lnTo>
                <a:lnTo>
                  <a:pt x="1928993" y="42438"/>
                </a:lnTo>
                <a:lnTo>
                  <a:pt x="1971635" y="61246"/>
                </a:lnTo>
                <a:lnTo>
                  <a:pt x="1978876" y="80747"/>
                </a:lnTo>
                <a:lnTo>
                  <a:pt x="1976574" y="93209"/>
                </a:lnTo>
                <a:lnTo>
                  <a:pt x="1952823" y="125424"/>
                </a:lnTo>
                <a:lnTo>
                  <a:pt x="1908261" y="148049"/>
                </a:lnTo>
                <a:lnTo>
                  <a:pt x="1888257" y="152599"/>
                </a:lnTo>
                <a:lnTo>
                  <a:pt x="1623531" y="152599"/>
                </a:lnTo>
                <a:lnTo>
                  <a:pt x="1585652" y="153222"/>
                </a:lnTo>
                <a:lnTo>
                  <a:pt x="1510376" y="156758"/>
                </a:lnTo>
                <a:lnTo>
                  <a:pt x="1435682" y="163103"/>
                </a:lnTo>
                <a:lnTo>
                  <a:pt x="1361496" y="171966"/>
                </a:lnTo>
                <a:lnTo>
                  <a:pt x="1287745" y="183057"/>
                </a:lnTo>
                <a:lnTo>
                  <a:pt x="1214359" y="196085"/>
                </a:lnTo>
                <a:lnTo>
                  <a:pt x="1104800" y="218625"/>
                </a:lnTo>
                <a:lnTo>
                  <a:pt x="1032004" y="235225"/>
                </a:lnTo>
                <a:lnTo>
                  <a:pt x="922990" y="261760"/>
                </a:lnTo>
                <a:lnTo>
                  <a:pt x="741987" y="307986"/>
                </a:lnTo>
                <a:lnTo>
                  <a:pt x="691668" y="320288"/>
                </a:lnTo>
                <a:lnTo>
                  <a:pt x="501967" y="364236"/>
                </a:lnTo>
                <a:lnTo>
                  <a:pt x="452309" y="374931"/>
                </a:lnTo>
                <a:lnTo>
                  <a:pt x="390236" y="386876"/>
                </a:lnTo>
                <a:lnTo>
                  <a:pt x="352364" y="392751"/>
                </a:lnTo>
                <a:lnTo>
                  <a:pt x="313924" y="398041"/>
                </a:lnTo>
                <a:lnTo>
                  <a:pt x="275073" y="402402"/>
                </a:lnTo>
                <a:lnTo>
                  <a:pt x="235969" y="405489"/>
                </a:lnTo>
                <a:lnTo>
                  <a:pt x="196770" y="406959"/>
                </a:lnTo>
                <a:lnTo>
                  <a:pt x="177184" y="406980"/>
                </a:lnTo>
                <a:close/>
              </a:path>
              <a:path w="1979295" h="407034">
                <a:moveTo>
                  <a:pt x="1814082" y="157931"/>
                </a:moveTo>
                <a:lnTo>
                  <a:pt x="1801364" y="157752"/>
                </a:lnTo>
                <a:lnTo>
                  <a:pt x="1775819" y="156972"/>
                </a:lnTo>
                <a:lnTo>
                  <a:pt x="1724647" y="154610"/>
                </a:lnTo>
                <a:lnTo>
                  <a:pt x="1699224" y="153538"/>
                </a:lnTo>
                <a:lnTo>
                  <a:pt x="1686599" y="153142"/>
                </a:lnTo>
                <a:lnTo>
                  <a:pt x="1674047" y="152881"/>
                </a:lnTo>
                <a:lnTo>
                  <a:pt x="1623531" y="152599"/>
                </a:lnTo>
                <a:lnTo>
                  <a:pt x="1888257" y="152599"/>
                </a:lnTo>
                <a:lnTo>
                  <a:pt x="1839345" y="157705"/>
                </a:lnTo>
                <a:lnTo>
                  <a:pt x="1826747" y="157925"/>
                </a:lnTo>
                <a:lnTo>
                  <a:pt x="1814082" y="157931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14" name="object 14"/>
          <p:cNvSpPr/>
          <p:nvPr/>
        </p:nvSpPr>
        <p:spPr>
          <a:xfrm>
            <a:off x="2002576" y="5946317"/>
            <a:ext cx="835975" cy="146325"/>
          </a:xfrm>
          <a:custGeom>
            <a:avLst/>
            <a:gdLst/>
            <a:ahLst/>
            <a:cxnLst/>
            <a:rect l="l" t="t" r="r" b="b"/>
            <a:pathLst>
              <a:path w="1378585" h="241300">
                <a:moveTo>
                  <a:pt x="10046" y="87495"/>
                </a:moveTo>
                <a:lnTo>
                  <a:pt x="2230" y="82582"/>
                </a:lnTo>
                <a:lnTo>
                  <a:pt x="0" y="73594"/>
                </a:lnTo>
                <a:lnTo>
                  <a:pt x="5866" y="66813"/>
                </a:lnTo>
                <a:lnTo>
                  <a:pt x="67431" y="38581"/>
                </a:lnTo>
                <a:lnTo>
                  <a:pt x="130789" y="18704"/>
                </a:lnTo>
                <a:lnTo>
                  <a:pt x="195551" y="6334"/>
                </a:lnTo>
                <a:lnTo>
                  <a:pt x="261330" y="623"/>
                </a:lnTo>
                <a:lnTo>
                  <a:pt x="294479" y="0"/>
                </a:lnTo>
                <a:lnTo>
                  <a:pt x="327738" y="723"/>
                </a:lnTo>
                <a:lnTo>
                  <a:pt x="394389" y="5789"/>
                </a:lnTo>
                <a:lnTo>
                  <a:pt x="460894" y="14971"/>
                </a:lnTo>
                <a:lnTo>
                  <a:pt x="526867" y="27422"/>
                </a:lnTo>
                <a:lnTo>
                  <a:pt x="591919" y="42295"/>
                </a:lnTo>
                <a:lnTo>
                  <a:pt x="636861" y="53776"/>
                </a:lnTo>
                <a:lnTo>
                  <a:pt x="248050" y="53776"/>
                </a:lnTo>
                <a:lnTo>
                  <a:pt x="214020" y="54292"/>
                </a:lnTo>
                <a:lnTo>
                  <a:pt x="145941" y="59321"/>
                </a:lnTo>
                <a:lnTo>
                  <a:pt x="77917" y="70186"/>
                </a:lnTo>
                <a:lnTo>
                  <a:pt x="43956" y="77997"/>
                </a:lnTo>
                <a:lnTo>
                  <a:pt x="10046" y="87495"/>
                </a:lnTo>
                <a:close/>
              </a:path>
              <a:path w="1378585" h="241300">
                <a:moveTo>
                  <a:pt x="1185292" y="241153"/>
                </a:moveTo>
                <a:lnTo>
                  <a:pt x="1133594" y="239986"/>
                </a:lnTo>
                <a:lnTo>
                  <a:pt x="1082113" y="235714"/>
                </a:lnTo>
                <a:lnTo>
                  <a:pt x="1031014" y="228254"/>
                </a:lnTo>
                <a:lnTo>
                  <a:pt x="978589" y="216580"/>
                </a:lnTo>
                <a:lnTo>
                  <a:pt x="909255" y="198896"/>
                </a:lnTo>
                <a:lnTo>
                  <a:pt x="805676" y="169010"/>
                </a:lnTo>
                <a:lnTo>
                  <a:pt x="683917" y="131389"/>
                </a:lnTo>
                <a:lnTo>
                  <a:pt x="651137" y="121836"/>
                </a:lnTo>
                <a:lnTo>
                  <a:pt x="585079" y="103762"/>
                </a:lnTo>
                <a:lnTo>
                  <a:pt x="518099" y="87495"/>
                </a:lnTo>
                <a:lnTo>
                  <a:pt x="451323" y="73865"/>
                </a:lnTo>
                <a:lnTo>
                  <a:pt x="383820" y="63259"/>
                </a:lnTo>
                <a:lnTo>
                  <a:pt x="316030" y="56360"/>
                </a:lnTo>
                <a:lnTo>
                  <a:pt x="248050" y="53776"/>
                </a:lnTo>
                <a:lnTo>
                  <a:pt x="636861" y="53776"/>
                </a:lnTo>
                <a:lnTo>
                  <a:pt x="658028" y="59321"/>
                </a:lnTo>
                <a:lnTo>
                  <a:pt x="708089" y="71945"/>
                </a:lnTo>
                <a:lnTo>
                  <a:pt x="766075" y="87568"/>
                </a:lnTo>
                <a:lnTo>
                  <a:pt x="915610" y="129119"/>
                </a:lnTo>
                <a:lnTo>
                  <a:pt x="967762" y="142867"/>
                </a:lnTo>
                <a:lnTo>
                  <a:pt x="1020378" y="155802"/>
                </a:lnTo>
                <a:lnTo>
                  <a:pt x="1073893" y="168230"/>
                </a:lnTo>
                <a:lnTo>
                  <a:pt x="1128279" y="179677"/>
                </a:lnTo>
                <a:lnTo>
                  <a:pt x="1183374" y="189407"/>
                </a:lnTo>
                <a:lnTo>
                  <a:pt x="1239013" y="196686"/>
                </a:lnTo>
                <a:lnTo>
                  <a:pt x="1295034" y="200777"/>
                </a:lnTo>
                <a:lnTo>
                  <a:pt x="1373237" y="201370"/>
                </a:lnTo>
                <a:lnTo>
                  <a:pt x="1378370" y="208430"/>
                </a:lnTo>
                <a:lnTo>
                  <a:pt x="1340060" y="226837"/>
                </a:lnTo>
                <a:lnTo>
                  <a:pt x="1288688" y="234497"/>
                </a:lnTo>
                <a:lnTo>
                  <a:pt x="1237045" y="239296"/>
                </a:lnTo>
                <a:lnTo>
                  <a:pt x="1202545" y="240866"/>
                </a:lnTo>
                <a:lnTo>
                  <a:pt x="1185292" y="241153"/>
                </a:lnTo>
                <a:close/>
              </a:path>
              <a:path w="1378585" h="241300">
                <a:moveTo>
                  <a:pt x="1373237" y="201370"/>
                </a:moveTo>
                <a:lnTo>
                  <a:pt x="1332513" y="201370"/>
                </a:lnTo>
                <a:lnTo>
                  <a:pt x="1351274" y="200945"/>
                </a:lnTo>
                <a:lnTo>
                  <a:pt x="1370040" y="200002"/>
                </a:lnTo>
                <a:lnTo>
                  <a:pt x="1372546" y="200420"/>
                </a:lnTo>
                <a:lnTo>
                  <a:pt x="1373237" y="201370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15" name="object 15"/>
          <p:cNvSpPr/>
          <p:nvPr/>
        </p:nvSpPr>
        <p:spPr>
          <a:xfrm>
            <a:off x="1536479" y="5240363"/>
            <a:ext cx="179055" cy="491727"/>
          </a:xfrm>
          <a:custGeom>
            <a:avLst/>
            <a:gdLst/>
            <a:ahLst/>
            <a:cxnLst/>
            <a:rect l="l" t="t" r="r" b="b"/>
            <a:pathLst>
              <a:path w="295275" h="810895">
                <a:moveTo>
                  <a:pt x="290801" y="810620"/>
                </a:moveTo>
                <a:lnTo>
                  <a:pt x="244775" y="795972"/>
                </a:lnTo>
                <a:lnTo>
                  <a:pt x="212346" y="775798"/>
                </a:lnTo>
                <a:lnTo>
                  <a:pt x="182690" y="750588"/>
                </a:lnTo>
                <a:lnTo>
                  <a:pt x="155603" y="721724"/>
                </a:lnTo>
                <a:lnTo>
                  <a:pt x="130885" y="690591"/>
                </a:lnTo>
                <a:lnTo>
                  <a:pt x="108421" y="658456"/>
                </a:lnTo>
                <a:lnTo>
                  <a:pt x="88623" y="625170"/>
                </a:lnTo>
                <a:lnTo>
                  <a:pt x="71325" y="590857"/>
                </a:lnTo>
                <a:lnTo>
                  <a:pt x="56271" y="555774"/>
                </a:lnTo>
                <a:lnTo>
                  <a:pt x="39245" y="508240"/>
                </a:lnTo>
                <a:lnTo>
                  <a:pt x="25078" y="460094"/>
                </a:lnTo>
                <a:lnTo>
                  <a:pt x="14216" y="411371"/>
                </a:lnTo>
                <a:lnTo>
                  <a:pt x="6654" y="361840"/>
                </a:lnTo>
                <a:lnTo>
                  <a:pt x="2918" y="323839"/>
                </a:lnTo>
                <a:lnTo>
                  <a:pt x="662" y="284854"/>
                </a:lnTo>
                <a:lnTo>
                  <a:pt x="0" y="218434"/>
                </a:lnTo>
                <a:lnTo>
                  <a:pt x="521" y="205759"/>
                </a:lnTo>
                <a:lnTo>
                  <a:pt x="3039" y="167260"/>
                </a:lnTo>
                <a:lnTo>
                  <a:pt x="8913" y="104369"/>
                </a:lnTo>
                <a:lnTo>
                  <a:pt x="11119" y="79344"/>
                </a:lnTo>
                <a:lnTo>
                  <a:pt x="16353" y="41241"/>
                </a:lnTo>
                <a:lnTo>
                  <a:pt x="27830" y="4035"/>
                </a:lnTo>
                <a:lnTo>
                  <a:pt x="31866" y="0"/>
                </a:lnTo>
                <a:lnTo>
                  <a:pt x="43974" y="0"/>
                </a:lnTo>
                <a:lnTo>
                  <a:pt x="44580" y="10915"/>
                </a:lnTo>
                <a:lnTo>
                  <a:pt x="46610" y="22908"/>
                </a:lnTo>
                <a:lnTo>
                  <a:pt x="47940" y="35143"/>
                </a:lnTo>
                <a:lnTo>
                  <a:pt x="48696" y="47587"/>
                </a:lnTo>
                <a:lnTo>
                  <a:pt x="48734" y="85846"/>
                </a:lnTo>
                <a:lnTo>
                  <a:pt x="48304" y="104369"/>
                </a:lnTo>
                <a:lnTo>
                  <a:pt x="48645" y="184829"/>
                </a:lnTo>
                <a:lnTo>
                  <a:pt x="50438" y="223854"/>
                </a:lnTo>
                <a:lnTo>
                  <a:pt x="52644" y="252022"/>
                </a:lnTo>
                <a:lnTo>
                  <a:pt x="53525" y="264267"/>
                </a:lnTo>
                <a:lnTo>
                  <a:pt x="58620" y="313396"/>
                </a:lnTo>
                <a:lnTo>
                  <a:pt x="66307" y="363019"/>
                </a:lnTo>
                <a:lnTo>
                  <a:pt x="73833" y="400765"/>
                </a:lnTo>
                <a:lnTo>
                  <a:pt x="82917" y="439124"/>
                </a:lnTo>
                <a:lnTo>
                  <a:pt x="93486" y="476851"/>
                </a:lnTo>
                <a:lnTo>
                  <a:pt x="109895" y="523183"/>
                </a:lnTo>
                <a:lnTo>
                  <a:pt x="129937" y="568807"/>
                </a:lnTo>
                <a:lnTo>
                  <a:pt x="147832" y="602813"/>
                </a:lnTo>
                <a:lnTo>
                  <a:pt x="168556" y="636833"/>
                </a:lnTo>
                <a:lnTo>
                  <a:pt x="191685" y="669863"/>
                </a:lnTo>
                <a:lnTo>
                  <a:pt x="223302" y="709567"/>
                </a:lnTo>
                <a:lnTo>
                  <a:pt x="255630" y="748559"/>
                </a:lnTo>
                <a:lnTo>
                  <a:pt x="263605" y="758414"/>
                </a:lnTo>
                <a:lnTo>
                  <a:pt x="286810" y="788699"/>
                </a:lnTo>
                <a:lnTo>
                  <a:pt x="295269" y="803406"/>
                </a:lnTo>
                <a:lnTo>
                  <a:pt x="290801" y="810620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16" name="object 16"/>
          <p:cNvSpPr/>
          <p:nvPr/>
        </p:nvSpPr>
        <p:spPr>
          <a:xfrm>
            <a:off x="1558343" y="5243469"/>
            <a:ext cx="174434" cy="485181"/>
          </a:xfrm>
          <a:custGeom>
            <a:avLst/>
            <a:gdLst/>
            <a:ahLst/>
            <a:cxnLst/>
            <a:rect l="l" t="t" r="r" b="b"/>
            <a:pathLst>
              <a:path w="287655" h="800100">
                <a:moveTo>
                  <a:pt x="274305" y="800029"/>
                </a:moveTo>
                <a:lnTo>
                  <a:pt x="241582" y="777615"/>
                </a:lnTo>
                <a:lnTo>
                  <a:pt x="206175" y="741624"/>
                </a:lnTo>
                <a:lnTo>
                  <a:pt x="173738" y="702462"/>
                </a:lnTo>
                <a:lnTo>
                  <a:pt x="150994" y="671306"/>
                </a:lnTo>
                <a:lnTo>
                  <a:pt x="129324" y="638851"/>
                </a:lnTo>
                <a:lnTo>
                  <a:pt x="103982" y="596222"/>
                </a:lnTo>
                <a:lnTo>
                  <a:pt x="80351" y="551290"/>
                </a:lnTo>
                <a:lnTo>
                  <a:pt x="63908" y="516352"/>
                </a:lnTo>
                <a:lnTo>
                  <a:pt x="48683" y="480566"/>
                </a:lnTo>
                <a:lnTo>
                  <a:pt x="35223" y="444380"/>
                </a:lnTo>
                <a:lnTo>
                  <a:pt x="21243" y="395669"/>
                </a:lnTo>
                <a:lnTo>
                  <a:pt x="13014" y="357832"/>
                </a:lnTo>
                <a:lnTo>
                  <a:pt x="5315" y="307990"/>
                </a:lnTo>
                <a:lnTo>
                  <a:pt x="649" y="257471"/>
                </a:lnTo>
                <a:lnTo>
                  <a:pt x="0" y="246287"/>
                </a:lnTo>
                <a:lnTo>
                  <a:pt x="32" y="233985"/>
                </a:lnTo>
                <a:lnTo>
                  <a:pt x="417" y="220680"/>
                </a:lnTo>
                <a:lnTo>
                  <a:pt x="971" y="207547"/>
                </a:lnTo>
                <a:lnTo>
                  <a:pt x="2779" y="171758"/>
                </a:lnTo>
                <a:lnTo>
                  <a:pt x="4111" y="141664"/>
                </a:lnTo>
                <a:lnTo>
                  <a:pt x="4471" y="131199"/>
                </a:lnTo>
                <a:lnTo>
                  <a:pt x="4855" y="115850"/>
                </a:lnTo>
                <a:lnTo>
                  <a:pt x="5395" y="104408"/>
                </a:lnTo>
                <a:lnTo>
                  <a:pt x="5439" y="78249"/>
                </a:lnTo>
                <a:lnTo>
                  <a:pt x="5062" y="66101"/>
                </a:lnTo>
                <a:lnTo>
                  <a:pt x="4522" y="54182"/>
                </a:lnTo>
                <a:lnTo>
                  <a:pt x="1528" y="2271"/>
                </a:lnTo>
                <a:lnTo>
                  <a:pt x="9643" y="0"/>
                </a:lnTo>
                <a:lnTo>
                  <a:pt x="32921" y="42513"/>
                </a:lnTo>
                <a:lnTo>
                  <a:pt x="44139" y="92139"/>
                </a:lnTo>
                <a:lnTo>
                  <a:pt x="48805" y="131199"/>
                </a:lnTo>
                <a:lnTo>
                  <a:pt x="54621" y="208821"/>
                </a:lnTo>
                <a:lnTo>
                  <a:pt x="55636" y="220782"/>
                </a:lnTo>
                <a:lnTo>
                  <a:pt x="56930" y="233985"/>
                </a:lnTo>
                <a:lnTo>
                  <a:pt x="57869" y="246287"/>
                </a:lnTo>
                <a:lnTo>
                  <a:pt x="58986" y="258597"/>
                </a:lnTo>
                <a:lnTo>
                  <a:pt x="63603" y="296833"/>
                </a:lnTo>
                <a:lnTo>
                  <a:pt x="69939" y="334915"/>
                </a:lnTo>
                <a:lnTo>
                  <a:pt x="80717" y="384200"/>
                </a:lnTo>
                <a:lnTo>
                  <a:pt x="90698" y="421172"/>
                </a:lnTo>
                <a:lnTo>
                  <a:pt x="94544" y="434020"/>
                </a:lnTo>
                <a:lnTo>
                  <a:pt x="97747" y="445764"/>
                </a:lnTo>
                <a:lnTo>
                  <a:pt x="112956" y="493283"/>
                </a:lnTo>
                <a:lnTo>
                  <a:pt x="126633" y="529143"/>
                </a:lnTo>
                <a:lnTo>
                  <a:pt x="141992" y="564813"/>
                </a:lnTo>
                <a:lnTo>
                  <a:pt x="158794" y="599953"/>
                </a:lnTo>
                <a:lnTo>
                  <a:pt x="176844" y="633988"/>
                </a:lnTo>
                <a:lnTo>
                  <a:pt x="203757" y="676805"/>
                </a:lnTo>
                <a:lnTo>
                  <a:pt x="233192" y="718098"/>
                </a:lnTo>
                <a:lnTo>
                  <a:pt x="263697" y="758956"/>
                </a:lnTo>
                <a:lnTo>
                  <a:pt x="278897" y="779563"/>
                </a:lnTo>
                <a:lnTo>
                  <a:pt x="286404" y="789971"/>
                </a:lnTo>
                <a:lnTo>
                  <a:pt x="287182" y="793147"/>
                </a:lnTo>
                <a:lnTo>
                  <a:pt x="283676" y="798694"/>
                </a:lnTo>
                <a:lnTo>
                  <a:pt x="274305" y="800029"/>
                </a:lnTo>
                <a:close/>
              </a:path>
            </a:pathLst>
          </a:custGeom>
          <a:solidFill>
            <a:srgbClr val="04032D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17" name="object 17"/>
          <p:cNvSpPr/>
          <p:nvPr/>
        </p:nvSpPr>
        <p:spPr>
          <a:xfrm>
            <a:off x="1937210" y="6016796"/>
            <a:ext cx="949954" cy="152486"/>
          </a:xfrm>
          <a:custGeom>
            <a:avLst/>
            <a:gdLst/>
            <a:ahLst/>
            <a:cxnLst/>
            <a:rect l="l" t="t" r="r" b="b"/>
            <a:pathLst>
              <a:path w="1566545" h="251459">
                <a:moveTo>
                  <a:pt x="5515" y="92681"/>
                </a:moveTo>
                <a:lnTo>
                  <a:pt x="265" y="87060"/>
                </a:lnTo>
                <a:lnTo>
                  <a:pt x="0" y="77813"/>
                </a:lnTo>
                <a:lnTo>
                  <a:pt x="8329" y="70697"/>
                </a:lnTo>
                <a:lnTo>
                  <a:pt x="19170" y="65105"/>
                </a:lnTo>
                <a:lnTo>
                  <a:pt x="29591" y="58986"/>
                </a:lnTo>
                <a:lnTo>
                  <a:pt x="73875" y="34443"/>
                </a:lnTo>
                <a:lnTo>
                  <a:pt x="121754" y="19520"/>
                </a:lnTo>
                <a:lnTo>
                  <a:pt x="160308" y="12818"/>
                </a:lnTo>
                <a:lnTo>
                  <a:pt x="199394" y="7451"/>
                </a:lnTo>
                <a:lnTo>
                  <a:pt x="249343" y="2682"/>
                </a:lnTo>
                <a:lnTo>
                  <a:pt x="287593" y="670"/>
                </a:lnTo>
                <a:lnTo>
                  <a:pt x="326868" y="0"/>
                </a:lnTo>
                <a:lnTo>
                  <a:pt x="358289" y="387"/>
                </a:lnTo>
                <a:lnTo>
                  <a:pt x="420779" y="3391"/>
                </a:lnTo>
                <a:lnTo>
                  <a:pt x="482822" y="9144"/>
                </a:lnTo>
                <a:lnTo>
                  <a:pt x="544441" y="17378"/>
                </a:lnTo>
                <a:lnTo>
                  <a:pt x="605660" y="27828"/>
                </a:lnTo>
                <a:lnTo>
                  <a:pt x="666504" y="40228"/>
                </a:lnTo>
                <a:lnTo>
                  <a:pt x="726997" y="54311"/>
                </a:lnTo>
                <a:lnTo>
                  <a:pt x="782753" y="68649"/>
                </a:lnTo>
                <a:lnTo>
                  <a:pt x="310669" y="68649"/>
                </a:lnTo>
                <a:lnTo>
                  <a:pt x="299046" y="68825"/>
                </a:lnTo>
                <a:lnTo>
                  <a:pt x="250761" y="70843"/>
                </a:lnTo>
                <a:lnTo>
                  <a:pt x="212365" y="73548"/>
                </a:lnTo>
                <a:lnTo>
                  <a:pt x="157708" y="78391"/>
                </a:lnTo>
                <a:lnTo>
                  <a:pt x="109605" y="85326"/>
                </a:lnTo>
                <a:lnTo>
                  <a:pt x="81583" y="88794"/>
                </a:lnTo>
                <a:lnTo>
                  <a:pt x="32122" y="90098"/>
                </a:lnTo>
                <a:lnTo>
                  <a:pt x="19162" y="91160"/>
                </a:lnTo>
                <a:lnTo>
                  <a:pt x="5515" y="92681"/>
                </a:lnTo>
                <a:close/>
              </a:path>
              <a:path w="1566545" h="251459">
                <a:moveTo>
                  <a:pt x="1513282" y="251014"/>
                </a:moveTo>
                <a:lnTo>
                  <a:pt x="1460803" y="249942"/>
                </a:lnTo>
                <a:lnTo>
                  <a:pt x="1391367" y="246197"/>
                </a:lnTo>
                <a:lnTo>
                  <a:pt x="1305980" y="238881"/>
                </a:lnTo>
                <a:lnTo>
                  <a:pt x="1222863" y="230052"/>
                </a:lnTo>
                <a:lnTo>
                  <a:pt x="1177458" y="223582"/>
                </a:lnTo>
                <a:lnTo>
                  <a:pt x="1132053" y="215341"/>
                </a:lnTo>
                <a:lnTo>
                  <a:pt x="1056378" y="198781"/>
                </a:lnTo>
                <a:lnTo>
                  <a:pt x="920162" y="165477"/>
                </a:lnTo>
                <a:lnTo>
                  <a:pt x="891099" y="159310"/>
                </a:lnTo>
                <a:lnTo>
                  <a:pt x="685621" y="113428"/>
                </a:lnTo>
                <a:lnTo>
                  <a:pt x="625533" y="100900"/>
                </a:lnTo>
                <a:lnTo>
                  <a:pt x="579855" y="92377"/>
                </a:lnTo>
                <a:lnTo>
                  <a:pt x="533631" y="85027"/>
                </a:lnTo>
                <a:lnTo>
                  <a:pt x="471148" y="77193"/>
                </a:lnTo>
                <a:lnTo>
                  <a:pt x="423646" y="72899"/>
                </a:lnTo>
                <a:lnTo>
                  <a:pt x="375595" y="70051"/>
                </a:lnTo>
                <a:lnTo>
                  <a:pt x="326992" y="68734"/>
                </a:lnTo>
                <a:lnTo>
                  <a:pt x="310669" y="68649"/>
                </a:lnTo>
                <a:lnTo>
                  <a:pt x="782753" y="68649"/>
                </a:lnTo>
                <a:lnTo>
                  <a:pt x="790940" y="70843"/>
                </a:lnTo>
                <a:lnTo>
                  <a:pt x="847026" y="86460"/>
                </a:lnTo>
                <a:lnTo>
                  <a:pt x="876852" y="95132"/>
                </a:lnTo>
                <a:lnTo>
                  <a:pt x="1090873" y="159422"/>
                </a:lnTo>
                <a:lnTo>
                  <a:pt x="1152954" y="177564"/>
                </a:lnTo>
                <a:lnTo>
                  <a:pt x="1215289" y="194737"/>
                </a:lnTo>
                <a:lnTo>
                  <a:pt x="1277951" y="210458"/>
                </a:lnTo>
                <a:lnTo>
                  <a:pt x="1341013" y="224241"/>
                </a:lnTo>
                <a:lnTo>
                  <a:pt x="1404547" y="235602"/>
                </a:lnTo>
                <a:lnTo>
                  <a:pt x="1468626" y="244058"/>
                </a:lnTo>
                <a:lnTo>
                  <a:pt x="1533322" y="249123"/>
                </a:lnTo>
                <a:lnTo>
                  <a:pt x="1565925" y="250233"/>
                </a:lnTo>
                <a:lnTo>
                  <a:pt x="1548369" y="250719"/>
                </a:lnTo>
                <a:lnTo>
                  <a:pt x="1530820" y="250975"/>
                </a:lnTo>
                <a:lnTo>
                  <a:pt x="1513282" y="251014"/>
                </a:lnTo>
                <a:close/>
              </a:path>
            </a:pathLst>
          </a:custGeom>
          <a:solidFill>
            <a:srgbClr val="04032D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18" name="object 18"/>
          <p:cNvSpPr/>
          <p:nvPr/>
        </p:nvSpPr>
        <p:spPr>
          <a:xfrm>
            <a:off x="268447" y="5868386"/>
            <a:ext cx="1383152" cy="262999"/>
          </a:xfrm>
          <a:custGeom>
            <a:avLst/>
            <a:gdLst/>
            <a:ahLst/>
            <a:cxnLst/>
            <a:rect l="l" t="t" r="r" b="b"/>
            <a:pathLst>
              <a:path w="2280920" h="433704">
                <a:moveTo>
                  <a:pt x="431527" y="399335"/>
                </a:moveTo>
                <a:lnTo>
                  <a:pt x="138737" y="399335"/>
                </a:lnTo>
                <a:lnTo>
                  <a:pt x="164919" y="398787"/>
                </a:lnTo>
                <a:lnTo>
                  <a:pt x="191458" y="397230"/>
                </a:lnTo>
                <a:lnTo>
                  <a:pt x="243343" y="391572"/>
                </a:lnTo>
                <a:lnTo>
                  <a:pt x="295404" y="382817"/>
                </a:lnTo>
                <a:lnTo>
                  <a:pt x="347174" y="371555"/>
                </a:lnTo>
                <a:lnTo>
                  <a:pt x="398556" y="358344"/>
                </a:lnTo>
                <a:lnTo>
                  <a:pt x="449454" y="343741"/>
                </a:lnTo>
                <a:lnTo>
                  <a:pt x="524682" y="320443"/>
                </a:lnTo>
                <a:lnTo>
                  <a:pt x="1000932" y="175147"/>
                </a:lnTo>
                <a:lnTo>
                  <a:pt x="1183841" y="116632"/>
                </a:lnTo>
                <a:lnTo>
                  <a:pt x="1234280" y="101049"/>
                </a:lnTo>
                <a:lnTo>
                  <a:pt x="1299552" y="81865"/>
                </a:lnTo>
                <a:lnTo>
                  <a:pt x="1344308" y="69580"/>
                </a:lnTo>
                <a:lnTo>
                  <a:pt x="1390709" y="57769"/>
                </a:lnTo>
                <a:lnTo>
                  <a:pt x="1437872" y="46868"/>
                </a:lnTo>
                <a:lnTo>
                  <a:pt x="1483437" y="37209"/>
                </a:lnTo>
                <a:lnTo>
                  <a:pt x="1528240" y="28328"/>
                </a:lnTo>
                <a:lnTo>
                  <a:pt x="1573049" y="20393"/>
                </a:lnTo>
                <a:lnTo>
                  <a:pt x="1617870" y="13548"/>
                </a:lnTo>
                <a:lnTo>
                  <a:pt x="1662706" y="7941"/>
                </a:lnTo>
                <a:lnTo>
                  <a:pt x="1707564" y="3716"/>
                </a:lnTo>
                <a:lnTo>
                  <a:pt x="1752447" y="1021"/>
                </a:lnTo>
                <a:lnTo>
                  <a:pt x="1797359" y="0"/>
                </a:lnTo>
                <a:lnTo>
                  <a:pt x="1819828" y="163"/>
                </a:lnTo>
                <a:lnTo>
                  <a:pt x="1864795" y="1927"/>
                </a:lnTo>
                <a:lnTo>
                  <a:pt x="1909802" y="5731"/>
                </a:lnTo>
                <a:lnTo>
                  <a:pt x="1958716" y="12054"/>
                </a:lnTo>
                <a:lnTo>
                  <a:pt x="2008541" y="20082"/>
                </a:lnTo>
                <a:lnTo>
                  <a:pt x="2046535" y="28328"/>
                </a:lnTo>
                <a:lnTo>
                  <a:pt x="2083718" y="38990"/>
                </a:lnTo>
                <a:lnTo>
                  <a:pt x="2100672" y="44972"/>
                </a:lnTo>
                <a:lnTo>
                  <a:pt x="1846595" y="44972"/>
                </a:lnTo>
                <a:lnTo>
                  <a:pt x="1833781" y="45115"/>
                </a:lnTo>
                <a:lnTo>
                  <a:pt x="1784584" y="46868"/>
                </a:lnTo>
                <a:lnTo>
                  <a:pt x="1737821" y="50140"/>
                </a:lnTo>
                <a:lnTo>
                  <a:pt x="1691469" y="55265"/>
                </a:lnTo>
                <a:lnTo>
                  <a:pt x="1645480" y="62024"/>
                </a:lnTo>
                <a:lnTo>
                  <a:pt x="1599807" y="70200"/>
                </a:lnTo>
                <a:lnTo>
                  <a:pt x="1554400" y="79575"/>
                </a:lnTo>
                <a:lnTo>
                  <a:pt x="1486682" y="95408"/>
                </a:lnTo>
                <a:lnTo>
                  <a:pt x="1404529" y="116641"/>
                </a:lnTo>
                <a:lnTo>
                  <a:pt x="1352065" y="130751"/>
                </a:lnTo>
                <a:lnTo>
                  <a:pt x="587746" y="358129"/>
                </a:lnTo>
                <a:lnTo>
                  <a:pt x="541141" y="371272"/>
                </a:lnTo>
                <a:lnTo>
                  <a:pt x="494354" y="383810"/>
                </a:lnTo>
                <a:lnTo>
                  <a:pt x="447362" y="395597"/>
                </a:lnTo>
                <a:lnTo>
                  <a:pt x="431527" y="399335"/>
                </a:lnTo>
                <a:close/>
              </a:path>
              <a:path w="2280920" h="433704">
                <a:moveTo>
                  <a:pt x="2276313" y="146896"/>
                </a:moveTo>
                <a:lnTo>
                  <a:pt x="2263529" y="142558"/>
                </a:lnTo>
                <a:lnTo>
                  <a:pt x="2252305" y="137440"/>
                </a:lnTo>
                <a:lnTo>
                  <a:pt x="2208341" y="116632"/>
                </a:lnTo>
                <a:lnTo>
                  <a:pt x="2196766" y="111352"/>
                </a:lnTo>
                <a:lnTo>
                  <a:pt x="2160098" y="96325"/>
                </a:lnTo>
                <a:lnTo>
                  <a:pt x="2112596" y="81865"/>
                </a:lnTo>
                <a:lnTo>
                  <a:pt x="2035494" y="63967"/>
                </a:lnTo>
                <a:lnTo>
                  <a:pt x="1986044" y="55342"/>
                </a:lnTo>
                <a:lnTo>
                  <a:pt x="1935789" y="49171"/>
                </a:lnTo>
                <a:lnTo>
                  <a:pt x="1897707" y="46293"/>
                </a:lnTo>
                <a:lnTo>
                  <a:pt x="1859398" y="45022"/>
                </a:lnTo>
                <a:lnTo>
                  <a:pt x="1846595" y="44972"/>
                </a:lnTo>
                <a:lnTo>
                  <a:pt x="2100672" y="44972"/>
                </a:lnTo>
                <a:lnTo>
                  <a:pt x="2108823" y="48039"/>
                </a:lnTo>
                <a:lnTo>
                  <a:pt x="2120406" y="52077"/>
                </a:lnTo>
                <a:lnTo>
                  <a:pt x="2132261" y="56413"/>
                </a:lnTo>
                <a:lnTo>
                  <a:pt x="2167812" y="70877"/>
                </a:lnTo>
                <a:lnTo>
                  <a:pt x="2202662" y="87800"/>
                </a:lnTo>
                <a:lnTo>
                  <a:pt x="2235931" y="107533"/>
                </a:lnTo>
                <a:lnTo>
                  <a:pt x="2267109" y="130751"/>
                </a:lnTo>
                <a:lnTo>
                  <a:pt x="2280349" y="142859"/>
                </a:lnTo>
                <a:lnTo>
                  <a:pt x="2276313" y="146896"/>
                </a:lnTo>
                <a:close/>
              </a:path>
              <a:path w="2280920" h="433704">
                <a:moveTo>
                  <a:pt x="210881" y="433452"/>
                </a:moveTo>
                <a:lnTo>
                  <a:pt x="168640" y="432548"/>
                </a:lnTo>
                <a:lnTo>
                  <a:pt x="126738" y="428399"/>
                </a:lnTo>
                <a:lnTo>
                  <a:pt x="85272" y="420666"/>
                </a:lnTo>
                <a:lnTo>
                  <a:pt x="44339" y="409010"/>
                </a:lnTo>
                <a:lnTo>
                  <a:pt x="4035" y="393092"/>
                </a:lnTo>
                <a:lnTo>
                  <a:pt x="0" y="389057"/>
                </a:lnTo>
                <a:lnTo>
                  <a:pt x="4035" y="385020"/>
                </a:lnTo>
                <a:lnTo>
                  <a:pt x="8071" y="385020"/>
                </a:lnTo>
                <a:lnTo>
                  <a:pt x="34132" y="390390"/>
                </a:lnTo>
                <a:lnTo>
                  <a:pt x="60241" y="394436"/>
                </a:lnTo>
                <a:lnTo>
                  <a:pt x="86386" y="397230"/>
                </a:lnTo>
                <a:lnTo>
                  <a:pt x="112556" y="398839"/>
                </a:lnTo>
                <a:lnTo>
                  <a:pt x="138737" y="399335"/>
                </a:lnTo>
                <a:lnTo>
                  <a:pt x="431527" y="399335"/>
                </a:lnTo>
                <a:lnTo>
                  <a:pt x="423781" y="401164"/>
                </a:lnTo>
                <a:lnTo>
                  <a:pt x="381298" y="411399"/>
                </a:lnTo>
                <a:lnTo>
                  <a:pt x="338670" y="420085"/>
                </a:lnTo>
                <a:lnTo>
                  <a:pt x="295993" y="426882"/>
                </a:lnTo>
                <a:lnTo>
                  <a:pt x="253364" y="431450"/>
                </a:lnTo>
                <a:lnTo>
                  <a:pt x="232099" y="432793"/>
                </a:lnTo>
                <a:lnTo>
                  <a:pt x="210881" y="433452"/>
                </a:lnTo>
                <a:close/>
              </a:path>
            </a:pathLst>
          </a:custGeom>
          <a:solidFill>
            <a:srgbClr val="04032D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19" name="object 19"/>
          <p:cNvSpPr/>
          <p:nvPr/>
        </p:nvSpPr>
        <p:spPr>
          <a:xfrm>
            <a:off x="13365" y="167957"/>
            <a:ext cx="4400024" cy="484521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20" name="object 20"/>
          <p:cNvSpPr/>
          <p:nvPr/>
        </p:nvSpPr>
        <p:spPr>
          <a:xfrm>
            <a:off x="428" y="1456993"/>
            <a:ext cx="454761" cy="1703526"/>
          </a:xfrm>
          <a:custGeom>
            <a:avLst/>
            <a:gdLst/>
            <a:ahLst/>
            <a:cxnLst/>
            <a:rect l="l" t="t" r="r" b="b"/>
            <a:pathLst>
              <a:path w="749935" h="2809240">
                <a:moveTo>
                  <a:pt x="0" y="909329"/>
                </a:moveTo>
                <a:lnTo>
                  <a:pt x="0" y="774877"/>
                </a:lnTo>
                <a:lnTo>
                  <a:pt x="11234" y="760894"/>
                </a:lnTo>
                <a:lnTo>
                  <a:pt x="47414" y="719811"/>
                </a:lnTo>
                <a:lnTo>
                  <a:pt x="85616" y="680956"/>
                </a:lnTo>
                <a:lnTo>
                  <a:pt x="125574" y="644039"/>
                </a:lnTo>
                <a:lnTo>
                  <a:pt x="167021" y="608768"/>
                </a:lnTo>
                <a:lnTo>
                  <a:pt x="209691" y="574854"/>
                </a:lnTo>
                <a:lnTo>
                  <a:pt x="253317" y="542004"/>
                </a:lnTo>
                <a:lnTo>
                  <a:pt x="297633" y="509930"/>
                </a:lnTo>
                <a:lnTo>
                  <a:pt x="431446" y="415819"/>
                </a:lnTo>
                <a:lnTo>
                  <a:pt x="453051" y="399860"/>
                </a:lnTo>
                <a:lnTo>
                  <a:pt x="495485" y="366264"/>
                </a:lnTo>
                <a:lnTo>
                  <a:pt x="536322" y="330392"/>
                </a:lnTo>
                <a:lnTo>
                  <a:pt x="574882" y="292195"/>
                </a:lnTo>
                <a:lnTo>
                  <a:pt x="610488" y="251625"/>
                </a:lnTo>
                <a:lnTo>
                  <a:pt x="642461" y="208633"/>
                </a:lnTo>
                <a:lnTo>
                  <a:pt x="670124" y="163172"/>
                </a:lnTo>
                <a:lnTo>
                  <a:pt x="692798" y="115192"/>
                </a:lnTo>
                <a:lnTo>
                  <a:pt x="709806" y="64644"/>
                </a:lnTo>
                <a:lnTo>
                  <a:pt x="720469" y="11482"/>
                </a:lnTo>
                <a:lnTo>
                  <a:pt x="723420" y="3769"/>
                </a:lnTo>
                <a:lnTo>
                  <a:pt x="733254" y="0"/>
                </a:lnTo>
                <a:lnTo>
                  <a:pt x="744006" y="4232"/>
                </a:lnTo>
                <a:lnTo>
                  <a:pt x="749321" y="17107"/>
                </a:lnTo>
                <a:lnTo>
                  <a:pt x="748939" y="42957"/>
                </a:lnTo>
                <a:lnTo>
                  <a:pt x="741256" y="91997"/>
                </a:lnTo>
                <a:lnTo>
                  <a:pt x="728541" y="140634"/>
                </a:lnTo>
                <a:lnTo>
                  <a:pt x="706892" y="195658"/>
                </a:lnTo>
                <a:lnTo>
                  <a:pt x="678850" y="247121"/>
                </a:lnTo>
                <a:lnTo>
                  <a:pt x="645286" y="295339"/>
                </a:lnTo>
                <a:lnTo>
                  <a:pt x="607073" y="340627"/>
                </a:lnTo>
                <a:lnTo>
                  <a:pt x="565036" y="383344"/>
                </a:lnTo>
                <a:lnTo>
                  <a:pt x="520186" y="423672"/>
                </a:lnTo>
                <a:lnTo>
                  <a:pt x="473255" y="462059"/>
                </a:lnTo>
                <a:lnTo>
                  <a:pt x="425162" y="498775"/>
                </a:lnTo>
                <a:lnTo>
                  <a:pt x="328975" y="568453"/>
                </a:lnTo>
                <a:lnTo>
                  <a:pt x="304888" y="586165"/>
                </a:lnTo>
                <a:lnTo>
                  <a:pt x="257608" y="622607"/>
                </a:lnTo>
                <a:lnTo>
                  <a:pt x="211805" y="660587"/>
                </a:lnTo>
                <a:lnTo>
                  <a:pt x="167818" y="700323"/>
                </a:lnTo>
                <a:lnTo>
                  <a:pt x="125987" y="742032"/>
                </a:lnTo>
                <a:lnTo>
                  <a:pt x="86650" y="785933"/>
                </a:lnTo>
                <a:lnTo>
                  <a:pt x="50146" y="832243"/>
                </a:lnTo>
                <a:lnTo>
                  <a:pt x="16815" y="881181"/>
                </a:lnTo>
                <a:lnTo>
                  <a:pt x="1445" y="906703"/>
                </a:lnTo>
                <a:lnTo>
                  <a:pt x="0" y="909329"/>
                </a:lnTo>
                <a:close/>
              </a:path>
              <a:path w="749935" h="2809240">
                <a:moveTo>
                  <a:pt x="0" y="2808896"/>
                </a:moveTo>
                <a:lnTo>
                  <a:pt x="0" y="2736006"/>
                </a:lnTo>
                <a:lnTo>
                  <a:pt x="7481" y="2732136"/>
                </a:lnTo>
                <a:lnTo>
                  <a:pt x="30536" y="2718520"/>
                </a:lnTo>
                <a:lnTo>
                  <a:pt x="74472" y="2687321"/>
                </a:lnTo>
                <a:lnTo>
                  <a:pt x="115066" y="2651037"/>
                </a:lnTo>
                <a:lnTo>
                  <a:pt x="148129" y="2613085"/>
                </a:lnTo>
                <a:lnTo>
                  <a:pt x="177123" y="2572145"/>
                </a:lnTo>
                <a:lnTo>
                  <a:pt x="202095" y="2528620"/>
                </a:lnTo>
                <a:lnTo>
                  <a:pt x="223093" y="2482912"/>
                </a:lnTo>
                <a:lnTo>
                  <a:pt x="240164" y="2435424"/>
                </a:lnTo>
                <a:lnTo>
                  <a:pt x="253356" y="2386558"/>
                </a:lnTo>
                <a:lnTo>
                  <a:pt x="262716" y="2336717"/>
                </a:lnTo>
                <a:lnTo>
                  <a:pt x="268292" y="2286303"/>
                </a:lnTo>
                <a:lnTo>
                  <a:pt x="270131" y="2235719"/>
                </a:lnTo>
                <a:lnTo>
                  <a:pt x="269664" y="2210488"/>
                </a:lnTo>
                <a:lnTo>
                  <a:pt x="265075" y="2158490"/>
                </a:lnTo>
                <a:lnTo>
                  <a:pt x="256829" y="2109642"/>
                </a:lnTo>
                <a:lnTo>
                  <a:pt x="248181" y="2072259"/>
                </a:lnTo>
                <a:lnTo>
                  <a:pt x="237460" y="2035444"/>
                </a:lnTo>
                <a:lnTo>
                  <a:pt x="224573" y="1999386"/>
                </a:lnTo>
                <a:lnTo>
                  <a:pt x="209426" y="1964270"/>
                </a:lnTo>
                <a:lnTo>
                  <a:pt x="191166" y="1929058"/>
                </a:lnTo>
                <a:lnTo>
                  <a:pt x="170120" y="1895041"/>
                </a:lnTo>
                <a:lnTo>
                  <a:pt x="147032" y="1862658"/>
                </a:lnTo>
                <a:lnTo>
                  <a:pt x="122309" y="1831582"/>
                </a:lnTo>
                <a:lnTo>
                  <a:pt x="96360" y="1801488"/>
                </a:lnTo>
                <a:lnTo>
                  <a:pt x="69593" y="1772047"/>
                </a:lnTo>
                <a:lnTo>
                  <a:pt x="33340" y="1733216"/>
                </a:lnTo>
                <a:lnTo>
                  <a:pt x="15257" y="1713574"/>
                </a:lnTo>
                <a:lnTo>
                  <a:pt x="6288" y="1703639"/>
                </a:lnTo>
                <a:lnTo>
                  <a:pt x="0" y="1696556"/>
                </a:lnTo>
                <a:lnTo>
                  <a:pt x="0" y="1564524"/>
                </a:lnTo>
                <a:lnTo>
                  <a:pt x="14166" y="1585529"/>
                </a:lnTo>
                <a:lnTo>
                  <a:pt x="22789" y="1598125"/>
                </a:lnTo>
                <a:lnTo>
                  <a:pt x="50200" y="1634703"/>
                </a:lnTo>
                <a:lnTo>
                  <a:pt x="79354" y="1669974"/>
                </a:lnTo>
                <a:lnTo>
                  <a:pt x="139952" y="1739208"/>
                </a:lnTo>
                <a:lnTo>
                  <a:pt x="150031" y="1750860"/>
                </a:lnTo>
                <a:lnTo>
                  <a:pt x="179685" y="1786494"/>
                </a:lnTo>
                <a:lnTo>
                  <a:pt x="207895" y="1823654"/>
                </a:lnTo>
                <a:lnTo>
                  <a:pt x="230648" y="1858938"/>
                </a:lnTo>
                <a:lnTo>
                  <a:pt x="251520" y="1895612"/>
                </a:lnTo>
                <a:lnTo>
                  <a:pt x="270268" y="1933430"/>
                </a:lnTo>
                <a:lnTo>
                  <a:pt x="286646" y="1972147"/>
                </a:lnTo>
                <a:lnTo>
                  <a:pt x="300408" y="2011518"/>
                </a:lnTo>
                <a:lnTo>
                  <a:pt x="311310" y="2051297"/>
                </a:lnTo>
                <a:lnTo>
                  <a:pt x="321802" y="2104645"/>
                </a:lnTo>
                <a:lnTo>
                  <a:pt x="328596" y="2158490"/>
                </a:lnTo>
                <a:lnTo>
                  <a:pt x="331242" y="2210488"/>
                </a:lnTo>
                <a:lnTo>
                  <a:pt x="331143" y="2239710"/>
                </a:lnTo>
                <a:lnTo>
                  <a:pt x="327781" y="2293737"/>
                </a:lnTo>
                <a:lnTo>
                  <a:pt x="320399" y="2347327"/>
                </a:lnTo>
                <a:lnTo>
                  <a:pt x="309021" y="2400191"/>
                </a:lnTo>
                <a:lnTo>
                  <a:pt x="293673" y="2452037"/>
                </a:lnTo>
                <a:lnTo>
                  <a:pt x="274376" y="2502576"/>
                </a:lnTo>
                <a:lnTo>
                  <a:pt x="251157" y="2551517"/>
                </a:lnTo>
                <a:lnTo>
                  <a:pt x="224039" y="2598569"/>
                </a:lnTo>
                <a:lnTo>
                  <a:pt x="189329" y="2647655"/>
                </a:lnTo>
                <a:lnTo>
                  <a:pt x="150745" y="2692915"/>
                </a:lnTo>
                <a:lnTo>
                  <a:pt x="108528" y="2733913"/>
                </a:lnTo>
                <a:lnTo>
                  <a:pt x="62921" y="2770213"/>
                </a:lnTo>
                <a:lnTo>
                  <a:pt x="14166" y="2801379"/>
                </a:lnTo>
                <a:lnTo>
                  <a:pt x="0" y="2808896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21" name="object 21"/>
          <p:cNvSpPr/>
          <p:nvPr/>
        </p:nvSpPr>
        <p:spPr>
          <a:xfrm>
            <a:off x="428" y="1420614"/>
            <a:ext cx="380059" cy="353489"/>
          </a:xfrm>
          <a:custGeom>
            <a:avLst/>
            <a:gdLst/>
            <a:ahLst/>
            <a:cxnLst/>
            <a:rect l="l" t="t" r="r" b="b"/>
            <a:pathLst>
              <a:path w="626745" h="582930">
                <a:moveTo>
                  <a:pt x="0" y="582741"/>
                </a:moveTo>
                <a:lnTo>
                  <a:pt x="0" y="502944"/>
                </a:lnTo>
                <a:lnTo>
                  <a:pt x="18497" y="489625"/>
                </a:lnTo>
                <a:lnTo>
                  <a:pt x="57480" y="462592"/>
                </a:lnTo>
                <a:lnTo>
                  <a:pt x="97129" y="436250"/>
                </a:lnTo>
                <a:lnTo>
                  <a:pt x="157586" y="397660"/>
                </a:lnTo>
                <a:lnTo>
                  <a:pt x="280543" y="321706"/>
                </a:lnTo>
                <a:lnTo>
                  <a:pt x="299938" y="309474"/>
                </a:lnTo>
                <a:lnTo>
                  <a:pt x="338717" y="284197"/>
                </a:lnTo>
                <a:lnTo>
                  <a:pt x="377156" y="257698"/>
                </a:lnTo>
                <a:lnTo>
                  <a:pt x="414868" y="229806"/>
                </a:lnTo>
                <a:lnTo>
                  <a:pt x="451467" y="200352"/>
                </a:lnTo>
                <a:lnTo>
                  <a:pt x="486564" y="169167"/>
                </a:lnTo>
                <a:lnTo>
                  <a:pt x="519772" y="136080"/>
                </a:lnTo>
                <a:lnTo>
                  <a:pt x="550704" y="100924"/>
                </a:lnTo>
                <a:lnTo>
                  <a:pt x="578972" y="63527"/>
                </a:lnTo>
                <a:lnTo>
                  <a:pt x="604189" y="23721"/>
                </a:lnTo>
                <a:lnTo>
                  <a:pt x="615971" y="2094"/>
                </a:lnTo>
                <a:lnTo>
                  <a:pt x="621688" y="0"/>
                </a:lnTo>
                <a:lnTo>
                  <a:pt x="626418" y="6091"/>
                </a:lnTo>
                <a:lnTo>
                  <a:pt x="624727" y="18688"/>
                </a:lnTo>
                <a:lnTo>
                  <a:pt x="619937" y="30802"/>
                </a:lnTo>
                <a:lnTo>
                  <a:pt x="604235" y="65965"/>
                </a:lnTo>
                <a:lnTo>
                  <a:pt x="579983" y="110297"/>
                </a:lnTo>
                <a:lnTo>
                  <a:pt x="551613" y="152033"/>
                </a:lnTo>
                <a:lnTo>
                  <a:pt x="527420" y="181840"/>
                </a:lnTo>
                <a:lnTo>
                  <a:pt x="500560" y="210529"/>
                </a:lnTo>
                <a:lnTo>
                  <a:pt x="471875" y="236650"/>
                </a:lnTo>
                <a:lnTo>
                  <a:pt x="442699" y="262081"/>
                </a:lnTo>
                <a:lnTo>
                  <a:pt x="413122" y="286731"/>
                </a:lnTo>
                <a:lnTo>
                  <a:pt x="383238" y="310507"/>
                </a:lnTo>
                <a:lnTo>
                  <a:pt x="343074" y="340689"/>
                </a:lnTo>
                <a:lnTo>
                  <a:pt x="157203" y="467068"/>
                </a:lnTo>
                <a:lnTo>
                  <a:pt x="118598" y="493742"/>
                </a:lnTo>
                <a:lnTo>
                  <a:pt x="80357" y="521021"/>
                </a:lnTo>
                <a:lnTo>
                  <a:pt x="42600" y="549124"/>
                </a:lnTo>
                <a:lnTo>
                  <a:pt x="5448" y="578268"/>
                </a:lnTo>
                <a:lnTo>
                  <a:pt x="0" y="582741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22" name="object 22"/>
          <p:cNvSpPr/>
          <p:nvPr/>
        </p:nvSpPr>
        <p:spPr>
          <a:xfrm>
            <a:off x="281549" y="2602612"/>
            <a:ext cx="157491" cy="598390"/>
          </a:xfrm>
          <a:custGeom>
            <a:avLst/>
            <a:gdLst/>
            <a:ahLst/>
            <a:cxnLst/>
            <a:rect l="l" t="t" r="r" b="b"/>
            <a:pathLst>
              <a:path w="259715" h="986789">
                <a:moveTo>
                  <a:pt x="106300" y="986548"/>
                </a:moveTo>
                <a:lnTo>
                  <a:pt x="98219" y="982081"/>
                </a:lnTo>
                <a:lnTo>
                  <a:pt x="91641" y="969322"/>
                </a:lnTo>
                <a:lnTo>
                  <a:pt x="86781" y="957650"/>
                </a:lnTo>
                <a:lnTo>
                  <a:pt x="76512" y="934790"/>
                </a:lnTo>
                <a:lnTo>
                  <a:pt x="60064" y="889431"/>
                </a:lnTo>
                <a:lnTo>
                  <a:pt x="53620" y="865093"/>
                </a:lnTo>
                <a:lnTo>
                  <a:pt x="49726" y="850990"/>
                </a:lnTo>
                <a:lnTo>
                  <a:pt x="36094" y="801104"/>
                </a:lnTo>
                <a:lnTo>
                  <a:pt x="27053" y="763432"/>
                </a:lnTo>
                <a:lnTo>
                  <a:pt x="19148" y="725845"/>
                </a:lnTo>
                <a:lnTo>
                  <a:pt x="11992" y="685503"/>
                </a:lnTo>
                <a:lnTo>
                  <a:pt x="4944" y="634691"/>
                </a:lnTo>
                <a:lnTo>
                  <a:pt x="1416" y="594735"/>
                </a:lnTo>
                <a:lnTo>
                  <a:pt x="0" y="514822"/>
                </a:lnTo>
                <a:lnTo>
                  <a:pt x="530" y="501503"/>
                </a:lnTo>
                <a:lnTo>
                  <a:pt x="3495" y="461546"/>
                </a:lnTo>
                <a:lnTo>
                  <a:pt x="10760" y="410670"/>
                </a:lnTo>
                <a:lnTo>
                  <a:pt x="21808" y="362206"/>
                </a:lnTo>
                <a:lnTo>
                  <a:pt x="36476" y="314080"/>
                </a:lnTo>
                <a:lnTo>
                  <a:pt x="54594" y="266681"/>
                </a:lnTo>
                <a:lnTo>
                  <a:pt x="75994" y="220396"/>
                </a:lnTo>
                <a:lnTo>
                  <a:pt x="100506" y="175612"/>
                </a:lnTo>
                <a:lnTo>
                  <a:pt x="127960" y="132718"/>
                </a:lnTo>
                <a:lnTo>
                  <a:pt x="158187" y="92099"/>
                </a:lnTo>
                <a:lnTo>
                  <a:pt x="191017" y="54144"/>
                </a:lnTo>
                <a:lnTo>
                  <a:pt x="226280" y="19241"/>
                </a:lnTo>
                <a:lnTo>
                  <a:pt x="253871" y="0"/>
                </a:lnTo>
                <a:lnTo>
                  <a:pt x="259133" y="4894"/>
                </a:lnTo>
                <a:lnTo>
                  <a:pt x="256614" y="14340"/>
                </a:lnTo>
                <a:lnTo>
                  <a:pt x="250329" y="24730"/>
                </a:lnTo>
                <a:lnTo>
                  <a:pt x="237478" y="45430"/>
                </a:lnTo>
                <a:lnTo>
                  <a:pt x="204432" y="97544"/>
                </a:lnTo>
                <a:lnTo>
                  <a:pt x="191170" y="118906"/>
                </a:lnTo>
                <a:lnTo>
                  <a:pt x="171618" y="151946"/>
                </a:lnTo>
                <a:lnTo>
                  <a:pt x="152844" y="186606"/>
                </a:lnTo>
                <a:lnTo>
                  <a:pt x="135265" y="223365"/>
                </a:lnTo>
                <a:lnTo>
                  <a:pt x="116411" y="270271"/>
                </a:lnTo>
                <a:lnTo>
                  <a:pt x="100008" y="318261"/>
                </a:lnTo>
                <a:lnTo>
                  <a:pt x="89451" y="354965"/>
                </a:lnTo>
                <a:lnTo>
                  <a:pt x="80498" y="392279"/>
                </a:lnTo>
                <a:lnTo>
                  <a:pt x="73246" y="430203"/>
                </a:lnTo>
                <a:lnTo>
                  <a:pt x="69161" y="468641"/>
                </a:lnTo>
                <a:lnTo>
                  <a:pt x="67259" y="514822"/>
                </a:lnTo>
                <a:lnTo>
                  <a:pt x="67578" y="568097"/>
                </a:lnTo>
                <a:lnTo>
                  <a:pt x="70311" y="621372"/>
                </a:lnTo>
                <a:lnTo>
                  <a:pt x="73803" y="661329"/>
                </a:lnTo>
                <a:lnTo>
                  <a:pt x="78201" y="699411"/>
                </a:lnTo>
                <a:lnTo>
                  <a:pt x="80141" y="714017"/>
                </a:lnTo>
                <a:lnTo>
                  <a:pt x="81544" y="726733"/>
                </a:lnTo>
                <a:lnTo>
                  <a:pt x="86735" y="764618"/>
                </a:lnTo>
                <a:lnTo>
                  <a:pt x="99549" y="838914"/>
                </a:lnTo>
                <a:lnTo>
                  <a:pt x="101773" y="851807"/>
                </a:lnTo>
                <a:lnTo>
                  <a:pt x="103868" y="865093"/>
                </a:lnTo>
                <a:lnTo>
                  <a:pt x="105367" y="875244"/>
                </a:lnTo>
                <a:lnTo>
                  <a:pt x="108777" y="900524"/>
                </a:lnTo>
                <a:lnTo>
                  <a:pt x="113466" y="937646"/>
                </a:lnTo>
                <a:lnTo>
                  <a:pt x="116896" y="963839"/>
                </a:lnTo>
                <a:lnTo>
                  <a:pt x="118781" y="977299"/>
                </a:lnTo>
                <a:lnTo>
                  <a:pt x="113836" y="984396"/>
                </a:lnTo>
                <a:lnTo>
                  <a:pt x="106300" y="986548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23" name="object 23"/>
          <p:cNvSpPr/>
          <p:nvPr/>
        </p:nvSpPr>
        <p:spPr>
          <a:xfrm>
            <a:off x="783182" y="2410659"/>
            <a:ext cx="286873" cy="241435"/>
          </a:xfrm>
          <a:custGeom>
            <a:avLst/>
            <a:gdLst/>
            <a:ahLst/>
            <a:cxnLst/>
            <a:rect l="l" t="t" r="r" b="b"/>
            <a:pathLst>
              <a:path w="473075" h="398145">
                <a:moveTo>
                  <a:pt x="9354" y="398134"/>
                </a:moveTo>
                <a:lnTo>
                  <a:pt x="3123" y="395526"/>
                </a:lnTo>
                <a:lnTo>
                  <a:pt x="0" y="388836"/>
                </a:lnTo>
                <a:lnTo>
                  <a:pt x="1777" y="380073"/>
                </a:lnTo>
                <a:lnTo>
                  <a:pt x="10248" y="371243"/>
                </a:lnTo>
                <a:lnTo>
                  <a:pt x="20558" y="364242"/>
                </a:lnTo>
                <a:lnTo>
                  <a:pt x="30760" y="357006"/>
                </a:lnTo>
                <a:lnTo>
                  <a:pt x="40880" y="349570"/>
                </a:lnTo>
                <a:lnTo>
                  <a:pt x="50943" y="341970"/>
                </a:lnTo>
                <a:lnTo>
                  <a:pt x="60973" y="334244"/>
                </a:lnTo>
                <a:lnTo>
                  <a:pt x="101267" y="302810"/>
                </a:lnTo>
                <a:lnTo>
                  <a:pt x="111508" y="295002"/>
                </a:lnTo>
                <a:lnTo>
                  <a:pt x="121865" y="287288"/>
                </a:lnTo>
                <a:lnTo>
                  <a:pt x="132364" y="279704"/>
                </a:lnTo>
                <a:lnTo>
                  <a:pt x="142085" y="272060"/>
                </a:lnTo>
                <a:lnTo>
                  <a:pt x="201011" y="226709"/>
                </a:lnTo>
                <a:lnTo>
                  <a:pt x="231270" y="202474"/>
                </a:lnTo>
                <a:lnTo>
                  <a:pt x="251906" y="184969"/>
                </a:lnTo>
                <a:lnTo>
                  <a:pt x="261192" y="177537"/>
                </a:lnTo>
                <a:lnTo>
                  <a:pt x="308398" y="137741"/>
                </a:lnTo>
                <a:lnTo>
                  <a:pt x="358436" y="93525"/>
                </a:lnTo>
                <a:lnTo>
                  <a:pt x="404475" y="48495"/>
                </a:lnTo>
                <a:lnTo>
                  <a:pt x="413729" y="39581"/>
                </a:lnTo>
                <a:lnTo>
                  <a:pt x="452498" y="7434"/>
                </a:lnTo>
                <a:lnTo>
                  <a:pt x="464864" y="0"/>
                </a:lnTo>
                <a:lnTo>
                  <a:pt x="471089" y="1421"/>
                </a:lnTo>
                <a:lnTo>
                  <a:pt x="472893" y="9211"/>
                </a:lnTo>
                <a:lnTo>
                  <a:pt x="466798" y="23039"/>
                </a:lnTo>
                <a:lnTo>
                  <a:pt x="440636" y="65694"/>
                </a:lnTo>
                <a:lnTo>
                  <a:pt x="415242" y="95745"/>
                </a:lnTo>
                <a:lnTo>
                  <a:pt x="387997" y="124042"/>
                </a:lnTo>
                <a:lnTo>
                  <a:pt x="343450" y="168242"/>
                </a:lnTo>
                <a:lnTo>
                  <a:pt x="306563" y="202923"/>
                </a:lnTo>
                <a:lnTo>
                  <a:pt x="277268" y="228338"/>
                </a:lnTo>
                <a:lnTo>
                  <a:pt x="267089" y="236659"/>
                </a:lnTo>
                <a:lnTo>
                  <a:pt x="258057" y="244470"/>
                </a:lnTo>
                <a:lnTo>
                  <a:pt x="220083" y="274716"/>
                </a:lnTo>
                <a:lnTo>
                  <a:pt x="167690" y="312372"/>
                </a:lnTo>
                <a:lnTo>
                  <a:pt x="134260" y="334463"/>
                </a:lnTo>
                <a:lnTo>
                  <a:pt x="90246" y="357992"/>
                </a:lnTo>
                <a:lnTo>
                  <a:pt x="32855" y="386183"/>
                </a:lnTo>
                <a:lnTo>
                  <a:pt x="21136" y="392069"/>
                </a:lnTo>
                <a:lnTo>
                  <a:pt x="9354" y="398134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24" name="object 24"/>
          <p:cNvSpPr/>
          <p:nvPr/>
        </p:nvSpPr>
        <p:spPr>
          <a:xfrm>
            <a:off x="428" y="3792745"/>
            <a:ext cx="1053989" cy="99788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25" name="object 25"/>
          <p:cNvSpPr/>
          <p:nvPr/>
        </p:nvSpPr>
        <p:spPr>
          <a:xfrm>
            <a:off x="398336" y="3245118"/>
            <a:ext cx="142089" cy="406243"/>
          </a:xfrm>
          <a:custGeom>
            <a:avLst/>
            <a:gdLst/>
            <a:ahLst/>
            <a:cxnLst/>
            <a:rect l="l" t="t" r="r" b="b"/>
            <a:pathLst>
              <a:path w="234315" h="669925">
                <a:moveTo>
                  <a:pt x="5547" y="669861"/>
                </a:moveTo>
                <a:lnTo>
                  <a:pt x="0" y="663252"/>
                </a:lnTo>
                <a:lnTo>
                  <a:pt x="2385" y="652711"/>
                </a:lnTo>
                <a:lnTo>
                  <a:pt x="12841" y="640695"/>
                </a:lnTo>
                <a:lnTo>
                  <a:pt x="23198" y="633816"/>
                </a:lnTo>
                <a:lnTo>
                  <a:pt x="32663" y="627330"/>
                </a:lnTo>
                <a:lnTo>
                  <a:pt x="72989" y="593467"/>
                </a:lnTo>
                <a:lnTo>
                  <a:pt x="102040" y="553670"/>
                </a:lnTo>
                <a:lnTo>
                  <a:pt x="120298" y="518754"/>
                </a:lnTo>
                <a:lnTo>
                  <a:pt x="138385" y="472042"/>
                </a:lnTo>
                <a:lnTo>
                  <a:pt x="148989" y="435034"/>
                </a:lnTo>
                <a:lnTo>
                  <a:pt x="161154" y="384373"/>
                </a:lnTo>
                <a:lnTo>
                  <a:pt x="171230" y="330021"/>
                </a:lnTo>
                <a:lnTo>
                  <a:pt x="178645" y="272175"/>
                </a:lnTo>
                <a:lnTo>
                  <a:pt x="181208" y="195962"/>
                </a:lnTo>
                <a:lnTo>
                  <a:pt x="180187" y="176718"/>
                </a:lnTo>
                <a:lnTo>
                  <a:pt x="175699" y="138661"/>
                </a:lnTo>
                <a:lnTo>
                  <a:pt x="161929" y="83404"/>
                </a:lnTo>
                <a:lnTo>
                  <a:pt x="138243" y="31543"/>
                </a:lnTo>
                <a:lnTo>
                  <a:pt x="127858" y="15244"/>
                </a:lnTo>
                <a:lnTo>
                  <a:pt x="127486" y="8257"/>
                </a:lnTo>
                <a:lnTo>
                  <a:pt x="131528" y="2596"/>
                </a:lnTo>
                <a:lnTo>
                  <a:pt x="138641" y="0"/>
                </a:lnTo>
                <a:lnTo>
                  <a:pt x="147478" y="2207"/>
                </a:lnTo>
                <a:lnTo>
                  <a:pt x="171606" y="32323"/>
                </a:lnTo>
                <a:lnTo>
                  <a:pt x="191045" y="65673"/>
                </a:lnTo>
                <a:lnTo>
                  <a:pt x="210517" y="110575"/>
                </a:lnTo>
                <a:lnTo>
                  <a:pt x="221589" y="147199"/>
                </a:lnTo>
                <a:lnTo>
                  <a:pt x="229766" y="186608"/>
                </a:lnTo>
                <a:lnTo>
                  <a:pt x="233379" y="234631"/>
                </a:lnTo>
                <a:lnTo>
                  <a:pt x="233795" y="247070"/>
                </a:lnTo>
                <a:lnTo>
                  <a:pt x="233562" y="297472"/>
                </a:lnTo>
                <a:lnTo>
                  <a:pt x="231569" y="335704"/>
                </a:lnTo>
                <a:lnTo>
                  <a:pt x="228204" y="374185"/>
                </a:lnTo>
                <a:lnTo>
                  <a:pt x="223638" y="412806"/>
                </a:lnTo>
                <a:lnTo>
                  <a:pt x="209786" y="461256"/>
                </a:lnTo>
                <a:lnTo>
                  <a:pt x="192431" y="508344"/>
                </a:lnTo>
                <a:lnTo>
                  <a:pt x="176125" y="542878"/>
                </a:lnTo>
                <a:lnTo>
                  <a:pt x="156227" y="576829"/>
                </a:lnTo>
                <a:lnTo>
                  <a:pt x="132405" y="607299"/>
                </a:lnTo>
                <a:lnTo>
                  <a:pt x="103287" y="634050"/>
                </a:lnTo>
                <a:lnTo>
                  <a:pt x="70107" y="654868"/>
                </a:lnTo>
                <a:lnTo>
                  <a:pt x="32539" y="667528"/>
                </a:lnTo>
                <a:lnTo>
                  <a:pt x="19222" y="669378"/>
                </a:lnTo>
                <a:lnTo>
                  <a:pt x="5547" y="669861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26" name="object 26"/>
          <p:cNvSpPr/>
          <p:nvPr/>
        </p:nvSpPr>
        <p:spPr>
          <a:xfrm>
            <a:off x="747710" y="3319058"/>
            <a:ext cx="38121" cy="198693"/>
          </a:xfrm>
          <a:custGeom>
            <a:avLst/>
            <a:gdLst/>
            <a:ahLst/>
            <a:cxnLst/>
            <a:rect l="l" t="t" r="r" b="b"/>
            <a:pathLst>
              <a:path w="62865" h="327660">
                <a:moveTo>
                  <a:pt x="22469" y="327149"/>
                </a:moveTo>
                <a:lnTo>
                  <a:pt x="15284" y="326067"/>
                </a:lnTo>
                <a:lnTo>
                  <a:pt x="10030" y="318906"/>
                </a:lnTo>
                <a:lnTo>
                  <a:pt x="10051" y="306623"/>
                </a:lnTo>
                <a:lnTo>
                  <a:pt x="11441" y="295011"/>
                </a:lnTo>
                <a:lnTo>
                  <a:pt x="12460" y="283231"/>
                </a:lnTo>
                <a:lnTo>
                  <a:pt x="13153" y="271272"/>
                </a:lnTo>
                <a:lnTo>
                  <a:pt x="13555" y="259404"/>
                </a:lnTo>
                <a:lnTo>
                  <a:pt x="13571" y="222403"/>
                </a:lnTo>
                <a:lnTo>
                  <a:pt x="12440" y="172226"/>
                </a:lnTo>
                <a:lnTo>
                  <a:pt x="12121" y="153848"/>
                </a:lnTo>
                <a:lnTo>
                  <a:pt x="10740" y="141336"/>
                </a:lnTo>
                <a:lnTo>
                  <a:pt x="9150" y="128820"/>
                </a:lnTo>
                <a:lnTo>
                  <a:pt x="4052" y="91208"/>
                </a:lnTo>
                <a:lnTo>
                  <a:pt x="2554" y="78639"/>
                </a:lnTo>
                <a:lnTo>
                  <a:pt x="1310" y="66050"/>
                </a:lnTo>
                <a:lnTo>
                  <a:pt x="414" y="53436"/>
                </a:lnTo>
                <a:lnTo>
                  <a:pt x="158" y="46332"/>
                </a:lnTo>
                <a:lnTo>
                  <a:pt x="0" y="34062"/>
                </a:lnTo>
                <a:lnTo>
                  <a:pt x="363" y="22215"/>
                </a:lnTo>
                <a:lnTo>
                  <a:pt x="740" y="15421"/>
                </a:lnTo>
                <a:lnTo>
                  <a:pt x="5005" y="5479"/>
                </a:lnTo>
                <a:lnTo>
                  <a:pt x="14200" y="0"/>
                </a:lnTo>
                <a:lnTo>
                  <a:pt x="24731" y="418"/>
                </a:lnTo>
                <a:lnTo>
                  <a:pt x="46216" y="34062"/>
                </a:lnTo>
                <a:lnTo>
                  <a:pt x="57255" y="71744"/>
                </a:lnTo>
                <a:lnTo>
                  <a:pt x="62066" y="110552"/>
                </a:lnTo>
                <a:lnTo>
                  <a:pt x="62532" y="123276"/>
                </a:lnTo>
                <a:lnTo>
                  <a:pt x="62310" y="141336"/>
                </a:lnTo>
                <a:lnTo>
                  <a:pt x="62073" y="147809"/>
                </a:lnTo>
                <a:lnTo>
                  <a:pt x="61253" y="159421"/>
                </a:lnTo>
                <a:lnTo>
                  <a:pt x="60900" y="172226"/>
                </a:lnTo>
                <a:lnTo>
                  <a:pt x="54758" y="222403"/>
                </a:lnTo>
                <a:lnTo>
                  <a:pt x="43005" y="271706"/>
                </a:lnTo>
                <a:lnTo>
                  <a:pt x="28245" y="321198"/>
                </a:lnTo>
                <a:lnTo>
                  <a:pt x="22469" y="327149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27" name="object 27"/>
          <p:cNvSpPr/>
          <p:nvPr/>
        </p:nvSpPr>
        <p:spPr>
          <a:xfrm>
            <a:off x="428" y="1052248"/>
            <a:ext cx="6931" cy="16558"/>
          </a:xfrm>
          <a:custGeom>
            <a:avLst/>
            <a:gdLst/>
            <a:ahLst/>
            <a:cxnLst/>
            <a:rect l="l" t="t" r="r" b="b"/>
            <a:pathLst>
              <a:path w="11430" h="27305">
                <a:moveTo>
                  <a:pt x="0" y="26744"/>
                </a:moveTo>
                <a:lnTo>
                  <a:pt x="0" y="0"/>
                </a:lnTo>
                <a:lnTo>
                  <a:pt x="2786" y="133"/>
                </a:lnTo>
                <a:lnTo>
                  <a:pt x="9255" y="5920"/>
                </a:lnTo>
                <a:lnTo>
                  <a:pt x="10874" y="13931"/>
                </a:lnTo>
                <a:lnTo>
                  <a:pt x="6094" y="21065"/>
                </a:lnTo>
                <a:lnTo>
                  <a:pt x="0" y="26744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28" name="object 28"/>
          <p:cNvSpPr/>
          <p:nvPr/>
        </p:nvSpPr>
        <p:spPr>
          <a:xfrm>
            <a:off x="428" y="1168260"/>
            <a:ext cx="63921" cy="175975"/>
          </a:xfrm>
          <a:custGeom>
            <a:avLst/>
            <a:gdLst/>
            <a:ahLst/>
            <a:cxnLst/>
            <a:rect l="l" t="t" r="r" b="b"/>
            <a:pathLst>
              <a:path w="105410" h="290194">
                <a:moveTo>
                  <a:pt x="0" y="289885"/>
                </a:moveTo>
                <a:lnTo>
                  <a:pt x="0" y="124083"/>
                </a:lnTo>
                <a:lnTo>
                  <a:pt x="1352" y="121246"/>
                </a:lnTo>
                <a:lnTo>
                  <a:pt x="26436" y="78662"/>
                </a:lnTo>
                <a:lnTo>
                  <a:pt x="57331" y="39178"/>
                </a:lnTo>
                <a:lnTo>
                  <a:pt x="94996" y="3217"/>
                </a:lnTo>
                <a:lnTo>
                  <a:pt x="99143" y="0"/>
                </a:lnTo>
                <a:lnTo>
                  <a:pt x="105054" y="3217"/>
                </a:lnTo>
                <a:lnTo>
                  <a:pt x="102959" y="11374"/>
                </a:lnTo>
                <a:lnTo>
                  <a:pt x="93571" y="23689"/>
                </a:lnTo>
                <a:lnTo>
                  <a:pt x="84764" y="36401"/>
                </a:lnTo>
                <a:lnTo>
                  <a:pt x="61589" y="76644"/>
                </a:lnTo>
                <a:lnTo>
                  <a:pt x="42774" y="119474"/>
                </a:lnTo>
                <a:lnTo>
                  <a:pt x="27663" y="164157"/>
                </a:lnTo>
                <a:lnTo>
                  <a:pt x="15603" y="209958"/>
                </a:lnTo>
                <a:lnTo>
                  <a:pt x="5941" y="256139"/>
                </a:lnTo>
                <a:lnTo>
                  <a:pt x="3140" y="271491"/>
                </a:lnTo>
                <a:lnTo>
                  <a:pt x="0" y="289885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29" name="object 29"/>
          <p:cNvSpPr/>
          <p:nvPr/>
        </p:nvSpPr>
        <p:spPr>
          <a:xfrm>
            <a:off x="54803" y="1332547"/>
            <a:ext cx="89720" cy="225648"/>
          </a:xfrm>
          <a:custGeom>
            <a:avLst/>
            <a:gdLst/>
            <a:ahLst/>
            <a:cxnLst/>
            <a:rect l="l" t="t" r="r" b="b"/>
            <a:pathLst>
              <a:path w="147954" h="372110">
                <a:moveTo>
                  <a:pt x="15694" y="371577"/>
                </a:moveTo>
                <a:lnTo>
                  <a:pt x="5732" y="365831"/>
                </a:lnTo>
                <a:lnTo>
                  <a:pt x="1154" y="353194"/>
                </a:lnTo>
                <a:lnTo>
                  <a:pt x="908" y="341638"/>
                </a:lnTo>
                <a:lnTo>
                  <a:pt x="149" y="318025"/>
                </a:lnTo>
                <a:lnTo>
                  <a:pt x="515" y="279917"/>
                </a:lnTo>
                <a:lnTo>
                  <a:pt x="10849" y="217857"/>
                </a:lnTo>
                <a:lnTo>
                  <a:pt x="20555" y="180531"/>
                </a:lnTo>
                <a:lnTo>
                  <a:pt x="35296" y="140351"/>
                </a:lnTo>
                <a:lnTo>
                  <a:pt x="51521" y="105411"/>
                </a:lnTo>
                <a:lnTo>
                  <a:pt x="70007" y="72087"/>
                </a:lnTo>
                <a:lnTo>
                  <a:pt x="99516" y="30839"/>
                </a:lnTo>
                <a:lnTo>
                  <a:pt x="126298" y="2794"/>
                </a:lnTo>
                <a:lnTo>
                  <a:pt x="131335" y="0"/>
                </a:lnTo>
                <a:lnTo>
                  <a:pt x="140810" y="578"/>
                </a:lnTo>
                <a:lnTo>
                  <a:pt x="147555" y="6054"/>
                </a:lnTo>
                <a:lnTo>
                  <a:pt x="146478" y="14902"/>
                </a:lnTo>
                <a:lnTo>
                  <a:pt x="127390" y="67123"/>
                </a:lnTo>
                <a:lnTo>
                  <a:pt x="86603" y="170586"/>
                </a:lnTo>
                <a:lnTo>
                  <a:pt x="79891" y="187951"/>
                </a:lnTo>
                <a:lnTo>
                  <a:pt x="60628" y="240676"/>
                </a:lnTo>
                <a:lnTo>
                  <a:pt x="43441" y="294793"/>
                </a:lnTo>
                <a:lnTo>
                  <a:pt x="33620" y="331928"/>
                </a:lnTo>
                <a:lnTo>
                  <a:pt x="25449" y="370106"/>
                </a:lnTo>
                <a:lnTo>
                  <a:pt x="15694" y="371577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30" name="object 30"/>
          <p:cNvSpPr/>
          <p:nvPr/>
        </p:nvSpPr>
        <p:spPr>
          <a:xfrm>
            <a:off x="168479" y="1390346"/>
            <a:ext cx="58530" cy="103582"/>
          </a:xfrm>
          <a:custGeom>
            <a:avLst/>
            <a:gdLst/>
            <a:ahLst/>
            <a:cxnLst/>
            <a:rect l="l" t="t" r="r" b="b"/>
            <a:pathLst>
              <a:path w="96520" h="170814">
                <a:moveTo>
                  <a:pt x="23461" y="170507"/>
                </a:moveTo>
                <a:lnTo>
                  <a:pt x="15251" y="169958"/>
                </a:lnTo>
                <a:lnTo>
                  <a:pt x="7772" y="165866"/>
                </a:lnTo>
                <a:lnTo>
                  <a:pt x="2271" y="158696"/>
                </a:lnTo>
                <a:lnTo>
                  <a:pt x="0" y="148915"/>
                </a:lnTo>
                <a:lnTo>
                  <a:pt x="2205" y="136990"/>
                </a:lnTo>
                <a:lnTo>
                  <a:pt x="18618" y="89745"/>
                </a:lnTo>
                <a:lnTo>
                  <a:pt x="36363" y="53932"/>
                </a:lnTo>
                <a:lnTo>
                  <a:pt x="60000" y="23518"/>
                </a:lnTo>
                <a:lnTo>
                  <a:pt x="68189" y="13883"/>
                </a:lnTo>
                <a:lnTo>
                  <a:pt x="76062" y="4342"/>
                </a:lnTo>
                <a:lnTo>
                  <a:pt x="82552" y="0"/>
                </a:lnTo>
                <a:lnTo>
                  <a:pt x="90993" y="581"/>
                </a:lnTo>
                <a:lnTo>
                  <a:pt x="96034" y="7105"/>
                </a:lnTo>
                <a:lnTo>
                  <a:pt x="88653" y="54291"/>
                </a:lnTo>
                <a:lnTo>
                  <a:pt x="70476" y="100228"/>
                </a:lnTo>
                <a:lnTo>
                  <a:pt x="46821" y="143192"/>
                </a:lnTo>
                <a:lnTo>
                  <a:pt x="31152" y="167044"/>
                </a:lnTo>
                <a:lnTo>
                  <a:pt x="23461" y="170507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31" name="object 31"/>
          <p:cNvSpPr/>
          <p:nvPr/>
        </p:nvSpPr>
        <p:spPr>
          <a:xfrm>
            <a:off x="428" y="3233422"/>
            <a:ext cx="72007" cy="80093"/>
          </a:xfrm>
          <a:custGeom>
            <a:avLst/>
            <a:gdLst/>
            <a:ahLst/>
            <a:cxnLst/>
            <a:rect l="l" t="t" r="r" b="b"/>
            <a:pathLst>
              <a:path w="118745" h="132079">
                <a:moveTo>
                  <a:pt x="0" y="131490"/>
                </a:moveTo>
                <a:lnTo>
                  <a:pt x="0" y="72609"/>
                </a:lnTo>
                <a:lnTo>
                  <a:pt x="6709" y="68548"/>
                </a:lnTo>
                <a:lnTo>
                  <a:pt x="19583" y="60287"/>
                </a:lnTo>
                <a:lnTo>
                  <a:pt x="56606" y="33594"/>
                </a:lnTo>
                <a:lnTo>
                  <a:pt x="90850" y="4094"/>
                </a:lnTo>
                <a:lnTo>
                  <a:pt x="98921" y="0"/>
                </a:lnTo>
                <a:lnTo>
                  <a:pt x="107909" y="990"/>
                </a:lnTo>
                <a:lnTo>
                  <a:pt x="115180" y="5749"/>
                </a:lnTo>
                <a:lnTo>
                  <a:pt x="118358" y="12693"/>
                </a:lnTo>
                <a:lnTo>
                  <a:pt x="115066" y="20238"/>
                </a:lnTo>
                <a:lnTo>
                  <a:pt x="82570" y="59831"/>
                </a:lnTo>
                <a:lnTo>
                  <a:pt x="46886" y="95066"/>
                </a:lnTo>
                <a:lnTo>
                  <a:pt x="8096" y="125941"/>
                </a:lnTo>
                <a:lnTo>
                  <a:pt x="0" y="131490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32" name="object 32"/>
          <p:cNvSpPr/>
          <p:nvPr/>
        </p:nvSpPr>
        <p:spPr>
          <a:xfrm>
            <a:off x="168309" y="389528"/>
            <a:ext cx="1110911" cy="309592"/>
          </a:xfrm>
          <a:custGeom>
            <a:avLst/>
            <a:gdLst/>
            <a:ahLst/>
            <a:cxnLst/>
            <a:rect l="l" t="t" r="r" b="b"/>
            <a:pathLst>
              <a:path w="1831975" h="510540">
                <a:moveTo>
                  <a:pt x="15544" y="510543"/>
                </a:moveTo>
                <a:lnTo>
                  <a:pt x="7522" y="510321"/>
                </a:lnTo>
                <a:lnTo>
                  <a:pt x="1616" y="505438"/>
                </a:lnTo>
                <a:lnTo>
                  <a:pt x="0" y="496727"/>
                </a:lnTo>
                <a:lnTo>
                  <a:pt x="4844" y="485020"/>
                </a:lnTo>
                <a:lnTo>
                  <a:pt x="32116" y="445789"/>
                </a:lnTo>
                <a:lnTo>
                  <a:pt x="57352" y="414968"/>
                </a:lnTo>
                <a:lnTo>
                  <a:pt x="101504" y="370479"/>
                </a:lnTo>
                <a:lnTo>
                  <a:pt x="140520" y="332023"/>
                </a:lnTo>
                <a:lnTo>
                  <a:pt x="178323" y="298602"/>
                </a:lnTo>
                <a:lnTo>
                  <a:pt x="207689" y="274112"/>
                </a:lnTo>
                <a:lnTo>
                  <a:pt x="237925" y="250483"/>
                </a:lnTo>
                <a:lnTo>
                  <a:pt x="269031" y="228044"/>
                </a:lnTo>
                <a:lnTo>
                  <a:pt x="320848" y="194356"/>
                </a:lnTo>
                <a:lnTo>
                  <a:pt x="383894" y="157842"/>
                </a:lnTo>
                <a:lnTo>
                  <a:pt x="449169" y="124864"/>
                </a:lnTo>
                <a:lnTo>
                  <a:pt x="516381" y="95518"/>
                </a:lnTo>
                <a:lnTo>
                  <a:pt x="585239" y="69901"/>
                </a:lnTo>
                <a:lnTo>
                  <a:pt x="655454" y="48111"/>
                </a:lnTo>
                <a:lnTo>
                  <a:pt x="726734" y="30243"/>
                </a:lnTo>
                <a:lnTo>
                  <a:pt x="798789" y="16396"/>
                </a:lnTo>
                <a:lnTo>
                  <a:pt x="871328" y="6665"/>
                </a:lnTo>
                <a:lnTo>
                  <a:pt x="944061" y="1148"/>
                </a:lnTo>
                <a:lnTo>
                  <a:pt x="980410" y="0"/>
                </a:lnTo>
                <a:lnTo>
                  <a:pt x="1000358" y="179"/>
                </a:lnTo>
                <a:lnTo>
                  <a:pt x="1040086" y="1566"/>
                </a:lnTo>
                <a:lnTo>
                  <a:pt x="1079607" y="4225"/>
                </a:lnTo>
                <a:lnTo>
                  <a:pt x="1118947" y="8034"/>
                </a:lnTo>
                <a:lnTo>
                  <a:pt x="1158130" y="12872"/>
                </a:lnTo>
                <a:lnTo>
                  <a:pt x="1197180" y="18618"/>
                </a:lnTo>
                <a:lnTo>
                  <a:pt x="1236120" y="25151"/>
                </a:lnTo>
                <a:lnTo>
                  <a:pt x="1274976" y="32351"/>
                </a:lnTo>
                <a:lnTo>
                  <a:pt x="1333153" y="44133"/>
                </a:lnTo>
                <a:lnTo>
                  <a:pt x="1416481" y="61868"/>
                </a:lnTo>
                <a:lnTo>
                  <a:pt x="1428167" y="64208"/>
                </a:lnTo>
                <a:lnTo>
                  <a:pt x="992257" y="64208"/>
                </a:lnTo>
                <a:lnTo>
                  <a:pt x="954206" y="64755"/>
                </a:lnTo>
                <a:lnTo>
                  <a:pt x="900174" y="67353"/>
                </a:lnTo>
                <a:lnTo>
                  <a:pt x="846686" y="72783"/>
                </a:lnTo>
                <a:lnTo>
                  <a:pt x="793744" y="80720"/>
                </a:lnTo>
                <a:lnTo>
                  <a:pt x="740121" y="91104"/>
                </a:lnTo>
                <a:lnTo>
                  <a:pt x="689493" y="102805"/>
                </a:lnTo>
                <a:lnTo>
                  <a:pt x="638186" y="116299"/>
                </a:lnTo>
                <a:lnTo>
                  <a:pt x="586325" y="132463"/>
                </a:lnTo>
                <a:lnTo>
                  <a:pt x="534811" y="151369"/>
                </a:lnTo>
                <a:lnTo>
                  <a:pt x="484121" y="172497"/>
                </a:lnTo>
                <a:lnTo>
                  <a:pt x="434095" y="195870"/>
                </a:lnTo>
                <a:lnTo>
                  <a:pt x="384575" y="221514"/>
                </a:lnTo>
                <a:lnTo>
                  <a:pt x="335399" y="249453"/>
                </a:lnTo>
                <a:lnTo>
                  <a:pt x="302729" y="269367"/>
                </a:lnTo>
                <a:lnTo>
                  <a:pt x="256317" y="300184"/>
                </a:lnTo>
                <a:lnTo>
                  <a:pt x="215439" y="329483"/>
                </a:lnTo>
                <a:lnTo>
                  <a:pt x="184694" y="353239"/>
                </a:lnTo>
                <a:lnTo>
                  <a:pt x="154287" y="378758"/>
                </a:lnTo>
                <a:lnTo>
                  <a:pt x="107572" y="421249"/>
                </a:lnTo>
                <a:lnTo>
                  <a:pt x="70738" y="455736"/>
                </a:lnTo>
                <a:lnTo>
                  <a:pt x="43206" y="482487"/>
                </a:lnTo>
                <a:lnTo>
                  <a:pt x="24772" y="501035"/>
                </a:lnTo>
                <a:lnTo>
                  <a:pt x="15544" y="510543"/>
                </a:lnTo>
                <a:close/>
              </a:path>
              <a:path w="1831975" h="510540">
                <a:moveTo>
                  <a:pt x="1618837" y="143508"/>
                </a:moveTo>
                <a:lnTo>
                  <a:pt x="1571928" y="142322"/>
                </a:lnTo>
                <a:lnTo>
                  <a:pt x="1525006" y="138520"/>
                </a:lnTo>
                <a:lnTo>
                  <a:pt x="1478290" y="132684"/>
                </a:lnTo>
                <a:lnTo>
                  <a:pt x="1431998" y="125395"/>
                </a:lnTo>
                <a:lnTo>
                  <a:pt x="1226257" y="87655"/>
                </a:lnTo>
                <a:lnTo>
                  <a:pt x="1184501" y="80720"/>
                </a:lnTo>
                <a:lnTo>
                  <a:pt x="1129322" y="72906"/>
                </a:lnTo>
                <a:lnTo>
                  <a:pt x="1090464" y="68680"/>
                </a:lnTo>
                <a:lnTo>
                  <a:pt x="1051411" y="65738"/>
                </a:lnTo>
                <a:lnTo>
                  <a:pt x="1012068" y="64297"/>
                </a:lnTo>
                <a:lnTo>
                  <a:pt x="992257" y="64208"/>
                </a:lnTo>
                <a:lnTo>
                  <a:pt x="1428167" y="64208"/>
                </a:lnTo>
                <a:lnTo>
                  <a:pt x="1482704" y="74477"/>
                </a:lnTo>
                <a:lnTo>
                  <a:pt x="1526601" y="81500"/>
                </a:lnTo>
                <a:lnTo>
                  <a:pt x="1570437" y="87107"/>
                </a:lnTo>
                <a:lnTo>
                  <a:pt x="1614334" y="91031"/>
                </a:lnTo>
                <a:lnTo>
                  <a:pt x="1658412" y="93006"/>
                </a:lnTo>
                <a:lnTo>
                  <a:pt x="1830491" y="93179"/>
                </a:lnTo>
                <a:lnTo>
                  <a:pt x="1831484" y="97004"/>
                </a:lnTo>
                <a:lnTo>
                  <a:pt x="1779779" y="118675"/>
                </a:lnTo>
                <a:lnTo>
                  <a:pt x="1734628" y="131218"/>
                </a:lnTo>
                <a:lnTo>
                  <a:pt x="1688702" y="139113"/>
                </a:lnTo>
                <a:lnTo>
                  <a:pt x="1642220" y="142939"/>
                </a:lnTo>
                <a:lnTo>
                  <a:pt x="1618837" y="143508"/>
                </a:lnTo>
                <a:close/>
              </a:path>
              <a:path w="1831975" h="510540">
                <a:moveTo>
                  <a:pt x="1830491" y="93179"/>
                </a:moveTo>
                <a:lnTo>
                  <a:pt x="1680558" y="93179"/>
                </a:lnTo>
                <a:lnTo>
                  <a:pt x="1702794" y="92765"/>
                </a:lnTo>
                <a:lnTo>
                  <a:pt x="1725135" y="91730"/>
                </a:lnTo>
                <a:lnTo>
                  <a:pt x="1747598" y="90042"/>
                </a:lnTo>
                <a:lnTo>
                  <a:pt x="1770275" y="87655"/>
                </a:lnTo>
                <a:lnTo>
                  <a:pt x="1792948" y="84570"/>
                </a:lnTo>
                <a:lnTo>
                  <a:pt x="1815865" y="80720"/>
                </a:lnTo>
                <a:lnTo>
                  <a:pt x="1821413" y="82035"/>
                </a:lnTo>
                <a:lnTo>
                  <a:pt x="1829383" y="88916"/>
                </a:lnTo>
                <a:lnTo>
                  <a:pt x="1830491" y="93179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33" name="object 33"/>
          <p:cNvSpPr/>
          <p:nvPr/>
        </p:nvSpPr>
        <p:spPr>
          <a:xfrm>
            <a:off x="3586894" y="2321505"/>
            <a:ext cx="72777" cy="126301"/>
          </a:xfrm>
          <a:custGeom>
            <a:avLst/>
            <a:gdLst/>
            <a:ahLst/>
            <a:cxnLst/>
            <a:rect l="l" t="t" r="r" b="b"/>
            <a:pathLst>
              <a:path w="120014" h="208279">
                <a:moveTo>
                  <a:pt x="100119" y="208279"/>
                </a:moveTo>
                <a:lnTo>
                  <a:pt x="55486" y="189864"/>
                </a:lnTo>
                <a:lnTo>
                  <a:pt x="24230" y="151360"/>
                </a:lnTo>
                <a:lnTo>
                  <a:pt x="8719" y="115130"/>
                </a:lnTo>
                <a:lnTo>
                  <a:pt x="765" y="76129"/>
                </a:lnTo>
                <a:lnTo>
                  <a:pt x="0" y="50157"/>
                </a:lnTo>
                <a:lnTo>
                  <a:pt x="1054" y="37533"/>
                </a:lnTo>
                <a:lnTo>
                  <a:pt x="20335" y="399"/>
                </a:lnTo>
                <a:lnTo>
                  <a:pt x="29585" y="0"/>
                </a:lnTo>
                <a:lnTo>
                  <a:pt x="38945" y="3278"/>
                </a:lnTo>
                <a:lnTo>
                  <a:pt x="47417" y="9894"/>
                </a:lnTo>
                <a:lnTo>
                  <a:pt x="54003" y="19507"/>
                </a:lnTo>
                <a:lnTo>
                  <a:pt x="57706" y="31777"/>
                </a:lnTo>
                <a:lnTo>
                  <a:pt x="59412" y="43208"/>
                </a:lnTo>
                <a:lnTo>
                  <a:pt x="61354" y="54784"/>
                </a:lnTo>
                <a:lnTo>
                  <a:pt x="74756" y="104534"/>
                </a:lnTo>
                <a:lnTo>
                  <a:pt x="93752" y="141450"/>
                </a:lnTo>
                <a:lnTo>
                  <a:pt x="100726" y="152172"/>
                </a:lnTo>
                <a:lnTo>
                  <a:pt x="107300" y="162681"/>
                </a:lnTo>
                <a:lnTo>
                  <a:pt x="113041" y="173237"/>
                </a:lnTo>
                <a:lnTo>
                  <a:pt x="117518" y="184099"/>
                </a:lnTo>
                <a:lnTo>
                  <a:pt x="119455" y="190024"/>
                </a:lnTo>
                <a:lnTo>
                  <a:pt x="117915" y="198833"/>
                </a:lnTo>
                <a:lnTo>
                  <a:pt x="111118" y="205192"/>
                </a:lnTo>
                <a:lnTo>
                  <a:pt x="100119" y="208279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34" name="object 34"/>
          <p:cNvSpPr/>
          <p:nvPr/>
        </p:nvSpPr>
        <p:spPr>
          <a:xfrm>
            <a:off x="398754" y="1688637"/>
            <a:ext cx="85099" cy="136698"/>
          </a:xfrm>
          <a:custGeom>
            <a:avLst/>
            <a:gdLst/>
            <a:ahLst/>
            <a:cxnLst/>
            <a:rect l="l" t="t" r="r" b="b"/>
            <a:pathLst>
              <a:path w="140334" h="225425">
                <a:moveTo>
                  <a:pt x="18919" y="225090"/>
                </a:moveTo>
                <a:lnTo>
                  <a:pt x="10414" y="221981"/>
                </a:lnTo>
                <a:lnTo>
                  <a:pt x="3693" y="215083"/>
                </a:lnTo>
                <a:lnTo>
                  <a:pt x="0" y="205366"/>
                </a:lnTo>
                <a:lnTo>
                  <a:pt x="134" y="192630"/>
                </a:lnTo>
                <a:lnTo>
                  <a:pt x="13768" y="144036"/>
                </a:lnTo>
                <a:lnTo>
                  <a:pt x="29211" y="107473"/>
                </a:lnTo>
                <a:lnTo>
                  <a:pt x="48997" y="72017"/>
                </a:lnTo>
                <a:lnTo>
                  <a:pt x="71928" y="40386"/>
                </a:lnTo>
                <a:lnTo>
                  <a:pt x="98471" y="12789"/>
                </a:lnTo>
                <a:lnTo>
                  <a:pt x="120143" y="0"/>
                </a:lnTo>
                <a:lnTo>
                  <a:pt x="129847" y="3445"/>
                </a:lnTo>
                <a:lnTo>
                  <a:pt x="137231" y="11867"/>
                </a:lnTo>
                <a:lnTo>
                  <a:pt x="140093" y="23931"/>
                </a:lnTo>
                <a:lnTo>
                  <a:pt x="138792" y="35921"/>
                </a:lnTo>
                <a:lnTo>
                  <a:pt x="125862" y="84001"/>
                </a:lnTo>
                <a:lnTo>
                  <a:pt x="109229" y="119564"/>
                </a:lnTo>
                <a:lnTo>
                  <a:pt x="88202" y="153522"/>
                </a:lnTo>
                <a:lnTo>
                  <a:pt x="63764" y="185536"/>
                </a:lnTo>
                <a:lnTo>
                  <a:pt x="36853" y="215083"/>
                </a:lnTo>
                <a:lnTo>
                  <a:pt x="18919" y="225090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35" name="object 35"/>
          <p:cNvSpPr/>
          <p:nvPr/>
        </p:nvSpPr>
        <p:spPr>
          <a:xfrm>
            <a:off x="2157653" y="1445609"/>
            <a:ext cx="218717" cy="54679"/>
          </a:xfrm>
          <a:custGeom>
            <a:avLst/>
            <a:gdLst/>
            <a:ahLst/>
            <a:cxnLst/>
            <a:rect l="l" t="t" r="r" b="b"/>
            <a:pathLst>
              <a:path w="360679" h="90169">
                <a:moveTo>
                  <a:pt x="299697" y="89955"/>
                </a:moveTo>
                <a:lnTo>
                  <a:pt x="250713" y="87644"/>
                </a:lnTo>
                <a:lnTo>
                  <a:pt x="212362" y="82751"/>
                </a:lnTo>
                <a:lnTo>
                  <a:pt x="172459" y="75739"/>
                </a:lnTo>
                <a:lnTo>
                  <a:pt x="158786" y="73022"/>
                </a:lnTo>
                <a:lnTo>
                  <a:pt x="122109" y="67863"/>
                </a:lnTo>
                <a:lnTo>
                  <a:pt x="83789" y="60768"/>
                </a:lnTo>
                <a:lnTo>
                  <a:pt x="45964" y="49429"/>
                </a:lnTo>
                <a:lnTo>
                  <a:pt x="10774" y="31535"/>
                </a:lnTo>
                <a:lnTo>
                  <a:pt x="0" y="23715"/>
                </a:lnTo>
                <a:lnTo>
                  <a:pt x="307" y="13218"/>
                </a:lnTo>
                <a:lnTo>
                  <a:pt x="47770" y="101"/>
                </a:lnTo>
                <a:lnTo>
                  <a:pt x="60314" y="0"/>
                </a:lnTo>
                <a:lnTo>
                  <a:pt x="72933" y="552"/>
                </a:lnTo>
                <a:lnTo>
                  <a:pt x="110840" y="5128"/>
                </a:lnTo>
                <a:lnTo>
                  <a:pt x="171826" y="16424"/>
                </a:lnTo>
                <a:lnTo>
                  <a:pt x="183341" y="18327"/>
                </a:lnTo>
                <a:lnTo>
                  <a:pt x="221567" y="23715"/>
                </a:lnTo>
                <a:lnTo>
                  <a:pt x="270917" y="32924"/>
                </a:lnTo>
                <a:lnTo>
                  <a:pt x="319442" y="47060"/>
                </a:lnTo>
                <a:lnTo>
                  <a:pt x="355534" y="62542"/>
                </a:lnTo>
                <a:lnTo>
                  <a:pt x="355942" y="62687"/>
                </a:lnTo>
                <a:lnTo>
                  <a:pt x="360552" y="67863"/>
                </a:lnTo>
                <a:lnTo>
                  <a:pt x="360599" y="69683"/>
                </a:lnTo>
                <a:lnTo>
                  <a:pt x="358900" y="76493"/>
                </a:lnTo>
                <a:lnTo>
                  <a:pt x="350147" y="84069"/>
                </a:lnTo>
                <a:lnTo>
                  <a:pt x="335020" y="87838"/>
                </a:lnTo>
                <a:lnTo>
                  <a:pt x="323369" y="88949"/>
                </a:lnTo>
                <a:lnTo>
                  <a:pt x="311596" y="89648"/>
                </a:lnTo>
                <a:lnTo>
                  <a:pt x="299697" y="89955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36" name="object 36"/>
          <p:cNvSpPr/>
          <p:nvPr/>
        </p:nvSpPr>
        <p:spPr>
          <a:xfrm>
            <a:off x="1608090" y="1197450"/>
            <a:ext cx="45823" cy="90875"/>
          </a:xfrm>
          <a:custGeom>
            <a:avLst/>
            <a:gdLst/>
            <a:ahLst/>
            <a:cxnLst/>
            <a:rect l="l" t="t" r="r" b="b"/>
            <a:pathLst>
              <a:path w="75564" h="149860">
                <a:moveTo>
                  <a:pt x="65711" y="149808"/>
                </a:moveTo>
                <a:lnTo>
                  <a:pt x="30054" y="132298"/>
                </a:lnTo>
                <a:lnTo>
                  <a:pt x="9749" y="99940"/>
                </a:lnTo>
                <a:lnTo>
                  <a:pt x="831" y="62298"/>
                </a:lnTo>
                <a:lnTo>
                  <a:pt x="0" y="49285"/>
                </a:lnTo>
                <a:lnTo>
                  <a:pt x="99" y="36292"/>
                </a:lnTo>
                <a:lnTo>
                  <a:pt x="1047" y="23472"/>
                </a:lnTo>
                <a:lnTo>
                  <a:pt x="2759" y="10976"/>
                </a:lnTo>
                <a:lnTo>
                  <a:pt x="9828" y="2389"/>
                </a:lnTo>
                <a:lnTo>
                  <a:pt x="21202" y="0"/>
                </a:lnTo>
                <a:lnTo>
                  <a:pt x="32621" y="4106"/>
                </a:lnTo>
                <a:lnTo>
                  <a:pt x="39822" y="15010"/>
                </a:lnTo>
                <a:lnTo>
                  <a:pt x="43667" y="27673"/>
                </a:lnTo>
                <a:lnTo>
                  <a:pt x="47804" y="39990"/>
                </a:lnTo>
                <a:lnTo>
                  <a:pt x="64626" y="87777"/>
                </a:lnTo>
                <a:lnTo>
                  <a:pt x="75215" y="136785"/>
                </a:lnTo>
                <a:lnTo>
                  <a:pt x="75454" y="141202"/>
                </a:lnTo>
                <a:lnTo>
                  <a:pt x="73196" y="146637"/>
                </a:lnTo>
                <a:lnTo>
                  <a:pt x="65711" y="149808"/>
                </a:lnTo>
                <a:close/>
              </a:path>
            </a:pathLst>
          </a:custGeom>
          <a:solidFill>
            <a:srgbClr val="040164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37" name="object 37"/>
          <p:cNvSpPr/>
          <p:nvPr/>
        </p:nvSpPr>
        <p:spPr>
          <a:xfrm>
            <a:off x="72652" y="1238791"/>
            <a:ext cx="558344" cy="562964"/>
          </a:xfrm>
          <a:custGeom>
            <a:avLst/>
            <a:gdLst/>
            <a:ahLst/>
            <a:cxnLst/>
            <a:rect l="l" t="t" r="r" b="b"/>
            <a:pathLst>
              <a:path w="920750" h="928369">
                <a:moveTo>
                  <a:pt x="0" y="387457"/>
                </a:moveTo>
                <a:lnTo>
                  <a:pt x="15647" y="351218"/>
                </a:lnTo>
                <a:lnTo>
                  <a:pt x="42441" y="304782"/>
                </a:lnTo>
                <a:lnTo>
                  <a:pt x="64329" y="269859"/>
                </a:lnTo>
                <a:lnTo>
                  <a:pt x="87658" y="234053"/>
                </a:lnTo>
                <a:lnTo>
                  <a:pt x="110903" y="199324"/>
                </a:lnTo>
                <a:lnTo>
                  <a:pt x="132537" y="167634"/>
                </a:lnTo>
                <a:lnTo>
                  <a:pt x="173548" y="108972"/>
                </a:lnTo>
                <a:lnTo>
                  <a:pt x="447997" y="0"/>
                </a:lnTo>
                <a:lnTo>
                  <a:pt x="649798" y="32288"/>
                </a:lnTo>
                <a:lnTo>
                  <a:pt x="862986" y="238125"/>
                </a:lnTo>
                <a:lnTo>
                  <a:pt x="250232" y="238125"/>
                </a:lnTo>
                <a:lnTo>
                  <a:pt x="222611" y="252251"/>
                </a:lnTo>
                <a:lnTo>
                  <a:pt x="171527" y="279316"/>
                </a:lnTo>
                <a:lnTo>
                  <a:pt x="124696" y="305252"/>
                </a:lnTo>
                <a:lnTo>
                  <a:pt x="76558" y="333475"/>
                </a:lnTo>
                <a:lnTo>
                  <a:pt x="32505" y="361699"/>
                </a:lnTo>
                <a:lnTo>
                  <a:pt x="8071" y="379385"/>
                </a:lnTo>
                <a:lnTo>
                  <a:pt x="0" y="387457"/>
                </a:lnTo>
                <a:close/>
              </a:path>
              <a:path w="920750" h="928369">
                <a:moveTo>
                  <a:pt x="573114" y="928284"/>
                </a:moveTo>
                <a:lnTo>
                  <a:pt x="569078" y="924247"/>
                </a:lnTo>
                <a:lnTo>
                  <a:pt x="573114" y="916175"/>
                </a:lnTo>
                <a:lnTo>
                  <a:pt x="577611" y="907658"/>
                </a:lnTo>
                <a:lnTo>
                  <a:pt x="582578" y="896835"/>
                </a:lnTo>
                <a:lnTo>
                  <a:pt x="599688" y="853066"/>
                </a:lnTo>
                <a:lnTo>
                  <a:pt x="617994" y="800067"/>
                </a:lnTo>
                <a:lnTo>
                  <a:pt x="630123" y="762807"/>
                </a:lnTo>
                <a:lnTo>
                  <a:pt x="646537" y="710382"/>
                </a:lnTo>
                <a:lnTo>
                  <a:pt x="665942" y="645762"/>
                </a:lnTo>
                <a:lnTo>
                  <a:pt x="669978" y="383421"/>
                </a:lnTo>
                <a:lnTo>
                  <a:pt x="512574" y="246197"/>
                </a:lnTo>
                <a:lnTo>
                  <a:pt x="250232" y="238125"/>
                </a:lnTo>
                <a:lnTo>
                  <a:pt x="862986" y="238125"/>
                </a:lnTo>
                <a:lnTo>
                  <a:pt x="883887" y="258305"/>
                </a:lnTo>
                <a:lnTo>
                  <a:pt x="920211" y="476249"/>
                </a:lnTo>
                <a:lnTo>
                  <a:pt x="847563" y="722446"/>
                </a:lnTo>
                <a:lnTo>
                  <a:pt x="674825" y="853066"/>
                </a:lnTo>
                <a:lnTo>
                  <a:pt x="609324" y="901490"/>
                </a:lnTo>
                <a:lnTo>
                  <a:pt x="577150" y="924247"/>
                </a:lnTo>
                <a:lnTo>
                  <a:pt x="573114" y="928284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38" name="object 38"/>
          <p:cNvSpPr/>
          <p:nvPr/>
        </p:nvSpPr>
        <p:spPr>
          <a:xfrm>
            <a:off x="3384044" y="1427244"/>
            <a:ext cx="607246" cy="607246"/>
          </a:xfrm>
          <a:custGeom>
            <a:avLst/>
            <a:gdLst/>
            <a:ahLst/>
            <a:cxnLst/>
            <a:rect l="l" t="t" r="r" b="b"/>
            <a:pathLst>
              <a:path w="1001395" h="1001395">
                <a:moveTo>
                  <a:pt x="534872" y="351133"/>
                </a:moveTo>
                <a:lnTo>
                  <a:pt x="419745" y="351133"/>
                </a:lnTo>
                <a:lnTo>
                  <a:pt x="425709" y="334065"/>
                </a:lnTo>
                <a:lnTo>
                  <a:pt x="431498" y="316782"/>
                </a:lnTo>
                <a:lnTo>
                  <a:pt x="447871" y="263917"/>
                </a:lnTo>
                <a:lnTo>
                  <a:pt x="462882" y="210098"/>
                </a:lnTo>
                <a:lnTo>
                  <a:pt x="482228" y="133188"/>
                </a:lnTo>
                <a:lnTo>
                  <a:pt x="497495" y="67514"/>
                </a:lnTo>
                <a:lnTo>
                  <a:pt x="512573" y="0"/>
                </a:lnTo>
                <a:lnTo>
                  <a:pt x="513209" y="218"/>
                </a:lnTo>
                <a:lnTo>
                  <a:pt x="517295" y="52742"/>
                </a:lnTo>
                <a:lnTo>
                  <a:pt x="525833" y="216631"/>
                </a:lnTo>
                <a:lnTo>
                  <a:pt x="528573" y="263917"/>
                </a:lnTo>
                <a:lnTo>
                  <a:pt x="531613" y="310007"/>
                </a:lnTo>
                <a:lnTo>
                  <a:pt x="534872" y="351133"/>
                </a:lnTo>
                <a:close/>
              </a:path>
              <a:path w="1001395" h="1001395">
                <a:moveTo>
                  <a:pt x="0" y="633654"/>
                </a:moveTo>
                <a:lnTo>
                  <a:pt x="50377" y="605079"/>
                </a:lnTo>
                <a:lnTo>
                  <a:pt x="141606" y="552934"/>
                </a:lnTo>
                <a:lnTo>
                  <a:pt x="236674" y="497439"/>
                </a:lnTo>
                <a:lnTo>
                  <a:pt x="278042" y="472690"/>
                </a:lnTo>
                <a:lnTo>
                  <a:pt x="314894" y="450072"/>
                </a:lnTo>
                <a:lnTo>
                  <a:pt x="330952" y="439925"/>
                </a:lnTo>
                <a:lnTo>
                  <a:pt x="324194" y="429966"/>
                </a:lnTo>
                <a:lnTo>
                  <a:pt x="290689" y="385165"/>
                </a:lnTo>
                <a:lnTo>
                  <a:pt x="254310" y="338730"/>
                </a:lnTo>
                <a:lnTo>
                  <a:pt x="118115" y="168062"/>
                </a:lnTo>
                <a:lnTo>
                  <a:pt x="107906" y="155015"/>
                </a:lnTo>
                <a:lnTo>
                  <a:pt x="99960" y="144644"/>
                </a:lnTo>
                <a:lnTo>
                  <a:pt x="94591" y="137309"/>
                </a:lnTo>
                <a:lnTo>
                  <a:pt x="92109" y="133370"/>
                </a:lnTo>
                <a:lnTo>
                  <a:pt x="92827" y="133188"/>
                </a:lnTo>
                <a:lnTo>
                  <a:pt x="146882" y="171129"/>
                </a:lnTo>
                <a:lnTo>
                  <a:pt x="180800" y="194485"/>
                </a:lnTo>
                <a:lnTo>
                  <a:pt x="245185" y="237856"/>
                </a:lnTo>
                <a:lnTo>
                  <a:pt x="322941" y="288801"/>
                </a:lnTo>
                <a:lnTo>
                  <a:pt x="419745" y="351133"/>
                </a:lnTo>
                <a:lnTo>
                  <a:pt x="534872" y="351133"/>
                </a:lnTo>
                <a:lnTo>
                  <a:pt x="536789" y="371313"/>
                </a:lnTo>
                <a:lnTo>
                  <a:pt x="888257" y="371313"/>
                </a:lnTo>
                <a:lnTo>
                  <a:pt x="808105" y="394546"/>
                </a:lnTo>
                <a:lnTo>
                  <a:pt x="748406" y="412836"/>
                </a:lnTo>
                <a:lnTo>
                  <a:pt x="709313" y="425533"/>
                </a:lnTo>
                <a:lnTo>
                  <a:pt x="670559" y="438860"/>
                </a:lnTo>
                <a:lnTo>
                  <a:pt x="631951" y="453010"/>
                </a:lnTo>
                <a:lnTo>
                  <a:pt x="593294" y="468177"/>
                </a:lnTo>
                <a:lnTo>
                  <a:pt x="601596" y="487378"/>
                </a:lnTo>
                <a:lnTo>
                  <a:pt x="629723" y="552934"/>
                </a:lnTo>
                <a:lnTo>
                  <a:pt x="360971" y="552973"/>
                </a:lnTo>
                <a:lnTo>
                  <a:pt x="310998" y="559779"/>
                </a:lnTo>
                <a:lnTo>
                  <a:pt x="266190" y="568589"/>
                </a:lnTo>
                <a:lnTo>
                  <a:pt x="216200" y="579604"/>
                </a:lnTo>
                <a:lnTo>
                  <a:pt x="114428" y="604078"/>
                </a:lnTo>
                <a:lnTo>
                  <a:pt x="0" y="633654"/>
                </a:lnTo>
                <a:close/>
              </a:path>
              <a:path w="1001395" h="1001395">
                <a:moveTo>
                  <a:pt x="888257" y="371313"/>
                </a:moveTo>
                <a:lnTo>
                  <a:pt x="536789" y="371313"/>
                </a:lnTo>
                <a:lnTo>
                  <a:pt x="558875" y="369957"/>
                </a:lnTo>
                <a:lnTo>
                  <a:pt x="987169" y="339211"/>
                </a:lnTo>
                <a:lnTo>
                  <a:pt x="996544" y="338730"/>
                </a:lnTo>
                <a:lnTo>
                  <a:pt x="1000931" y="339025"/>
                </a:lnTo>
                <a:lnTo>
                  <a:pt x="888257" y="371313"/>
                </a:lnTo>
                <a:close/>
              </a:path>
              <a:path w="1001395" h="1001395">
                <a:moveTo>
                  <a:pt x="339764" y="1001106"/>
                </a:moveTo>
                <a:lnTo>
                  <a:pt x="339025" y="1000932"/>
                </a:lnTo>
                <a:lnTo>
                  <a:pt x="341594" y="977232"/>
                </a:lnTo>
                <a:lnTo>
                  <a:pt x="343634" y="957658"/>
                </a:lnTo>
                <a:lnTo>
                  <a:pt x="347807" y="914819"/>
                </a:lnTo>
                <a:lnTo>
                  <a:pt x="353355" y="850743"/>
                </a:lnTo>
                <a:lnTo>
                  <a:pt x="356651" y="807724"/>
                </a:lnTo>
                <a:lnTo>
                  <a:pt x="359732" y="763291"/>
                </a:lnTo>
                <a:lnTo>
                  <a:pt x="362491" y="719650"/>
                </a:lnTo>
                <a:lnTo>
                  <a:pt x="365133" y="674014"/>
                </a:lnTo>
                <a:lnTo>
                  <a:pt x="371313" y="552934"/>
                </a:lnTo>
                <a:lnTo>
                  <a:pt x="629739" y="552973"/>
                </a:lnTo>
                <a:lnTo>
                  <a:pt x="631454" y="556970"/>
                </a:lnTo>
                <a:lnTo>
                  <a:pt x="504502" y="556970"/>
                </a:lnTo>
                <a:lnTo>
                  <a:pt x="494258" y="584060"/>
                </a:lnTo>
                <a:lnTo>
                  <a:pt x="484176" y="611028"/>
                </a:lnTo>
                <a:lnTo>
                  <a:pt x="473057" y="641060"/>
                </a:lnTo>
                <a:lnTo>
                  <a:pt x="451403" y="700122"/>
                </a:lnTo>
                <a:lnTo>
                  <a:pt x="378674" y="900451"/>
                </a:lnTo>
                <a:lnTo>
                  <a:pt x="362563" y="944193"/>
                </a:lnTo>
                <a:lnTo>
                  <a:pt x="355799" y="962211"/>
                </a:lnTo>
                <a:lnTo>
                  <a:pt x="350035" y="977232"/>
                </a:lnTo>
                <a:lnTo>
                  <a:pt x="345372" y="988936"/>
                </a:lnTo>
                <a:lnTo>
                  <a:pt x="341914" y="997001"/>
                </a:lnTo>
                <a:lnTo>
                  <a:pt x="339764" y="1001106"/>
                </a:lnTo>
                <a:close/>
              </a:path>
              <a:path w="1001395" h="1001395">
                <a:moveTo>
                  <a:pt x="758770" y="855635"/>
                </a:moveTo>
                <a:lnTo>
                  <a:pt x="722446" y="815212"/>
                </a:lnTo>
                <a:lnTo>
                  <a:pt x="676242" y="763291"/>
                </a:lnTo>
                <a:lnTo>
                  <a:pt x="640717" y="722951"/>
                </a:lnTo>
                <a:lnTo>
                  <a:pt x="604465" y="681279"/>
                </a:lnTo>
                <a:lnTo>
                  <a:pt x="570103" y="641060"/>
                </a:lnTo>
                <a:lnTo>
                  <a:pt x="540244" y="605079"/>
                </a:lnTo>
                <a:lnTo>
                  <a:pt x="509623" y="565145"/>
                </a:lnTo>
                <a:lnTo>
                  <a:pt x="504502" y="556970"/>
                </a:lnTo>
                <a:lnTo>
                  <a:pt x="631454" y="556970"/>
                </a:lnTo>
                <a:lnTo>
                  <a:pt x="652175" y="605265"/>
                </a:lnTo>
                <a:lnTo>
                  <a:pt x="758770" y="855635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39" name="object 39"/>
          <p:cNvSpPr/>
          <p:nvPr/>
        </p:nvSpPr>
        <p:spPr>
          <a:xfrm>
            <a:off x="1836860" y="693045"/>
            <a:ext cx="402007" cy="421261"/>
          </a:xfrm>
          <a:custGeom>
            <a:avLst/>
            <a:gdLst/>
            <a:ahLst/>
            <a:cxnLst/>
            <a:rect l="l" t="t" r="r" b="b"/>
            <a:pathLst>
              <a:path w="662939" h="694689">
                <a:moveTo>
                  <a:pt x="438325" y="254212"/>
                </a:moveTo>
                <a:lnTo>
                  <a:pt x="283179" y="254212"/>
                </a:lnTo>
                <a:lnTo>
                  <a:pt x="279196" y="228567"/>
                </a:lnTo>
                <a:lnTo>
                  <a:pt x="276838" y="214975"/>
                </a:lnTo>
                <a:lnTo>
                  <a:pt x="269114" y="175332"/>
                </a:lnTo>
                <a:lnTo>
                  <a:pt x="257466" y="124057"/>
                </a:lnTo>
                <a:lnTo>
                  <a:pt x="247583" y="85371"/>
                </a:lnTo>
                <a:lnTo>
                  <a:pt x="237140" y="47726"/>
                </a:lnTo>
                <a:lnTo>
                  <a:pt x="222772" y="0"/>
                </a:lnTo>
                <a:lnTo>
                  <a:pt x="224306" y="2457"/>
                </a:lnTo>
                <a:lnTo>
                  <a:pt x="254388" y="52411"/>
                </a:lnTo>
                <a:lnTo>
                  <a:pt x="282701" y="99129"/>
                </a:lnTo>
                <a:lnTo>
                  <a:pt x="322563" y="163292"/>
                </a:lnTo>
                <a:lnTo>
                  <a:pt x="348066" y="202740"/>
                </a:lnTo>
                <a:lnTo>
                  <a:pt x="363899" y="225959"/>
                </a:lnTo>
                <a:lnTo>
                  <a:pt x="463765" y="225959"/>
                </a:lnTo>
                <a:lnTo>
                  <a:pt x="453799" y="236815"/>
                </a:lnTo>
                <a:lnTo>
                  <a:pt x="443942" y="247798"/>
                </a:lnTo>
                <a:lnTo>
                  <a:pt x="438325" y="254212"/>
                </a:lnTo>
                <a:close/>
              </a:path>
              <a:path w="662939" h="694689">
                <a:moveTo>
                  <a:pt x="463765" y="225959"/>
                </a:moveTo>
                <a:lnTo>
                  <a:pt x="363899" y="225959"/>
                </a:lnTo>
                <a:lnTo>
                  <a:pt x="420036" y="189458"/>
                </a:lnTo>
                <a:lnTo>
                  <a:pt x="537448" y="113455"/>
                </a:lnTo>
                <a:lnTo>
                  <a:pt x="601732" y="72683"/>
                </a:lnTo>
                <a:lnTo>
                  <a:pt x="636767" y="51930"/>
                </a:lnTo>
                <a:lnTo>
                  <a:pt x="639120" y="51110"/>
                </a:lnTo>
                <a:lnTo>
                  <a:pt x="638349" y="52411"/>
                </a:lnTo>
                <a:lnTo>
                  <a:pt x="626330" y="64372"/>
                </a:lnTo>
                <a:lnTo>
                  <a:pt x="602815" y="87495"/>
                </a:lnTo>
                <a:lnTo>
                  <a:pt x="524943" y="163292"/>
                </a:lnTo>
                <a:lnTo>
                  <a:pt x="504385" y="183759"/>
                </a:lnTo>
                <a:lnTo>
                  <a:pt x="494074" y="194213"/>
                </a:lnTo>
                <a:lnTo>
                  <a:pt x="483866" y="204718"/>
                </a:lnTo>
                <a:lnTo>
                  <a:pt x="473468" y="215608"/>
                </a:lnTo>
                <a:lnTo>
                  <a:pt x="463765" y="225959"/>
                </a:lnTo>
                <a:close/>
              </a:path>
              <a:path w="662939" h="694689">
                <a:moveTo>
                  <a:pt x="109631" y="577093"/>
                </a:moveTo>
                <a:lnTo>
                  <a:pt x="133387" y="541023"/>
                </a:lnTo>
                <a:lnTo>
                  <a:pt x="157933" y="503169"/>
                </a:lnTo>
                <a:lnTo>
                  <a:pt x="196085" y="442978"/>
                </a:lnTo>
                <a:lnTo>
                  <a:pt x="224318" y="396796"/>
                </a:lnTo>
                <a:lnTo>
                  <a:pt x="248410" y="355082"/>
                </a:lnTo>
                <a:lnTo>
                  <a:pt x="254927" y="343004"/>
                </a:lnTo>
                <a:lnTo>
                  <a:pt x="246958" y="338878"/>
                </a:lnTo>
                <a:lnTo>
                  <a:pt x="236583" y="333846"/>
                </a:lnTo>
                <a:lnTo>
                  <a:pt x="224120" y="328034"/>
                </a:lnTo>
                <a:lnTo>
                  <a:pt x="194198" y="314563"/>
                </a:lnTo>
                <a:lnTo>
                  <a:pt x="27324" y="242541"/>
                </a:lnTo>
                <a:lnTo>
                  <a:pt x="8309" y="234159"/>
                </a:lnTo>
                <a:lnTo>
                  <a:pt x="2656" y="231525"/>
                </a:lnTo>
                <a:lnTo>
                  <a:pt x="0" y="230096"/>
                </a:lnTo>
                <a:lnTo>
                  <a:pt x="658" y="229996"/>
                </a:lnTo>
                <a:lnTo>
                  <a:pt x="62587" y="236389"/>
                </a:lnTo>
                <a:lnTo>
                  <a:pt x="132989" y="242545"/>
                </a:lnTo>
                <a:lnTo>
                  <a:pt x="283179" y="254212"/>
                </a:lnTo>
                <a:lnTo>
                  <a:pt x="438325" y="254212"/>
                </a:lnTo>
                <a:lnTo>
                  <a:pt x="434157" y="258970"/>
                </a:lnTo>
                <a:lnTo>
                  <a:pt x="424440" y="270356"/>
                </a:lnTo>
                <a:lnTo>
                  <a:pt x="449742" y="289285"/>
                </a:lnTo>
                <a:lnTo>
                  <a:pt x="509693" y="335376"/>
                </a:lnTo>
                <a:lnTo>
                  <a:pt x="534976" y="355112"/>
                </a:lnTo>
                <a:lnTo>
                  <a:pt x="400224" y="355112"/>
                </a:lnTo>
                <a:lnTo>
                  <a:pt x="406895" y="399508"/>
                </a:lnTo>
                <a:lnTo>
                  <a:pt x="315467" y="399508"/>
                </a:lnTo>
                <a:lnTo>
                  <a:pt x="309058" y="402981"/>
                </a:lnTo>
                <a:lnTo>
                  <a:pt x="267981" y="434067"/>
                </a:lnTo>
                <a:lnTo>
                  <a:pt x="227321" y="468992"/>
                </a:lnTo>
                <a:lnTo>
                  <a:pt x="185026" y="506969"/>
                </a:lnTo>
                <a:lnTo>
                  <a:pt x="136685" y="551616"/>
                </a:lnTo>
                <a:lnTo>
                  <a:pt x="109631" y="577093"/>
                </a:lnTo>
                <a:close/>
              </a:path>
              <a:path w="662939" h="694689">
                <a:moveTo>
                  <a:pt x="662565" y="456012"/>
                </a:moveTo>
                <a:lnTo>
                  <a:pt x="579520" y="426307"/>
                </a:lnTo>
                <a:lnTo>
                  <a:pt x="488462" y="392493"/>
                </a:lnTo>
                <a:lnTo>
                  <a:pt x="439906" y="373355"/>
                </a:lnTo>
                <a:lnTo>
                  <a:pt x="400224" y="355112"/>
                </a:lnTo>
                <a:lnTo>
                  <a:pt x="534976" y="355112"/>
                </a:lnTo>
                <a:lnTo>
                  <a:pt x="591416" y="399508"/>
                </a:lnTo>
                <a:lnTo>
                  <a:pt x="662565" y="456012"/>
                </a:lnTo>
                <a:close/>
              </a:path>
              <a:path w="662939" h="694689">
                <a:moveTo>
                  <a:pt x="448656" y="694137"/>
                </a:moveTo>
                <a:lnTo>
                  <a:pt x="424343" y="636761"/>
                </a:lnTo>
                <a:lnTo>
                  <a:pt x="399449" y="579967"/>
                </a:lnTo>
                <a:lnTo>
                  <a:pt x="373392" y="522397"/>
                </a:lnTo>
                <a:lnTo>
                  <a:pt x="338302" y="447279"/>
                </a:lnTo>
                <a:lnTo>
                  <a:pt x="315467" y="399508"/>
                </a:lnTo>
                <a:lnTo>
                  <a:pt x="406895" y="399508"/>
                </a:lnTo>
                <a:lnTo>
                  <a:pt x="427152" y="534311"/>
                </a:lnTo>
                <a:lnTo>
                  <a:pt x="439163" y="616646"/>
                </a:lnTo>
                <a:lnTo>
                  <a:pt x="447106" y="674765"/>
                </a:lnTo>
                <a:lnTo>
                  <a:pt x="448826" y="690202"/>
                </a:lnTo>
                <a:lnTo>
                  <a:pt x="448656" y="694137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40" name="object 40"/>
          <p:cNvSpPr/>
          <p:nvPr/>
        </p:nvSpPr>
        <p:spPr>
          <a:xfrm>
            <a:off x="3332647" y="3791476"/>
            <a:ext cx="607246" cy="607246"/>
          </a:xfrm>
          <a:custGeom>
            <a:avLst/>
            <a:gdLst/>
            <a:ahLst/>
            <a:cxnLst/>
            <a:rect l="l" t="t" r="r" b="b"/>
            <a:pathLst>
              <a:path w="1001395" h="1001395">
                <a:moveTo>
                  <a:pt x="534873" y="351133"/>
                </a:moveTo>
                <a:lnTo>
                  <a:pt x="419745" y="351133"/>
                </a:lnTo>
                <a:lnTo>
                  <a:pt x="425709" y="334065"/>
                </a:lnTo>
                <a:lnTo>
                  <a:pt x="431498" y="316782"/>
                </a:lnTo>
                <a:lnTo>
                  <a:pt x="447871" y="263917"/>
                </a:lnTo>
                <a:lnTo>
                  <a:pt x="462882" y="210098"/>
                </a:lnTo>
                <a:lnTo>
                  <a:pt x="482228" y="133188"/>
                </a:lnTo>
                <a:lnTo>
                  <a:pt x="497495" y="67514"/>
                </a:lnTo>
                <a:lnTo>
                  <a:pt x="512574" y="0"/>
                </a:lnTo>
                <a:lnTo>
                  <a:pt x="513209" y="218"/>
                </a:lnTo>
                <a:lnTo>
                  <a:pt x="517296" y="52742"/>
                </a:lnTo>
                <a:lnTo>
                  <a:pt x="525834" y="216630"/>
                </a:lnTo>
                <a:lnTo>
                  <a:pt x="528573" y="263917"/>
                </a:lnTo>
                <a:lnTo>
                  <a:pt x="531614" y="310007"/>
                </a:lnTo>
                <a:lnTo>
                  <a:pt x="534873" y="351133"/>
                </a:lnTo>
                <a:close/>
              </a:path>
              <a:path w="1001395" h="1001395">
                <a:moveTo>
                  <a:pt x="0" y="633654"/>
                </a:moveTo>
                <a:lnTo>
                  <a:pt x="50378" y="605079"/>
                </a:lnTo>
                <a:lnTo>
                  <a:pt x="141607" y="552934"/>
                </a:lnTo>
                <a:lnTo>
                  <a:pt x="236674" y="497439"/>
                </a:lnTo>
                <a:lnTo>
                  <a:pt x="278042" y="472690"/>
                </a:lnTo>
                <a:lnTo>
                  <a:pt x="314894" y="450072"/>
                </a:lnTo>
                <a:lnTo>
                  <a:pt x="330953" y="439925"/>
                </a:lnTo>
                <a:lnTo>
                  <a:pt x="324194" y="429966"/>
                </a:lnTo>
                <a:lnTo>
                  <a:pt x="290690" y="385165"/>
                </a:lnTo>
                <a:lnTo>
                  <a:pt x="254310" y="338730"/>
                </a:lnTo>
                <a:lnTo>
                  <a:pt x="118116" y="168062"/>
                </a:lnTo>
                <a:lnTo>
                  <a:pt x="107906" y="155015"/>
                </a:lnTo>
                <a:lnTo>
                  <a:pt x="99961" y="144643"/>
                </a:lnTo>
                <a:lnTo>
                  <a:pt x="94592" y="137308"/>
                </a:lnTo>
                <a:lnTo>
                  <a:pt x="92110" y="133370"/>
                </a:lnTo>
                <a:lnTo>
                  <a:pt x="92828" y="133188"/>
                </a:lnTo>
                <a:lnTo>
                  <a:pt x="146883" y="171128"/>
                </a:lnTo>
                <a:lnTo>
                  <a:pt x="180800" y="194485"/>
                </a:lnTo>
                <a:lnTo>
                  <a:pt x="245185" y="237856"/>
                </a:lnTo>
                <a:lnTo>
                  <a:pt x="322941" y="288801"/>
                </a:lnTo>
                <a:lnTo>
                  <a:pt x="419745" y="351133"/>
                </a:lnTo>
                <a:lnTo>
                  <a:pt x="534873" y="351133"/>
                </a:lnTo>
                <a:lnTo>
                  <a:pt x="536790" y="371313"/>
                </a:lnTo>
                <a:lnTo>
                  <a:pt x="888256" y="371313"/>
                </a:lnTo>
                <a:lnTo>
                  <a:pt x="808105" y="394546"/>
                </a:lnTo>
                <a:lnTo>
                  <a:pt x="748406" y="412835"/>
                </a:lnTo>
                <a:lnTo>
                  <a:pt x="709313" y="425533"/>
                </a:lnTo>
                <a:lnTo>
                  <a:pt x="670559" y="438860"/>
                </a:lnTo>
                <a:lnTo>
                  <a:pt x="631951" y="453010"/>
                </a:lnTo>
                <a:lnTo>
                  <a:pt x="593294" y="468177"/>
                </a:lnTo>
                <a:lnTo>
                  <a:pt x="601597" y="487378"/>
                </a:lnTo>
                <a:lnTo>
                  <a:pt x="629723" y="552934"/>
                </a:lnTo>
                <a:lnTo>
                  <a:pt x="360972" y="552972"/>
                </a:lnTo>
                <a:lnTo>
                  <a:pt x="310999" y="559779"/>
                </a:lnTo>
                <a:lnTo>
                  <a:pt x="266191" y="568589"/>
                </a:lnTo>
                <a:lnTo>
                  <a:pt x="216201" y="579604"/>
                </a:lnTo>
                <a:lnTo>
                  <a:pt x="114429" y="604078"/>
                </a:lnTo>
                <a:lnTo>
                  <a:pt x="0" y="633654"/>
                </a:lnTo>
                <a:close/>
              </a:path>
              <a:path w="1001395" h="1001395">
                <a:moveTo>
                  <a:pt x="888256" y="371313"/>
                </a:moveTo>
                <a:lnTo>
                  <a:pt x="536790" y="371313"/>
                </a:lnTo>
                <a:lnTo>
                  <a:pt x="985626" y="339211"/>
                </a:lnTo>
                <a:lnTo>
                  <a:pt x="995455" y="338730"/>
                </a:lnTo>
                <a:lnTo>
                  <a:pt x="1000932" y="339025"/>
                </a:lnTo>
                <a:lnTo>
                  <a:pt x="888256" y="371313"/>
                </a:lnTo>
                <a:close/>
              </a:path>
              <a:path w="1001395" h="1001395">
                <a:moveTo>
                  <a:pt x="339764" y="1001106"/>
                </a:moveTo>
                <a:lnTo>
                  <a:pt x="339025" y="1000931"/>
                </a:lnTo>
                <a:lnTo>
                  <a:pt x="341594" y="977232"/>
                </a:lnTo>
                <a:lnTo>
                  <a:pt x="343634" y="957657"/>
                </a:lnTo>
                <a:lnTo>
                  <a:pt x="347807" y="914819"/>
                </a:lnTo>
                <a:lnTo>
                  <a:pt x="353356" y="850743"/>
                </a:lnTo>
                <a:lnTo>
                  <a:pt x="356651" y="807723"/>
                </a:lnTo>
                <a:lnTo>
                  <a:pt x="359733" y="763291"/>
                </a:lnTo>
                <a:lnTo>
                  <a:pt x="362491" y="719649"/>
                </a:lnTo>
                <a:lnTo>
                  <a:pt x="365133" y="674014"/>
                </a:lnTo>
                <a:lnTo>
                  <a:pt x="371313" y="552934"/>
                </a:lnTo>
                <a:lnTo>
                  <a:pt x="629740" y="552972"/>
                </a:lnTo>
                <a:lnTo>
                  <a:pt x="631455" y="556969"/>
                </a:lnTo>
                <a:lnTo>
                  <a:pt x="504502" y="556969"/>
                </a:lnTo>
                <a:lnTo>
                  <a:pt x="494258" y="584059"/>
                </a:lnTo>
                <a:lnTo>
                  <a:pt x="484176" y="611028"/>
                </a:lnTo>
                <a:lnTo>
                  <a:pt x="473057" y="641060"/>
                </a:lnTo>
                <a:lnTo>
                  <a:pt x="451403" y="700122"/>
                </a:lnTo>
                <a:lnTo>
                  <a:pt x="378674" y="900451"/>
                </a:lnTo>
                <a:lnTo>
                  <a:pt x="362563" y="944193"/>
                </a:lnTo>
                <a:lnTo>
                  <a:pt x="355799" y="962211"/>
                </a:lnTo>
                <a:lnTo>
                  <a:pt x="350035" y="977232"/>
                </a:lnTo>
                <a:lnTo>
                  <a:pt x="345372" y="988935"/>
                </a:lnTo>
                <a:lnTo>
                  <a:pt x="341914" y="997000"/>
                </a:lnTo>
                <a:lnTo>
                  <a:pt x="339764" y="1001106"/>
                </a:lnTo>
                <a:close/>
              </a:path>
              <a:path w="1001395" h="1001395">
                <a:moveTo>
                  <a:pt x="758771" y="855635"/>
                </a:moveTo>
                <a:lnTo>
                  <a:pt x="722447" y="815212"/>
                </a:lnTo>
                <a:lnTo>
                  <a:pt x="676242" y="763291"/>
                </a:lnTo>
                <a:lnTo>
                  <a:pt x="640717" y="722951"/>
                </a:lnTo>
                <a:lnTo>
                  <a:pt x="604466" y="681279"/>
                </a:lnTo>
                <a:lnTo>
                  <a:pt x="570103" y="641060"/>
                </a:lnTo>
                <a:lnTo>
                  <a:pt x="540245" y="605079"/>
                </a:lnTo>
                <a:lnTo>
                  <a:pt x="509623" y="565145"/>
                </a:lnTo>
                <a:lnTo>
                  <a:pt x="504502" y="556969"/>
                </a:lnTo>
                <a:lnTo>
                  <a:pt x="631455" y="556969"/>
                </a:lnTo>
                <a:lnTo>
                  <a:pt x="652175" y="605265"/>
                </a:lnTo>
                <a:lnTo>
                  <a:pt x="758771" y="855635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41" name="object 41"/>
          <p:cNvSpPr/>
          <p:nvPr/>
        </p:nvSpPr>
        <p:spPr>
          <a:xfrm>
            <a:off x="2622889" y="1001389"/>
            <a:ext cx="291879" cy="296500"/>
          </a:xfrm>
          <a:custGeom>
            <a:avLst/>
            <a:gdLst/>
            <a:ahLst/>
            <a:cxnLst/>
            <a:rect l="l" t="t" r="r" b="b"/>
            <a:pathLst>
              <a:path w="481329" h="488950">
                <a:moveTo>
                  <a:pt x="246197" y="488358"/>
                </a:moveTo>
                <a:lnTo>
                  <a:pt x="238124" y="488358"/>
                </a:lnTo>
                <a:lnTo>
                  <a:pt x="235729" y="458944"/>
                </a:lnTo>
                <a:lnTo>
                  <a:pt x="235013" y="446255"/>
                </a:lnTo>
                <a:lnTo>
                  <a:pt x="234593" y="435639"/>
                </a:lnTo>
                <a:lnTo>
                  <a:pt x="234289" y="422978"/>
                </a:lnTo>
                <a:lnTo>
                  <a:pt x="233735" y="379985"/>
                </a:lnTo>
                <a:lnTo>
                  <a:pt x="232820" y="369360"/>
                </a:lnTo>
                <a:lnTo>
                  <a:pt x="220684" y="330237"/>
                </a:lnTo>
                <a:lnTo>
                  <a:pt x="197181" y="297044"/>
                </a:lnTo>
                <a:lnTo>
                  <a:pt x="164142" y="271973"/>
                </a:lnTo>
                <a:lnTo>
                  <a:pt x="123398" y="257216"/>
                </a:lnTo>
                <a:lnTo>
                  <a:pt x="80170" y="253793"/>
                </a:lnTo>
                <a:lnTo>
                  <a:pt x="29414" y="250919"/>
                </a:lnTo>
                <a:lnTo>
                  <a:pt x="16725" y="250422"/>
                </a:lnTo>
                <a:lnTo>
                  <a:pt x="4036" y="250233"/>
                </a:lnTo>
                <a:lnTo>
                  <a:pt x="0" y="250233"/>
                </a:lnTo>
                <a:lnTo>
                  <a:pt x="0" y="242161"/>
                </a:lnTo>
                <a:lnTo>
                  <a:pt x="7017" y="242149"/>
                </a:lnTo>
                <a:lnTo>
                  <a:pt x="18780" y="241907"/>
                </a:lnTo>
                <a:lnTo>
                  <a:pt x="30648" y="241409"/>
                </a:lnTo>
                <a:lnTo>
                  <a:pt x="80847" y="238440"/>
                </a:lnTo>
                <a:lnTo>
                  <a:pt x="94498" y="237850"/>
                </a:lnTo>
                <a:lnTo>
                  <a:pt x="135610" y="231960"/>
                </a:lnTo>
                <a:lnTo>
                  <a:pt x="171964" y="214748"/>
                </a:lnTo>
                <a:lnTo>
                  <a:pt x="201760" y="187709"/>
                </a:lnTo>
                <a:lnTo>
                  <a:pt x="222918" y="151851"/>
                </a:lnTo>
                <a:lnTo>
                  <a:pt x="233357" y="108183"/>
                </a:lnTo>
                <a:lnTo>
                  <a:pt x="234295" y="65950"/>
                </a:lnTo>
                <a:lnTo>
                  <a:pt x="234584" y="53278"/>
                </a:lnTo>
                <a:lnTo>
                  <a:pt x="235097" y="40213"/>
                </a:lnTo>
                <a:lnTo>
                  <a:pt x="235828" y="27886"/>
                </a:lnTo>
                <a:lnTo>
                  <a:pt x="236848" y="15654"/>
                </a:lnTo>
                <a:lnTo>
                  <a:pt x="238124" y="4036"/>
                </a:lnTo>
                <a:lnTo>
                  <a:pt x="238124" y="0"/>
                </a:lnTo>
                <a:lnTo>
                  <a:pt x="242161" y="0"/>
                </a:lnTo>
                <a:lnTo>
                  <a:pt x="242342" y="16226"/>
                </a:lnTo>
                <a:lnTo>
                  <a:pt x="242803" y="28464"/>
                </a:lnTo>
                <a:lnTo>
                  <a:pt x="243455" y="40799"/>
                </a:lnTo>
                <a:lnTo>
                  <a:pt x="244954" y="65950"/>
                </a:lnTo>
                <a:lnTo>
                  <a:pt x="245608" y="78863"/>
                </a:lnTo>
                <a:lnTo>
                  <a:pt x="246064" y="91434"/>
                </a:lnTo>
                <a:lnTo>
                  <a:pt x="246260" y="104960"/>
                </a:lnTo>
                <a:lnTo>
                  <a:pt x="247458" y="118945"/>
                </a:lnTo>
                <a:lnTo>
                  <a:pt x="259584" y="158083"/>
                </a:lnTo>
                <a:lnTo>
                  <a:pt x="283084" y="191284"/>
                </a:lnTo>
                <a:lnTo>
                  <a:pt x="316127" y="216352"/>
                </a:lnTo>
                <a:lnTo>
                  <a:pt x="356879" y="231089"/>
                </a:lnTo>
                <a:lnTo>
                  <a:pt x="412805" y="234254"/>
                </a:lnTo>
                <a:lnTo>
                  <a:pt x="425494" y="234524"/>
                </a:lnTo>
                <a:lnTo>
                  <a:pt x="438183" y="234991"/>
                </a:lnTo>
                <a:lnTo>
                  <a:pt x="450872" y="235711"/>
                </a:lnTo>
                <a:lnTo>
                  <a:pt x="463561" y="236737"/>
                </a:lnTo>
                <a:lnTo>
                  <a:pt x="476250" y="238125"/>
                </a:lnTo>
                <a:lnTo>
                  <a:pt x="480285" y="238125"/>
                </a:lnTo>
                <a:lnTo>
                  <a:pt x="480285" y="242161"/>
                </a:lnTo>
                <a:lnTo>
                  <a:pt x="480858" y="246627"/>
                </a:lnTo>
                <a:lnTo>
                  <a:pt x="456676" y="249467"/>
                </a:lnTo>
                <a:lnTo>
                  <a:pt x="418583" y="252950"/>
                </a:lnTo>
                <a:lnTo>
                  <a:pt x="379304" y="254555"/>
                </a:lnTo>
                <a:lnTo>
                  <a:pt x="365323" y="256393"/>
                </a:lnTo>
                <a:lnTo>
                  <a:pt x="326200" y="269432"/>
                </a:lnTo>
                <a:lnTo>
                  <a:pt x="293008" y="292757"/>
                </a:lnTo>
                <a:lnTo>
                  <a:pt x="267937" y="325087"/>
                </a:lnTo>
                <a:lnTo>
                  <a:pt x="253180" y="365139"/>
                </a:lnTo>
                <a:lnTo>
                  <a:pt x="249663" y="410074"/>
                </a:lnTo>
                <a:lnTo>
                  <a:pt x="248995" y="422978"/>
                </a:lnTo>
                <a:lnTo>
                  <a:pt x="247476" y="448107"/>
                </a:lnTo>
                <a:lnTo>
                  <a:pt x="246825" y="460429"/>
                </a:lnTo>
                <a:lnTo>
                  <a:pt x="246387" y="471633"/>
                </a:lnTo>
                <a:lnTo>
                  <a:pt x="246197" y="488358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42" name="object 42"/>
          <p:cNvSpPr/>
          <p:nvPr/>
        </p:nvSpPr>
        <p:spPr>
          <a:xfrm>
            <a:off x="3552918" y="2739074"/>
            <a:ext cx="291879" cy="296500"/>
          </a:xfrm>
          <a:custGeom>
            <a:avLst/>
            <a:gdLst/>
            <a:ahLst/>
            <a:cxnLst/>
            <a:rect l="l" t="t" r="r" b="b"/>
            <a:pathLst>
              <a:path w="481329" h="488950">
                <a:moveTo>
                  <a:pt x="246197" y="488358"/>
                </a:moveTo>
                <a:lnTo>
                  <a:pt x="238124" y="488358"/>
                </a:lnTo>
                <a:lnTo>
                  <a:pt x="235729" y="458944"/>
                </a:lnTo>
                <a:lnTo>
                  <a:pt x="235013" y="446255"/>
                </a:lnTo>
                <a:lnTo>
                  <a:pt x="234593" y="435639"/>
                </a:lnTo>
                <a:lnTo>
                  <a:pt x="234289" y="422978"/>
                </a:lnTo>
                <a:lnTo>
                  <a:pt x="233735" y="379985"/>
                </a:lnTo>
                <a:lnTo>
                  <a:pt x="232820" y="369360"/>
                </a:lnTo>
                <a:lnTo>
                  <a:pt x="220684" y="330237"/>
                </a:lnTo>
                <a:lnTo>
                  <a:pt x="197181" y="297044"/>
                </a:lnTo>
                <a:lnTo>
                  <a:pt x="164142" y="271973"/>
                </a:lnTo>
                <a:lnTo>
                  <a:pt x="123398" y="257216"/>
                </a:lnTo>
                <a:lnTo>
                  <a:pt x="80170" y="253793"/>
                </a:lnTo>
                <a:lnTo>
                  <a:pt x="29414" y="250919"/>
                </a:lnTo>
                <a:lnTo>
                  <a:pt x="16725" y="250422"/>
                </a:lnTo>
                <a:lnTo>
                  <a:pt x="4036" y="250233"/>
                </a:lnTo>
                <a:lnTo>
                  <a:pt x="0" y="250233"/>
                </a:lnTo>
                <a:lnTo>
                  <a:pt x="0" y="242161"/>
                </a:lnTo>
                <a:lnTo>
                  <a:pt x="7017" y="242149"/>
                </a:lnTo>
                <a:lnTo>
                  <a:pt x="18780" y="241907"/>
                </a:lnTo>
                <a:lnTo>
                  <a:pt x="30648" y="241409"/>
                </a:lnTo>
                <a:lnTo>
                  <a:pt x="80847" y="238440"/>
                </a:lnTo>
                <a:lnTo>
                  <a:pt x="94498" y="237850"/>
                </a:lnTo>
                <a:lnTo>
                  <a:pt x="135610" y="231960"/>
                </a:lnTo>
                <a:lnTo>
                  <a:pt x="171964" y="214748"/>
                </a:lnTo>
                <a:lnTo>
                  <a:pt x="201760" y="187709"/>
                </a:lnTo>
                <a:lnTo>
                  <a:pt x="222918" y="151851"/>
                </a:lnTo>
                <a:lnTo>
                  <a:pt x="233357" y="108183"/>
                </a:lnTo>
                <a:lnTo>
                  <a:pt x="234295" y="65950"/>
                </a:lnTo>
                <a:lnTo>
                  <a:pt x="234584" y="53278"/>
                </a:lnTo>
                <a:lnTo>
                  <a:pt x="235097" y="40213"/>
                </a:lnTo>
                <a:lnTo>
                  <a:pt x="235828" y="27886"/>
                </a:lnTo>
                <a:lnTo>
                  <a:pt x="236848" y="15654"/>
                </a:lnTo>
                <a:lnTo>
                  <a:pt x="238124" y="4035"/>
                </a:lnTo>
                <a:lnTo>
                  <a:pt x="238124" y="0"/>
                </a:lnTo>
                <a:lnTo>
                  <a:pt x="242161" y="0"/>
                </a:lnTo>
                <a:lnTo>
                  <a:pt x="242342" y="16226"/>
                </a:lnTo>
                <a:lnTo>
                  <a:pt x="242803" y="28464"/>
                </a:lnTo>
                <a:lnTo>
                  <a:pt x="243455" y="40799"/>
                </a:lnTo>
                <a:lnTo>
                  <a:pt x="244954" y="65950"/>
                </a:lnTo>
                <a:lnTo>
                  <a:pt x="245608" y="78863"/>
                </a:lnTo>
                <a:lnTo>
                  <a:pt x="246064" y="91434"/>
                </a:lnTo>
                <a:lnTo>
                  <a:pt x="246260" y="104960"/>
                </a:lnTo>
                <a:lnTo>
                  <a:pt x="247458" y="118945"/>
                </a:lnTo>
                <a:lnTo>
                  <a:pt x="259584" y="158083"/>
                </a:lnTo>
                <a:lnTo>
                  <a:pt x="283084" y="191284"/>
                </a:lnTo>
                <a:lnTo>
                  <a:pt x="316127" y="216352"/>
                </a:lnTo>
                <a:lnTo>
                  <a:pt x="356879" y="231089"/>
                </a:lnTo>
                <a:lnTo>
                  <a:pt x="412805" y="234254"/>
                </a:lnTo>
                <a:lnTo>
                  <a:pt x="425494" y="234524"/>
                </a:lnTo>
                <a:lnTo>
                  <a:pt x="438183" y="234991"/>
                </a:lnTo>
                <a:lnTo>
                  <a:pt x="450872" y="235711"/>
                </a:lnTo>
                <a:lnTo>
                  <a:pt x="463561" y="236737"/>
                </a:lnTo>
                <a:lnTo>
                  <a:pt x="476250" y="238125"/>
                </a:lnTo>
                <a:lnTo>
                  <a:pt x="480285" y="238125"/>
                </a:lnTo>
                <a:lnTo>
                  <a:pt x="480285" y="242161"/>
                </a:lnTo>
                <a:lnTo>
                  <a:pt x="480858" y="246627"/>
                </a:lnTo>
                <a:lnTo>
                  <a:pt x="456676" y="249467"/>
                </a:lnTo>
                <a:lnTo>
                  <a:pt x="418583" y="252950"/>
                </a:lnTo>
                <a:lnTo>
                  <a:pt x="379304" y="254555"/>
                </a:lnTo>
                <a:lnTo>
                  <a:pt x="365323" y="256393"/>
                </a:lnTo>
                <a:lnTo>
                  <a:pt x="326200" y="269432"/>
                </a:lnTo>
                <a:lnTo>
                  <a:pt x="293008" y="292757"/>
                </a:lnTo>
                <a:lnTo>
                  <a:pt x="267937" y="325087"/>
                </a:lnTo>
                <a:lnTo>
                  <a:pt x="253180" y="365139"/>
                </a:lnTo>
                <a:lnTo>
                  <a:pt x="249663" y="410074"/>
                </a:lnTo>
                <a:lnTo>
                  <a:pt x="248995" y="422978"/>
                </a:lnTo>
                <a:lnTo>
                  <a:pt x="247476" y="448107"/>
                </a:lnTo>
                <a:lnTo>
                  <a:pt x="246825" y="460429"/>
                </a:lnTo>
                <a:lnTo>
                  <a:pt x="246387" y="471633"/>
                </a:lnTo>
                <a:lnTo>
                  <a:pt x="246197" y="488358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43" name="object 43"/>
          <p:cNvSpPr/>
          <p:nvPr/>
        </p:nvSpPr>
        <p:spPr>
          <a:xfrm>
            <a:off x="67757" y="3404779"/>
            <a:ext cx="291879" cy="296500"/>
          </a:xfrm>
          <a:custGeom>
            <a:avLst/>
            <a:gdLst/>
            <a:ahLst/>
            <a:cxnLst/>
            <a:rect l="l" t="t" r="r" b="b"/>
            <a:pathLst>
              <a:path w="481330" h="488950">
                <a:moveTo>
                  <a:pt x="246196" y="488357"/>
                </a:moveTo>
                <a:lnTo>
                  <a:pt x="238125" y="488357"/>
                </a:lnTo>
                <a:lnTo>
                  <a:pt x="235729" y="458944"/>
                </a:lnTo>
                <a:lnTo>
                  <a:pt x="235013" y="446255"/>
                </a:lnTo>
                <a:lnTo>
                  <a:pt x="234593" y="435639"/>
                </a:lnTo>
                <a:lnTo>
                  <a:pt x="234289" y="422977"/>
                </a:lnTo>
                <a:lnTo>
                  <a:pt x="233735" y="379985"/>
                </a:lnTo>
                <a:lnTo>
                  <a:pt x="232820" y="369359"/>
                </a:lnTo>
                <a:lnTo>
                  <a:pt x="220684" y="330236"/>
                </a:lnTo>
                <a:lnTo>
                  <a:pt x="197181" y="297044"/>
                </a:lnTo>
                <a:lnTo>
                  <a:pt x="164142" y="271973"/>
                </a:lnTo>
                <a:lnTo>
                  <a:pt x="123398" y="257216"/>
                </a:lnTo>
                <a:lnTo>
                  <a:pt x="80170" y="253793"/>
                </a:lnTo>
                <a:lnTo>
                  <a:pt x="29414" y="250918"/>
                </a:lnTo>
                <a:lnTo>
                  <a:pt x="16725" y="250422"/>
                </a:lnTo>
                <a:lnTo>
                  <a:pt x="4035" y="250232"/>
                </a:lnTo>
                <a:lnTo>
                  <a:pt x="0" y="250232"/>
                </a:lnTo>
                <a:lnTo>
                  <a:pt x="0" y="242161"/>
                </a:lnTo>
                <a:lnTo>
                  <a:pt x="7018" y="242149"/>
                </a:lnTo>
                <a:lnTo>
                  <a:pt x="18780" y="241907"/>
                </a:lnTo>
                <a:lnTo>
                  <a:pt x="30648" y="241409"/>
                </a:lnTo>
                <a:lnTo>
                  <a:pt x="80848" y="238440"/>
                </a:lnTo>
                <a:lnTo>
                  <a:pt x="94499" y="237850"/>
                </a:lnTo>
                <a:lnTo>
                  <a:pt x="135610" y="231960"/>
                </a:lnTo>
                <a:lnTo>
                  <a:pt x="171964" y="214747"/>
                </a:lnTo>
                <a:lnTo>
                  <a:pt x="201761" y="187708"/>
                </a:lnTo>
                <a:lnTo>
                  <a:pt x="222919" y="151851"/>
                </a:lnTo>
                <a:lnTo>
                  <a:pt x="233357" y="108183"/>
                </a:lnTo>
                <a:lnTo>
                  <a:pt x="234295" y="65950"/>
                </a:lnTo>
                <a:lnTo>
                  <a:pt x="234584" y="53278"/>
                </a:lnTo>
                <a:lnTo>
                  <a:pt x="235097" y="40213"/>
                </a:lnTo>
                <a:lnTo>
                  <a:pt x="235828" y="27886"/>
                </a:lnTo>
                <a:lnTo>
                  <a:pt x="236848" y="15654"/>
                </a:lnTo>
                <a:lnTo>
                  <a:pt x="238125" y="4035"/>
                </a:lnTo>
                <a:lnTo>
                  <a:pt x="238125" y="0"/>
                </a:lnTo>
                <a:lnTo>
                  <a:pt x="242161" y="0"/>
                </a:lnTo>
                <a:lnTo>
                  <a:pt x="242342" y="16225"/>
                </a:lnTo>
                <a:lnTo>
                  <a:pt x="242803" y="28464"/>
                </a:lnTo>
                <a:lnTo>
                  <a:pt x="243455" y="40799"/>
                </a:lnTo>
                <a:lnTo>
                  <a:pt x="244953" y="65950"/>
                </a:lnTo>
                <a:lnTo>
                  <a:pt x="245608" y="78863"/>
                </a:lnTo>
                <a:lnTo>
                  <a:pt x="246063" y="91434"/>
                </a:lnTo>
                <a:lnTo>
                  <a:pt x="246260" y="104960"/>
                </a:lnTo>
                <a:lnTo>
                  <a:pt x="247457" y="118946"/>
                </a:lnTo>
                <a:lnTo>
                  <a:pt x="259583" y="158083"/>
                </a:lnTo>
                <a:lnTo>
                  <a:pt x="283084" y="191284"/>
                </a:lnTo>
                <a:lnTo>
                  <a:pt x="316126" y="216352"/>
                </a:lnTo>
                <a:lnTo>
                  <a:pt x="356879" y="231089"/>
                </a:lnTo>
                <a:lnTo>
                  <a:pt x="412805" y="234254"/>
                </a:lnTo>
                <a:lnTo>
                  <a:pt x="425494" y="234524"/>
                </a:lnTo>
                <a:lnTo>
                  <a:pt x="438183" y="234991"/>
                </a:lnTo>
                <a:lnTo>
                  <a:pt x="450872" y="235711"/>
                </a:lnTo>
                <a:lnTo>
                  <a:pt x="463561" y="236737"/>
                </a:lnTo>
                <a:lnTo>
                  <a:pt x="476250" y="238124"/>
                </a:lnTo>
                <a:lnTo>
                  <a:pt x="480286" y="238124"/>
                </a:lnTo>
                <a:lnTo>
                  <a:pt x="480286" y="242161"/>
                </a:lnTo>
                <a:lnTo>
                  <a:pt x="480858" y="246627"/>
                </a:lnTo>
                <a:lnTo>
                  <a:pt x="456676" y="249467"/>
                </a:lnTo>
                <a:lnTo>
                  <a:pt x="418583" y="252950"/>
                </a:lnTo>
                <a:lnTo>
                  <a:pt x="379304" y="254555"/>
                </a:lnTo>
                <a:lnTo>
                  <a:pt x="365324" y="256393"/>
                </a:lnTo>
                <a:lnTo>
                  <a:pt x="326201" y="269431"/>
                </a:lnTo>
                <a:lnTo>
                  <a:pt x="293008" y="292757"/>
                </a:lnTo>
                <a:lnTo>
                  <a:pt x="267937" y="325086"/>
                </a:lnTo>
                <a:lnTo>
                  <a:pt x="253180" y="365139"/>
                </a:lnTo>
                <a:lnTo>
                  <a:pt x="249663" y="410073"/>
                </a:lnTo>
                <a:lnTo>
                  <a:pt x="248995" y="422977"/>
                </a:lnTo>
                <a:lnTo>
                  <a:pt x="247475" y="448106"/>
                </a:lnTo>
                <a:lnTo>
                  <a:pt x="246824" y="460428"/>
                </a:lnTo>
                <a:lnTo>
                  <a:pt x="246386" y="471633"/>
                </a:lnTo>
                <a:lnTo>
                  <a:pt x="246196" y="488357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44" name="object 44"/>
          <p:cNvSpPr/>
          <p:nvPr/>
        </p:nvSpPr>
        <p:spPr>
          <a:xfrm>
            <a:off x="3016928" y="4491444"/>
            <a:ext cx="291879" cy="296500"/>
          </a:xfrm>
          <a:custGeom>
            <a:avLst/>
            <a:gdLst/>
            <a:ahLst/>
            <a:cxnLst/>
            <a:rect l="l" t="t" r="r" b="b"/>
            <a:pathLst>
              <a:path w="481329" h="488950">
                <a:moveTo>
                  <a:pt x="246196" y="488358"/>
                </a:moveTo>
                <a:lnTo>
                  <a:pt x="238124" y="488358"/>
                </a:lnTo>
                <a:lnTo>
                  <a:pt x="235729" y="458943"/>
                </a:lnTo>
                <a:lnTo>
                  <a:pt x="235012" y="446255"/>
                </a:lnTo>
                <a:lnTo>
                  <a:pt x="234592" y="435639"/>
                </a:lnTo>
                <a:lnTo>
                  <a:pt x="234288" y="422978"/>
                </a:lnTo>
                <a:lnTo>
                  <a:pt x="233734" y="379985"/>
                </a:lnTo>
                <a:lnTo>
                  <a:pt x="232820" y="369360"/>
                </a:lnTo>
                <a:lnTo>
                  <a:pt x="220683" y="330236"/>
                </a:lnTo>
                <a:lnTo>
                  <a:pt x="197180" y="297044"/>
                </a:lnTo>
                <a:lnTo>
                  <a:pt x="164141" y="271973"/>
                </a:lnTo>
                <a:lnTo>
                  <a:pt x="123397" y="257216"/>
                </a:lnTo>
                <a:lnTo>
                  <a:pt x="80169" y="253793"/>
                </a:lnTo>
                <a:lnTo>
                  <a:pt x="29413" y="250918"/>
                </a:lnTo>
                <a:lnTo>
                  <a:pt x="16724" y="250422"/>
                </a:lnTo>
                <a:lnTo>
                  <a:pt x="4035" y="250232"/>
                </a:lnTo>
                <a:lnTo>
                  <a:pt x="0" y="250232"/>
                </a:lnTo>
                <a:lnTo>
                  <a:pt x="0" y="242161"/>
                </a:lnTo>
                <a:lnTo>
                  <a:pt x="7017" y="242149"/>
                </a:lnTo>
                <a:lnTo>
                  <a:pt x="18780" y="241907"/>
                </a:lnTo>
                <a:lnTo>
                  <a:pt x="30648" y="241409"/>
                </a:lnTo>
                <a:lnTo>
                  <a:pt x="80847" y="238440"/>
                </a:lnTo>
                <a:lnTo>
                  <a:pt x="94498" y="237850"/>
                </a:lnTo>
                <a:lnTo>
                  <a:pt x="135609" y="231961"/>
                </a:lnTo>
                <a:lnTo>
                  <a:pt x="171963" y="214748"/>
                </a:lnTo>
                <a:lnTo>
                  <a:pt x="201760" y="187709"/>
                </a:lnTo>
                <a:lnTo>
                  <a:pt x="222918" y="151851"/>
                </a:lnTo>
                <a:lnTo>
                  <a:pt x="233356" y="108183"/>
                </a:lnTo>
                <a:lnTo>
                  <a:pt x="234294" y="65950"/>
                </a:lnTo>
                <a:lnTo>
                  <a:pt x="234583" y="53278"/>
                </a:lnTo>
                <a:lnTo>
                  <a:pt x="235096" y="40213"/>
                </a:lnTo>
                <a:lnTo>
                  <a:pt x="235828" y="27886"/>
                </a:lnTo>
                <a:lnTo>
                  <a:pt x="236848" y="15654"/>
                </a:lnTo>
                <a:lnTo>
                  <a:pt x="238124" y="4036"/>
                </a:lnTo>
                <a:lnTo>
                  <a:pt x="238124" y="0"/>
                </a:lnTo>
                <a:lnTo>
                  <a:pt x="242161" y="0"/>
                </a:lnTo>
                <a:lnTo>
                  <a:pt x="242342" y="16226"/>
                </a:lnTo>
                <a:lnTo>
                  <a:pt x="242803" y="28464"/>
                </a:lnTo>
                <a:lnTo>
                  <a:pt x="243455" y="40799"/>
                </a:lnTo>
                <a:lnTo>
                  <a:pt x="244953" y="65950"/>
                </a:lnTo>
                <a:lnTo>
                  <a:pt x="245608" y="78863"/>
                </a:lnTo>
                <a:lnTo>
                  <a:pt x="246063" y="91434"/>
                </a:lnTo>
                <a:lnTo>
                  <a:pt x="246259" y="104960"/>
                </a:lnTo>
                <a:lnTo>
                  <a:pt x="247457" y="118945"/>
                </a:lnTo>
                <a:lnTo>
                  <a:pt x="259583" y="158083"/>
                </a:lnTo>
                <a:lnTo>
                  <a:pt x="283083" y="191284"/>
                </a:lnTo>
                <a:lnTo>
                  <a:pt x="316126" y="216351"/>
                </a:lnTo>
                <a:lnTo>
                  <a:pt x="356879" y="231089"/>
                </a:lnTo>
                <a:lnTo>
                  <a:pt x="412804" y="234254"/>
                </a:lnTo>
                <a:lnTo>
                  <a:pt x="425493" y="234524"/>
                </a:lnTo>
                <a:lnTo>
                  <a:pt x="438182" y="234991"/>
                </a:lnTo>
                <a:lnTo>
                  <a:pt x="450871" y="235711"/>
                </a:lnTo>
                <a:lnTo>
                  <a:pt x="463560" y="236737"/>
                </a:lnTo>
                <a:lnTo>
                  <a:pt x="476249" y="238125"/>
                </a:lnTo>
                <a:lnTo>
                  <a:pt x="480285" y="238125"/>
                </a:lnTo>
                <a:lnTo>
                  <a:pt x="480285" y="242161"/>
                </a:lnTo>
                <a:lnTo>
                  <a:pt x="480858" y="246627"/>
                </a:lnTo>
                <a:lnTo>
                  <a:pt x="456676" y="249467"/>
                </a:lnTo>
                <a:lnTo>
                  <a:pt x="418582" y="252950"/>
                </a:lnTo>
                <a:lnTo>
                  <a:pt x="379303" y="254554"/>
                </a:lnTo>
                <a:lnTo>
                  <a:pt x="365323" y="256393"/>
                </a:lnTo>
                <a:lnTo>
                  <a:pt x="326200" y="269432"/>
                </a:lnTo>
                <a:lnTo>
                  <a:pt x="293007" y="292757"/>
                </a:lnTo>
                <a:lnTo>
                  <a:pt x="267937" y="325087"/>
                </a:lnTo>
                <a:lnTo>
                  <a:pt x="253180" y="365139"/>
                </a:lnTo>
                <a:lnTo>
                  <a:pt x="249662" y="410074"/>
                </a:lnTo>
                <a:lnTo>
                  <a:pt x="248994" y="422978"/>
                </a:lnTo>
                <a:lnTo>
                  <a:pt x="247475" y="448106"/>
                </a:lnTo>
                <a:lnTo>
                  <a:pt x="246824" y="460428"/>
                </a:lnTo>
                <a:lnTo>
                  <a:pt x="246386" y="471632"/>
                </a:lnTo>
                <a:lnTo>
                  <a:pt x="246196" y="488358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45" name="object 45"/>
          <p:cNvSpPr/>
          <p:nvPr/>
        </p:nvSpPr>
        <p:spPr>
          <a:xfrm>
            <a:off x="3112696" y="3218801"/>
            <a:ext cx="43127" cy="43897"/>
          </a:xfrm>
          <a:custGeom>
            <a:avLst/>
            <a:gdLst/>
            <a:ahLst/>
            <a:cxnLst/>
            <a:rect l="l" t="t" r="r" b="b"/>
            <a:pathLst>
              <a:path w="71120" h="72389">
                <a:moveTo>
                  <a:pt x="30863" y="72081"/>
                </a:moveTo>
                <a:lnTo>
                  <a:pt x="20391" y="67604"/>
                </a:lnTo>
                <a:lnTo>
                  <a:pt x="7682" y="57640"/>
                </a:lnTo>
                <a:lnTo>
                  <a:pt x="1633" y="46649"/>
                </a:lnTo>
                <a:lnTo>
                  <a:pt x="0" y="32341"/>
                </a:lnTo>
                <a:lnTo>
                  <a:pt x="5496" y="20152"/>
                </a:lnTo>
                <a:lnTo>
                  <a:pt x="13141" y="9610"/>
                </a:lnTo>
                <a:lnTo>
                  <a:pt x="23903" y="2375"/>
                </a:lnTo>
                <a:lnTo>
                  <a:pt x="37297" y="0"/>
                </a:lnTo>
                <a:lnTo>
                  <a:pt x="48656" y="3366"/>
                </a:lnTo>
                <a:lnTo>
                  <a:pt x="60015" y="12061"/>
                </a:lnTo>
                <a:lnTo>
                  <a:pt x="64063" y="17085"/>
                </a:lnTo>
                <a:lnTo>
                  <a:pt x="68232" y="27922"/>
                </a:lnTo>
                <a:lnTo>
                  <a:pt x="71061" y="42058"/>
                </a:lnTo>
                <a:lnTo>
                  <a:pt x="65119" y="53770"/>
                </a:lnTo>
                <a:lnTo>
                  <a:pt x="56671" y="64858"/>
                </a:lnTo>
                <a:lnTo>
                  <a:pt x="45573" y="70554"/>
                </a:lnTo>
                <a:lnTo>
                  <a:pt x="30863" y="72081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46" name="object 46"/>
          <p:cNvSpPr/>
          <p:nvPr/>
        </p:nvSpPr>
        <p:spPr>
          <a:xfrm>
            <a:off x="3829479" y="2075842"/>
            <a:ext cx="63921" cy="63536"/>
          </a:xfrm>
          <a:custGeom>
            <a:avLst/>
            <a:gdLst/>
            <a:ahLst/>
            <a:cxnLst/>
            <a:rect l="l" t="t" r="r" b="b"/>
            <a:pathLst>
              <a:path w="105410" h="104775">
                <a:moveTo>
                  <a:pt x="48366" y="104718"/>
                </a:moveTo>
                <a:lnTo>
                  <a:pt x="5996" y="75638"/>
                </a:lnTo>
                <a:lnTo>
                  <a:pt x="0" y="52427"/>
                </a:lnTo>
                <a:lnTo>
                  <a:pt x="0" y="36283"/>
                </a:lnTo>
                <a:lnTo>
                  <a:pt x="4035" y="32247"/>
                </a:lnTo>
                <a:lnTo>
                  <a:pt x="8072" y="24174"/>
                </a:lnTo>
                <a:lnTo>
                  <a:pt x="42043" y="1216"/>
                </a:lnTo>
                <a:lnTo>
                  <a:pt x="54457" y="0"/>
                </a:lnTo>
                <a:lnTo>
                  <a:pt x="68374" y="2734"/>
                </a:lnTo>
                <a:lnTo>
                  <a:pt x="79819" y="8629"/>
                </a:lnTo>
                <a:lnTo>
                  <a:pt x="88792" y="16103"/>
                </a:lnTo>
                <a:lnTo>
                  <a:pt x="90258" y="17129"/>
                </a:lnTo>
                <a:lnTo>
                  <a:pt x="98939" y="26423"/>
                </a:lnTo>
                <a:lnTo>
                  <a:pt x="103568" y="38189"/>
                </a:lnTo>
                <a:lnTo>
                  <a:pt x="104936" y="52427"/>
                </a:lnTo>
                <a:lnTo>
                  <a:pt x="104936" y="68571"/>
                </a:lnTo>
                <a:lnTo>
                  <a:pt x="100477" y="73439"/>
                </a:lnTo>
                <a:lnTo>
                  <a:pt x="93999" y="83037"/>
                </a:lnTo>
                <a:lnTo>
                  <a:pt x="84204" y="92953"/>
                </a:lnTo>
                <a:lnTo>
                  <a:pt x="73332" y="99974"/>
                </a:lnTo>
                <a:lnTo>
                  <a:pt x="61589" y="103704"/>
                </a:lnTo>
                <a:lnTo>
                  <a:pt x="48366" y="104718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47" name="object 47"/>
          <p:cNvSpPr/>
          <p:nvPr/>
        </p:nvSpPr>
        <p:spPr>
          <a:xfrm>
            <a:off x="239131" y="2528594"/>
            <a:ext cx="41587" cy="43897"/>
          </a:xfrm>
          <a:custGeom>
            <a:avLst/>
            <a:gdLst/>
            <a:ahLst/>
            <a:cxnLst/>
            <a:rect l="l" t="t" r="r" b="b"/>
            <a:pathLst>
              <a:path w="68579" h="72389">
                <a:moveTo>
                  <a:pt x="28556" y="71990"/>
                </a:moveTo>
                <a:lnTo>
                  <a:pt x="16621" y="67612"/>
                </a:lnTo>
                <a:lnTo>
                  <a:pt x="7884" y="59981"/>
                </a:lnTo>
                <a:lnTo>
                  <a:pt x="2343" y="50103"/>
                </a:lnTo>
                <a:lnTo>
                  <a:pt x="0" y="38985"/>
                </a:lnTo>
                <a:lnTo>
                  <a:pt x="853" y="27633"/>
                </a:lnTo>
                <a:lnTo>
                  <a:pt x="4903" y="17052"/>
                </a:lnTo>
                <a:lnTo>
                  <a:pt x="12151" y="8249"/>
                </a:lnTo>
                <a:lnTo>
                  <a:pt x="22595" y="2230"/>
                </a:lnTo>
                <a:lnTo>
                  <a:pt x="36237" y="0"/>
                </a:lnTo>
                <a:lnTo>
                  <a:pt x="47614" y="1916"/>
                </a:lnTo>
                <a:lnTo>
                  <a:pt x="57087" y="7576"/>
                </a:lnTo>
                <a:lnTo>
                  <a:pt x="63772" y="16022"/>
                </a:lnTo>
                <a:lnTo>
                  <a:pt x="67622" y="26287"/>
                </a:lnTo>
                <a:lnTo>
                  <a:pt x="68590" y="37407"/>
                </a:lnTo>
                <a:lnTo>
                  <a:pt x="66629" y="48414"/>
                </a:lnTo>
                <a:lnTo>
                  <a:pt x="61692" y="58342"/>
                </a:lnTo>
                <a:lnTo>
                  <a:pt x="53732" y="66225"/>
                </a:lnTo>
                <a:lnTo>
                  <a:pt x="42702" y="71096"/>
                </a:lnTo>
                <a:lnTo>
                  <a:pt x="28556" y="71990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48" name="object 48"/>
          <p:cNvSpPr/>
          <p:nvPr/>
        </p:nvSpPr>
        <p:spPr>
          <a:xfrm>
            <a:off x="3214605" y="1258370"/>
            <a:ext cx="25029" cy="26184"/>
          </a:xfrm>
          <a:custGeom>
            <a:avLst/>
            <a:gdLst/>
            <a:ahLst/>
            <a:cxnLst/>
            <a:rect l="l" t="t" r="r" b="b"/>
            <a:pathLst>
              <a:path w="41275" h="43180">
                <a:moveTo>
                  <a:pt x="12399" y="42733"/>
                </a:moveTo>
                <a:lnTo>
                  <a:pt x="3552" y="35192"/>
                </a:lnTo>
                <a:lnTo>
                  <a:pt x="0" y="24207"/>
                </a:lnTo>
                <a:lnTo>
                  <a:pt x="1742" y="12719"/>
                </a:lnTo>
                <a:lnTo>
                  <a:pt x="8779" y="3669"/>
                </a:lnTo>
                <a:lnTo>
                  <a:pt x="21111" y="0"/>
                </a:lnTo>
                <a:lnTo>
                  <a:pt x="28793" y="1374"/>
                </a:lnTo>
                <a:lnTo>
                  <a:pt x="36898" y="7519"/>
                </a:lnTo>
                <a:lnTo>
                  <a:pt x="40903" y="16724"/>
                </a:lnTo>
                <a:lnTo>
                  <a:pt x="40631" y="26919"/>
                </a:lnTo>
                <a:lnTo>
                  <a:pt x="35907" y="36032"/>
                </a:lnTo>
                <a:lnTo>
                  <a:pt x="26555" y="41994"/>
                </a:lnTo>
                <a:lnTo>
                  <a:pt x="12399" y="42733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49" name="object 49"/>
          <p:cNvSpPr/>
          <p:nvPr/>
        </p:nvSpPr>
        <p:spPr>
          <a:xfrm>
            <a:off x="3374254" y="3387672"/>
            <a:ext cx="63921" cy="63536"/>
          </a:xfrm>
          <a:custGeom>
            <a:avLst/>
            <a:gdLst/>
            <a:ahLst/>
            <a:cxnLst/>
            <a:rect l="l" t="t" r="r" b="b"/>
            <a:pathLst>
              <a:path w="105410" h="104775">
                <a:moveTo>
                  <a:pt x="48366" y="104717"/>
                </a:moveTo>
                <a:lnTo>
                  <a:pt x="5996" y="75637"/>
                </a:lnTo>
                <a:lnTo>
                  <a:pt x="0" y="52426"/>
                </a:lnTo>
                <a:lnTo>
                  <a:pt x="0" y="36282"/>
                </a:lnTo>
                <a:lnTo>
                  <a:pt x="4036" y="32246"/>
                </a:lnTo>
                <a:lnTo>
                  <a:pt x="8071" y="24174"/>
                </a:lnTo>
                <a:lnTo>
                  <a:pt x="42043" y="1216"/>
                </a:lnTo>
                <a:lnTo>
                  <a:pt x="54457" y="0"/>
                </a:lnTo>
                <a:lnTo>
                  <a:pt x="68374" y="2734"/>
                </a:lnTo>
                <a:lnTo>
                  <a:pt x="100936" y="39980"/>
                </a:lnTo>
                <a:lnTo>
                  <a:pt x="104936" y="52426"/>
                </a:lnTo>
                <a:lnTo>
                  <a:pt x="104936" y="68571"/>
                </a:lnTo>
                <a:lnTo>
                  <a:pt x="100477" y="73438"/>
                </a:lnTo>
                <a:lnTo>
                  <a:pt x="93999" y="83037"/>
                </a:lnTo>
                <a:lnTo>
                  <a:pt x="84204" y="92953"/>
                </a:lnTo>
                <a:lnTo>
                  <a:pt x="73333" y="99974"/>
                </a:lnTo>
                <a:lnTo>
                  <a:pt x="61589" y="103704"/>
                </a:lnTo>
                <a:lnTo>
                  <a:pt x="48366" y="104717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50" name="object 50"/>
          <p:cNvSpPr/>
          <p:nvPr/>
        </p:nvSpPr>
        <p:spPr>
          <a:xfrm>
            <a:off x="968148" y="1140893"/>
            <a:ext cx="54294" cy="53909"/>
          </a:xfrm>
          <a:custGeom>
            <a:avLst/>
            <a:gdLst/>
            <a:ahLst/>
            <a:cxnLst/>
            <a:rect l="l" t="t" r="r" b="b"/>
            <a:pathLst>
              <a:path w="89535" h="88900">
                <a:moveTo>
                  <a:pt x="41031" y="88624"/>
                </a:moveTo>
                <a:lnTo>
                  <a:pt x="8147" y="67995"/>
                </a:lnTo>
                <a:lnTo>
                  <a:pt x="0" y="38944"/>
                </a:lnTo>
                <a:lnTo>
                  <a:pt x="2551" y="26554"/>
                </a:lnTo>
                <a:lnTo>
                  <a:pt x="9380" y="15853"/>
                </a:lnTo>
                <a:lnTo>
                  <a:pt x="19417" y="7453"/>
                </a:lnTo>
                <a:lnTo>
                  <a:pt x="31593" y="1965"/>
                </a:lnTo>
                <a:lnTo>
                  <a:pt x="44839" y="0"/>
                </a:lnTo>
                <a:lnTo>
                  <a:pt x="50567" y="383"/>
                </a:lnTo>
                <a:lnTo>
                  <a:pt x="81918" y="22176"/>
                </a:lnTo>
                <a:lnTo>
                  <a:pt x="89541" y="52593"/>
                </a:lnTo>
                <a:lnTo>
                  <a:pt x="86142" y="64190"/>
                </a:lnTo>
                <a:lnTo>
                  <a:pt x="78780" y="74134"/>
                </a:lnTo>
                <a:lnTo>
                  <a:pt x="68266" y="81882"/>
                </a:lnTo>
                <a:lnTo>
                  <a:pt x="55412" y="86893"/>
                </a:lnTo>
                <a:lnTo>
                  <a:pt x="41031" y="88624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51" name="object 51"/>
          <p:cNvSpPr/>
          <p:nvPr/>
        </p:nvSpPr>
        <p:spPr>
          <a:xfrm>
            <a:off x="1402957" y="1309767"/>
            <a:ext cx="26184" cy="29265"/>
          </a:xfrm>
          <a:custGeom>
            <a:avLst/>
            <a:gdLst/>
            <a:ahLst/>
            <a:cxnLst/>
            <a:rect l="l" t="t" r="r" b="b"/>
            <a:pathLst>
              <a:path w="43180" h="48260">
                <a:moveTo>
                  <a:pt x="18191" y="48032"/>
                </a:moveTo>
                <a:lnTo>
                  <a:pt x="8283" y="42709"/>
                </a:lnTo>
                <a:lnTo>
                  <a:pt x="1459" y="31556"/>
                </a:lnTo>
                <a:lnTo>
                  <a:pt x="0" y="15041"/>
                </a:lnTo>
                <a:lnTo>
                  <a:pt x="9147" y="4377"/>
                </a:lnTo>
                <a:lnTo>
                  <a:pt x="22000" y="0"/>
                </a:lnTo>
                <a:lnTo>
                  <a:pt x="27457" y="832"/>
                </a:lnTo>
                <a:lnTo>
                  <a:pt x="36508" y="6781"/>
                </a:lnTo>
                <a:lnTo>
                  <a:pt x="42321" y="18345"/>
                </a:lnTo>
                <a:lnTo>
                  <a:pt x="42788" y="35399"/>
                </a:lnTo>
                <a:lnTo>
                  <a:pt x="32797" y="44584"/>
                </a:lnTo>
                <a:lnTo>
                  <a:pt x="18191" y="48032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52" name="object 52"/>
          <p:cNvSpPr/>
          <p:nvPr/>
        </p:nvSpPr>
        <p:spPr>
          <a:xfrm>
            <a:off x="1298833" y="1554732"/>
            <a:ext cx="48903" cy="48133"/>
          </a:xfrm>
          <a:custGeom>
            <a:avLst/>
            <a:gdLst/>
            <a:ahLst/>
            <a:cxnLst/>
            <a:rect l="l" t="t" r="r" b="b"/>
            <a:pathLst>
              <a:path w="80644" h="79375">
                <a:moveTo>
                  <a:pt x="30055" y="79064"/>
                </a:moveTo>
                <a:lnTo>
                  <a:pt x="19425" y="73825"/>
                </a:lnTo>
                <a:lnTo>
                  <a:pt x="7772" y="63418"/>
                </a:lnTo>
                <a:lnTo>
                  <a:pt x="1932" y="52663"/>
                </a:lnTo>
                <a:lnTo>
                  <a:pt x="0" y="38999"/>
                </a:lnTo>
                <a:lnTo>
                  <a:pt x="1906" y="29788"/>
                </a:lnTo>
                <a:lnTo>
                  <a:pt x="7972" y="18511"/>
                </a:lnTo>
                <a:lnTo>
                  <a:pt x="19691" y="5534"/>
                </a:lnTo>
                <a:lnTo>
                  <a:pt x="30622" y="1208"/>
                </a:lnTo>
                <a:lnTo>
                  <a:pt x="46304" y="0"/>
                </a:lnTo>
                <a:lnTo>
                  <a:pt x="58302" y="3804"/>
                </a:lnTo>
                <a:lnTo>
                  <a:pt x="68592" y="11743"/>
                </a:lnTo>
                <a:lnTo>
                  <a:pt x="74836" y="19417"/>
                </a:lnTo>
                <a:lnTo>
                  <a:pt x="79062" y="30336"/>
                </a:lnTo>
                <a:lnTo>
                  <a:pt x="80064" y="46003"/>
                </a:lnTo>
                <a:lnTo>
                  <a:pt x="75782" y="57882"/>
                </a:lnTo>
                <a:lnTo>
                  <a:pt x="66985" y="69796"/>
                </a:lnTo>
                <a:lnTo>
                  <a:pt x="58681" y="75593"/>
                </a:lnTo>
                <a:lnTo>
                  <a:pt x="47235" y="78760"/>
                </a:lnTo>
                <a:lnTo>
                  <a:pt x="30055" y="79064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53" name="object 53"/>
          <p:cNvSpPr/>
          <p:nvPr/>
        </p:nvSpPr>
        <p:spPr>
          <a:xfrm>
            <a:off x="2872528" y="1706762"/>
            <a:ext cx="53909" cy="53524"/>
          </a:xfrm>
          <a:custGeom>
            <a:avLst/>
            <a:gdLst/>
            <a:ahLst/>
            <a:cxnLst/>
            <a:rect l="l" t="t" r="r" b="b"/>
            <a:pathLst>
              <a:path w="88900" h="88264">
                <a:moveTo>
                  <a:pt x="40676" y="87817"/>
                </a:moveTo>
                <a:lnTo>
                  <a:pt x="6569" y="68698"/>
                </a:lnTo>
                <a:lnTo>
                  <a:pt x="0" y="43555"/>
                </a:lnTo>
                <a:lnTo>
                  <a:pt x="0" y="31447"/>
                </a:lnTo>
                <a:lnTo>
                  <a:pt x="4036" y="27411"/>
                </a:lnTo>
                <a:lnTo>
                  <a:pt x="4036" y="19339"/>
                </a:lnTo>
                <a:lnTo>
                  <a:pt x="37342" y="480"/>
                </a:lnTo>
                <a:lnTo>
                  <a:pt x="53891" y="0"/>
                </a:lnTo>
                <a:lnTo>
                  <a:pt x="66325" y="3991"/>
                </a:lnTo>
                <a:lnTo>
                  <a:pt x="76684" y="11267"/>
                </a:lnTo>
                <a:lnTo>
                  <a:pt x="82223" y="18413"/>
                </a:lnTo>
                <a:lnTo>
                  <a:pt x="87149" y="30379"/>
                </a:lnTo>
                <a:lnTo>
                  <a:pt x="88791" y="43555"/>
                </a:lnTo>
                <a:lnTo>
                  <a:pt x="88791" y="55664"/>
                </a:lnTo>
                <a:lnTo>
                  <a:pt x="84584" y="62369"/>
                </a:lnTo>
                <a:lnTo>
                  <a:pt x="80057" y="71311"/>
                </a:lnTo>
                <a:lnTo>
                  <a:pt x="67316" y="82546"/>
                </a:lnTo>
                <a:lnTo>
                  <a:pt x="55276" y="86562"/>
                </a:lnTo>
                <a:lnTo>
                  <a:pt x="40676" y="87817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54" name="object 54"/>
          <p:cNvSpPr/>
          <p:nvPr/>
        </p:nvSpPr>
        <p:spPr>
          <a:xfrm>
            <a:off x="855887" y="2122318"/>
            <a:ext cx="41972" cy="43897"/>
          </a:xfrm>
          <a:custGeom>
            <a:avLst/>
            <a:gdLst/>
            <a:ahLst/>
            <a:cxnLst/>
            <a:rect l="l" t="t" r="r" b="b"/>
            <a:pathLst>
              <a:path w="69215" h="72389">
                <a:moveTo>
                  <a:pt x="28556" y="71990"/>
                </a:moveTo>
                <a:lnTo>
                  <a:pt x="16621" y="67611"/>
                </a:lnTo>
                <a:lnTo>
                  <a:pt x="7884" y="59980"/>
                </a:lnTo>
                <a:lnTo>
                  <a:pt x="2343" y="50103"/>
                </a:lnTo>
                <a:lnTo>
                  <a:pt x="0" y="38985"/>
                </a:lnTo>
                <a:lnTo>
                  <a:pt x="853" y="27633"/>
                </a:lnTo>
                <a:lnTo>
                  <a:pt x="4903" y="17052"/>
                </a:lnTo>
                <a:lnTo>
                  <a:pt x="12151" y="8249"/>
                </a:lnTo>
                <a:lnTo>
                  <a:pt x="22595" y="2230"/>
                </a:lnTo>
                <a:lnTo>
                  <a:pt x="36237" y="0"/>
                </a:lnTo>
                <a:lnTo>
                  <a:pt x="43354" y="673"/>
                </a:lnTo>
                <a:lnTo>
                  <a:pt x="54238" y="5068"/>
                </a:lnTo>
                <a:lnTo>
                  <a:pt x="62114" y="12698"/>
                </a:lnTo>
                <a:lnTo>
                  <a:pt x="66929" y="22555"/>
                </a:lnTo>
                <a:lnTo>
                  <a:pt x="68629" y="33631"/>
                </a:lnTo>
                <a:lnTo>
                  <a:pt x="67162" y="44916"/>
                </a:lnTo>
                <a:lnTo>
                  <a:pt x="62474" y="55403"/>
                </a:lnTo>
                <a:lnTo>
                  <a:pt x="54512" y="64084"/>
                </a:lnTo>
                <a:lnTo>
                  <a:pt x="43224" y="69949"/>
                </a:lnTo>
                <a:lnTo>
                  <a:pt x="28556" y="71990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55" name="object 55"/>
          <p:cNvSpPr/>
          <p:nvPr/>
        </p:nvSpPr>
        <p:spPr>
          <a:xfrm>
            <a:off x="2410988" y="4799822"/>
            <a:ext cx="32345" cy="34271"/>
          </a:xfrm>
          <a:custGeom>
            <a:avLst/>
            <a:gdLst/>
            <a:ahLst/>
            <a:cxnLst/>
            <a:rect l="l" t="t" r="r" b="b"/>
            <a:pathLst>
              <a:path w="53339" h="56515">
                <a:moveTo>
                  <a:pt x="22972" y="56312"/>
                </a:moveTo>
                <a:lnTo>
                  <a:pt x="11035" y="52061"/>
                </a:lnTo>
                <a:lnTo>
                  <a:pt x="3247" y="43577"/>
                </a:lnTo>
                <a:lnTo>
                  <a:pt x="284" y="34670"/>
                </a:lnTo>
                <a:lnTo>
                  <a:pt x="0" y="23789"/>
                </a:lnTo>
                <a:lnTo>
                  <a:pt x="121" y="21032"/>
                </a:lnTo>
                <a:lnTo>
                  <a:pt x="4783" y="10535"/>
                </a:lnTo>
                <a:lnTo>
                  <a:pt x="13595" y="2930"/>
                </a:lnTo>
                <a:lnTo>
                  <a:pt x="26558" y="0"/>
                </a:lnTo>
                <a:lnTo>
                  <a:pt x="32894" y="580"/>
                </a:lnTo>
                <a:lnTo>
                  <a:pt x="43703" y="5285"/>
                </a:lnTo>
                <a:lnTo>
                  <a:pt x="50522" y="13508"/>
                </a:lnTo>
                <a:lnTo>
                  <a:pt x="53301" y="23789"/>
                </a:lnTo>
                <a:lnTo>
                  <a:pt x="51987" y="34670"/>
                </a:lnTo>
                <a:lnTo>
                  <a:pt x="46529" y="44690"/>
                </a:lnTo>
                <a:lnTo>
                  <a:pt x="36875" y="52390"/>
                </a:lnTo>
                <a:lnTo>
                  <a:pt x="22972" y="56312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56" name="object 56"/>
          <p:cNvSpPr/>
          <p:nvPr/>
        </p:nvSpPr>
        <p:spPr>
          <a:xfrm>
            <a:off x="4123172" y="3671550"/>
            <a:ext cx="36966" cy="36196"/>
          </a:xfrm>
          <a:custGeom>
            <a:avLst/>
            <a:gdLst/>
            <a:ahLst/>
            <a:cxnLst/>
            <a:rect l="l" t="t" r="r" b="b"/>
            <a:pathLst>
              <a:path w="60959" h="59689">
                <a:moveTo>
                  <a:pt x="22944" y="59285"/>
                </a:moveTo>
                <a:lnTo>
                  <a:pt x="10544" y="52414"/>
                </a:lnTo>
                <a:lnTo>
                  <a:pt x="2723" y="41375"/>
                </a:lnTo>
                <a:lnTo>
                  <a:pt x="0" y="28251"/>
                </a:lnTo>
                <a:lnTo>
                  <a:pt x="0" y="20180"/>
                </a:lnTo>
                <a:lnTo>
                  <a:pt x="4035" y="12108"/>
                </a:lnTo>
                <a:lnTo>
                  <a:pt x="12108" y="4036"/>
                </a:lnTo>
                <a:lnTo>
                  <a:pt x="20180" y="0"/>
                </a:lnTo>
                <a:lnTo>
                  <a:pt x="28252" y="0"/>
                </a:lnTo>
                <a:lnTo>
                  <a:pt x="37595" y="977"/>
                </a:lnTo>
                <a:lnTo>
                  <a:pt x="49995" y="6799"/>
                </a:lnTo>
                <a:lnTo>
                  <a:pt x="57817" y="17410"/>
                </a:lnTo>
                <a:lnTo>
                  <a:pt x="60540" y="32288"/>
                </a:lnTo>
                <a:lnTo>
                  <a:pt x="60540" y="40360"/>
                </a:lnTo>
                <a:lnTo>
                  <a:pt x="56504" y="48432"/>
                </a:lnTo>
                <a:lnTo>
                  <a:pt x="49871" y="54612"/>
                </a:lnTo>
                <a:lnTo>
                  <a:pt x="40025" y="58524"/>
                </a:lnTo>
                <a:lnTo>
                  <a:pt x="22944" y="59285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57" name="object 57"/>
          <p:cNvSpPr/>
          <p:nvPr/>
        </p:nvSpPr>
        <p:spPr>
          <a:xfrm>
            <a:off x="3900676" y="3454371"/>
            <a:ext cx="47363" cy="45823"/>
          </a:xfrm>
          <a:custGeom>
            <a:avLst/>
            <a:gdLst/>
            <a:ahLst/>
            <a:cxnLst/>
            <a:rect l="l" t="t" r="r" b="b"/>
            <a:pathLst>
              <a:path w="78104" h="75564">
                <a:moveTo>
                  <a:pt x="29005" y="75506"/>
                </a:moveTo>
                <a:lnTo>
                  <a:pt x="16652" y="71782"/>
                </a:lnTo>
                <a:lnTo>
                  <a:pt x="7463" y="63182"/>
                </a:lnTo>
                <a:lnTo>
                  <a:pt x="1794" y="50201"/>
                </a:lnTo>
                <a:lnTo>
                  <a:pt x="0" y="33335"/>
                </a:lnTo>
                <a:lnTo>
                  <a:pt x="3804" y="21337"/>
                </a:lnTo>
                <a:lnTo>
                  <a:pt x="11742" y="11047"/>
                </a:lnTo>
                <a:lnTo>
                  <a:pt x="19815" y="2974"/>
                </a:lnTo>
                <a:lnTo>
                  <a:pt x="28461" y="2694"/>
                </a:lnTo>
                <a:lnTo>
                  <a:pt x="40334" y="0"/>
                </a:lnTo>
                <a:lnTo>
                  <a:pt x="77456" y="27737"/>
                </a:lnTo>
                <a:lnTo>
                  <a:pt x="77547" y="39222"/>
                </a:lnTo>
                <a:lnTo>
                  <a:pt x="71567" y="51945"/>
                </a:lnTo>
                <a:lnTo>
                  <a:pt x="65184" y="63504"/>
                </a:lnTo>
                <a:lnTo>
                  <a:pt x="54329" y="72425"/>
                </a:lnTo>
                <a:lnTo>
                  <a:pt x="42674" y="75205"/>
                </a:lnTo>
                <a:lnTo>
                  <a:pt x="29005" y="75506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58" name="object 58"/>
          <p:cNvSpPr/>
          <p:nvPr/>
        </p:nvSpPr>
        <p:spPr>
          <a:xfrm>
            <a:off x="3043284" y="4293201"/>
            <a:ext cx="26955" cy="26184"/>
          </a:xfrm>
          <a:custGeom>
            <a:avLst/>
            <a:gdLst/>
            <a:ahLst/>
            <a:cxnLst/>
            <a:rect l="l" t="t" r="r" b="b"/>
            <a:pathLst>
              <a:path w="44450" h="43179">
                <a:moveTo>
                  <a:pt x="12399" y="42733"/>
                </a:moveTo>
                <a:lnTo>
                  <a:pt x="3552" y="35191"/>
                </a:lnTo>
                <a:lnTo>
                  <a:pt x="0" y="24206"/>
                </a:lnTo>
                <a:lnTo>
                  <a:pt x="1742" y="12719"/>
                </a:lnTo>
                <a:lnTo>
                  <a:pt x="8779" y="3669"/>
                </a:lnTo>
                <a:lnTo>
                  <a:pt x="21111" y="0"/>
                </a:lnTo>
                <a:lnTo>
                  <a:pt x="31302" y="1752"/>
                </a:lnTo>
                <a:lnTo>
                  <a:pt x="39877" y="7742"/>
                </a:lnTo>
                <a:lnTo>
                  <a:pt x="43982" y="16353"/>
                </a:lnTo>
                <a:lnTo>
                  <a:pt x="43452" y="25872"/>
                </a:lnTo>
                <a:lnTo>
                  <a:pt x="38121" y="34584"/>
                </a:lnTo>
                <a:lnTo>
                  <a:pt x="27825" y="40776"/>
                </a:lnTo>
                <a:lnTo>
                  <a:pt x="12399" y="42733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59" name="object 59"/>
          <p:cNvSpPr/>
          <p:nvPr/>
        </p:nvSpPr>
        <p:spPr>
          <a:xfrm>
            <a:off x="1764831" y="4357484"/>
            <a:ext cx="46978" cy="75088"/>
          </a:xfrm>
          <a:custGeom>
            <a:avLst/>
            <a:gdLst/>
            <a:ahLst/>
            <a:cxnLst/>
            <a:rect l="l" t="t" r="r" b="b"/>
            <a:pathLst>
              <a:path w="77469" h="123825">
                <a:moveTo>
                  <a:pt x="42074" y="123741"/>
                </a:moveTo>
                <a:lnTo>
                  <a:pt x="5148" y="98256"/>
                </a:lnTo>
                <a:lnTo>
                  <a:pt x="0" y="75489"/>
                </a:lnTo>
                <a:lnTo>
                  <a:pt x="28" y="62991"/>
                </a:lnTo>
                <a:lnTo>
                  <a:pt x="10747" y="26293"/>
                </a:lnTo>
                <a:lnTo>
                  <a:pt x="37805" y="0"/>
                </a:lnTo>
                <a:lnTo>
                  <a:pt x="47506" y="1211"/>
                </a:lnTo>
                <a:lnTo>
                  <a:pt x="74122" y="42151"/>
                </a:lnTo>
                <a:lnTo>
                  <a:pt x="75044" y="55433"/>
                </a:lnTo>
                <a:lnTo>
                  <a:pt x="75482" y="57257"/>
                </a:lnTo>
                <a:lnTo>
                  <a:pt x="77351" y="68963"/>
                </a:lnTo>
                <a:lnTo>
                  <a:pt x="77261" y="80911"/>
                </a:lnTo>
                <a:lnTo>
                  <a:pt x="74732" y="93312"/>
                </a:lnTo>
                <a:lnTo>
                  <a:pt x="69280" y="106376"/>
                </a:lnTo>
                <a:lnTo>
                  <a:pt x="62874" y="115729"/>
                </a:lnTo>
                <a:lnTo>
                  <a:pt x="53374" y="121548"/>
                </a:lnTo>
                <a:lnTo>
                  <a:pt x="42074" y="123741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60" name="object 60"/>
          <p:cNvSpPr/>
          <p:nvPr/>
        </p:nvSpPr>
        <p:spPr>
          <a:xfrm>
            <a:off x="2175133" y="4946763"/>
            <a:ext cx="20023" cy="107818"/>
          </a:xfrm>
          <a:custGeom>
            <a:avLst/>
            <a:gdLst/>
            <a:ahLst/>
            <a:cxnLst/>
            <a:rect l="l" t="t" r="r" b="b"/>
            <a:pathLst>
              <a:path w="33020" h="177800">
                <a:moveTo>
                  <a:pt x="18920" y="177463"/>
                </a:moveTo>
                <a:lnTo>
                  <a:pt x="630" y="134734"/>
                </a:lnTo>
                <a:lnTo>
                  <a:pt x="0" y="57280"/>
                </a:lnTo>
                <a:lnTo>
                  <a:pt x="390" y="44359"/>
                </a:lnTo>
                <a:lnTo>
                  <a:pt x="1095" y="31745"/>
                </a:lnTo>
                <a:lnTo>
                  <a:pt x="2210" y="19529"/>
                </a:lnTo>
                <a:lnTo>
                  <a:pt x="3828" y="7800"/>
                </a:lnTo>
                <a:lnTo>
                  <a:pt x="10199" y="0"/>
                </a:lnTo>
                <a:lnTo>
                  <a:pt x="21994" y="1288"/>
                </a:lnTo>
                <a:lnTo>
                  <a:pt x="31657" y="50526"/>
                </a:lnTo>
                <a:lnTo>
                  <a:pt x="32189" y="96279"/>
                </a:lnTo>
                <a:lnTo>
                  <a:pt x="32580" y="109377"/>
                </a:lnTo>
                <a:lnTo>
                  <a:pt x="32640" y="134734"/>
                </a:lnTo>
                <a:lnTo>
                  <a:pt x="31951" y="145229"/>
                </a:lnTo>
                <a:lnTo>
                  <a:pt x="29984" y="158659"/>
                </a:lnTo>
                <a:lnTo>
                  <a:pt x="26547" y="172531"/>
                </a:lnTo>
                <a:lnTo>
                  <a:pt x="18920" y="177463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61" name="object 61"/>
          <p:cNvSpPr/>
          <p:nvPr/>
        </p:nvSpPr>
        <p:spPr>
          <a:xfrm>
            <a:off x="1259674" y="717706"/>
            <a:ext cx="48903" cy="48133"/>
          </a:xfrm>
          <a:custGeom>
            <a:avLst/>
            <a:gdLst/>
            <a:ahLst/>
            <a:cxnLst/>
            <a:rect l="l" t="t" r="r" b="b"/>
            <a:pathLst>
              <a:path w="80644" h="79375">
                <a:moveTo>
                  <a:pt x="30054" y="79065"/>
                </a:moveTo>
                <a:lnTo>
                  <a:pt x="19425" y="73825"/>
                </a:lnTo>
                <a:lnTo>
                  <a:pt x="7772" y="63418"/>
                </a:lnTo>
                <a:lnTo>
                  <a:pt x="1932" y="52663"/>
                </a:lnTo>
                <a:lnTo>
                  <a:pt x="0" y="38999"/>
                </a:lnTo>
                <a:lnTo>
                  <a:pt x="1906" y="29788"/>
                </a:lnTo>
                <a:lnTo>
                  <a:pt x="7971" y="18511"/>
                </a:lnTo>
                <a:lnTo>
                  <a:pt x="19691" y="5534"/>
                </a:lnTo>
                <a:lnTo>
                  <a:pt x="30621" y="1208"/>
                </a:lnTo>
                <a:lnTo>
                  <a:pt x="46303" y="0"/>
                </a:lnTo>
                <a:lnTo>
                  <a:pt x="58301" y="3804"/>
                </a:lnTo>
                <a:lnTo>
                  <a:pt x="68592" y="11742"/>
                </a:lnTo>
                <a:lnTo>
                  <a:pt x="74835" y="20201"/>
                </a:lnTo>
                <a:lnTo>
                  <a:pt x="79061" y="32128"/>
                </a:lnTo>
                <a:lnTo>
                  <a:pt x="80064" y="46003"/>
                </a:lnTo>
                <a:lnTo>
                  <a:pt x="75782" y="57882"/>
                </a:lnTo>
                <a:lnTo>
                  <a:pt x="66985" y="69796"/>
                </a:lnTo>
                <a:lnTo>
                  <a:pt x="58681" y="75593"/>
                </a:lnTo>
                <a:lnTo>
                  <a:pt x="47235" y="78760"/>
                </a:lnTo>
                <a:lnTo>
                  <a:pt x="30054" y="79065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62" name="object 62"/>
          <p:cNvSpPr/>
          <p:nvPr/>
        </p:nvSpPr>
        <p:spPr>
          <a:xfrm>
            <a:off x="1391430" y="387080"/>
            <a:ext cx="37736" cy="40817"/>
          </a:xfrm>
          <a:custGeom>
            <a:avLst/>
            <a:gdLst/>
            <a:ahLst/>
            <a:cxnLst/>
            <a:rect l="l" t="t" r="r" b="b"/>
            <a:pathLst>
              <a:path w="62230" h="67309">
                <a:moveTo>
                  <a:pt x="21532" y="66887"/>
                </a:moveTo>
                <a:lnTo>
                  <a:pt x="11016" y="60958"/>
                </a:lnTo>
                <a:lnTo>
                  <a:pt x="3911" y="51947"/>
                </a:lnTo>
                <a:lnTo>
                  <a:pt x="219" y="41047"/>
                </a:lnTo>
                <a:lnTo>
                  <a:pt x="0" y="29237"/>
                </a:lnTo>
                <a:lnTo>
                  <a:pt x="3070" y="18358"/>
                </a:lnTo>
                <a:lnTo>
                  <a:pt x="9614" y="8954"/>
                </a:lnTo>
                <a:lnTo>
                  <a:pt x="19570" y="2437"/>
                </a:lnTo>
                <a:lnTo>
                  <a:pt x="32938" y="0"/>
                </a:lnTo>
                <a:lnTo>
                  <a:pt x="34594" y="39"/>
                </a:lnTo>
                <a:lnTo>
                  <a:pt x="46018" y="2875"/>
                </a:lnTo>
                <a:lnTo>
                  <a:pt x="54433" y="9417"/>
                </a:lnTo>
                <a:lnTo>
                  <a:pt x="59749" y="18570"/>
                </a:lnTo>
                <a:lnTo>
                  <a:pt x="61876" y="29237"/>
                </a:lnTo>
                <a:lnTo>
                  <a:pt x="60725" y="40320"/>
                </a:lnTo>
                <a:lnTo>
                  <a:pt x="56205" y="50723"/>
                </a:lnTo>
                <a:lnTo>
                  <a:pt x="48226" y="59350"/>
                </a:lnTo>
                <a:lnTo>
                  <a:pt x="36699" y="65103"/>
                </a:lnTo>
                <a:lnTo>
                  <a:pt x="21532" y="66887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63" name="object 63"/>
          <p:cNvSpPr/>
          <p:nvPr/>
        </p:nvSpPr>
        <p:spPr>
          <a:xfrm>
            <a:off x="429991" y="526806"/>
            <a:ext cx="48903" cy="48133"/>
          </a:xfrm>
          <a:custGeom>
            <a:avLst/>
            <a:gdLst/>
            <a:ahLst/>
            <a:cxnLst/>
            <a:rect l="l" t="t" r="r" b="b"/>
            <a:pathLst>
              <a:path w="80645" h="79375">
                <a:moveTo>
                  <a:pt x="30054" y="79065"/>
                </a:moveTo>
                <a:lnTo>
                  <a:pt x="19425" y="73825"/>
                </a:lnTo>
                <a:lnTo>
                  <a:pt x="7772" y="63418"/>
                </a:lnTo>
                <a:lnTo>
                  <a:pt x="1932" y="52663"/>
                </a:lnTo>
                <a:lnTo>
                  <a:pt x="0" y="38999"/>
                </a:lnTo>
                <a:lnTo>
                  <a:pt x="1906" y="29788"/>
                </a:lnTo>
                <a:lnTo>
                  <a:pt x="7971" y="18511"/>
                </a:lnTo>
                <a:lnTo>
                  <a:pt x="19691" y="5534"/>
                </a:lnTo>
                <a:lnTo>
                  <a:pt x="30621" y="1208"/>
                </a:lnTo>
                <a:lnTo>
                  <a:pt x="46303" y="0"/>
                </a:lnTo>
                <a:lnTo>
                  <a:pt x="58301" y="3804"/>
                </a:lnTo>
                <a:lnTo>
                  <a:pt x="68591" y="11742"/>
                </a:lnTo>
                <a:lnTo>
                  <a:pt x="74835" y="19417"/>
                </a:lnTo>
                <a:lnTo>
                  <a:pt x="79062" y="30336"/>
                </a:lnTo>
                <a:lnTo>
                  <a:pt x="80064" y="46003"/>
                </a:lnTo>
                <a:lnTo>
                  <a:pt x="75782" y="57882"/>
                </a:lnTo>
                <a:lnTo>
                  <a:pt x="66985" y="69796"/>
                </a:lnTo>
                <a:lnTo>
                  <a:pt x="58681" y="75593"/>
                </a:lnTo>
                <a:lnTo>
                  <a:pt x="47235" y="78760"/>
                </a:lnTo>
                <a:lnTo>
                  <a:pt x="30054" y="79065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64" name="object 64"/>
          <p:cNvSpPr/>
          <p:nvPr/>
        </p:nvSpPr>
        <p:spPr>
          <a:xfrm>
            <a:off x="47746" y="891253"/>
            <a:ext cx="39662" cy="40817"/>
          </a:xfrm>
          <a:custGeom>
            <a:avLst/>
            <a:gdLst/>
            <a:ahLst/>
            <a:cxnLst/>
            <a:rect l="l" t="t" r="r" b="b"/>
            <a:pathLst>
              <a:path w="65405" h="67309">
                <a:moveTo>
                  <a:pt x="21594" y="66887"/>
                </a:moveTo>
                <a:lnTo>
                  <a:pt x="11077" y="60958"/>
                </a:lnTo>
                <a:lnTo>
                  <a:pt x="3972" y="51947"/>
                </a:lnTo>
                <a:lnTo>
                  <a:pt x="280" y="41048"/>
                </a:lnTo>
                <a:lnTo>
                  <a:pt x="0" y="29453"/>
                </a:lnTo>
                <a:lnTo>
                  <a:pt x="3131" y="18358"/>
                </a:lnTo>
                <a:lnTo>
                  <a:pt x="9675" y="8954"/>
                </a:lnTo>
                <a:lnTo>
                  <a:pt x="19631" y="2437"/>
                </a:lnTo>
                <a:lnTo>
                  <a:pt x="32999" y="0"/>
                </a:lnTo>
                <a:lnTo>
                  <a:pt x="41245" y="865"/>
                </a:lnTo>
                <a:lnTo>
                  <a:pt x="51742" y="5270"/>
                </a:lnTo>
                <a:lnTo>
                  <a:pt x="59248" y="12580"/>
                </a:lnTo>
                <a:lnTo>
                  <a:pt x="63685" y="21863"/>
                </a:lnTo>
                <a:lnTo>
                  <a:pt x="64978" y="32189"/>
                </a:lnTo>
                <a:lnTo>
                  <a:pt x="63049" y="42628"/>
                </a:lnTo>
                <a:lnTo>
                  <a:pt x="57822" y="52248"/>
                </a:lnTo>
                <a:lnTo>
                  <a:pt x="49222" y="60118"/>
                </a:lnTo>
                <a:lnTo>
                  <a:pt x="37171" y="65308"/>
                </a:lnTo>
                <a:lnTo>
                  <a:pt x="21594" y="66887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65" name="object 65"/>
          <p:cNvSpPr/>
          <p:nvPr/>
        </p:nvSpPr>
        <p:spPr>
          <a:xfrm>
            <a:off x="3430592" y="1126208"/>
            <a:ext cx="28880" cy="29265"/>
          </a:xfrm>
          <a:custGeom>
            <a:avLst/>
            <a:gdLst/>
            <a:ahLst/>
            <a:cxnLst/>
            <a:rect l="l" t="t" r="r" b="b"/>
            <a:pathLst>
              <a:path w="47625" h="48260">
                <a:moveTo>
                  <a:pt x="19019" y="47993"/>
                </a:moveTo>
                <a:lnTo>
                  <a:pt x="7883" y="42759"/>
                </a:lnTo>
                <a:lnTo>
                  <a:pt x="1544" y="33402"/>
                </a:lnTo>
                <a:lnTo>
                  <a:pt x="0" y="22183"/>
                </a:lnTo>
                <a:lnTo>
                  <a:pt x="3251" y="11368"/>
                </a:lnTo>
                <a:lnTo>
                  <a:pt x="11298" y="3219"/>
                </a:lnTo>
                <a:lnTo>
                  <a:pt x="24140" y="0"/>
                </a:lnTo>
                <a:lnTo>
                  <a:pt x="33223" y="1484"/>
                </a:lnTo>
                <a:lnTo>
                  <a:pt x="42411" y="7780"/>
                </a:lnTo>
                <a:lnTo>
                  <a:pt x="47112" y="17243"/>
                </a:lnTo>
                <a:lnTo>
                  <a:pt x="47226" y="27935"/>
                </a:lnTo>
                <a:lnTo>
                  <a:pt x="42650" y="37917"/>
                </a:lnTo>
                <a:lnTo>
                  <a:pt x="33281" y="45249"/>
                </a:lnTo>
                <a:lnTo>
                  <a:pt x="19019" y="47993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66" name="object 66"/>
          <p:cNvSpPr/>
          <p:nvPr/>
        </p:nvSpPr>
        <p:spPr>
          <a:xfrm>
            <a:off x="3267475" y="1483535"/>
            <a:ext cx="30805" cy="31960"/>
          </a:xfrm>
          <a:custGeom>
            <a:avLst/>
            <a:gdLst/>
            <a:ahLst/>
            <a:cxnLst/>
            <a:rect l="l" t="t" r="r" b="b"/>
            <a:pathLst>
              <a:path w="50800" h="52705">
                <a:moveTo>
                  <a:pt x="25894" y="52458"/>
                </a:moveTo>
                <a:lnTo>
                  <a:pt x="12885" y="49293"/>
                </a:lnTo>
                <a:lnTo>
                  <a:pt x="4254" y="41698"/>
                </a:lnTo>
                <a:lnTo>
                  <a:pt x="0" y="31466"/>
                </a:lnTo>
                <a:lnTo>
                  <a:pt x="122" y="20387"/>
                </a:lnTo>
                <a:lnTo>
                  <a:pt x="4623" y="10256"/>
                </a:lnTo>
                <a:lnTo>
                  <a:pt x="13500" y="2862"/>
                </a:lnTo>
                <a:lnTo>
                  <a:pt x="26755" y="0"/>
                </a:lnTo>
                <a:lnTo>
                  <a:pt x="34812" y="1239"/>
                </a:lnTo>
                <a:lnTo>
                  <a:pt x="44559" y="7787"/>
                </a:lnTo>
                <a:lnTo>
                  <a:pt x="49838" y="18044"/>
                </a:lnTo>
                <a:lnTo>
                  <a:pt x="50628" y="29825"/>
                </a:lnTo>
                <a:lnTo>
                  <a:pt x="46913" y="40945"/>
                </a:lnTo>
                <a:lnTo>
                  <a:pt x="38674" y="49218"/>
                </a:lnTo>
                <a:lnTo>
                  <a:pt x="25894" y="52458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67" name="object 67"/>
          <p:cNvSpPr/>
          <p:nvPr/>
        </p:nvSpPr>
        <p:spPr>
          <a:xfrm>
            <a:off x="720006" y="2628939"/>
            <a:ext cx="36581" cy="39276"/>
          </a:xfrm>
          <a:custGeom>
            <a:avLst/>
            <a:gdLst/>
            <a:ahLst/>
            <a:cxnLst/>
            <a:rect l="l" t="t" r="r" b="b"/>
            <a:pathLst>
              <a:path w="60325" h="64770">
                <a:moveTo>
                  <a:pt x="28220" y="64519"/>
                </a:moveTo>
                <a:lnTo>
                  <a:pt x="15682" y="61133"/>
                </a:lnTo>
                <a:lnTo>
                  <a:pt x="6800" y="53536"/>
                </a:lnTo>
                <a:lnTo>
                  <a:pt x="1572" y="43165"/>
                </a:lnTo>
                <a:lnTo>
                  <a:pt x="0" y="31457"/>
                </a:lnTo>
                <a:lnTo>
                  <a:pt x="2082" y="19850"/>
                </a:lnTo>
                <a:lnTo>
                  <a:pt x="7820" y="9780"/>
                </a:lnTo>
                <a:lnTo>
                  <a:pt x="17213" y="2684"/>
                </a:lnTo>
                <a:lnTo>
                  <a:pt x="30261" y="0"/>
                </a:lnTo>
                <a:lnTo>
                  <a:pt x="33991" y="180"/>
                </a:lnTo>
                <a:lnTo>
                  <a:pt x="45931" y="3824"/>
                </a:lnTo>
                <a:lnTo>
                  <a:pt x="54297" y="11216"/>
                </a:lnTo>
                <a:lnTo>
                  <a:pt x="59067" y="21110"/>
                </a:lnTo>
                <a:lnTo>
                  <a:pt x="60220" y="32260"/>
                </a:lnTo>
                <a:lnTo>
                  <a:pt x="57733" y="43422"/>
                </a:lnTo>
                <a:lnTo>
                  <a:pt x="51586" y="53349"/>
                </a:lnTo>
                <a:lnTo>
                  <a:pt x="41755" y="60797"/>
                </a:lnTo>
                <a:lnTo>
                  <a:pt x="28220" y="64519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68" name="object 68"/>
          <p:cNvSpPr/>
          <p:nvPr/>
        </p:nvSpPr>
        <p:spPr>
          <a:xfrm>
            <a:off x="554703" y="2956568"/>
            <a:ext cx="31960" cy="29265"/>
          </a:xfrm>
          <a:custGeom>
            <a:avLst/>
            <a:gdLst/>
            <a:ahLst/>
            <a:cxnLst/>
            <a:rect l="l" t="t" r="r" b="b"/>
            <a:pathLst>
              <a:path w="52705" h="48260">
                <a:moveTo>
                  <a:pt x="18875" y="48217"/>
                </a:moveTo>
                <a:lnTo>
                  <a:pt x="9180" y="43063"/>
                </a:lnTo>
                <a:lnTo>
                  <a:pt x="2275" y="34366"/>
                </a:lnTo>
                <a:lnTo>
                  <a:pt x="0" y="23702"/>
                </a:lnTo>
                <a:lnTo>
                  <a:pt x="4194" y="12649"/>
                </a:lnTo>
                <a:lnTo>
                  <a:pt x="8230" y="8613"/>
                </a:lnTo>
                <a:lnTo>
                  <a:pt x="16990" y="2293"/>
                </a:lnTo>
                <a:lnTo>
                  <a:pt x="27750" y="0"/>
                </a:lnTo>
                <a:lnTo>
                  <a:pt x="38560" y="3313"/>
                </a:lnTo>
                <a:lnTo>
                  <a:pt x="48590" y="12649"/>
                </a:lnTo>
                <a:lnTo>
                  <a:pt x="49596" y="13761"/>
                </a:lnTo>
                <a:lnTo>
                  <a:pt x="52684" y="22182"/>
                </a:lnTo>
                <a:lnTo>
                  <a:pt x="50335" y="31464"/>
                </a:lnTo>
                <a:lnTo>
                  <a:pt x="43370" y="39981"/>
                </a:lnTo>
                <a:lnTo>
                  <a:pt x="32610" y="46107"/>
                </a:lnTo>
                <a:lnTo>
                  <a:pt x="18875" y="48217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69" name="object 69"/>
          <p:cNvSpPr/>
          <p:nvPr/>
        </p:nvSpPr>
        <p:spPr>
          <a:xfrm>
            <a:off x="308221" y="3204088"/>
            <a:ext cx="18483" cy="19638"/>
          </a:xfrm>
          <a:custGeom>
            <a:avLst/>
            <a:gdLst/>
            <a:ahLst/>
            <a:cxnLst/>
            <a:rect l="l" t="t" r="r" b="b"/>
            <a:pathLst>
              <a:path w="30479" h="32385">
                <a:moveTo>
                  <a:pt x="14110" y="32259"/>
                </a:moveTo>
                <a:lnTo>
                  <a:pt x="3400" y="26767"/>
                </a:lnTo>
                <a:lnTo>
                  <a:pt x="0" y="15728"/>
                </a:lnTo>
                <a:lnTo>
                  <a:pt x="3910" y="4890"/>
                </a:lnTo>
                <a:lnTo>
                  <a:pt x="15130" y="0"/>
                </a:lnTo>
                <a:lnTo>
                  <a:pt x="17031" y="99"/>
                </a:lnTo>
                <a:lnTo>
                  <a:pt x="27161" y="5956"/>
                </a:lnTo>
                <a:lnTo>
                  <a:pt x="30109" y="16925"/>
                </a:lnTo>
                <a:lnTo>
                  <a:pt x="25788" y="27521"/>
                </a:lnTo>
                <a:lnTo>
                  <a:pt x="14110" y="32259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70" name="object 70"/>
          <p:cNvSpPr/>
          <p:nvPr/>
        </p:nvSpPr>
        <p:spPr>
          <a:xfrm>
            <a:off x="363375" y="3392542"/>
            <a:ext cx="8856" cy="9627"/>
          </a:xfrm>
          <a:custGeom>
            <a:avLst/>
            <a:gdLst/>
            <a:ahLst/>
            <a:cxnLst/>
            <a:rect l="l" t="t" r="r" b="b"/>
            <a:pathLst>
              <a:path w="14604" h="15875">
                <a:moveTo>
                  <a:pt x="4899" y="15425"/>
                </a:moveTo>
                <a:lnTo>
                  <a:pt x="0" y="6539"/>
                </a:lnTo>
                <a:lnTo>
                  <a:pt x="8934" y="0"/>
                </a:lnTo>
                <a:lnTo>
                  <a:pt x="9731" y="54"/>
                </a:lnTo>
                <a:lnTo>
                  <a:pt x="14423" y="8385"/>
                </a:lnTo>
                <a:lnTo>
                  <a:pt x="4899" y="15425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71" name="object 71"/>
          <p:cNvSpPr/>
          <p:nvPr/>
        </p:nvSpPr>
        <p:spPr>
          <a:xfrm>
            <a:off x="626395" y="3147797"/>
            <a:ext cx="15787" cy="15018"/>
          </a:xfrm>
          <a:custGeom>
            <a:avLst/>
            <a:gdLst/>
            <a:ahLst/>
            <a:cxnLst/>
            <a:rect l="l" t="t" r="r" b="b"/>
            <a:pathLst>
              <a:path w="26034" h="24764">
                <a:moveTo>
                  <a:pt x="4509" y="24556"/>
                </a:moveTo>
                <a:lnTo>
                  <a:pt x="0" y="14785"/>
                </a:lnTo>
                <a:lnTo>
                  <a:pt x="3537" y="4664"/>
                </a:lnTo>
                <a:lnTo>
                  <a:pt x="15120" y="0"/>
                </a:lnTo>
                <a:lnTo>
                  <a:pt x="17430" y="206"/>
                </a:lnTo>
                <a:lnTo>
                  <a:pt x="24792" y="5581"/>
                </a:lnTo>
                <a:lnTo>
                  <a:pt x="25661" y="14654"/>
                </a:lnTo>
                <a:lnTo>
                  <a:pt x="19183" y="22591"/>
                </a:lnTo>
                <a:lnTo>
                  <a:pt x="4509" y="24556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72" name="object 72"/>
          <p:cNvSpPr/>
          <p:nvPr/>
        </p:nvSpPr>
        <p:spPr>
          <a:xfrm>
            <a:off x="3565769" y="3700920"/>
            <a:ext cx="18483" cy="19638"/>
          </a:xfrm>
          <a:custGeom>
            <a:avLst/>
            <a:gdLst/>
            <a:ahLst/>
            <a:cxnLst/>
            <a:rect l="l" t="t" r="r" b="b"/>
            <a:pathLst>
              <a:path w="30479" h="32385">
                <a:moveTo>
                  <a:pt x="14110" y="32260"/>
                </a:moveTo>
                <a:lnTo>
                  <a:pt x="3400" y="26768"/>
                </a:lnTo>
                <a:lnTo>
                  <a:pt x="0" y="15728"/>
                </a:lnTo>
                <a:lnTo>
                  <a:pt x="3910" y="4890"/>
                </a:lnTo>
                <a:lnTo>
                  <a:pt x="15130" y="0"/>
                </a:lnTo>
                <a:lnTo>
                  <a:pt x="17031" y="99"/>
                </a:lnTo>
                <a:lnTo>
                  <a:pt x="27161" y="5956"/>
                </a:lnTo>
                <a:lnTo>
                  <a:pt x="30109" y="16926"/>
                </a:lnTo>
                <a:lnTo>
                  <a:pt x="25787" y="27522"/>
                </a:lnTo>
                <a:lnTo>
                  <a:pt x="14110" y="32260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73" name="object 73"/>
          <p:cNvSpPr/>
          <p:nvPr/>
        </p:nvSpPr>
        <p:spPr>
          <a:xfrm>
            <a:off x="3715063" y="3480650"/>
            <a:ext cx="18483" cy="19638"/>
          </a:xfrm>
          <a:custGeom>
            <a:avLst/>
            <a:gdLst/>
            <a:ahLst/>
            <a:cxnLst/>
            <a:rect l="l" t="t" r="r" b="b"/>
            <a:pathLst>
              <a:path w="30479" h="32385">
                <a:moveTo>
                  <a:pt x="14110" y="32260"/>
                </a:moveTo>
                <a:lnTo>
                  <a:pt x="3400" y="26768"/>
                </a:lnTo>
                <a:lnTo>
                  <a:pt x="0" y="15728"/>
                </a:lnTo>
                <a:lnTo>
                  <a:pt x="3910" y="4890"/>
                </a:lnTo>
                <a:lnTo>
                  <a:pt x="15130" y="0"/>
                </a:lnTo>
                <a:lnTo>
                  <a:pt x="17031" y="99"/>
                </a:lnTo>
                <a:lnTo>
                  <a:pt x="27161" y="5956"/>
                </a:lnTo>
                <a:lnTo>
                  <a:pt x="30109" y="16926"/>
                </a:lnTo>
                <a:lnTo>
                  <a:pt x="25787" y="27522"/>
                </a:lnTo>
                <a:lnTo>
                  <a:pt x="14110" y="32260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74" name="object 74"/>
          <p:cNvSpPr/>
          <p:nvPr/>
        </p:nvSpPr>
        <p:spPr>
          <a:xfrm>
            <a:off x="4207894" y="4207541"/>
            <a:ext cx="19253" cy="20793"/>
          </a:xfrm>
          <a:custGeom>
            <a:avLst/>
            <a:gdLst/>
            <a:ahLst/>
            <a:cxnLst/>
            <a:rect l="l" t="t" r="r" b="b"/>
            <a:pathLst>
              <a:path w="31750" h="34290">
                <a:moveTo>
                  <a:pt x="7884" y="33805"/>
                </a:moveTo>
                <a:lnTo>
                  <a:pt x="745" y="25051"/>
                </a:lnTo>
                <a:lnTo>
                  <a:pt x="0" y="13816"/>
                </a:lnTo>
                <a:lnTo>
                  <a:pt x="5648" y="4124"/>
                </a:lnTo>
                <a:lnTo>
                  <a:pt x="17691" y="0"/>
                </a:lnTo>
                <a:lnTo>
                  <a:pt x="27275" y="3734"/>
                </a:lnTo>
                <a:lnTo>
                  <a:pt x="31589" y="12598"/>
                </a:lnTo>
                <a:lnTo>
                  <a:pt x="30110" y="22977"/>
                </a:lnTo>
                <a:lnTo>
                  <a:pt x="22366" y="31251"/>
                </a:lnTo>
                <a:lnTo>
                  <a:pt x="7884" y="33805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75" name="object 75"/>
          <p:cNvSpPr/>
          <p:nvPr/>
        </p:nvSpPr>
        <p:spPr>
          <a:xfrm>
            <a:off x="3260864" y="5047013"/>
            <a:ext cx="21179" cy="22334"/>
          </a:xfrm>
          <a:custGeom>
            <a:avLst/>
            <a:gdLst/>
            <a:ahLst/>
            <a:cxnLst/>
            <a:rect l="l" t="t" r="r" b="b"/>
            <a:pathLst>
              <a:path w="34925" h="36829">
                <a:moveTo>
                  <a:pt x="6107" y="36383"/>
                </a:moveTo>
                <a:lnTo>
                  <a:pt x="105" y="26404"/>
                </a:lnTo>
                <a:lnTo>
                  <a:pt x="0" y="14374"/>
                </a:lnTo>
                <a:lnTo>
                  <a:pt x="5790" y="4253"/>
                </a:lnTo>
                <a:lnTo>
                  <a:pt x="17477" y="0"/>
                </a:lnTo>
                <a:lnTo>
                  <a:pt x="23588" y="881"/>
                </a:lnTo>
                <a:lnTo>
                  <a:pt x="31704" y="6701"/>
                </a:lnTo>
                <a:lnTo>
                  <a:pt x="34421" y="15761"/>
                </a:lnTo>
                <a:lnTo>
                  <a:pt x="31332" y="25463"/>
                </a:lnTo>
                <a:lnTo>
                  <a:pt x="22029" y="33204"/>
                </a:lnTo>
                <a:lnTo>
                  <a:pt x="6107" y="36383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76" name="object 76"/>
          <p:cNvSpPr/>
          <p:nvPr/>
        </p:nvSpPr>
        <p:spPr>
          <a:xfrm>
            <a:off x="3558349" y="4635843"/>
            <a:ext cx="21564" cy="20023"/>
          </a:xfrm>
          <a:custGeom>
            <a:avLst/>
            <a:gdLst/>
            <a:ahLst/>
            <a:cxnLst/>
            <a:rect l="l" t="t" r="r" b="b"/>
            <a:pathLst>
              <a:path w="35560" h="33020">
                <a:moveTo>
                  <a:pt x="10901" y="32507"/>
                </a:moveTo>
                <a:lnTo>
                  <a:pt x="2947" y="24920"/>
                </a:lnTo>
                <a:lnTo>
                  <a:pt x="0" y="9604"/>
                </a:lnTo>
                <a:lnTo>
                  <a:pt x="6890" y="489"/>
                </a:lnTo>
                <a:lnTo>
                  <a:pt x="19296" y="0"/>
                </a:lnTo>
                <a:lnTo>
                  <a:pt x="27367" y="0"/>
                </a:lnTo>
                <a:lnTo>
                  <a:pt x="27367" y="4035"/>
                </a:lnTo>
                <a:lnTo>
                  <a:pt x="35440" y="12107"/>
                </a:lnTo>
                <a:lnTo>
                  <a:pt x="35440" y="20180"/>
                </a:lnTo>
                <a:lnTo>
                  <a:pt x="31404" y="24215"/>
                </a:lnTo>
                <a:lnTo>
                  <a:pt x="31404" y="28251"/>
                </a:lnTo>
                <a:lnTo>
                  <a:pt x="27367" y="32287"/>
                </a:lnTo>
                <a:lnTo>
                  <a:pt x="19296" y="32287"/>
                </a:lnTo>
                <a:lnTo>
                  <a:pt x="10901" y="32507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77" name="object 77"/>
          <p:cNvSpPr/>
          <p:nvPr/>
        </p:nvSpPr>
        <p:spPr>
          <a:xfrm>
            <a:off x="3635192" y="4875692"/>
            <a:ext cx="21179" cy="20793"/>
          </a:xfrm>
          <a:custGeom>
            <a:avLst/>
            <a:gdLst/>
            <a:ahLst/>
            <a:cxnLst/>
            <a:rect l="l" t="t" r="r" b="b"/>
            <a:pathLst>
              <a:path w="34925" h="34290">
                <a:moveTo>
                  <a:pt x="7883" y="33806"/>
                </a:moveTo>
                <a:lnTo>
                  <a:pt x="744" y="25051"/>
                </a:lnTo>
                <a:lnTo>
                  <a:pt x="0" y="13816"/>
                </a:lnTo>
                <a:lnTo>
                  <a:pt x="5648" y="4124"/>
                </a:lnTo>
                <a:lnTo>
                  <a:pt x="17691" y="0"/>
                </a:lnTo>
                <a:lnTo>
                  <a:pt x="23806" y="880"/>
                </a:lnTo>
                <a:lnTo>
                  <a:pt x="31951" y="6649"/>
                </a:lnTo>
                <a:lnTo>
                  <a:pt x="34783" y="15518"/>
                </a:lnTo>
                <a:lnTo>
                  <a:pt x="31949" y="24797"/>
                </a:lnTo>
                <a:lnTo>
                  <a:pt x="23100" y="31790"/>
                </a:lnTo>
                <a:lnTo>
                  <a:pt x="7883" y="33806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78" name="object 78"/>
          <p:cNvSpPr/>
          <p:nvPr/>
        </p:nvSpPr>
        <p:spPr>
          <a:xfrm>
            <a:off x="3008646" y="4116985"/>
            <a:ext cx="21179" cy="20793"/>
          </a:xfrm>
          <a:custGeom>
            <a:avLst/>
            <a:gdLst/>
            <a:ahLst/>
            <a:cxnLst/>
            <a:rect l="l" t="t" r="r" b="b"/>
            <a:pathLst>
              <a:path w="34925" h="34290">
                <a:moveTo>
                  <a:pt x="7884" y="33806"/>
                </a:moveTo>
                <a:lnTo>
                  <a:pt x="745" y="25052"/>
                </a:lnTo>
                <a:lnTo>
                  <a:pt x="0" y="13817"/>
                </a:lnTo>
                <a:lnTo>
                  <a:pt x="5648" y="4124"/>
                </a:lnTo>
                <a:lnTo>
                  <a:pt x="17691" y="0"/>
                </a:lnTo>
                <a:lnTo>
                  <a:pt x="23806" y="880"/>
                </a:lnTo>
                <a:lnTo>
                  <a:pt x="31951" y="6649"/>
                </a:lnTo>
                <a:lnTo>
                  <a:pt x="34783" y="15519"/>
                </a:lnTo>
                <a:lnTo>
                  <a:pt x="31950" y="24797"/>
                </a:lnTo>
                <a:lnTo>
                  <a:pt x="23100" y="31790"/>
                </a:lnTo>
                <a:lnTo>
                  <a:pt x="7884" y="33806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79" name="object 79"/>
          <p:cNvSpPr/>
          <p:nvPr/>
        </p:nvSpPr>
        <p:spPr>
          <a:xfrm>
            <a:off x="3034059" y="3311776"/>
            <a:ext cx="22719" cy="22719"/>
          </a:xfrm>
          <a:custGeom>
            <a:avLst/>
            <a:gdLst/>
            <a:ahLst/>
            <a:cxnLst/>
            <a:rect l="l" t="t" r="r" b="b"/>
            <a:pathLst>
              <a:path w="37464" h="37464">
                <a:moveTo>
                  <a:pt x="17830" y="37134"/>
                </a:moveTo>
                <a:lnTo>
                  <a:pt x="8072" y="32288"/>
                </a:lnTo>
                <a:lnTo>
                  <a:pt x="4035" y="28251"/>
                </a:lnTo>
                <a:lnTo>
                  <a:pt x="0" y="20180"/>
                </a:lnTo>
                <a:lnTo>
                  <a:pt x="8072" y="4036"/>
                </a:lnTo>
                <a:lnTo>
                  <a:pt x="12108" y="0"/>
                </a:lnTo>
                <a:lnTo>
                  <a:pt x="28252" y="0"/>
                </a:lnTo>
                <a:lnTo>
                  <a:pt x="36324" y="8071"/>
                </a:lnTo>
                <a:lnTo>
                  <a:pt x="36324" y="12108"/>
                </a:lnTo>
                <a:lnTo>
                  <a:pt x="37334" y="14646"/>
                </a:lnTo>
                <a:lnTo>
                  <a:pt x="36724" y="25595"/>
                </a:lnTo>
                <a:lnTo>
                  <a:pt x="30746" y="36982"/>
                </a:lnTo>
                <a:lnTo>
                  <a:pt x="17830" y="37134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80" name="object 80"/>
          <p:cNvSpPr/>
          <p:nvPr/>
        </p:nvSpPr>
        <p:spPr>
          <a:xfrm>
            <a:off x="3158879" y="3128218"/>
            <a:ext cx="22334" cy="22334"/>
          </a:xfrm>
          <a:custGeom>
            <a:avLst/>
            <a:gdLst/>
            <a:ahLst/>
            <a:cxnLst/>
            <a:rect l="l" t="t" r="r" b="b"/>
            <a:pathLst>
              <a:path w="36829" h="36829">
                <a:moveTo>
                  <a:pt x="24216" y="36323"/>
                </a:moveTo>
                <a:lnTo>
                  <a:pt x="16144" y="36323"/>
                </a:lnTo>
                <a:lnTo>
                  <a:pt x="12108" y="32288"/>
                </a:lnTo>
                <a:lnTo>
                  <a:pt x="12108" y="28251"/>
                </a:lnTo>
                <a:lnTo>
                  <a:pt x="8072" y="28251"/>
                </a:lnTo>
                <a:lnTo>
                  <a:pt x="0" y="24216"/>
                </a:lnTo>
                <a:lnTo>
                  <a:pt x="0" y="12108"/>
                </a:lnTo>
                <a:lnTo>
                  <a:pt x="8072" y="4036"/>
                </a:lnTo>
                <a:lnTo>
                  <a:pt x="16144" y="0"/>
                </a:lnTo>
                <a:lnTo>
                  <a:pt x="28252" y="0"/>
                </a:lnTo>
                <a:lnTo>
                  <a:pt x="32288" y="8071"/>
                </a:lnTo>
                <a:lnTo>
                  <a:pt x="36324" y="12108"/>
                </a:lnTo>
                <a:lnTo>
                  <a:pt x="36324" y="24216"/>
                </a:lnTo>
                <a:lnTo>
                  <a:pt x="32288" y="28251"/>
                </a:lnTo>
                <a:lnTo>
                  <a:pt x="32288" y="32288"/>
                </a:lnTo>
                <a:lnTo>
                  <a:pt x="28252" y="32288"/>
                </a:lnTo>
                <a:lnTo>
                  <a:pt x="24216" y="36323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81" name="object 81"/>
          <p:cNvSpPr/>
          <p:nvPr/>
        </p:nvSpPr>
        <p:spPr>
          <a:xfrm>
            <a:off x="4130024" y="2817393"/>
            <a:ext cx="23489" cy="24259"/>
          </a:xfrm>
          <a:custGeom>
            <a:avLst/>
            <a:gdLst/>
            <a:ahLst/>
            <a:cxnLst/>
            <a:rect l="l" t="t" r="r" b="b"/>
            <a:pathLst>
              <a:path w="38734" h="40004">
                <a:moveTo>
                  <a:pt x="14359" y="39524"/>
                </a:moveTo>
                <a:lnTo>
                  <a:pt x="4344" y="33197"/>
                </a:lnTo>
                <a:lnTo>
                  <a:pt x="0" y="23117"/>
                </a:lnTo>
                <a:lnTo>
                  <a:pt x="1325" y="12249"/>
                </a:lnTo>
                <a:lnTo>
                  <a:pt x="8322" y="3556"/>
                </a:lnTo>
                <a:lnTo>
                  <a:pt x="20988" y="0"/>
                </a:lnTo>
                <a:lnTo>
                  <a:pt x="29746" y="2371"/>
                </a:lnTo>
                <a:lnTo>
                  <a:pt x="36392" y="10145"/>
                </a:lnTo>
                <a:lnTo>
                  <a:pt x="38379" y="20601"/>
                </a:lnTo>
                <a:lnTo>
                  <a:pt x="35504" y="30886"/>
                </a:lnTo>
                <a:lnTo>
                  <a:pt x="27564" y="38145"/>
                </a:lnTo>
                <a:lnTo>
                  <a:pt x="14359" y="39524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82" name="object 82"/>
          <p:cNvSpPr/>
          <p:nvPr/>
        </p:nvSpPr>
        <p:spPr>
          <a:xfrm>
            <a:off x="4136918" y="2912842"/>
            <a:ext cx="19253" cy="20793"/>
          </a:xfrm>
          <a:custGeom>
            <a:avLst/>
            <a:gdLst/>
            <a:ahLst/>
            <a:cxnLst/>
            <a:rect l="l" t="t" r="r" b="b"/>
            <a:pathLst>
              <a:path w="31750" h="34289">
                <a:moveTo>
                  <a:pt x="7884" y="33805"/>
                </a:moveTo>
                <a:lnTo>
                  <a:pt x="745" y="25051"/>
                </a:lnTo>
                <a:lnTo>
                  <a:pt x="0" y="13816"/>
                </a:lnTo>
                <a:lnTo>
                  <a:pt x="5648" y="4124"/>
                </a:lnTo>
                <a:lnTo>
                  <a:pt x="17691" y="0"/>
                </a:lnTo>
                <a:lnTo>
                  <a:pt x="25799" y="2228"/>
                </a:lnTo>
                <a:lnTo>
                  <a:pt x="31309" y="10075"/>
                </a:lnTo>
                <a:lnTo>
                  <a:pt x="30523" y="20288"/>
                </a:lnTo>
                <a:lnTo>
                  <a:pt x="22896" y="29365"/>
                </a:lnTo>
                <a:lnTo>
                  <a:pt x="7884" y="33805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83" name="object 83"/>
          <p:cNvSpPr/>
          <p:nvPr/>
        </p:nvSpPr>
        <p:spPr>
          <a:xfrm>
            <a:off x="2377540" y="1517800"/>
            <a:ext cx="26955" cy="27725"/>
          </a:xfrm>
          <a:custGeom>
            <a:avLst/>
            <a:gdLst/>
            <a:ahLst/>
            <a:cxnLst/>
            <a:rect l="l" t="t" r="r" b="b"/>
            <a:pathLst>
              <a:path w="44450" h="45719">
                <a:moveTo>
                  <a:pt x="10564" y="45609"/>
                </a:moveTo>
                <a:lnTo>
                  <a:pt x="2814" y="36892"/>
                </a:lnTo>
                <a:lnTo>
                  <a:pt x="0" y="25084"/>
                </a:lnTo>
                <a:lnTo>
                  <a:pt x="2122" y="13074"/>
                </a:lnTo>
                <a:lnTo>
                  <a:pt x="9181" y="3749"/>
                </a:lnTo>
                <a:lnTo>
                  <a:pt x="21176" y="0"/>
                </a:lnTo>
                <a:lnTo>
                  <a:pt x="32357" y="2165"/>
                </a:lnTo>
                <a:lnTo>
                  <a:pt x="40388" y="8407"/>
                </a:lnTo>
                <a:lnTo>
                  <a:pt x="44009" y="17159"/>
                </a:lnTo>
                <a:lnTo>
                  <a:pt x="43029" y="26837"/>
                </a:lnTo>
                <a:lnTo>
                  <a:pt x="37256" y="35861"/>
                </a:lnTo>
                <a:lnTo>
                  <a:pt x="26499" y="42645"/>
                </a:lnTo>
                <a:lnTo>
                  <a:pt x="10564" y="45609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84" name="object 84"/>
          <p:cNvSpPr/>
          <p:nvPr/>
        </p:nvSpPr>
        <p:spPr>
          <a:xfrm>
            <a:off x="2388549" y="1615697"/>
            <a:ext cx="18483" cy="19638"/>
          </a:xfrm>
          <a:custGeom>
            <a:avLst/>
            <a:gdLst/>
            <a:ahLst/>
            <a:cxnLst/>
            <a:rect l="l" t="t" r="r" b="b"/>
            <a:pathLst>
              <a:path w="30479" h="32385">
                <a:moveTo>
                  <a:pt x="14110" y="32260"/>
                </a:moveTo>
                <a:lnTo>
                  <a:pt x="3400" y="26768"/>
                </a:lnTo>
                <a:lnTo>
                  <a:pt x="0" y="15728"/>
                </a:lnTo>
                <a:lnTo>
                  <a:pt x="3910" y="4890"/>
                </a:lnTo>
                <a:lnTo>
                  <a:pt x="15130" y="0"/>
                </a:lnTo>
                <a:lnTo>
                  <a:pt x="17031" y="99"/>
                </a:lnTo>
                <a:lnTo>
                  <a:pt x="27161" y="5956"/>
                </a:lnTo>
                <a:lnTo>
                  <a:pt x="30109" y="16926"/>
                </a:lnTo>
                <a:lnTo>
                  <a:pt x="25787" y="27522"/>
                </a:lnTo>
                <a:lnTo>
                  <a:pt x="14110" y="32260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85" name="object 85"/>
          <p:cNvSpPr/>
          <p:nvPr/>
        </p:nvSpPr>
        <p:spPr>
          <a:xfrm>
            <a:off x="2469315" y="1564301"/>
            <a:ext cx="18483" cy="19638"/>
          </a:xfrm>
          <a:custGeom>
            <a:avLst/>
            <a:gdLst/>
            <a:ahLst/>
            <a:cxnLst/>
            <a:rect l="l" t="t" r="r" b="b"/>
            <a:pathLst>
              <a:path w="30479" h="32385">
                <a:moveTo>
                  <a:pt x="14110" y="32260"/>
                </a:moveTo>
                <a:lnTo>
                  <a:pt x="3400" y="26768"/>
                </a:lnTo>
                <a:lnTo>
                  <a:pt x="0" y="15728"/>
                </a:lnTo>
                <a:lnTo>
                  <a:pt x="3910" y="4890"/>
                </a:lnTo>
                <a:lnTo>
                  <a:pt x="15130" y="0"/>
                </a:lnTo>
                <a:lnTo>
                  <a:pt x="17031" y="99"/>
                </a:lnTo>
                <a:lnTo>
                  <a:pt x="27161" y="5956"/>
                </a:lnTo>
                <a:lnTo>
                  <a:pt x="30109" y="16926"/>
                </a:lnTo>
                <a:lnTo>
                  <a:pt x="25787" y="27522"/>
                </a:lnTo>
                <a:lnTo>
                  <a:pt x="14110" y="32260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86" name="object 86"/>
          <p:cNvSpPr/>
          <p:nvPr/>
        </p:nvSpPr>
        <p:spPr>
          <a:xfrm>
            <a:off x="2420691" y="3157654"/>
            <a:ext cx="46593" cy="19253"/>
          </a:xfrm>
          <a:custGeom>
            <a:avLst/>
            <a:gdLst/>
            <a:ahLst/>
            <a:cxnLst/>
            <a:rect l="l" t="t" r="r" b="b"/>
            <a:pathLst>
              <a:path w="76835" h="31750">
                <a:moveTo>
                  <a:pt x="40046" y="31750"/>
                </a:moveTo>
                <a:lnTo>
                  <a:pt x="23883" y="31481"/>
                </a:lnTo>
                <a:lnTo>
                  <a:pt x="10748" y="27245"/>
                </a:lnTo>
                <a:lnTo>
                  <a:pt x="264" y="18795"/>
                </a:lnTo>
                <a:lnTo>
                  <a:pt x="0" y="11042"/>
                </a:lnTo>
                <a:lnTo>
                  <a:pt x="12573" y="2357"/>
                </a:lnTo>
                <a:lnTo>
                  <a:pt x="25813" y="229"/>
                </a:lnTo>
                <a:lnTo>
                  <a:pt x="39306" y="0"/>
                </a:lnTo>
                <a:lnTo>
                  <a:pt x="52353" y="1799"/>
                </a:lnTo>
                <a:lnTo>
                  <a:pt x="64075" y="5798"/>
                </a:lnTo>
                <a:lnTo>
                  <a:pt x="75133" y="11997"/>
                </a:lnTo>
                <a:lnTo>
                  <a:pt x="76692" y="18577"/>
                </a:lnTo>
                <a:lnTo>
                  <a:pt x="63496" y="28139"/>
                </a:lnTo>
                <a:lnTo>
                  <a:pt x="52847" y="30909"/>
                </a:lnTo>
                <a:lnTo>
                  <a:pt x="40046" y="31750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87" name="object 87"/>
          <p:cNvSpPr/>
          <p:nvPr/>
        </p:nvSpPr>
        <p:spPr>
          <a:xfrm>
            <a:off x="2529886" y="3152692"/>
            <a:ext cx="26955" cy="20023"/>
          </a:xfrm>
          <a:custGeom>
            <a:avLst/>
            <a:gdLst/>
            <a:ahLst/>
            <a:cxnLst/>
            <a:rect l="l" t="t" r="r" b="b"/>
            <a:pathLst>
              <a:path w="44450" h="33020">
                <a:moveTo>
                  <a:pt x="18244" y="32587"/>
                </a:moveTo>
                <a:lnTo>
                  <a:pt x="8071" y="28251"/>
                </a:lnTo>
                <a:lnTo>
                  <a:pt x="0" y="20180"/>
                </a:lnTo>
                <a:lnTo>
                  <a:pt x="4036" y="16143"/>
                </a:lnTo>
                <a:lnTo>
                  <a:pt x="8071" y="8071"/>
                </a:lnTo>
                <a:lnTo>
                  <a:pt x="12108" y="4036"/>
                </a:lnTo>
                <a:lnTo>
                  <a:pt x="20180" y="4036"/>
                </a:lnTo>
                <a:lnTo>
                  <a:pt x="24216" y="0"/>
                </a:lnTo>
                <a:lnTo>
                  <a:pt x="32288" y="0"/>
                </a:lnTo>
                <a:lnTo>
                  <a:pt x="36324" y="4036"/>
                </a:lnTo>
                <a:lnTo>
                  <a:pt x="36324" y="8071"/>
                </a:lnTo>
                <a:lnTo>
                  <a:pt x="40360" y="8071"/>
                </a:lnTo>
                <a:lnTo>
                  <a:pt x="44396" y="16143"/>
                </a:lnTo>
                <a:lnTo>
                  <a:pt x="44396" y="20180"/>
                </a:lnTo>
                <a:lnTo>
                  <a:pt x="30210" y="30638"/>
                </a:lnTo>
                <a:lnTo>
                  <a:pt x="18244" y="32587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88" name="object 88"/>
          <p:cNvSpPr/>
          <p:nvPr/>
        </p:nvSpPr>
        <p:spPr>
          <a:xfrm>
            <a:off x="1215451" y="3161578"/>
            <a:ext cx="54294" cy="25414"/>
          </a:xfrm>
          <a:custGeom>
            <a:avLst/>
            <a:gdLst/>
            <a:ahLst/>
            <a:cxnLst/>
            <a:rect l="l" t="t" r="r" b="b"/>
            <a:pathLst>
              <a:path w="89535" h="41910">
                <a:moveTo>
                  <a:pt x="30616" y="41753"/>
                </a:moveTo>
                <a:lnTo>
                  <a:pt x="17836" y="40658"/>
                </a:lnTo>
                <a:lnTo>
                  <a:pt x="5824" y="37265"/>
                </a:lnTo>
                <a:lnTo>
                  <a:pt x="0" y="27725"/>
                </a:lnTo>
                <a:lnTo>
                  <a:pt x="4294" y="17634"/>
                </a:lnTo>
                <a:lnTo>
                  <a:pt x="12366" y="9562"/>
                </a:lnTo>
                <a:lnTo>
                  <a:pt x="23160" y="3652"/>
                </a:lnTo>
                <a:lnTo>
                  <a:pt x="33243" y="1450"/>
                </a:lnTo>
                <a:lnTo>
                  <a:pt x="51170" y="0"/>
                </a:lnTo>
                <a:lnTo>
                  <a:pt x="63381" y="1247"/>
                </a:lnTo>
                <a:lnTo>
                  <a:pt x="74805" y="5780"/>
                </a:lnTo>
                <a:lnTo>
                  <a:pt x="85014" y="13597"/>
                </a:lnTo>
                <a:lnTo>
                  <a:pt x="89050" y="21669"/>
                </a:lnTo>
                <a:lnTo>
                  <a:pt x="89050" y="29742"/>
                </a:lnTo>
                <a:lnTo>
                  <a:pt x="46048" y="41684"/>
                </a:lnTo>
                <a:lnTo>
                  <a:pt x="30616" y="41753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89" name="object 89"/>
          <p:cNvSpPr/>
          <p:nvPr/>
        </p:nvSpPr>
        <p:spPr>
          <a:xfrm>
            <a:off x="1313262" y="3157587"/>
            <a:ext cx="28495" cy="19638"/>
          </a:xfrm>
          <a:custGeom>
            <a:avLst/>
            <a:gdLst/>
            <a:ahLst/>
            <a:cxnLst/>
            <a:rect l="l" t="t" r="r" b="b"/>
            <a:pathLst>
              <a:path w="46989" h="32385">
                <a:moveTo>
                  <a:pt x="32691" y="32288"/>
                </a:moveTo>
                <a:lnTo>
                  <a:pt x="20583" y="32288"/>
                </a:lnTo>
                <a:lnTo>
                  <a:pt x="12511" y="28251"/>
                </a:lnTo>
                <a:lnTo>
                  <a:pt x="1515" y="23117"/>
                </a:lnTo>
                <a:lnTo>
                  <a:pt x="0" y="12286"/>
                </a:lnTo>
                <a:lnTo>
                  <a:pt x="8475" y="4036"/>
                </a:lnTo>
                <a:lnTo>
                  <a:pt x="12511" y="4036"/>
                </a:lnTo>
                <a:lnTo>
                  <a:pt x="20583" y="0"/>
                </a:lnTo>
                <a:lnTo>
                  <a:pt x="36727" y="0"/>
                </a:lnTo>
                <a:lnTo>
                  <a:pt x="40763" y="4036"/>
                </a:lnTo>
                <a:lnTo>
                  <a:pt x="43452" y="6115"/>
                </a:lnTo>
                <a:lnTo>
                  <a:pt x="46719" y="18063"/>
                </a:lnTo>
                <a:lnTo>
                  <a:pt x="40763" y="28251"/>
                </a:lnTo>
                <a:lnTo>
                  <a:pt x="36727" y="28251"/>
                </a:lnTo>
                <a:lnTo>
                  <a:pt x="32691" y="32288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90" name="object 90"/>
          <p:cNvSpPr/>
          <p:nvPr/>
        </p:nvSpPr>
        <p:spPr>
          <a:xfrm>
            <a:off x="2401401" y="396870"/>
            <a:ext cx="36581" cy="39276"/>
          </a:xfrm>
          <a:custGeom>
            <a:avLst/>
            <a:gdLst/>
            <a:ahLst/>
            <a:cxnLst/>
            <a:rect l="l" t="t" r="r" b="b"/>
            <a:pathLst>
              <a:path w="60325" h="64770">
                <a:moveTo>
                  <a:pt x="28220" y="64519"/>
                </a:moveTo>
                <a:lnTo>
                  <a:pt x="15682" y="61133"/>
                </a:lnTo>
                <a:lnTo>
                  <a:pt x="6800" y="53536"/>
                </a:lnTo>
                <a:lnTo>
                  <a:pt x="1572" y="43165"/>
                </a:lnTo>
                <a:lnTo>
                  <a:pt x="0" y="31457"/>
                </a:lnTo>
                <a:lnTo>
                  <a:pt x="2082" y="19850"/>
                </a:lnTo>
                <a:lnTo>
                  <a:pt x="7820" y="9780"/>
                </a:lnTo>
                <a:lnTo>
                  <a:pt x="17213" y="2684"/>
                </a:lnTo>
                <a:lnTo>
                  <a:pt x="30261" y="0"/>
                </a:lnTo>
                <a:lnTo>
                  <a:pt x="34063" y="199"/>
                </a:lnTo>
                <a:lnTo>
                  <a:pt x="45978" y="4092"/>
                </a:lnTo>
                <a:lnTo>
                  <a:pt x="54323" y="11912"/>
                </a:lnTo>
                <a:lnTo>
                  <a:pt x="59077" y="22289"/>
                </a:lnTo>
                <a:lnTo>
                  <a:pt x="60218" y="33851"/>
                </a:lnTo>
                <a:lnTo>
                  <a:pt x="57725" y="45227"/>
                </a:lnTo>
                <a:lnTo>
                  <a:pt x="51575" y="55044"/>
                </a:lnTo>
                <a:lnTo>
                  <a:pt x="41747" y="61932"/>
                </a:lnTo>
                <a:lnTo>
                  <a:pt x="28220" y="64519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91" name="object 91"/>
          <p:cNvSpPr/>
          <p:nvPr/>
        </p:nvSpPr>
        <p:spPr>
          <a:xfrm>
            <a:off x="2395277" y="560849"/>
            <a:ext cx="29265" cy="24644"/>
          </a:xfrm>
          <a:custGeom>
            <a:avLst/>
            <a:gdLst/>
            <a:ahLst/>
            <a:cxnLst/>
            <a:rect l="l" t="t" r="r" b="b"/>
            <a:pathLst>
              <a:path w="48260" h="40640">
                <a:moveTo>
                  <a:pt x="28251" y="40360"/>
                </a:moveTo>
                <a:lnTo>
                  <a:pt x="20180" y="40360"/>
                </a:lnTo>
                <a:lnTo>
                  <a:pt x="16144" y="36324"/>
                </a:lnTo>
                <a:lnTo>
                  <a:pt x="4036" y="36324"/>
                </a:lnTo>
                <a:lnTo>
                  <a:pt x="0" y="28252"/>
                </a:lnTo>
                <a:lnTo>
                  <a:pt x="0" y="12108"/>
                </a:lnTo>
                <a:lnTo>
                  <a:pt x="4036" y="4036"/>
                </a:lnTo>
                <a:lnTo>
                  <a:pt x="16144" y="4036"/>
                </a:lnTo>
                <a:lnTo>
                  <a:pt x="20180" y="0"/>
                </a:lnTo>
                <a:lnTo>
                  <a:pt x="28251" y="0"/>
                </a:lnTo>
                <a:lnTo>
                  <a:pt x="34848" y="1292"/>
                </a:lnTo>
                <a:lnTo>
                  <a:pt x="44712" y="10346"/>
                </a:lnTo>
                <a:lnTo>
                  <a:pt x="48144" y="24023"/>
                </a:lnTo>
                <a:lnTo>
                  <a:pt x="41662" y="35920"/>
                </a:lnTo>
                <a:lnTo>
                  <a:pt x="28251" y="40360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92" name="object 92"/>
          <p:cNvSpPr/>
          <p:nvPr/>
        </p:nvSpPr>
        <p:spPr>
          <a:xfrm>
            <a:off x="2533973" y="445819"/>
            <a:ext cx="21179" cy="22334"/>
          </a:xfrm>
          <a:custGeom>
            <a:avLst/>
            <a:gdLst/>
            <a:ahLst/>
            <a:cxnLst/>
            <a:rect l="l" t="t" r="r" b="b"/>
            <a:pathLst>
              <a:path w="34925" h="36829">
                <a:moveTo>
                  <a:pt x="6107" y="36384"/>
                </a:moveTo>
                <a:lnTo>
                  <a:pt x="105" y="26404"/>
                </a:lnTo>
                <a:lnTo>
                  <a:pt x="0" y="14374"/>
                </a:lnTo>
                <a:lnTo>
                  <a:pt x="5790" y="4253"/>
                </a:lnTo>
                <a:lnTo>
                  <a:pt x="17476" y="0"/>
                </a:lnTo>
                <a:lnTo>
                  <a:pt x="23586" y="881"/>
                </a:lnTo>
                <a:lnTo>
                  <a:pt x="31702" y="6700"/>
                </a:lnTo>
                <a:lnTo>
                  <a:pt x="34420" y="15760"/>
                </a:lnTo>
                <a:lnTo>
                  <a:pt x="31331" y="25462"/>
                </a:lnTo>
                <a:lnTo>
                  <a:pt x="22029" y="33203"/>
                </a:lnTo>
                <a:lnTo>
                  <a:pt x="6107" y="36384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93" name="object 93"/>
          <p:cNvSpPr/>
          <p:nvPr/>
        </p:nvSpPr>
        <p:spPr>
          <a:xfrm>
            <a:off x="1616989" y="487425"/>
            <a:ext cx="22334" cy="26955"/>
          </a:xfrm>
          <a:custGeom>
            <a:avLst/>
            <a:gdLst/>
            <a:ahLst/>
            <a:cxnLst/>
            <a:rect l="l" t="t" r="r" b="b"/>
            <a:pathLst>
              <a:path w="36830" h="44450">
                <a:moveTo>
                  <a:pt x="20180" y="44396"/>
                </a:moveTo>
                <a:lnTo>
                  <a:pt x="12108" y="44396"/>
                </a:lnTo>
                <a:lnTo>
                  <a:pt x="0" y="32288"/>
                </a:lnTo>
                <a:lnTo>
                  <a:pt x="0" y="8071"/>
                </a:lnTo>
                <a:lnTo>
                  <a:pt x="8072" y="0"/>
                </a:lnTo>
                <a:lnTo>
                  <a:pt x="16563" y="7"/>
                </a:lnTo>
                <a:lnTo>
                  <a:pt x="29468" y="5201"/>
                </a:lnTo>
                <a:lnTo>
                  <a:pt x="36324" y="16144"/>
                </a:lnTo>
                <a:lnTo>
                  <a:pt x="36324" y="28252"/>
                </a:lnTo>
                <a:lnTo>
                  <a:pt x="32288" y="32288"/>
                </a:lnTo>
                <a:lnTo>
                  <a:pt x="32288" y="36324"/>
                </a:lnTo>
                <a:lnTo>
                  <a:pt x="28252" y="40360"/>
                </a:lnTo>
                <a:lnTo>
                  <a:pt x="20180" y="44396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94" name="object 94"/>
          <p:cNvSpPr/>
          <p:nvPr/>
        </p:nvSpPr>
        <p:spPr>
          <a:xfrm>
            <a:off x="1582160" y="1153130"/>
            <a:ext cx="25029" cy="26184"/>
          </a:xfrm>
          <a:custGeom>
            <a:avLst/>
            <a:gdLst/>
            <a:ahLst/>
            <a:cxnLst/>
            <a:rect l="l" t="t" r="r" b="b"/>
            <a:pathLst>
              <a:path w="41275" h="43180">
                <a:moveTo>
                  <a:pt x="12399" y="42733"/>
                </a:moveTo>
                <a:lnTo>
                  <a:pt x="3552" y="35192"/>
                </a:lnTo>
                <a:lnTo>
                  <a:pt x="0" y="24207"/>
                </a:lnTo>
                <a:lnTo>
                  <a:pt x="1742" y="12719"/>
                </a:lnTo>
                <a:lnTo>
                  <a:pt x="8779" y="3670"/>
                </a:lnTo>
                <a:lnTo>
                  <a:pt x="21111" y="0"/>
                </a:lnTo>
                <a:lnTo>
                  <a:pt x="24799" y="268"/>
                </a:lnTo>
                <a:lnTo>
                  <a:pt x="34833" y="4803"/>
                </a:lnTo>
                <a:lnTo>
                  <a:pt x="40307" y="13268"/>
                </a:lnTo>
                <a:lnTo>
                  <a:pt x="40692" y="24207"/>
                </a:lnTo>
                <a:lnTo>
                  <a:pt x="36735" y="33248"/>
                </a:lnTo>
                <a:lnTo>
                  <a:pt x="27267" y="40395"/>
                </a:lnTo>
                <a:lnTo>
                  <a:pt x="12399" y="42733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95" name="object 95"/>
          <p:cNvSpPr/>
          <p:nvPr/>
        </p:nvSpPr>
        <p:spPr>
          <a:xfrm>
            <a:off x="428" y="2739074"/>
            <a:ext cx="1540" cy="5776"/>
          </a:xfrm>
          <a:custGeom>
            <a:avLst/>
            <a:gdLst/>
            <a:ahLst/>
            <a:cxnLst/>
            <a:rect l="l" t="t" r="r" b="b"/>
            <a:pathLst>
              <a:path w="2540" h="9525">
                <a:moveTo>
                  <a:pt x="0" y="4550"/>
                </a:moveTo>
                <a:lnTo>
                  <a:pt x="2058" y="4550"/>
                </a:lnTo>
              </a:path>
            </a:pathLst>
          </a:custGeom>
          <a:ln w="10371">
            <a:solidFill>
              <a:srgbClr val="F0E1D8"/>
            </a:solidFill>
          </a:ln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96" name="object 96"/>
          <p:cNvSpPr/>
          <p:nvPr/>
        </p:nvSpPr>
        <p:spPr>
          <a:xfrm>
            <a:off x="34107" y="2658308"/>
            <a:ext cx="18483" cy="19638"/>
          </a:xfrm>
          <a:custGeom>
            <a:avLst/>
            <a:gdLst/>
            <a:ahLst/>
            <a:cxnLst/>
            <a:rect l="l" t="t" r="r" b="b"/>
            <a:pathLst>
              <a:path w="30480" h="32385">
                <a:moveTo>
                  <a:pt x="14110" y="32259"/>
                </a:moveTo>
                <a:lnTo>
                  <a:pt x="3400" y="26768"/>
                </a:lnTo>
                <a:lnTo>
                  <a:pt x="0" y="15728"/>
                </a:lnTo>
                <a:lnTo>
                  <a:pt x="3910" y="4890"/>
                </a:lnTo>
                <a:lnTo>
                  <a:pt x="15130" y="0"/>
                </a:lnTo>
                <a:lnTo>
                  <a:pt x="17031" y="99"/>
                </a:lnTo>
                <a:lnTo>
                  <a:pt x="27161" y="5956"/>
                </a:lnTo>
                <a:lnTo>
                  <a:pt x="30109" y="16925"/>
                </a:lnTo>
                <a:lnTo>
                  <a:pt x="25787" y="27522"/>
                </a:lnTo>
                <a:lnTo>
                  <a:pt x="14110" y="32259"/>
                </a:lnTo>
                <a:close/>
              </a:path>
            </a:pathLst>
          </a:custGeom>
          <a:solidFill>
            <a:srgbClr val="F0E1D8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97" name="object 97"/>
          <p:cNvSpPr/>
          <p:nvPr/>
        </p:nvSpPr>
        <p:spPr>
          <a:xfrm>
            <a:off x="4135740" y="2513909"/>
            <a:ext cx="22719" cy="24259"/>
          </a:xfrm>
          <a:custGeom>
            <a:avLst/>
            <a:gdLst/>
            <a:ahLst/>
            <a:cxnLst/>
            <a:rect l="l" t="t" r="r" b="b"/>
            <a:pathLst>
              <a:path w="37465" h="40004">
                <a:moveTo>
                  <a:pt x="13088" y="39525"/>
                </a:moveTo>
                <a:lnTo>
                  <a:pt x="3629" y="33198"/>
                </a:lnTo>
                <a:lnTo>
                  <a:pt x="0" y="23118"/>
                </a:lnTo>
                <a:lnTo>
                  <a:pt x="1753" y="12250"/>
                </a:lnTo>
                <a:lnTo>
                  <a:pt x="8446" y="3556"/>
                </a:lnTo>
                <a:lnTo>
                  <a:pt x="19634" y="0"/>
                </a:lnTo>
                <a:lnTo>
                  <a:pt x="24714" y="658"/>
                </a:lnTo>
                <a:lnTo>
                  <a:pt x="33515" y="6777"/>
                </a:lnTo>
                <a:lnTo>
                  <a:pt x="37001" y="16814"/>
                </a:lnTo>
                <a:lnTo>
                  <a:pt x="34924" y="27679"/>
                </a:lnTo>
                <a:lnTo>
                  <a:pt x="27036" y="36280"/>
                </a:lnTo>
                <a:lnTo>
                  <a:pt x="13088" y="39525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98" name="object 98"/>
          <p:cNvSpPr/>
          <p:nvPr/>
        </p:nvSpPr>
        <p:spPr>
          <a:xfrm>
            <a:off x="4168735" y="2256928"/>
            <a:ext cx="21179" cy="20793"/>
          </a:xfrm>
          <a:custGeom>
            <a:avLst/>
            <a:gdLst/>
            <a:ahLst/>
            <a:cxnLst/>
            <a:rect l="l" t="t" r="r" b="b"/>
            <a:pathLst>
              <a:path w="34925" h="34289">
                <a:moveTo>
                  <a:pt x="7883" y="33805"/>
                </a:moveTo>
                <a:lnTo>
                  <a:pt x="744" y="25051"/>
                </a:lnTo>
                <a:lnTo>
                  <a:pt x="0" y="13816"/>
                </a:lnTo>
                <a:lnTo>
                  <a:pt x="5649" y="4124"/>
                </a:lnTo>
                <a:lnTo>
                  <a:pt x="17692" y="0"/>
                </a:lnTo>
                <a:lnTo>
                  <a:pt x="23807" y="880"/>
                </a:lnTo>
                <a:lnTo>
                  <a:pt x="31951" y="6649"/>
                </a:lnTo>
                <a:lnTo>
                  <a:pt x="34783" y="15518"/>
                </a:lnTo>
                <a:lnTo>
                  <a:pt x="31949" y="24796"/>
                </a:lnTo>
                <a:lnTo>
                  <a:pt x="23100" y="31790"/>
                </a:lnTo>
                <a:lnTo>
                  <a:pt x="7883" y="33805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99" name="object 99"/>
          <p:cNvSpPr/>
          <p:nvPr/>
        </p:nvSpPr>
        <p:spPr>
          <a:xfrm>
            <a:off x="4251948" y="2315666"/>
            <a:ext cx="21179" cy="20793"/>
          </a:xfrm>
          <a:custGeom>
            <a:avLst/>
            <a:gdLst/>
            <a:ahLst/>
            <a:cxnLst/>
            <a:rect l="l" t="t" r="r" b="b"/>
            <a:pathLst>
              <a:path w="34925" h="34289">
                <a:moveTo>
                  <a:pt x="7883" y="33805"/>
                </a:moveTo>
                <a:lnTo>
                  <a:pt x="744" y="25051"/>
                </a:lnTo>
                <a:lnTo>
                  <a:pt x="0" y="13816"/>
                </a:lnTo>
                <a:lnTo>
                  <a:pt x="5649" y="4124"/>
                </a:lnTo>
                <a:lnTo>
                  <a:pt x="17692" y="0"/>
                </a:lnTo>
                <a:lnTo>
                  <a:pt x="23808" y="880"/>
                </a:lnTo>
                <a:lnTo>
                  <a:pt x="31952" y="6649"/>
                </a:lnTo>
                <a:lnTo>
                  <a:pt x="34783" y="15519"/>
                </a:lnTo>
                <a:lnTo>
                  <a:pt x="31950" y="24796"/>
                </a:lnTo>
                <a:lnTo>
                  <a:pt x="23100" y="31789"/>
                </a:lnTo>
                <a:lnTo>
                  <a:pt x="7883" y="33805"/>
                </a:lnTo>
                <a:close/>
              </a:path>
            </a:pathLst>
          </a:custGeom>
          <a:solidFill>
            <a:srgbClr val="F0CDB5"/>
          </a:solidFill>
        </p:spPr>
        <p:txBody>
          <a:bodyPr wrap="square" lIns="0" tIns="0" rIns="0" bIns="0" rtlCol="0"/>
          <a:lstStyle/>
          <a:p>
            <a:endParaRPr sz="1090"/>
          </a:p>
        </p:txBody>
      </p:sp>
      <p:sp>
        <p:nvSpPr>
          <p:cNvPr id="100" name="Текстовое поле 99"/>
          <p:cNvSpPr txBox="1"/>
          <p:nvPr/>
        </p:nvSpPr>
        <p:spPr>
          <a:xfrm>
            <a:off x="4272915" y="2410460"/>
            <a:ext cx="7246620" cy="312102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>
              <a:lnSpc>
                <a:spcPct val="70000"/>
              </a:lnSpc>
            </a:pPr>
            <a:r>
              <a:rPr lang="en-US" altLang="en-US" sz="5400" i="1">
                <a:solidFill>
                  <a:schemeClr val="bg1"/>
                </a:solidFill>
                <a:latin typeface="Gabriola" panose="04040605051002020D02" charset="0"/>
                <a:cs typeface="Gabriola" panose="04040605051002020D02" charset="0"/>
              </a:rPr>
              <a:t> </a:t>
            </a:r>
            <a:r>
              <a:rPr lang="ru-RU" altLang="en-US" sz="5400" i="1">
                <a:solidFill>
                  <a:schemeClr val="bg1"/>
                </a:solidFill>
                <a:latin typeface="Gabriola" panose="04040605051002020D02" charset="0"/>
                <a:cs typeface="Gabriola" panose="04040605051002020D02" charset="0"/>
              </a:rPr>
              <a:t>5-10 </a:t>
            </a:r>
            <a:r>
              <a:rPr lang="en-US" altLang="en-US" sz="5400" i="1">
                <a:solidFill>
                  <a:schemeClr val="bg1"/>
                </a:solidFill>
                <a:latin typeface="Gabriola" panose="04040605051002020D02" charset="0"/>
                <a:cs typeface="Gabriola" panose="04040605051002020D02" charset="0"/>
              </a:rPr>
              <a:t>sentences with AS...AS...</a:t>
            </a:r>
            <a:endParaRPr lang="en-US" altLang="en-US" sz="5400" i="1">
              <a:solidFill>
                <a:schemeClr val="bg1"/>
              </a:solidFill>
              <a:latin typeface="Gabriola" panose="04040605051002020D02" charset="0"/>
              <a:cs typeface="Gabriola" panose="04040605051002020D02" charset="0"/>
            </a:endParaRPr>
          </a:p>
          <a:p>
            <a:pPr algn="ctr">
              <a:lnSpc>
                <a:spcPct val="70000"/>
              </a:lnSpc>
            </a:pPr>
            <a:endParaRPr lang="en-US" altLang="en-US" sz="5400" i="1">
              <a:solidFill>
                <a:schemeClr val="bg1"/>
              </a:solidFill>
              <a:latin typeface="Gabriola" panose="04040605051002020D02" charset="0"/>
              <a:cs typeface="Gabriola" panose="04040605051002020D02" charset="0"/>
            </a:endParaRPr>
          </a:p>
          <a:p>
            <a:pPr algn="ctr">
              <a:lnSpc>
                <a:spcPct val="70000"/>
              </a:lnSpc>
            </a:pPr>
            <a:r>
              <a:rPr lang="en-US" altLang="en-US" sz="5400" i="1">
                <a:solidFill>
                  <a:srgbClr val="FFFF00"/>
                </a:solidFill>
                <a:latin typeface="Gabriola" panose="04040605051002020D02" charset="0"/>
                <a:cs typeface="Gabriola" panose="04040605051002020D02" charset="0"/>
              </a:rPr>
              <a:t>Example: </a:t>
            </a:r>
            <a:r>
              <a:rPr lang="en-US" altLang="en-US" sz="5400" i="1">
                <a:solidFill>
                  <a:schemeClr val="bg1"/>
                </a:solidFill>
                <a:latin typeface="Gabriola" panose="04040605051002020D02" charset="0"/>
                <a:cs typeface="Gabriola" panose="04040605051002020D02" charset="0"/>
              </a:rPr>
              <a:t>My friend is as strong as a bear.</a:t>
            </a:r>
            <a:endParaRPr lang="en-US" altLang="en-US" sz="5400" i="1">
              <a:solidFill>
                <a:schemeClr val="bg1"/>
              </a:solidFill>
              <a:latin typeface="Gabriola" panose="04040605051002020D02" charset="0"/>
              <a:cs typeface="Gabriola" panose="04040605051002020D02" charset="0"/>
            </a:endParaRPr>
          </a:p>
          <a:p>
            <a:pPr algn="ctr">
              <a:lnSpc>
                <a:spcPct val="70000"/>
              </a:lnSpc>
            </a:pPr>
            <a:endParaRPr lang="en-US" altLang="en-US" sz="5400" i="1">
              <a:solidFill>
                <a:schemeClr val="bg1"/>
              </a:solidFill>
              <a:latin typeface="Gabriola" panose="04040605051002020D02" charset="0"/>
              <a:cs typeface="Gabriola" panose="04040605051002020D02" charset="0"/>
            </a:endParaRPr>
          </a:p>
          <a:p>
            <a:pPr indent="0" algn="ctr">
              <a:buFont typeface="Arial" panose="020B0604020202020204" pitchFamily="34" charset="0"/>
              <a:buNone/>
            </a:pPr>
            <a:endParaRPr lang="en-US" altLang="en-US" sz="5400" i="1">
              <a:solidFill>
                <a:schemeClr val="bg1"/>
              </a:solidFill>
              <a:latin typeface="Gabriola" panose="04040605051002020D02" charset="0"/>
              <a:cs typeface="Gabriola" panose="04040605051002020D02" charset="0"/>
            </a:endParaRPr>
          </a:p>
        </p:txBody>
      </p:sp>
      <p:sp>
        <p:nvSpPr>
          <p:cNvPr id="101" name="Овал 100"/>
          <p:cNvSpPr/>
          <p:nvPr/>
        </p:nvSpPr>
        <p:spPr>
          <a:xfrm>
            <a:off x="5577840" y="396875"/>
            <a:ext cx="5299710" cy="1181100"/>
          </a:xfrm>
          <a:prstGeom prst="ellipse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ru-RU" altLang="en-US"/>
          </a:p>
        </p:txBody>
      </p:sp>
      <p:sp>
        <p:nvSpPr>
          <p:cNvPr id="102" name="Текстовое поле 101"/>
          <p:cNvSpPr txBox="1"/>
          <p:nvPr/>
        </p:nvSpPr>
        <p:spPr>
          <a:xfrm>
            <a:off x="6777355" y="675005"/>
            <a:ext cx="320421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ru-RU" sz="3200" b="1">
                <a:latin typeface="Arial Black" panose="020B0A04020102020204" charset="0"/>
                <a:cs typeface="Arial Black" panose="020B0A04020102020204" charset="0"/>
              </a:rPr>
              <a:t>HOMEWORK</a:t>
            </a:r>
            <a:endParaRPr lang="en-US" altLang="ru-RU" sz="3200" b="1">
              <a:latin typeface="Arial Black" panose="020B0A04020102020204" charset="0"/>
              <a:cs typeface="Arial Black" panose="020B0A04020102020204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DIAGRAM_VIRTUALLY_FRAME" val="{&quot;height&quot;:383.75,&quot;left&quot;:139.85,&quot;top&quot;:141.85,&quot;width&quot;:774.35}"/>
</p:tagLst>
</file>

<file path=ppt/tags/tag10.xml><?xml version="1.0" encoding="utf-8"?>
<p:tagLst xmlns:p="http://schemas.openxmlformats.org/presentationml/2006/main">
  <p:tag name="KSO_WM_DIAGRAM_VIRTUALLY_FRAME" val="{&quot;height&quot;:398.4,&quot;left&quot;:81.3,&quot;top&quot;:127.2,&quot;width&quot;:832.9}"/>
</p:tagLst>
</file>

<file path=ppt/tags/tag11.xml><?xml version="1.0" encoding="utf-8"?>
<p:tagLst xmlns:p="http://schemas.openxmlformats.org/presentationml/2006/main">
  <p:tag name="KSO_WM_DIAGRAM_VIRTUALLY_FRAME" val="{&quot;height&quot;:398.4,&quot;left&quot;:81.3,&quot;top&quot;:127.2,&quot;width&quot;:832.9}"/>
</p:tagLst>
</file>

<file path=ppt/tags/tag12.xml><?xml version="1.0" encoding="utf-8"?>
<p:tagLst xmlns:p="http://schemas.openxmlformats.org/presentationml/2006/main">
  <p:tag name="KSO_WM_DIAGRAM_VIRTUALLY_FRAME" val="{&quot;height&quot;:398.4,&quot;left&quot;:81.3,&quot;top&quot;:127.2,&quot;width&quot;:832.9}"/>
</p:tagLst>
</file>

<file path=ppt/tags/tag13.xml><?xml version="1.0" encoding="utf-8"?>
<p:tagLst xmlns:p="http://schemas.openxmlformats.org/presentationml/2006/main">
  <p:tag name="KSO_WM_DIAGRAM_VIRTUALLY_FRAME" val="{&quot;height&quot;:398.4,&quot;left&quot;:81.3,&quot;top&quot;:127.2,&quot;width&quot;:832.9}"/>
</p:tagLst>
</file>

<file path=ppt/tags/tag14.xml><?xml version="1.0" encoding="utf-8"?>
<p:tagLst xmlns:p="http://schemas.openxmlformats.org/presentationml/2006/main">
  <p:tag name="KSO_WM_DIAGRAM_VIRTUALLY_FRAME" val="{&quot;height&quot;:398.4,&quot;left&quot;:81.3,&quot;top&quot;:127.2,&quot;width&quot;:832.9}"/>
</p:tagLst>
</file>

<file path=ppt/tags/tag15.xml><?xml version="1.0" encoding="utf-8"?>
<p:tagLst xmlns:p="http://schemas.openxmlformats.org/presentationml/2006/main">
  <p:tag name="KSO_WM_DIAGRAM_VIRTUALLY_FRAME" val="{&quot;height&quot;:398.4,&quot;left&quot;:81.3,&quot;top&quot;:127.2,&quot;width&quot;:832.9}"/>
</p:tagLst>
</file>

<file path=ppt/tags/tag16.xml><?xml version="1.0" encoding="utf-8"?>
<p:tagLst xmlns:p="http://schemas.openxmlformats.org/presentationml/2006/main">
  <p:tag name="KSO_WM_DIAGRAM_VIRTUALLY_FRAME" val="{&quot;height&quot;:398.4,&quot;left&quot;:81.3,&quot;top&quot;:127.2,&quot;width&quot;:832.9}"/>
</p:tagLst>
</file>

<file path=ppt/tags/tag17.xml><?xml version="1.0" encoding="utf-8"?>
<p:tagLst xmlns:p="http://schemas.openxmlformats.org/presentationml/2006/main">
  <p:tag name="KSO_WM_DIAGRAM_VIRTUALLY_FRAME" val="{&quot;height&quot;:398.4,&quot;left&quot;:81.3,&quot;top&quot;:127.2,&quot;width&quot;:832.9}"/>
</p:tagLst>
</file>

<file path=ppt/tags/tag18.xml><?xml version="1.0" encoding="utf-8"?>
<p:tagLst xmlns:p="http://schemas.openxmlformats.org/presentationml/2006/main">
  <p:tag name="KSO_WM_DIAGRAM_VIRTUALLY_FRAME" val="{&quot;height&quot;:398.4,&quot;left&quot;:81.3,&quot;top&quot;:127.2,&quot;width&quot;:832.9}"/>
</p:tagLst>
</file>

<file path=ppt/tags/tag19.xml><?xml version="1.0" encoding="utf-8"?>
<p:tagLst xmlns:p="http://schemas.openxmlformats.org/presentationml/2006/main">
  <p:tag name="KSO_WM_DIAGRAM_VIRTUALLY_FRAME" val="{&quot;height&quot;:398.4,&quot;left&quot;:81.3,&quot;top&quot;:127.2,&quot;width&quot;:832.9}"/>
</p:tagLst>
</file>

<file path=ppt/tags/tag2.xml><?xml version="1.0" encoding="utf-8"?>
<p:tagLst xmlns:p="http://schemas.openxmlformats.org/presentationml/2006/main">
  <p:tag name="KSO_WM_DIAGRAM_VIRTUALLY_FRAME" val="{&quot;height&quot;:398.4,&quot;left&quot;:81.3,&quot;top&quot;:127.2,&quot;width&quot;:832.9}"/>
</p:tagLst>
</file>

<file path=ppt/tags/tag20.xml><?xml version="1.0" encoding="utf-8"?>
<p:tagLst xmlns:p="http://schemas.openxmlformats.org/presentationml/2006/main">
  <p:tag name="KSO_WM_DIAGRAM_VIRTUALLY_FRAME" val="{&quot;height&quot;:398.4,&quot;left&quot;:81.3,&quot;top&quot;:127.2,&quot;width&quot;:832.9}"/>
</p:tagLst>
</file>

<file path=ppt/tags/tag21.xml><?xml version="1.0" encoding="utf-8"?>
<p:tagLst xmlns:p="http://schemas.openxmlformats.org/presentationml/2006/main">
  <p:tag name="KSO_WM_DIAGRAM_VIRTUALLY_FRAME" val="{&quot;height&quot;:398.4,&quot;left&quot;:81.3,&quot;top&quot;:127.2,&quot;width&quot;:832.9}"/>
</p:tagLst>
</file>

<file path=ppt/tags/tag22.xml><?xml version="1.0" encoding="utf-8"?>
<p:tagLst xmlns:p="http://schemas.openxmlformats.org/presentationml/2006/main">
  <p:tag name="KSO_WM_DIAGRAM_VIRTUALLY_FRAME" val="{&quot;height&quot;:398.4,&quot;left&quot;:81.3,&quot;top&quot;:127.2,&quot;width&quot;:832.9}"/>
</p:tagLst>
</file>

<file path=ppt/tags/tag23.xml><?xml version="1.0" encoding="utf-8"?>
<p:tagLst xmlns:p="http://schemas.openxmlformats.org/presentationml/2006/main">
  <p:tag name="KSO_WM_DIAGRAM_VIRTUALLY_FRAME" val="{&quot;height&quot;:398.4,&quot;left&quot;:81.3,&quot;top&quot;:127.2,&quot;width&quot;:832.9}"/>
</p:tagLst>
</file>

<file path=ppt/tags/tag24.xml><?xml version="1.0" encoding="utf-8"?>
<p:tagLst xmlns:p="http://schemas.openxmlformats.org/presentationml/2006/main">
  <p:tag name="KSO_WM_DIAGRAM_VIRTUALLY_FRAME" val="{&quot;height&quot;:398.4,&quot;left&quot;:81.3,&quot;top&quot;:127.2,&quot;width&quot;:832.9}"/>
</p:tagLst>
</file>

<file path=ppt/tags/tag25.xml><?xml version="1.0" encoding="utf-8"?>
<p:tagLst xmlns:p="http://schemas.openxmlformats.org/presentationml/2006/main">
  <p:tag name="KSO_WM_DIAGRAM_VIRTUALLY_FRAME" val="{&quot;height&quot;:398.4,&quot;left&quot;:81.3,&quot;top&quot;:127.2,&quot;width&quot;:832.9}"/>
</p:tagLst>
</file>

<file path=ppt/tags/tag26.xml><?xml version="1.0" encoding="utf-8"?>
<p:tagLst xmlns:p="http://schemas.openxmlformats.org/presentationml/2006/main">
  <p:tag name="KSO_WM_DIAGRAM_VIRTUALLY_FRAME" val="{&quot;height&quot;:398.4,&quot;left&quot;:81.3,&quot;top&quot;:127.2,&quot;width&quot;:832.9}"/>
</p:tagLst>
</file>

<file path=ppt/tags/tag27.xml><?xml version="1.0" encoding="utf-8"?>
<p:tagLst xmlns:p="http://schemas.openxmlformats.org/presentationml/2006/main">
  <p:tag name="KSO_WM_DIAGRAM_VIRTUALLY_FRAME" val="{&quot;height&quot;:398.4,&quot;left&quot;:81.3,&quot;top&quot;:127.2,&quot;width&quot;:832.9}"/>
</p:tagLst>
</file>

<file path=ppt/tags/tag28.xml><?xml version="1.0" encoding="utf-8"?>
<p:tagLst xmlns:p="http://schemas.openxmlformats.org/presentationml/2006/main">
  <p:tag name="KSO_WM_DIAGRAM_VIRTUALLY_FRAME" val="{&quot;height&quot;:398.4,&quot;left&quot;:81.3,&quot;top&quot;:127.2,&quot;width&quot;:832.9}"/>
</p:tagLst>
</file>

<file path=ppt/tags/tag29.xml><?xml version="1.0" encoding="utf-8"?>
<p:tagLst xmlns:p="http://schemas.openxmlformats.org/presentationml/2006/main">
  <p:tag name="KSO_WM_DIAGRAM_VIRTUALLY_FRAME" val="{&quot;height&quot;:398.4,&quot;left&quot;:81.3,&quot;top&quot;:127.2,&quot;width&quot;:832.9}"/>
</p:tagLst>
</file>

<file path=ppt/tags/tag3.xml><?xml version="1.0" encoding="utf-8"?>
<p:tagLst xmlns:p="http://schemas.openxmlformats.org/presentationml/2006/main">
  <p:tag name="KSO_WM_DIAGRAM_VIRTUALLY_FRAME" val="{&quot;height&quot;:398.4,&quot;left&quot;:81.3,&quot;top&quot;:127.2,&quot;width&quot;:832.9}"/>
</p:tagLst>
</file>

<file path=ppt/tags/tag30.xml><?xml version="1.0" encoding="utf-8"?>
<p:tagLst xmlns:p="http://schemas.openxmlformats.org/presentationml/2006/main">
  <p:tag name="KSO_WM_DIAGRAM_VIRTUALLY_FRAME" val="{&quot;height&quot;:398.4,&quot;left&quot;:81.3,&quot;top&quot;:127.2,&quot;width&quot;:832.9}"/>
</p:tagLst>
</file>

<file path=ppt/tags/tag31.xml><?xml version="1.0" encoding="utf-8"?>
<p:tagLst xmlns:p="http://schemas.openxmlformats.org/presentationml/2006/main">
  <p:tag name="KSO_WM_DIAGRAM_VIRTUALLY_FRAME" val="{&quot;height&quot;:398.4,&quot;left&quot;:81.3,&quot;top&quot;:127.2,&quot;width&quot;:832.9}"/>
</p:tagLst>
</file>

<file path=ppt/tags/tag32.xml><?xml version="1.0" encoding="utf-8"?>
<p:tagLst xmlns:p="http://schemas.openxmlformats.org/presentationml/2006/main">
  <p:tag name="KSO_WM_DIAGRAM_VIRTUALLY_FRAME" val="{&quot;height&quot;:398.4,&quot;left&quot;:81.3,&quot;top&quot;:127.2,&quot;width&quot;:832.9}"/>
</p:tagLst>
</file>

<file path=ppt/tags/tag33.xml><?xml version="1.0" encoding="utf-8"?>
<p:tagLst xmlns:p="http://schemas.openxmlformats.org/presentationml/2006/main">
  <p:tag name="KSO_WM_DIAGRAM_VIRTUALLY_FRAME" val="{&quot;height&quot;:398.4,&quot;left&quot;:81.3,&quot;top&quot;:127.2,&quot;width&quot;:832.9}"/>
</p:tagLst>
</file>

<file path=ppt/tags/tag34.xml><?xml version="1.0" encoding="utf-8"?>
<p:tagLst xmlns:p="http://schemas.openxmlformats.org/presentationml/2006/main">
  <p:tag name="KSO_WM_DIAGRAM_VIRTUALLY_FRAME" val="{&quot;height&quot;:398.4,&quot;left&quot;:81.3,&quot;top&quot;:127.2,&quot;width&quot;:832.9}"/>
</p:tagLst>
</file>

<file path=ppt/tags/tag35.xml><?xml version="1.0" encoding="utf-8"?>
<p:tagLst xmlns:p="http://schemas.openxmlformats.org/presentationml/2006/main">
  <p:tag name="KSO_WM_DIAGRAM_VIRTUALLY_FRAME" val="{&quot;height&quot;:398.4,&quot;left&quot;:81.3,&quot;top&quot;:127.2,&quot;width&quot;:832.9}"/>
</p:tagLst>
</file>

<file path=ppt/tags/tag36.xml><?xml version="1.0" encoding="utf-8"?>
<p:tagLst xmlns:p="http://schemas.openxmlformats.org/presentationml/2006/main">
  <p:tag name="KSO_WM_DIAGRAM_VIRTUALLY_FRAME" val="{&quot;height&quot;:398.4,&quot;left&quot;:81.3,&quot;top&quot;:127.2,&quot;width&quot;:832.9}"/>
</p:tagLst>
</file>

<file path=ppt/tags/tag37.xml><?xml version="1.0" encoding="utf-8"?>
<p:tagLst xmlns:p="http://schemas.openxmlformats.org/presentationml/2006/main">
  <p:tag name="KSO_WM_DIAGRAM_VIRTUALLY_FRAME" val="{&quot;height&quot;:398.4,&quot;left&quot;:81.3,&quot;top&quot;:127.2,&quot;width&quot;:832.9}"/>
</p:tagLst>
</file>

<file path=ppt/tags/tag38.xml><?xml version="1.0" encoding="utf-8"?>
<p:tagLst xmlns:p="http://schemas.openxmlformats.org/presentationml/2006/main">
  <p:tag name="KSO_WM_DIAGRAM_VIRTUALLY_FRAME" val="{&quot;height&quot;:398.4,&quot;left&quot;:81.3,&quot;top&quot;:127.2,&quot;width&quot;:832.9}"/>
</p:tagLst>
</file>

<file path=ppt/tags/tag39.xml><?xml version="1.0" encoding="utf-8"?>
<p:tagLst xmlns:p="http://schemas.openxmlformats.org/presentationml/2006/main">
  <p:tag name="KSO_WM_DIAGRAM_VIRTUALLY_FRAME" val="{&quot;height&quot;:398.4,&quot;left&quot;:81.3,&quot;top&quot;:127.2,&quot;width&quot;:832.9}"/>
</p:tagLst>
</file>

<file path=ppt/tags/tag4.xml><?xml version="1.0" encoding="utf-8"?>
<p:tagLst xmlns:p="http://schemas.openxmlformats.org/presentationml/2006/main">
  <p:tag name="KSO_WM_DIAGRAM_VIRTUALLY_FRAME" val="{&quot;height&quot;:398.4,&quot;left&quot;:81.3,&quot;top&quot;:127.2,&quot;width&quot;:832.9}"/>
</p:tagLst>
</file>

<file path=ppt/tags/tag40.xml><?xml version="1.0" encoding="utf-8"?>
<p:tagLst xmlns:p="http://schemas.openxmlformats.org/presentationml/2006/main">
  <p:tag name="KSO_WM_DIAGRAM_VIRTUALLY_FRAME" val="{&quot;height&quot;:398.4,&quot;left&quot;:81.3,&quot;top&quot;:127.2,&quot;width&quot;:832.9}"/>
</p:tagLst>
</file>

<file path=ppt/tags/tag41.xml><?xml version="1.0" encoding="utf-8"?>
<p:tagLst xmlns:p="http://schemas.openxmlformats.org/presentationml/2006/main">
  <p:tag name="KSO_WM_DIAGRAM_VIRTUALLY_FRAME" val="{&quot;height&quot;:398.4,&quot;left&quot;:81.3,&quot;top&quot;:127.2,&quot;width&quot;:832.9}"/>
</p:tagLst>
</file>

<file path=ppt/tags/tag42.xml><?xml version="1.0" encoding="utf-8"?>
<p:tagLst xmlns:p="http://schemas.openxmlformats.org/presentationml/2006/main">
  <p:tag name="KSO_WM_DIAGRAM_VIRTUALLY_FRAME" val="{&quot;height&quot;:398.4,&quot;left&quot;:81.3,&quot;top&quot;:127.2,&quot;width&quot;:832.9}"/>
</p:tagLst>
</file>

<file path=ppt/tags/tag43.xml><?xml version="1.0" encoding="utf-8"?>
<p:tagLst xmlns:p="http://schemas.openxmlformats.org/presentationml/2006/main">
  <p:tag name="KSO_WM_DIAGRAM_VIRTUALLY_FRAME" val="{&quot;height&quot;:398.4,&quot;left&quot;:81.3,&quot;top&quot;:127.2,&quot;width&quot;:832.9}"/>
</p:tagLst>
</file>

<file path=ppt/tags/tag44.xml><?xml version="1.0" encoding="utf-8"?>
<p:tagLst xmlns:p="http://schemas.openxmlformats.org/presentationml/2006/main">
  <p:tag name="KSO_WM_DIAGRAM_VIRTUALLY_FRAME" val="{&quot;height&quot;:398.4,&quot;left&quot;:81.3,&quot;top&quot;:127.2,&quot;width&quot;:832.9}"/>
</p:tagLst>
</file>

<file path=ppt/tags/tag45.xml><?xml version="1.0" encoding="utf-8"?>
<p:tagLst xmlns:p="http://schemas.openxmlformats.org/presentationml/2006/main">
  <p:tag name="KSO_WM_DIAGRAM_VIRTUALLY_FRAME" val="{&quot;height&quot;:398.4,&quot;left&quot;:81.3,&quot;top&quot;:127.2,&quot;width&quot;:832.9}"/>
</p:tagLst>
</file>

<file path=ppt/tags/tag5.xml><?xml version="1.0" encoding="utf-8"?>
<p:tagLst xmlns:p="http://schemas.openxmlformats.org/presentationml/2006/main">
  <p:tag name="KSO_WM_DIAGRAM_VIRTUALLY_FRAME" val="{&quot;height&quot;:398.4,&quot;left&quot;:81.3,&quot;top&quot;:127.2,&quot;width&quot;:832.9}"/>
</p:tagLst>
</file>

<file path=ppt/tags/tag6.xml><?xml version="1.0" encoding="utf-8"?>
<p:tagLst xmlns:p="http://schemas.openxmlformats.org/presentationml/2006/main">
  <p:tag name="KSO_WM_DIAGRAM_VIRTUALLY_FRAME" val="{&quot;height&quot;:398.4,&quot;left&quot;:81.3,&quot;top&quot;:127.2,&quot;width&quot;:832.9}"/>
</p:tagLst>
</file>

<file path=ppt/tags/tag7.xml><?xml version="1.0" encoding="utf-8"?>
<p:tagLst xmlns:p="http://schemas.openxmlformats.org/presentationml/2006/main">
  <p:tag name="KSO_WM_DIAGRAM_VIRTUALLY_FRAME" val="{&quot;height&quot;:398.4,&quot;left&quot;:81.3,&quot;top&quot;:127.2,&quot;width&quot;:832.9}"/>
</p:tagLst>
</file>

<file path=ppt/tags/tag8.xml><?xml version="1.0" encoding="utf-8"?>
<p:tagLst xmlns:p="http://schemas.openxmlformats.org/presentationml/2006/main">
  <p:tag name="KSO_WM_DIAGRAM_VIRTUALLY_FRAME" val="{&quot;height&quot;:398.4,&quot;left&quot;:81.3,&quot;top&quot;:127.2,&quot;width&quot;:832.9}"/>
</p:tagLst>
</file>

<file path=ppt/tags/tag9.xml><?xml version="1.0" encoding="utf-8"?>
<p:tagLst xmlns:p="http://schemas.openxmlformats.org/presentationml/2006/main">
  <p:tag name="KSO_WM_DIAGRAM_VIRTUALLY_FRAME" val="{&quot;height&quot;:398.4,&quot;left&quot;:81.3,&quot;top&quot;:127.2,&quot;width&quot;:832.9}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2401</Words>
  <Application>WPS Presentation</Application>
  <PresentationFormat>宽屏</PresentationFormat>
  <Paragraphs>138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6" baseType="lpstr">
      <vt:lpstr>Arial</vt:lpstr>
      <vt:lpstr>SimSun</vt:lpstr>
      <vt:lpstr>Wingdings</vt:lpstr>
      <vt:lpstr>Calibri Light</vt:lpstr>
      <vt:lpstr>Gabriola</vt:lpstr>
      <vt:lpstr>Arial Black</vt:lpstr>
      <vt:lpstr>Calibri</vt:lpstr>
      <vt:lpstr>Microsoft YaHei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Елизавета Крест�</cp:lastModifiedBy>
  <cp:revision>6</cp:revision>
  <dcterms:created xsi:type="dcterms:W3CDTF">2025-07-23T00:59:00Z</dcterms:created>
  <dcterms:modified xsi:type="dcterms:W3CDTF">2026-01-25T09:23:18Z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1049-12.2.0.23196</vt:lpwstr>
  </property>
  <property fmtid="{D5CDD505-2E9C-101B-9397-08002B2CF9AE}" pid="3" name="ICV">
    <vt:lpwstr>9540AE7788B645BA9583F79EDFB38F42_11</vt:lpwstr>
  </property>
</Properties>
</file>