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7" r:id="rId3"/>
    <p:sldId id="258" r:id="rId5"/>
    <p:sldId id="256" r:id="rId6"/>
    <p:sldId id="259" r:id="rId7"/>
    <p:sldId id="260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12-18T15:16:22"/>
    </inkml:context>
    <inkml:brush xml:id="br0">
      <inkml:brushProperty name="width" value="0.0529194456206428" units="cm"/>
      <inkml:brushProperty name="height" value="0.0529194456206428" units="cm"/>
      <inkml:brushProperty name="color" value="#ffffff"/>
      <inkml:brushProperty name="ignorePressure" value="0"/>
    </inkml:brush>
  </inkml:definitions>
  <inkml:trace contextRef="#ctx0" brushRef="#br0">7646.315 8327.975 767,'0.000'-7.143'0,"2.349"-0.379"-5,0.689 1.876 4,0.896-1.952 0,2.242-4.018-1,-2.656 2.796 0,-0.663-0.410 1,-0.430-1.201-2,-0.236 0.054 1,0.131-0.402 0,0.259-0.217 2,0.191-1.208-1,-0.200-0.440 0,-0.363 2.944 0,0.356 0.753 0,0.849-1.844 0,-0.118-0.060 2,-0.509 2.657 2,0.328 0.733-2,0.915-1.053 0,-0.209 0.595-1,-1.350 2.307-1,-0.241-0.391 3,0.975-3.278 1,0.329-0.321-3,0.503-0.051-1,0.576 0.126 0,0.809-0.317 0,0.039 0.948 0,-0.151 1.054 1,-0.252 1.023 0,1.274-2.434 0,-1.630-0.282 1,-0.278 0.282 4,2.430-0.763-4,-0.849 1.676 0,-1.921 2.820-2,0.366 0.318 0,1.208-0.297 0,0.776 0.216 1,0.760 0.159 0,-1.467 0.978 0,-0.289-0.192-1,0.541-0.903 0,-0.002-0.379-1,-1.274 1.297 2,0.142 0.191 1,1.270-1.114 1,-0.442-0.061-3,-0.804 0.454 0,-0.022-0.221 1,-0.252 0.426 1,0.641-0.259 0,3.203-2.137-1,0.361 0.497-1,-0.049 0.800-1,-1.828 1.395 1,-0.028 0.025 0,1.318-0.706 0,0.715-0.260 1,0.397-0.307 2,0.160-0.321-1,-0.731 0.411-2,0.500-0.269-1,1.754-0.853 1,-0.244 0.498 0,-0.532 0.724 1,-0.856 0.963-1,-0.443 0.785 0,-0.943 0.645 1,0.365-0.042 1,1.770-0.237 3,0.782 0.294-1,-1.308 0.302-5,-0.521-0.225 1,-2.333 0.718 1,0.155 0.048-1,5.531-1.725-1,0.787-0.451 4,-3.924 1.315-1,-0.034 0.120-1,2.945-0.954-2,0.369-0.303 0,-2.302 0.949 0,0.791 0.135 3,3.926-0.974 0,0.070-0.272-3,-1.638 0.538 1,0.100 0.220-1,-1.312 0.693 1,0.654 0.289 0,6.645-0.474 2,0.368 0.628-1,-0.148 0.581-1,-0.994 0.507-1,-1.464 0.423 0,-3.807 0.398 0,0.175 0.178 1,0.165 0.143 1,0.150 0.110 11,-3.599 0.067-12,-0.162 0.037 1,8.492 0.113-1,-0.328 0.045 0,-2.079-0.007 1,1.195 0.009 3,-0.480-0.021-4,-8.061-0.082 0,-0.303-0.009 4,5.168 0.024-1,-0.678-0.022-3,-0.688-0.020 0,-0.250-0.017 5,0.047-0.013-4,-2.648-0.011-2,-0.243-0.005 2,0.094-0.004 0,0.330-0.003 1,0.128-0.002 0,-0.021-0.001 1,1.490-0.002-2,0.361 0.000-1,-2.338 0.001 0,0.402 0.000 1,0.218 0.000 1,0.073 0.000-2,3.263 0.000 0,0.358 0.000 0,-3.120 0.001 0,-0.168 0.000 0,4.505 0.000 2,-0.002 0.000-2,-5.962 0.001 0,0.162 0.000 2,3.187 0.000 1,-0.119 0.000-3,-1.215 0.000 0,0.646 0.000 1,7.040 0.000 0,-0.161 0.000 1,-0.838 0.000-4,-3.283 0.000 2,-0.318 0.000-1,-2.039 0.000 1,-0.553 0.000 0,1.146 0.000 3,-0.051 0.000 1,-1.330 0.000-1,0.200 0.000 1,2.790 0.000-3,-0.536 0.000-1,-2.186 0.000 1,5.362 0.000-1,0.471 0.000 3,-7.851 0.000-2,0.164 0.000 0,7.693 0.000-1,1.156 0.000-2,-5.579 0.000 1,-0.221 0.000 3,1.706 0.000-1,-0.047 0.000-2,-0.003 0.354-1,0.029 0.588 2,-1.775 0.169 6,0.084 0.174-5,5.733 0.723-1,-0.060-0.038 1,-7.245-0.849-1,0.377-0.078 1,8.186 1.002 0,-0.559 0.598-1,-6.075-0.701 1,-0.202-0.001-1,5.351 0.687 0,-0.331-0.286 2,-7.492-0.866 0,-0.351 0.215 0,5.132 1.125 0,0.523 0.021-1,-5.281-1.015 0,-0.123-0.103 1,5.615 0.994 2,0.692 0.346-6,-3.456-0.648 1,0.237-0.063 2,2.989 0.356 3,-0.758-0.289-6,-1.107-0.333 1,-1.737-0.100 1,-0.338 0.303 1,-3.180-0.511 1,0.078 0.000 0,1.567 0.233 2,-0.108-0.120-2,3.193 0.279 1,0.143-0.306-2,-3.040-0.606 0,0.210-0.189 0,3.255 0.007 0,-0.395-0.265-1,-3.286-0.317 1,0.021-0.121-1,1.768 0.271 1,0.266 0.479 1,-0.064 0.288 0,-0.298 0.139-1,1.446 0.673 0,-0.021 0.639-1,-3.343-0.477 0,-0.293 0.032 1,0.202-0.063 2,0.565-0.132-2,2.321 0.084-1,0.600-0.274 3,0.120 0.062-2,-0.227 0.300-2,-0.109 0.101 0,-0.021-0.047 1,-3.433-0.694 0,0.119-0.111 0,7.013 1.281 3,-0.708 0.458-1,-5.314-0.992-1,-0.086-0.069 0,3.806 0.438-1,0.814-0.316 2,-5.320-0.773 0,-0.092 0.186-1,5.387 1.142 1,0.013-0.031-3,-1.461-0.132 0,0.601 0.360 2,0.423 0.106 2,0.275-0.080-3,0.487 0.122-1,0.617 0.259 1,0.349 0.016-1,0.142-0.159 2,-0.013-0.276 0,-0.121-0.347-1,4.530 0.114-1,0.151-0.597 2,-8.930-1.139 0,-0.064-0.188 1,6.486 0.563 0,-0.260 0.390-2,-4.268-0.351 0,0.253 0.008 2,7.425 0.590 1,0.585-0.233-3,1.981 0.809 1,-4.950-0.359-1,-0.438 0.027-1,-0.789-0.096 1,5.784 1.414 0,3.747 0.679 0,0.900-0.216 1,-3.359-0.807 1,-0.701 0.030 0,-0.658 0.316-5,-7.171-0.902 2,0.881 0.341 4,2.976 0.643 4,-0.408-0.054-8,-0.218-0.217-1,-0.073-0.324 1,0.034-0.032 1,0.107 0.179-1,0.486-0.034 7,0.732-0.184-5,-5.404-0.759 0,0.040 0.165-1,8.728 1.440 1,0.059-0.148-2,-2.937-0.696 0,-0.078-0.338 2,-0.053-0.046 2,-0.033 0.164-3,-0.395-0.022 0,-0.632-0.156 1,2.166 0.489 1,-0.397 0.346-1,-8.036-1.205 0,-0.264-0.059 1,4.575 0.950 2,-0.462 0.311-2,2.133 0.518-2,-0.101-0.205 3,0.024-0.374 1,0.107-0.466-3,-7.156-1.060-1,-0.072 0.126 1,12.079 1.950-1,-0.027-0.284 1,-12.069-1.898 0,-0.199-0.171 1,4.331 0.622 1,-0.292 0.263-4,-2.213-0.284 0,0.233-0.050 2,8.137 1.299 6,1.355 0.481-7,-7.770-1.228 0,-0.517-0.102 0,7.382 0.829-1,0.473-0.495-1,-9.854-1.439 1,0.239-0.198 2,11.159 0.439 6,0.401-0.485-9,-10.912-0.719 1,-0.216-0.136 2,9.504 0.408 1,-1.673 0.315-2,-2.059 0.476-1,-4.704-0.242 4,0.319 0.007 2,5.520 0.831-4,1.335 0.664 1,-9.453-1.138 0,0.075 0.007-1,10.345 1.655 0,0.256 0.505-3,-6.982-1.205 0,1.098-0.095 4,3.943 0.172 2,0.808-0.296-6,3.631-0.094 0,0.135-0.438 1,-6.280-0.451 0,-0.059 0.223 1,6.063 0.699-1,-0.344-0.042 2,-6.046-0.671 1,0.299-0.148 0,4.075 0.372 0,1.282 0.347-1,0.717 0.132 0,0.281-0.026-1,-0.067-0.139 0,-0.312-0.211-2,3.292-0.048-1,-0.114-0.344 3,-7.103-0.604 2,-0.280-0.196 1,12.571 0.115 0,-1.587-0.371-3,-3.083-0.307 2,-1.168-0.186 2,-1.838-0.136-3,-11.771-0.078 1,-0.303-0.027 1,10.979-0.059 2,0.473-0.034-3,-10.774 0.030 0,0.473-0.003 0,12.245-0.043-1,-0.490 0.007-4,-11.802 0.043 2,-0.074 0.005 2,14.364-0.024-1,-0.672 0.017 1,-13.856 0.031 1,0.598 0.005 0,0.393 0.004 1,0.222 0.003-2,13.353-0.001-3,0.778 0.007 2,-12.918 0.006 0,0.028 0.002 0,9.378 0.002 2,-0.996 0.002-3,-3.840 0.000-1,-0.609 0.001 2,3.171 0.001 5,0.824 0.000-2,-5.862-0.001 0,0.171-0.001 0,3.610 0.001-3,0.598-0.001-2,-0.077 0.000 1,-0.553 0.000 1,2.479-0.001 3,-0.737 0.000-4,-5.883 0.000 1,0.632-0.001 1,7.436 0.000 5,0.933 0.000-4,-6.546 0.000-2,0.023 0.000-1,6.207 0.000 0,-1.188 0.000 0,-7.006 0.000 0,-0.481 0.000 1,9.407 0.000 4,0.781 0.000 1,-12.682 0.000-2,-0.283 0.000 0,11.234 0.000-2,-1.600 0.000-4,-11.426 0.000 2,0.097 0.000 0,11.609 0.000 10,0.012 0.000-6,-5.536 0.000-1,0.382 0.000-2,-2.397 0.000 1,0.689 0.000-2,4.094 0.000 1,0.957 0.000 0,3.920 0.000 1,-0.023 0.000-2,-6.729 0.000 0,0.195 0.000 0,-3.095 0.000 1,0.470 0.000-1,10.511 0.000 3,-1.415 0.000 0,-4.124 0.000-1,-0.390 0.000 0,3.108 0.000-2,0.021 0.000 4,-9.733 0.000 2,-0.054 0.000-4,9.124 0.000 1,-0.998 0.000-2,-3.396 0.000 0,0.021 0.000 1,2.877 0.000 3,-0.324 0.000-1,-6.360 0.000-2,-0.576 0.000 0,1.988 0.000-1,-0.839 0.000 1,-2.682 0.000 1,0.327 0.000 0,5.384 0.000 4,-0.354 0.000-3,-3.136 0.000-2,-0.640 0.000-2,-0.659 0.000 1,1.938 0.000 0,-0.183 0.000 3,-1.914 0.000-2,0.441 0.000 0,0.481 0.000 1,-2.072 0.000 1,0.434 0.000-1,8.078 0.000 2,-0.507 0.000-7,-7.868-0.271 1,-0.016-0.464 2,8.902-0.968 0,1.688-0.292 2,-8.361 0.578 0,-0.126 0.036 0,-0.006 0.077-2,0.082 0.104-2,3.023-0.366-1,0.145-0.418 1,0.088-0.205 8,0.043-0.042-4,0.340-0.255-1,0.535-0.395-1,-5.977 0.638 0,-0.090-0.005 1,11.988-1.342 0,-0.436 0.364-2,-12.020 1.459 1,-0.105 0.179 0,9.170-0.829 5,0.607-0.327-4,-3.258 0.259-1,-0.621 0.084 3,2.738-0.527-1,0.148-0.428-4,-5.582 0.422 0,0.471-0.407 6,3.516-1.071 0,0.293-0.568-5,-0.246-0.171 0,-0.619 0.122 1,0.533-0.030 0,1.330-0.136 0,0.445-0.206 1,-0.207-0.245 3,6.510-1.821-4,-0.191-0.265-3,-12.596 3.051 1,0.904-0.094 3,11.947-2.716 3,0.512-0.223-4,-7.500 1.631 0,-0.236-0.114-1,10.779-2.924-1,-0.510-0.054 1,-14.475 3.900 1,0.031 0.321 3,7.465-1.324 1,0.359 0.176-3,-3.920 0.537-1,-0.590-0.510 2,13.350-4.537 1,-1.047-0.368-4,-3.320 1.623 2,2.381-0.242 4,-1.760 0.650-6,-16.088 4.223 1,-0.389 0.048 5,14.020-4.021 1,-1.156 0.031-7,-1.158-0.768 5,-8.525 2.412 1,0.227-0.329-6,9.434-3.113 1,-0.281 0.795 0,-12.498 4.108 1,-0.432 0.138-1,10.848-3.470-1,-0.816 0.195 1,-11.383 3.569 1,-0.422 0.021 2,9.855-3.535 5,-0.453 0.001-9,-8.199 2.363 1,-0.900-0.486 4,3.297-2.578 1,-1.068-0.326-6,-4.250 2.093 0,0.117-0.039 5,2.139-1.120 0,0.080 0.035-1,-0.346 0.082-2,-0.629 0.111-1,-0.471 0.149 1,-0.340 0.170-1,-0.203 0.154 1,-0.098 0.135 1,1.268-1.290 2,-0.777-0.551-2,-5.016 3.140-1,-0.021-0.107 0,6.057-4.210 0,-0.701 0.970 0,-4.371 3.105 1,0.451-0.203-1,3.449-2.708 0,-0.156-0.754 3,-4.721 3.355-4,0.133-0.124 0,3.137-2.255 0,-0.381 0.570 0,-0.613 0.828 0,2.477-2.722 1,-0.250-0.746 0,-0.115-0.728 2,-5.496 4.693 1,0.186-0.382-2,4.938-4.623 0,0.580-0.078-5,-1.193 1.264 2,0.361-0.273 1,-3.486 2.736 1,-0.416-0.313-1,3.445-4.410 0,-0.615 0.293 0,-0.559 0.668 0,-1.398 1.620 1,-0.490 0.626 1,-2.455 2.573 0,0.166-0.415-1,0.334-0.502 0,0.457-0.556 3,5.805-7.895 2,-0.771-0.870-8,-4.137 5.293 1,0.053-0.195 0,3.852-5.453-1,-0.420 0.945 2,-5.227 7.319 1,-0.174 0.099 0,3.713-5.196 0,0.363-0.056 2,-2.197 3.147 0,0.432-0.577 0,3.998-5.957-2,-1.008 0.581-3,-4.211 5.765 2,-0.395 0.132 0,2.141-3.519-1,0.213 0.053 2,-2.262 3.830 5,-0.020 0.401-4,1.088-1.422 0,-0.094 0.068-2,-1.207 1.595 0,-0.080-0.130 1,0.646-1.930 3,-0.697-0.286-3,-1.320 1.775 0,-0.238 0.208-1,1.949-3.278 1,0.588 0.038 0,-1.701 3.347 0,0.146-0.083 2,3.242-4.816-1,-0.027 0.776-3,-4.141 6.477 1,-0.020 0.001 1,4.063-7.121 0,-0.146-1.078 1,-4.063 6.783 0,-0.033-0.260 0,3.930-7.543-2,-0.131 0.663-2,-3.934 7.336 2,-0.020 0.057-1,0.990-1.836 3,0.064-0.180 0,2.998-6.332 0,-0.123-0.930 1,-3.922 8.171-2,-0.016 0.545-1,2.459-5.169 0,-0.732-0.146-1,-1.561 2.141 0,-0.801 0.550 1,0.055-1.286 9,-0.242 0.269-9,-1.078 3.336 0,0.133-0.064 3,0.855-1.829 1,0.344-0.216-3,-0.631 1.493 0,-0.158-0.245-1,1.223-3.936 1,0.115-0.259-1,-1.137 3.564 0,0.193-0.125 1,1.961-5.826-1,-0.521 0.109 0,-2.535 7.554 0,0.037-0.011 1,2.803-9.583 1,-0.709 0.271-1,-1.295 1.275 0,-0.824-0.031 1,-0.791 0.319-2,-1.385 7.491 1,-0.238-0.316 1,0.057-5.318 1,-0.373-0.029-3,-0.305 0.283 0,-0.242 0.486 0,-0.184 1.684 0,-0.123 0.875 1,-0.135-2.536-3,-0.082 0.645 1,-0.037-0.101 6,-0.008-0.571 6,0.057 3.298-11,0.014 0.178 1,0.020 0.255-1,-0.006-2.430 0,0.031 1.021-1,0.059 5.756 3,0.010-0.021-1,0.000-2.713 0,0.014 0.159 3,0.008-3.307 1,0.016 0.495-4,0.012 0.599-1,0.006 3.690 2,0.002 0.410-2,0.004-0.653 1,0.002 0.420-1,-0.002 1.984 1,0.000-0.288 4,-0.445-2.016-1,-0.725 0.614-3,-0.203 1.359 0,-0.170 0.270-1,-0.117 0.753 1,-0.441-0.414 0,-0.256-0.335 1,-0.105-0.265 1,-1.586-4.129-3,-0.596-0.875-1,1.842 4.696 0,0.063-0.383 2,-1.514-4.043-1,-0.525 0.080-1,-0.648 0.444 0,-0.367-0.320 1,0.238-0.099 1,1.672 4.093-1,-0.436 0.082 0,-1.281-1.478 1,-0.469-0.333 0,-2.400-3.011 2,-0.395 0.166-2,1.857 2.753 0,-0.102-0.207-1,-1.486-1.861-1,-0.639-0.464 1,0.869 1.453 1,-0.184 0.059 0,-2.604-2.806 0,0.107 0.542-2,2.625 3.063 0,0.160-0.038 1,1.104 1.474 2,-0.256 0.063 0,-5.500-5.985 1,0.037-0.262-2,5.100 6.213 1,-0.229 0.484-2,-4.373-3.122 1,0.037 0.814-1,2.660 2.457 0,-0.252-0.135 1,-3.422-2.422 2,-0.465 0.082 0,1.230 1.349-3,-0.330 0.237 0,-3.197-1.833 0,0.654 0.455 0,6.543 4.425 0,0.322 0.444 1,-2.719-1.241 1,-0.072 0.318-1,1.795 0.898 1,0.625 0.015 3,-3.295-1.849 0,0.184 0.786-5,0.637 0.970-1,0.883 1.015 4,0.975 0.970 1,2.412 1.232-4,0.338 0.497 1,-0.590-0.107 2,0.174-0.276 0,-0.678-0.306 1,0.111 0.121-1,0.857-0.031-2,0.020-0.484-1,0.754 0.174 1,-0.074 0.028 0,-1.529-0.783 0,0.252-0.221 0,0.373-0.250 0,0.439 0.475 0,-0.680 0.263-1,-1.580 0.105 1,-0.561 0.500-1,-0.393 0.500 1,-0.625 0.463 0,-1.268-0.326-2,0.258-0.615 1,5.412 1.053 0,0.084 0.000 2,-2.939-0.602 1,0.184 0.172-2,1.141 0.376-1,0.125 0.192 2,-3.691-0.287 0,1.271 0.589-1,0.436 0.278 0,0.648 0.226 1,1.758 0.190-1,0.227 0.097 0,-0.438 0.077-1,0.385 0.063 1,0.391 0.040 2,-4.600 0.091 0,1.918 0.007-2,1.898-0.037 0,-0.355-0.032 1,-0.578-0.026 0,0.527-0.024 0,-0.197-0.016-2,-0.404-0.008 0,-1.432 1.614 3,1.143 1.295-2,-0.982 1.525-1,3.523-0.835 1,-0.133 0.550 0,-0.008 0.419-2,-0.545 0.310 1,-0.115-0.370 0,-3.016 1.938-1,3.277-1.935 2,0.215 0.024 1,0.371-0.080 0,0.451-0.144-1,0.479-0.178-1,-2.299 3.422 0,3.791-2.754 0,-0.070 0.446 1,-0.441 1.347 4,0.498 0.069-2,0.615-0.125-3,-1.760 2.103 0,-0.887 0.167 1,0.848-2.438 2,-2.039 1.701 0,0.223 0.173-3,-0.301 1.588 1,3.080-2.966-1,0.537 0.156 0,0.590-0.049 0,-0.561 4.287 0,1.906-3.238 1,0.467 0.417 0,0.367 0.360 1,-0.145 0.322-1,-0.449 0.272-1,-0.596 0.219-1,0.078-1.447 1,-0.006-0.218 0,0.104-0.268 1,0.166-0.283-1,0.201-0.277 1,0.227-0.309 0,0.195-0.063 0,0.133 0.568 0,0.191-0.287 0,0.156-0.333 3,0.033 3.856 1,0.225-4.333-5,0.082 5.163 2,0.084-1.782 0,0.008-1.050-2,-0.020 1.067 2,-0.025 0.797 1,-0.025-0.631-3,-0.021-0.565 0,-0.016-0.002 0,-0.008-0.501 2,-0.004-0.847-1,0.000-1.238 1,0.000 1.541-1,0.000 2.417 1,1.621-2.408-1,2.592-2.531-1,0.939-1.126 2,0.107 1.042 0,-0.906-0.454-1,0.453-0.190-1,0.988-0.078 0,-0.564-1.395 1,0.609 0.217-1,0.584 0.379 1,0.131 0.223 0,-0.033 0.195-1,0.512 0.139-1,0.064-0.454 1,-0.111-0.596 0,-0.219-0.643 1,-0.270-0.625 1,3.838 0.314 0,0.590-1.146 0,-3.770-0.645 0,-0.033 0.342 0,-0.178 0.503-1,-0.754-0.003-1,0.039 0.012 0,5.150 1.028 0,-5.453-1.547 1,0.166-0.156 1,0.996-0.077 0,0.182-0.189-1,2.662 0.018-1,-1.121-0.358 1,0.184-0.142-1,1.861-0.063 1,-0.518-0.138 0,-0.051-0.060-1,0.756-0.030 1,-0.787-0.018 0,-0.160-0.003-1,-0.045-0.749 2,-2.631-1.417-1,-0.443-1.197 0,1.238-1.142 3,-1.713 0.620-2,-0.033-0.288-2,-0.115-0.239-1,0.693-0.892 3,-0.303-0.122-2,-0.332-0.033 0,-0.625 0.363 0,-0.918 0.728 1,2.088-1.968 0,-1.924 2.012 1,1.258 4.778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431790" y="2321560"/>
            <a:ext cx="55918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8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Appearance &amp; Character</a:t>
            </a:r>
            <a:endParaRPr lang="en-US" altLang="en-US" sz="88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717550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103187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LESSON 3</a:t>
            </a:r>
            <a:r>
              <a:rPr lang="ru-RU" altLang="en-US" sz="3200" b="1">
                <a:latin typeface="Arial Black" panose="020B0A04020102020204" charset="0"/>
                <a:cs typeface="Arial Black" panose="020B0A04020102020204" charset="0"/>
              </a:rPr>
              <a:t>5</a:t>
            </a:r>
            <a:endParaRPr lang="ru-RU" altLang="en-US" sz="3200" b="1">
              <a:latin typeface="Arial Black" panose="020B0A04020102020204" charset="0"/>
              <a:cs typeface="Arial Black" panose="020B0A040201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3" name="Рукописный ввод 102"/>
              <p14:cNvContentPartPr/>
              <p14:nvPr/>
            </p14:nvContentPartPr>
            <p14:xfrm>
              <a:off x="4774565" y="3651250"/>
              <a:ext cx="6614795" cy="1928495"/>
            </p14:xfrm>
          </p:contentPart>
        </mc:Choice>
        <mc:Fallback xmlns="">
          <p:pic>
            <p:nvPicPr>
              <p:cNvPr id="103" name="Рукописный ввод 102"/>
            </p:nvPicPr>
            <p:blipFill>
              <a:blip r:embed="rId6"/>
            </p:blipFill>
            <p:spPr>
              <a:xfrm>
                <a:off x="4774565" y="3651250"/>
                <a:ext cx="6614795" cy="192849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39005" y="1114425"/>
            <a:ext cx="3561080" cy="636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sly as a fox, as strong as an ox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fast as a hare, as brave as a bear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free as a bird, as neat as a word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quiet as a mouse, as big as a house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mean as a wolf, as sharp as a tooth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deep as a bite, as dark as the night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sweet as a song, as right as a wrong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long as a road, as ugly as a toad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pretty as a picture hanging from a fixture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Strong like a family, strong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Bright as day, as light as play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hard as nails, as grand as a whale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26110" y="193675"/>
            <a:ext cx="4283710" cy="7385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855980" y="26416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Arial Black" panose="020B0A04020102020204" charset="0"/>
                <a:cs typeface="Arial Black" panose="020B0A04020102020204" charset="0"/>
              </a:rPr>
              <a:t>Everything at once</a:t>
            </a:r>
            <a:endParaRPr lang="en-US" altLang="en-US" sz="28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9153525" y="2359025"/>
            <a:ext cx="213741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5" name="Текстовое поле 104"/>
          <p:cNvSpPr txBox="1"/>
          <p:nvPr/>
        </p:nvSpPr>
        <p:spPr>
          <a:xfrm>
            <a:off x="8518525" y="786130"/>
            <a:ext cx="3407410" cy="611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warm as the sun, as silly as fun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cool as a tree, as scary as the sea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hot as fire, cold as 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Sweet as sugar and everything nice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old as time, as straight as a line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royal as a queen, as buzzed as a bee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stealth as a tiger, smooth as a glider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Pure as a melody, pure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UCF_RwaUIIERh80GjXGslUMyk3m0ZseHrXSYT5UeYph-5H-j2Yy-3hOMjPntP1FYef9LAHRqA3lnhpS0ZL8lylaf"/>
          <p:cNvPicPr>
            <a:picLocks noChangeAspect="1"/>
          </p:cNvPicPr>
          <p:nvPr/>
        </p:nvPicPr>
        <p:blipFill>
          <a:blip r:embed="rId1"/>
          <a:srcRect t="4378" b="54009"/>
          <a:stretch>
            <a:fillRect/>
          </a:stretch>
        </p:blipFill>
        <p:spPr>
          <a:xfrm>
            <a:off x="857250" y="641350"/>
            <a:ext cx="10354945" cy="609536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50545" y="273050"/>
            <a:ext cx="9919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 </a:t>
            </a:r>
            <a:r>
              <a:rPr lang="en-US" altLang="ru-RU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I think</a:t>
            </a:r>
            <a:r>
              <a:rPr lang="en-US" altLang="ru-RU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[Name] </a:t>
            </a:r>
            <a:r>
              <a:rPr lang="en-US" altLang="ru-RU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has beautiful</a:t>
            </a:r>
            <a:r>
              <a:rPr lang="en-US" altLang="ru-RU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[hair/eyes/smile]. </a:t>
            </a:r>
            <a:r>
              <a:rPr lang="en-US" altLang="ru-RU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She looks</a:t>
            </a:r>
            <a:r>
              <a:rPr lang="en-US" altLang="ru-RU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[kind/funny/smart].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50545" y="906145"/>
            <a:ext cx="408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/>
              <a:t>2.</a:t>
            </a:r>
            <a:endParaRPr lang="ru-RU" altLang="en-US" b="1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890510" y="23514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moustache                beard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5915" y="0"/>
            <a:ext cx="4881245" cy="1153160"/>
          </a:xfrm>
        </p:spPr>
        <p:txBody>
          <a:bodyPr/>
          <a:p>
            <a:r>
              <a:rPr lang="ru-RU" altLang="en-US"/>
              <a:t>Черты характера</a:t>
            </a:r>
            <a:endParaRPr lang="ru-RU" altLang="en-US"/>
          </a:p>
        </p:txBody>
      </p:sp>
      <p:pic>
        <p:nvPicPr>
          <p:cNvPr id="4" name="Замещающее содержимое 3" descr="Personality interactive activity for 5-6"/>
          <p:cNvPicPr>
            <a:picLocks noChangeAspect="1"/>
          </p:cNvPicPr>
          <p:nvPr>
            <p:ph idx="1"/>
          </p:nvPr>
        </p:nvPicPr>
        <p:blipFill>
          <a:blip r:embed="rId1"/>
          <a:srcRect l="49412" t="52473" r="32790" b="33649"/>
          <a:stretch>
            <a:fillRect/>
          </a:stretch>
        </p:blipFill>
        <p:spPr>
          <a:xfrm>
            <a:off x="357505" y="3277870"/>
            <a:ext cx="1474470" cy="1625600"/>
          </a:xfrm>
          <a:prstGeom prst="rect">
            <a:avLst/>
          </a:prstGeom>
        </p:spPr>
      </p:pic>
      <p:pic>
        <p:nvPicPr>
          <p:cNvPr id="5" name="Замещающее содержимое 3" descr="Personality interactive activity for 5-6"/>
          <p:cNvPicPr>
            <a:picLocks noChangeAspect="1"/>
          </p:cNvPicPr>
          <p:nvPr/>
        </p:nvPicPr>
        <p:blipFill>
          <a:blip r:embed="rId1"/>
          <a:srcRect t="67357" b="8142"/>
          <a:stretch>
            <a:fillRect/>
          </a:stretch>
        </p:blipFill>
        <p:spPr>
          <a:xfrm>
            <a:off x="7505700" y="3740785"/>
            <a:ext cx="3079115" cy="1066165"/>
          </a:xfrm>
          <a:prstGeom prst="rect">
            <a:avLst/>
          </a:prstGeom>
        </p:spPr>
      </p:pic>
      <p:pic>
        <p:nvPicPr>
          <p:cNvPr id="6" name="Замещающее содержимое 3" descr="Personality interactive activity for 5-6"/>
          <p:cNvPicPr>
            <a:picLocks noChangeAspect="1"/>
          </p:cNvPicPr>
          <p:nvPr/>
        </p:nvPicPr>
        <p:blipFill>
          <a:blip r:embed="rId1"/>
          <a:srcRect b="45907"/>
          <a:stretch>
            <a:fillRect/>
          </a:stretch>
        </p:blipFill>
        <p:spPr>
          <a:xfrm>
            <a:off x="4756150" y="821690"/>
            <a:ext cx="7435850" cy="5685155"/>
          </a:xfrm>
          <a:prstGeom prst="rect">
            <a:avLst/>
          </a:prstGeom>
        </p:spPr>
      </p:pic>
      <p:pic>
        <p:nvPicPr>
          <p:cNvPr id="7" name="Замещающее содержимое 3" descr="Personality interactive activity for 5-6"/>
          <p:cNvPicPr>
            <a:picLocks noChangeAspect="1"/>
          </p:cNvPicPr>
          <p:nvPr/>
        </p:nvPicPr>
        <p:blipFill>
          <a:blip r:embed="rId1"/>
          <a:srcRect l="9837" t="52473" r="68138" b="33649"/>
          <a:stretch>
            <a:fillRect/>
          </a:stretch>
        </p:blipFill>
        <p:spPr>
          <a:xfrm>
            <a:off x="213995" y="324485"/>
            <a:ext cx="1740535" cy="1550670"/>
          </a:xfrm>
          <a:prstGeom prst="rect">
            <a:avLst/>
          </a:prstGeom>
        </p:spPr>
      </p:pic>
      <p:pic>
        <p:nvPicPr>
          <p:cNvPr id="8" name="Замещающее содержимое 3" descr="Personality interactive activity for 5-6"/>
          <p:cNvPicPr>
            <a:picLocks noChangeAspect="1"/>
          </p:cNvPicPr>
          <p:nvPr/>
        </p:nvPicPr>
        <p:blipFill>
          <a:blip r:embed="rId1"/>
          <a:srcRect l="66014" t="52473" r="10353" b="33649"/>
          <a:stretch>
            <a:fillRect/>
          </a:stretch>
        </p:blipFill>
        <p:spPr>
          <a:xfrm>
            <a:off x="213995" y="4903470"/>
            <a:ext cx="1932305" cy="1603375"/>
          </a:xfrm>
          <a:prstGeom prst="rect">
            <a:avLst/>
          </a:prstGeom>
        </p:spPr>
      </p:pic>
      <p:pic>
        <p:nvPicPr>
          <p:cNvPr id="9" name="Замещающее содержимое 3" descr="Personality interactive activity for 5-6"/>
          <p:cNvPicPr>
            <a:picLocks noChangeAspect="1"/>
          </p:cNvPicPr>
          <p:nvPr/>
        </p:nvPicPr>
        <p:blipFill>
          <a:blip r:embed="rId1"/>
          <a:srcRect l="31780" t="52473" r="50402" b="33649"/>
          <a:stretch>
            <a:fillRect/>
          </a:stretch>
        </p:blipFill>
        <p:spPr>
          <a:xfrm>
            <a:off x="357505" y="1809115"/>
            <a:ext cx="1454150" cy="160083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2183130" y="324485"/>
            <a:ext cx="3444875" cy="5922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ru-RU" sz="2500"/>
              <a:t>легкомысленный</a:t>
            </a:r>
            <a:endParaRPr lang="ru-RU" altLang="ru-RU" sz="2500"/>
          </a:p>
          <a:p>
            <a:r>
              <a:rPr lang="ru-RU" altLang="ru-RU" sz="2500"/>
              <a:t>эгоистичный</a:t>
            </a:r>
            <a:endParaRPr lang="ru-RU" altLang="ru-RU" sz="2500"/>
          </a:p>
          <a:p>
            <a:r>
              <a:rPr lang="ru-RU" altLang="ru-RU" sz="2500"/>
              <a:t>подлый, коварный</a:t>
            </a:r>
            <a:endParaRPr lang="ru-RU" altLang="ru-RU" sz="2500"/>
          </a:p>
          <a:p>
            <a:r>
              <a:rPr lang="ru-RU" altLang="ru-RU" sz="2500"/>
              <a:t>строгий</a:t>
            </a:r>
            <a:endParaRPr lang="ru-RU" altLang="ru-RU" sz="2500"/>
          </a:p>
          <a:p>
            <a:r>
              <a:rPr lang="ru-RU" altLang="ru-RU" sz="2500"/>
              <a:t>разумный</a:t>
            </a:r>
            <a:endParaRPr lang="ru-RU" altLang="ru-RU" sz="2500"/>
          </a:p>
          <a:p>
            <a:r>
              <a:rPr lang="ru-RU" altLang="ru-RU" sz="2500"/>
              <a:t>заносчивый</a:t>
            </a:r>
            <a:endParaRPr lang="ru-RU" altLang="ru-RU" sz="2500"/>
          </a:p>
          <a:p>
            <a:r>
              <a:rPr lang="ru-RU" altLang="ru-RU" sz="2500"/>
              <a:t>робкий</a:t>
            </a:r>
            <a:endParaRPr lang="ru-RU" altLang="ru-RU" sz="2500"/>
          </a:p>
          <a:p>
            <a:r>
              <a:rPr lang="ru-RU" altLang="ru-RU" sz="2500"/>
              <a:t>мудрый</a:t>
            </a:r>
            <a:endParaRPr lang="ru-RU" altLang="ru-RU" sz="2500"/>
          </a:p>
          <a:p>
            <a:r>
              <a:rPr lang="ru-RU" altLang="ru-RU" sz="2500"/>
              <a:t>забавный</a:t>
            </a:r>
            <a:endParaRPr lang="ru-RU" altLang="ru-RU" sz="2500"/>
          </a:p>
          <a:p>
            <a:r>
              <a:rPr lang="ru-RU" altLang="ru-RU" sz="2500"/>
              <a:t>честный</a:t>
            </a:r>
            <a:endParaRPr lang="ru-RU" altLang="ru-RU" sz="2500"/>
          </a:p>
          <a:p>
            <a:r>
              <a:rPr lang="ru-RU" altLang="ru-RU" sz="2500"/>
              <a:t>дружелюбный</a:t>
            </a:r>
            <a:endParaRPr lang="ru-RU" altLang="ru-RU" sz="2500"/>
          </a:p>
          <a:p>
            <a:r>
              <a:rPr lang="ru-RU" altLang="ru-RU" sz="2500"/>
              <a:t>весёлый</a:t>
            </a:r>
            <a:endParaRPr lang="ru-RU" altLang="ru-RU" sz="2500"/>
          </a:p>
          <a:p>
            <a:r>
              <a:rPr lang="ru-RU" altLang="ru-RU" sz="2500"/>
              <a:t>умный, начитанный</a:t>
            </a:r>
            <a:endParaRPr lang="ru-RU" altLang="ru-RU" sz="2500"/>
          </a:p>
          <a:p>
            <a:r>
              <a:rPr lang="ru-RU" altLang="ru-RU" sz="2500"/>
              <a:t>трудолюбивый</a:t>
            </a:r>
            <a:endParaRPr lang="ru-RU" altLang="ru-RU" sz="2500"/>
          </a:p>
          <a:p>
            <a:r>
              <a:rPr lang="ru-RU" altLang="ru-RU" sz="2500"/>
              <a:t>щедрый</a:t>
            </a:r>
            <a:endParaRPr lang="ru-RU" altLang="ru-RU" sz="2500"/>
          </a:p>
          <a:p>
            <a:r>
              <a:rPr lang="ru-RU" altLang="ru-RU" sz="2500"/>
              <a:t>мрачный, угрюмый</a:t>
            </a:r>
            <a:endParaRPr lang="ru-RU" altLang="ru-RU" sz="2500"/>
          </a:p>
          <a:p>
            <a:endParaRPr lang="ru-RU" altLang="ru-RU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413250" y="2538095"/>
            <a:ext cx="6986270" cy="312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70000"/>
              </a:lnSpc>
            </a:pPr>
            <a:r>
              <a:rPr lang="ru-RU" altLang="en-US" sz="80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1.</a:t>
            </a:r>
            <a:r>
              <a:rPr lang="en-US" altLang="en-US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Copy the words from slide 4</a:t>
            </a: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ru-RU" altLang="en-US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2.</a:t>
            </a:r>
            <a:r>
              <a:rPr lang="en-US" altLang="ru-RU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Describe your family using  these words + any others (5-10 sentences).</a:t>
            </a: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396875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67500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HOMEWORK</a:t>
            </a:r>
            <a:endParaRPr lang="en-US" altLang="ru-RU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WPS Presentation</Application>
  <PresentationFormat>宽屏</PresentationFormat>
  <Paragraphs>85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Gabriola</vt:lpstr>
      <vt:lpstr>Arial Black</vt:lpstr>
      <vt:lpstr>Verdana</vt:lpstr>
      <vt:lpstr>Comic Sans MS</vt:lpstr>
      <vt:lpstr>Cambria</vt:lpstr>
      <vt:lpstr>Century Schoolbook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2026-01-16T06:11:43Z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2C4FA5BF44F542E0BCE6054D24558116_11</vt:lpwstr>
  </property>
</Properties>
</file>