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9"/>
  </p:handoutMasterIdLst>
  <p:sldIdLst>
    <p:sldId id="257" r:id="rId3"/>
    <p:sldId id="258" r:id="rId4"/>
    <p:sldId id="259" r:id="rId5"/>
    <p:sldId id="260" r:id="rId7"/>
    <p:sldId id="261" r:id="rId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994E5-B16B-FD48-8707-57B1BB37580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/righ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>
              <a:defRPr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>
              <a:defRPr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>
              <a:defRPr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>
              <a:defRPr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defRPr u="none" strike="noStrike" kern="1200" cap="none" spc="200" normalizeH="0" baseline="0">
                <a:latin typeface="Arial" panose="020B0604020202020204" pitchFamily="34" charset="0"/>
                <a:ea typeface="Arial" panose="020B0604020202020204" pitchFamily="34" charset="0"/>
              </a:defRPr>
            </a:lvl1pPr>
            <a:lvl2pPr>
              <a:defRPr u="none" strike="noStrike" kern="1200" cap="none" spc="200" normalizeH="0" baseline="0">
                <a:latin typeface="Arial" panose="020B0604020202020204" pitchFamily="34" charset="0"/>
                <a:ea typeface="Arial" panose="020B0604020202020204" pitchFamily="34" charset="0"/>
              </a:defRPr>
            </a:lvl2pPr>
            <a:lvl3pPr>
              <a:defRPr u="none" strike="noStrike" kern="1200" cap="none" spc="200" normalizeH="0" baseline="0">
                <a:latin typeface="Arial" panose="020B0604020202020204" pitchFamily="34" charset="0"/>
                <a:ea typeface="Arial" panose="020B0604020202020204" pitchFamily="34" charset="0"/>
              </a:defRPr>
            </a:lvl3pPr>
            <a:lvl4pPr>
              <a:defRPr u="none" strike="noStrike" kern="1200" cap="none" spc="200" normalizeH="0" baseline="0">
                <a:latin typeface="Arial" panose="020B0604020202020204" pitchFamily="34" charset="0"/>
                <a:ea typeface="Arial" panose="020B0604020202020204" pitchFamily="34" charset="0"/>
              </a:defRPr>
            </a:lvl4pPr>
            <a:lvl5pPr>
              <a:defRPr u="none" strike="noStrike" kern="1200" cap="none" spc="200" normalizeH="0" baseline="0"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8" name="矩形 7"/>
          <p:cNvSpPr/>
          <p:nvPr userDrawn="1">
            <p:custDataLst>
              <p:tags r:id="rId11"/>
            </p:custDataLst>
          </p:nvPr>
        </p:nvSpPr>
        <p:spPr>
          <a:xfrm>
            <a:off x="12060464" y="-1"/>
            <a:ext cx="14605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image" Target="../media/image6.jpeg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jpeg"/><Relationship Id="rId3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5150"/>
            <a:ext cx="12192000" cy="508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882" y="1138794"/>
            <a:ext cx="5243608" cy="500103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55" y="173736"/>
            <a:ext cx="3154680" cy="378561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088992" y="2179320"/>
            <a:ext cx="4662805" cy="7067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4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ru-RU" altLang="zh-CN" sz="4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19</a:t>
            </a:r>
            <a:endParaRPr lang="ru-RU" altLang="zh-CN" sz="40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905270" y="2993067"/>
            <a:ext cx="5243609" cy="6451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MODAL VERBS REVISION</a:t>
            </a: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0"/>
          <a:stretch>
            <a:fillRect/>
          </a:stretch>
        </p:blipFill>
        <p:spPr>
          <a:xfrm>
            <a:off x="0" y="2975864"/>
            <a:ext cx="12192000" cy="38821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314" y="0"/>
            <a:ext cx="2285369" cy="2742443"/>
          </a:xfrm>
          <a:prstGeom prst="rect">
            <a:avLst/>
          </a:prstGeom>
        </p:spPr>
      </p:pic>
      <p:pic>
        <p:nvPicPr>
          <p:cNvPr id="7" name="Изображение 6" descr="Warm-up activity_ how are you today_"/>
          <p:cNvPicPr>
            <a:picLocks noChangeAspect="1"/>
          </p:cNvPicPr>
          <p:nvPr/>
        </p:nvPicPr>
        <p:blipFill>
          <a:blip r:embed="rId3"/>
          <a:srcRect t="18389" b="57787"/>
          <a:stretch>
            <a:fillRect/>
          </a:stretch>
        </p:blipFill>
        <p:spPr>
          <a:xfrm>
            <a:off x="579755" y="491490"/>
            <a:ext cx="4848225" cy="1633855"/>
          </a:xfrm>
          <a:prstGeom prst="rect">
            <a:avLst/>
          </a:prstGeom>
        </p:spPr>
      </p:pic>
      <p:pic>
        <p:nvPicPr>
          <p:cNvPr id="8" name="Изображение 7" descr="Warm-up activity_ how are you today_"/>
          <p:cNvPicPr>
            <a:picLocks noChangeAspect="1"/>
          </p:cNvPicPr>
          <p:nvPr/>
        </p:nvPicPr>
        <p:blipFill>
          <a:blip r:embed="rId3"/>
          <a:srcRect t="68028"/>
          <a:stretch>
            <a:fillRect/>
          </a:stretch>
        </p:blipFill>
        <p:spPr>
          <a:xfrm>
            <a:off x="1468120" y="2975610"/>
            <a:ext cx="4848225" cy="2192655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9" name="Изображение 8" descr="Warm-up activity_ how are you today_"/>
          <p:cNvPicPr>
            <a:picLocks noChangeAspect="1"/>
          </p:cNvPicPr>
          <p:nvPr/>
        </p:nvPicPr>
        <p:blipFill>
          <a:blip r:embed="rId3"/>
          <a:srcRect t="41676" b="32296"/>
          <a:stretch>
            <a:fillRect/>
          </a:stretch>
        </p:blipFill>
        <p:spPr>
          <a:xfrm>
            <a:off x="6567805" y="2125345"/>
            <a:ext cx="4848225" cy="1784985"/>
          </a:xfrm>
          <a:prstGeom prst="rect">
            <a:avLst/>
          </a:prstGeom>
        </p:spPr>
      </p:pic>
      <p:pic>
        <p:nvPicPr>
          <p:cNvPr id="10" name="Изображение 9" descr="Warm-up activity_ how are you today_"/>
          <p:cNvPicPr>
            <a:picLocks noChangeAspect="1"/>
          </p:cNvPicPr>
          <p:nvPr/>
        </p:nvPicPr>
        <p:blipFill>
          <a:blip r:embed="rId3"/>
          <a:srcRect b="81611"/>
          <a:stretch>
            <a:fillRect/>
          </a:stretch>
        </p:blipFill>
        <p:spPr>
          <a:xfrm>
            <a:off x="7239000" y="300355"/>
            <a:ext cx="4848225" cy="12611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мещающее содержимое 2" descr="ac8fdeb4aad613c6fd21cf89990cda22"/>
          <p:cNvPicPr>
            <a:picLocks noChangeAspect="1"/>
          </p:cNvPicPr>
          <p:nvPr>
            <p:ph sz="quarter" idx="14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-433705" y="-70485"/>
            <a:ext cx="16640175" cy="705739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85090" y="4664710"/>
            <a:ext cx="4465320" cy="1193165"/>
          </a:xfrm>
          <a:prstGeom prst="rect">
            <a:avLst/>
          </a:prstGeom>
          <a:solidFill>
            <a:srgbClr val="1D0726">
              <a:alpha val="70000"/>
            </a:srgbClr>
          </a:solidFill>
          <a:effectLst>
            <a:softEdge rad="177800"/>
          </a:effectLst>
        </p:spPr>
        <p:style>
          <a:lnRef idx="0">
            <a:srgbClr val="FFFFFF"/>
          </a:lnRef>
          <a:fillRef idx="3">
            <a:schemeClr val="accent6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148590" y="2265680"/>
            <a:ext cx="51562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2. In her waters, deep and true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Lie the answers and a path for you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Dive down deep into her sound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But not too far or you'll be drowned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0" y="447040"/>
            <a:ext cx="5453380" cy="15411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1. Where the north wind meets the sea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There's a river full of memory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Sleep, my darling, safe and sound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For in this river, all is found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6048375" y="2265680"/>
            <a:ext cx="54743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4. Where the north wind meets the sea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There's a mother full of memory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Come, my darling, homeward bound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When all is lost, then all is found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</p:txBody>
      </p:sp>
      <p:sp>
        <p:nvSpPr>
          <p:cNvPr id="15" name="Текстовое поле 14"/>
          <p:cNvSpPr txBox="1"/>
          <p:nvPr/>
        </p:nvSpPr>
        <p:spPr>
          <a:xfrm>
            <a:off x="6122670" y="419735"/>
            <a:ext cx="54000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3.Yes, she will sing to those who'll hear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And in her song, all magic flows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But can you brave what you most fear?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Can you face what the river knows?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1815" y="4810125"/>
            <a:ext cx="3743960" cy="891540"/>
          </a:xfrm>
        </p:spPr>
        <p:txBody>
          <a:bodyPr>
            <a:noAutofit/>
          </a:bodyPr>
          <a:lstStyle/>
          <a:p>
            <a:r>
              <a:rPr lang="en-US" altLang="zh-CN" sz="4000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All Is Found</a:t>
            </a:r>
            <a:endParaRPr lang="en-US" altLang="zh-CN" sz="4000"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0"/>
          <a:stretch>
            <a:fillRect/>
          </a:stretch>
        </p:blipFill>
        <p:spPr>
          <a:xfrm>
            <a:off x="0" y="2975864"/>
            <a:ext cx="12192000" cy="38821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749" y="106045"/>
            <a:ext cx="2285369" cy="2742443"/>
          </a:xfrm>
          <a:prstGeom prst="rect">
            <a:avLst/>
          </a:prstGeom>
        </p:spPr>
      </p:pic>
      <p:sp>
        <p:nvSpPr>
          <p:cNvPr id="4" name="文本框 15"/>
          <p:cNvSpPr txBox="1"/>
          <p:nvPr/>
        </p:nvSpPr>
        <p:spPr>
          <a:xfrm>
            <a:off x="6891020" y="408305"/>
            <a:ext cx="4675505" cy="1876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Help</a:t>
            </a:r>
            <a:r>
              <a:rPr lang="ru-RU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the alien!</a:t>
            </a:r>
            <a:endParaRPr lang="en-US" alt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algn="ctr"/>
            <a:r>
              <a:rPr lang="ru-RU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Объясните Зоару, что ему можно/нельзя делать на Земле</a:t>
            </a:r>
            <a:endParaRPr lang="ru-RU" alt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77031" y="3649967"/>
            <a:ext cx="2394585" cy="52197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>
                <a:latin typeface="Arial" panose="020B0604020202020204" pitchFamily="34" charset="0"/>
                <a:ea typeface="Arial" panose="020B0604020202020204" pitchFamily="34" charset="0"/>
              </a:rPr>
              <a:t>Use our verbs</a:t>
            </a:r>
            <a:endParaRPr lang="en-US" altLang="zh-CN" sz="2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3055" y="4002405"/>
            <a:ext cx="5949950" cy="2107565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n-US" altLang="en-US" sz="2400" b="1" dirty="0">
                <a:solidFill>
                  <a:srgbClr val="FF0000"/>
                </a:solidFill>
                <a:latin typeface="Comic Sans MS" panose="030F0702030302020204" charset="0"/>
                <a:ea typeface="Arial" panose="020B0604020202020204" pitchFamily="34" charset="0"/>
                <a:cs typeface="Comic Sans MS" panose="030F0702030302020204" charset="0"/>
                <a:sym typeface="+mn-lt"/>
              </a:rPr>
              <a:t>be, have, do, say, go, get, take, see, come, want, use, find, make, think, know, give, tell, work, call, try, ask, need, feel, become, leave, put, mean, keep, let, begin</a:t>
            </a:r>
            <a:endParaRPr lang="en-US" altLang="en-US" sz="2400" b="1" dirty="0">
              <a:solidFill>
                <a:srgbClr val="FF0000"/>
              </a:solidFill>
              <a:latin typeface="Comic Sans MS" panose="030F0702030302020204" charset="0"/>
              <a:ea typeface="Arial" panose="020B0604020202020204" pitchFamily="34" charset="0"/>
              <a:cs typeface="Comic Sans MS" panose="030F0702030302020204" charset="0"/>
              <a:sym typeface="+mn-lt"/>
            </a:endParaRPr>
          </a:p>
        </p:txBody>
      </p:sp>
      <p:pic>
        <p:nvPicPr>
          <p:cNvPr id="7" name="Изображение 6" descr="1617981155_2389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185" y="571500"/>
            <a:ext cx="2857500" cy="2857500"/>
          </a:xfrm>
          <a:prstGeom prst="rect">
            <a:avLst/>
          </a:prstGeom>
        </p:spPr>
      </p:pic>
      <p:pic>
        <p:nvPicPr>
          <p:cNvPr id="9" name="Изображение 8" descr="загруженное (3)"/>
          <p:cNvPicPr>
            <a:picLocks noChangeAspect="1"/>
          </p:cNvPicPr>
          <p:nvPr/>
        </p:nvPicPr>
        <p:blipFill>
          <a:blip r:embed="rId4"/>
          <a:srcRect t="15750" b="7631"/>
          <a:stretch>
            <a:fillRect/>
          </a:stretch>
        </p:blipFill>
        <p:spPr>
          <a:xfrm>
            <a:off x="6407150" y="2321560"/>
            <a:ext cx="5527675" cy="423545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19620000">
            <a:off x="513080" y="573405"/>
            <a:ext cx="1915795" cy="6762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prstTxWarp prst="textDeflateBottom">
              <a:avLst>
                <a:gd name="adj" fmla="val 59766"/>
              </a:avLst>
            </a:prstTxWarp>
            <a:noAutofit/>
            <a:scene3d>
              <a:camera prst="orthographicFront">
                <a:rot lat="0" lon="1800000" rev="600000"/>
              </a:camera>
              <a:lightRig rig="threePt" dir="t"/>
            </a:scene3d>
          </a:bodyPr>
          <a:p>
            <a:pPr algn="ctr"/>
            <a:r>
              <a:rPr lang="en-US" altLang="ru-RU" sz="72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50000">
                      <a:schemeClr val="accent2"/>
                    </a:gs>
                    <a:gs pos="0">
                      <a:schemeClr val="accent2">
                        <a:lumMod val="25000"/>
                        <a:lumOff val="75000"/>
                      </a:schemeClr>
                    </a:gs>
                    <a:gs pos="100000">
                      <a:schemeClr val="accent2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Zoar</a:t>
            </a:r>
            <a:endParaRPr lang="en-US" altLang="ru-RU" sz="7200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50000">
                    <a:schemeClr val="accent2"/>
                  </a:gs>
                  <a:gs pos="0">
                    <a:schemeClr val="accent2">
                      <a:lumMod val="25000"/>
                      <a:lumOff val="75000"/>
                    </a:schemeClr>
                  </a:gs>
                  <a:gs pos="100000">
                    <a:schemeClr val="accent2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0"/>
            <a:ext cx="12362180" cy="52882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882" y="1138794"/>
            <a:ext cx="5243608" cy="500103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" y="173101"/>
            <a:ext cx="3154680" cy="3785616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194560" y="1518920"/>
            <a:ext cx="6379210" cy="2440305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 Black" panose="020B0A04020102020204" charset="0"/>
                <a:ea typeface="Arial" panose="020B0604020202020204" pitchFamily="34" charset="0"/>
                <a:cs typeface="Arial Black" panose="020B0A04020102020204" charset="0"/>
              </a:rPr>
              <a:t>Basis</a:t>
            </a:r>
            <a:r>
              <a:rPr lang="ru-RU" altLang="en-US" sz="2400" dirty="0">
                <a:solidFill>
                  <a:srgbClr val="FF0000"/>
                </a:solidFill>
                <a:latin typeface="Arial Black" panose="020B0A04020102020204" charset="0"/>
                <a:ea typeface="Arial" panose="020B0604020202020204" pitchFamily="34" charset="0"/>
                <a:cs typeface="Arial Black" panose="020B0A04020102020204" charset="0"/>
              </a:rPr>
              <a:t>:</a:t>
            </a:r>
            <a:r>
              <a:rPr lang="ru-RU" altLang="en-US" sz="24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ea typeface="Arial" panose="020B0604020202020204" pitchFamily="34" charset="0"/>
              </a:rPr>
              <a:t>Write 5-10 sentences to Slide 4 </a:t>
            </a:r>
            <a:endParaRPr lang="en-US" altLang="zh-CN" sz="2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dirty="0">
                <a:latin typeface="Arial" panose="020B0604020202020204" pitchFamily="34" charset="0"/>
                <a:ea typeface="Arial" panose="020B0604020202020204" pitchFamily="34" charset="0"/>
              </a:rPr>
              <a:t>(5-10 coins)</a:t>
            </a:r>
            <a:endParaRPr lang="en-US" altLang="zh-CN" sz="2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 Black" panose="020B0A04020102020204" charset="0"/>
                <a:ea typeface="Arial" panose="020B0604020202020204" pitchFamily="34" charset="0"/>
                <a:cs typeface="Arial Black" panose="020B0A04020102020204" charset="0"/>
              </a:rPr>
              <a:t>Extra</a:t>
            </a:r>
            <a:r>
              <a:rPr lang="en-US" altLang="zh-CN" sz="2400" dirty="0">
                <a:latin typeface="Arial" panose="020B0604020202020204" pitchFamily="34" charset="0"/>
                <a:ea typeface="Arial" panose="020B0604020202020204" pitchFamily="34" charset="0"/>
              </a:rPr>
              <a:t>: sing the 1st verse of the song (video) </a:t>
            </a:r>
            <a:r>
              <a:rPr lang="ru-RU" altLang="en-US" sz="2400" dirty="0"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en-US" altLang="zh-CN" sz="2400" dirty="0">
                <a:latin typeface="Arial" panose="020B0604020202020204" pitchFamily="34" charset="0"/>
                <a:ea typeface="Arial" panose="020B0604020202020204" pitchFamily="34" charset="0"/>
              </a:rPr>
              <a:t> 5 coins</a:t>
            </a:r>
            <a:r>
              <a:rPr lang="ru-RU" altLang="en-US" sz="2400" dirty="0"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endParaRPr lang="ru-RU" altLang="en-US" sz="2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73811" y="614923"/>
            <a:ext cx="3854030" cy="7683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latinLnBrk="1"/>
            <a:r>
              <a:rPr lang="en-US" altLang="en-US" sz="4400" b="1" i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HOMEWORK</a:t>
            </a:r>
            <a:endParaRPr lang="en-US" altLang="en-US" sz="4400" b="1" i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.xml><?xml version="1.0" encoding="utf-8"?>
<p:tagLst xmlns:p="http://schemas.openxmlformats.org/presentationml/2006/main">
  <p:tag name="KSO_WM_UNIT_VALUE" val="1410*1798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00220_12*d*1"/>
  <p:tag name="KSO_WM_TEMPLATE_CATEGORY" val="custom"/>
  <p:tag name="KSO_WM_TEMPLATE_INDEX" val="20200220"/>
  <p:tag name="KSO_WM_UNIT_LAYERLEVEL" val="1"/>
  <p:tag name="KSO_WM_TAG_VERSION" val="1.0"/>
  <p:tag name="KSO_WM_BEAUTIFY_FLAG" val="#wm#"/>
  <p:tag name="KSO_WM_UNIT_SUPPORT_UNIT_TYPE" val="[&quot;all&quot;]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0220_12*a*1"/>
  <p:tag name="KSO_WM_TEMPLATE_CATEGORY" val="custom"/>
  <p:tag name="KSO_WM_TEMPLATE_INDEX" val="2020022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10"/>
  <p:tag name="KSO_WM_UNIT_TYPE" val="a"/>
  <p:tag name="KSO_WM_UNIT_INDEX" val="1"/>
  <p:tag name="KSO_WM_UNIT_PRESET_TEXT" val="Click here to add to the title"/>
</p:tagLst>
</file>

<file path=ppt/tags/tag12.xml><?xml version="1.0" encoding="utf-8"?>
<p:tagLst xmlns:p="http://schemas.openxmlformats.org/presentationml/2006/main">
  <p:tag name="KSO_WM_SLIDE_ID" val="custom20200220_12"/>
  <p:tag name="KSO_WM_TEMPLATE_SUBCATEGORY" val="0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12"/>
  <p:tag name="KSO_WM_SLIDE_SIZE" val="897*433"/>
  <p:tag name="KSO_WM_SLIDE_POSITION" val="46*60"/>
  <p:tag name="KSO_WM_TAG_VERSION" val="1.0"/>
  <p:tag name="KSO_WM_BEAUTIFY_FLAG" val="#wm#"/>
  <p:tag name="KSO_WM_TEMPLATE_CATEGORY" val="custom"/>
  <p:tag name="KSO_WM_TEMPLATE_INDEX" val="20200220"/>
  <p:tag name="KSO_WM_SLIDE_LAYOUT" val="a_d_f"/>
  <p:tag name="KSO_WM_SLIDE_LAYOUT_CNT" val="1_1_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leftRight"/>
  <p:tag name="KSO_WM_SLIDE_BK_DARK_LIGHT" val="2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950</Words>
  <Application>WPS Presentation</Application>
  <PresentationFormat>宽屏</PresentationFormat>
  <Paragraphs>41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7" baseType="lpstr">
      <vt:lpstr>Arial</vt:lpstr>
      <vt:lpstr>SimSun</vt:lpstr>
      <vt:lpstr>Wingdings</vt:lpstr>
      <vt:lpstr>Calibri Light</vt:lpstr>
      <vt:lpstr>Franklin Gothic Medium</vt:lpstr>
      <vt:lpstr>Comic Sans MS</vt:lpstr>
      <vt:lpstr>Arial Black</vt:lpstr>
      <vt:lpstr>Microsoft YaHei</vt:lpstr>
      <vt:lpstr>Arial Unicode MS</vt:lpstr>
      <vt:lpstr>Calibri</vt:lpstr>
      <vt:lpstr>黑体</vt:lpstr>
      <vt:lpstr>Office Theme</vt:lpstr>
      <vt:lpstr>PowerPoint 演示文稿</vt:lpstr>
      <vt:lpstr>PowerPoint 演示文稿</vt:lpstr>
      <vt:lpstr>All Is Found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Елизавета Крест�</cp:lastModifiedBy>
  <cp:revision>5</cp:revision>
  <dcterms:created xsi:type="dcterms:W3CDTF">2025-07-23T00:59:00Z</dcterms:created>
  <dcterms:modified xsi:type="dcterms:W3CDTF">2025-11-09T05:46:13Z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1049-12.2.0.23155</vt:lpwstr>
  </property>
  <property fmtid="{D5CDD505-2E9C-101B-9397-08002B2CF9AE}" pid="3" name="ICV">
    <vt:lpwstr>4E116846A670472BB055943B7C4F008E_11</vt:lpwstr>
  </property>
</Properties>
</file>