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3"/>
    <p:sldId id="268" r:id="rId4"/>
    <p:sldId id="293" r:id="rId5"/>
    <p:sldId id="270" r:id="rId6"/>
    <p:sldId id="298" r:id="rId7"/>
    <p:sldId id="297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7C78"/>
    <a:srgbClr val="BC1131"/>
    <a:srgbClr val="7F7F7F"/>
    <a:srgbClr val="F5F7F7"/>
    <a:srgbClr val="6F9090"/>
    <a:srgbClr val="E2DD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z="1200" smtClean="0">
                <a:sym typeface="+mn-ea"/>
              </a:rPr>
              <a:t>Click to edit Master text style</a:t>
            </a:r>
            <a:endParaRPr lang="zh-CN" altLang="en-US" sz="1200" smtClean="0"/>
          </a:p>
          <a:p>
            <a:pPr lvl="1"/>
            <a:r>
              <a:rPr lang="zh-CN" altLang="en-US" sz="1200" smtClean="0">
                <a:sym typeface="+mn-ea"/>
              </a:rPr>
              <a:t>Second level</a:t>
            </a:r>
            <a:endParaRPr lang="zh-CN" altLang="en-US" sz="1200" smtClean="0"/>
          </a:p>
          <a:p>
            <a:pPr lvl="2"/>
            <a:r>
              <a:rPr lang="zh-CN" altLang="en-US" sz="1200" smtClean="0">
                <a:sym typeface="+mn-ea"/>
              </a:rPr>
              <a:t>Third level</a:t>
            </a:r>
            <a:endParaRPr lang="zh-CN" altLang="en-US" sz="1200" smtClean="0"/>
          </a:p>
          <a:p>
            <a:pPr lvl="3"/>
            <a:r>
              <a:rPr lang="zh-CN" altLang="en-US" sz="1200" smtClean="0">
                <a:sym typeface="+mn-ea"/>
              </a:rPr>
              <a:t>Fourth level</a:t>
            </a:r>
            <a:endParaRPr lang="zh-CN" altLang="en-US" sz="1200" smtClean="0"/>
          </a:p>
          <a:p>
            <a:pPr lvl="4"/>
            <a:r>
              <a:rPr lang="zh-CN" altLang="en-US" sz="1200" smtClean="0">
                <a:sym typeface="+mn-ea"/>
              </a:rPr>
              <a:t>Fifth level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071D-A8B1-4E11-AA20-0AB77A426A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3A55-4204-497D-9DC4-4DAEBA3865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071D-A8B1-4E11-AA20-0AB77A426A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3A55-4204-497D-9DC4-4DAEBA3865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5A079F21-3BE8-4E0A-A2CF-C18BDEAD91D7}" type="datetime1">
              <a:rPr lang="zh-CN" altLang="en-US"/>
            </a:fld>
            <a:endParaRPr lang="zh-CN" altLang="en-US" sz="1865" dirty="0">
              <a:solidFill>
                <a:schemeClr val="tx1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zh-CN"/>
              <a:t> </a:t>
            </a:r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0336DA7-0B35-4766-B3FA-87CC82BF78CC}" type="slidenum">
              <a:rPr lang="zh-CN" altLang="en-US"/>
            </a:fld>
            <a:endParaRPr lang="zh-CN" altLang="en-US" sz="1865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3071D-A8B1-4E11-AA20-0AB77A426A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3A55-4204-497D-9DC4-4DAEBA3865B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3" Type="http://schemas.openxmlformats.org/officeDocument/2006/relationships/slideLayout" Target="../slideLayouts/slideLayout1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7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5795" y="778488"/>
            <a:ext cx="3922282" cy="4973158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6601" y="4267968"/>
            <a:ext cx="12547075" cy="704088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336" y="3967661"/>
            <a:ext cx="5154717" cy="1376944"/>
          </a:xfrm>
          <a:prstGeom prst="rect">
            <a:avLst/>
          </a:prstGeom>
        </p:spPr>
      </p:pic>
      <p:sp>
        <p:nvSpPr>
          <p:cNvPr id="5" name="Freeform 9"/>
          <p:cNvSpPr>
            <a:spLocks noEditPoints="1"/>
          </p:cNvSpPr>
          <p:nvPr/>
        </p:nvSpPr>
        <p:spPr bwMode="auto">
          <a:xfrm>
            <a:off x="1823072" y="2727481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" name="Freeform 9"/>
          <p:cNvSpPr>
            <a:spLocks noEditPoints="1"/>
          </p:cNvSpPr>
          <p:nvPr/>
        </p:nvSpPr>
        <p:spPr bwMode="auto">
          <a:xfrm>
            <a:off x="10406241" y="2572376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9463705" y="1476845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617077" y="4656133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reeform 9"/>
          <p:cNvSpPr>
            <a:spLocks noEditPoints="1"/>
          </p:cNvSpPr>
          <p:nvPr/>
        </p:nvSpPr>
        <p:spPr bwMode="auto">
          <a:xfrm>
            <a:off x="2585154" y="-34025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reeform 9"/>
          <p:cNvSpPr>
            <a:spLocks noEditPoints="1"/>
          </p:cNvSpPr>
          <p:nvPr/>
        </p:nvSpPr>
        <p:spPr bwMode="auto">
          <a:xfrm>
            <a:off x="814024" y="1652690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reeform 9"/>
          <p:cNvSpPr>
            <a:spLocks noEditPoints="1"/>
          </p:cNvSpPr>
          <p:nvPr/>
        </p:nvSpPr>
        <p:spPr bwMode="auto">
          <a:xfrm>
            <a:off x="11414333" y="40278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reeform 9"/>
          <p:cNvSpPr>
            <a:spLocks noEditPoints="1"/>
          </p:cNvSpPr>
          <p:nvPr/>
        </p:nvSpPr>
        <p:spPr bwMode="auto">
          <a:xfrm>
            <a:off x="-52539" y="333257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reeform 9"/>
          <p:cNvSpPr>
            <a:spLocks noEditPoints="1"/>
          </p:cNvSpPr>
          <p:nvPr/>
        </p:nvSpPr>
        <p:spPr bwMode="auto">
          <a:xfrm>
            <a:off x="3283207" y="377906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reeform 9"/>
          <p:cNvSpPr>
            <a:spLocks noEditPoints="1"/>
          </p:cNvSpPr>
          <p:nvPr/>
        </p:nvSpPr>
        <p:spPr bwMode="auto">
          <a:xfrm>
            <a:off x="8544291" y="2354794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reeform 9"/>
          <p:cNvSpPr>
            <a:spLocks noEditPoints="1"/>
          </p:cNvSpPr>
          <p:nvPr/>
        </p:nvSpPr>
        <p:spPr bwMode="auto">
          <a:xfrm>
            <a:off x="9887396" y="39445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reeform 9"/>
          <p:cNvSpPr>
            <a:spLocks noEditPoints="1"/>
          </p:cNvSpPr>
          <p:nvPr/>
        </p:nvSpPr>
        <p:spPr bwMode="auto">
          <a:xfrm>
            <a:off x="3166324" y="18640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115" name="组合 114"/>
          <p:cNvGrpSpPr/>
          <p:nvPr/>
        </p:nvGrpSpPr>
        <p:grpSpPr>
          <a:xfrm>
            <a:off x="3599718" y="5240737"/>
            <a:ext cx="4692260" cy="749013"/>
            <a:chOff x="3285817" y="5338499"/>
            <a:chExt cx="5492750" cy="828675"/>
          </a:xfrm>
        </p:grpSpPr>
        <p:sp>
          <p:nvSpPr>
            <p:cNvPr id="105" name="Freeform 91"/>
            <p:cNvSpPr>
              <a:spLocks noEditPoints="1"/>
            </p:cNvSpPr>
            <p:nvPr/>
          </p:nvSpPr>
          <p:spPr bwMode="auto">
            <a:xfrm>
              <a:off x="3285817" y="5338499"/>
              <a:ext cx="573088" cy="828675"/>
            </a:xfrm>
            <a:custGeom>
              <a:avLst/>
              <a:gdLst>
                <a:gd name="T0" fmla="*/ 141 w 361"/>
                <a:gd name="T1" fmla="*/ 480 h 522"/>
                <a:gd name="T2" fmla="*/ 25 w 361"/>
                <a:gd name="T3" fmla="*/ 110 h 522"/>
                <a:gd name="T4" fmla="*/ 295 w 361"/>
                <a:gd name="T5" fmla="*/ 35 h 522"/>
                <a:gd name="T6" fmla="*/ 279 w 361"/>
                <a:gd name="T7" fmla="*/ 200 h 522"/>
                <a:gd name="T8" fmla="*/ 204 w 361"/>
                <a:gd name="T9" fmla="*/ 115 h 522"/>
                <a:gd name="T10" fmla="*/ 100 w 361"/>
                <a:gd name="T11" fmla="*/ 255 h 522"/>
                <a:gd name="T12" fmla="*/ 259 w 361"/>
                <a:gd name="T13" fmla="*/ 349 h 522"/>
                <a:gd name="T14" fmla="*/ 38 w 361"/>
                <a:gd name="T15" fmla="*/ 228 h 522"/>
                <a:gd name="T16" fmla="*/ 48 w 361"/>
                <a:gd name="T17" fmla="*/ 278 h 522"/>
                <a:gd name="T18" fmla="*/ 57 w 361"/>
                <a:gd name="T19" fmla="*/ 161 h 522"/>
                <a:gd name="T20" fmla="*/ 59 w 361"/>
                <a:gd name="T21" fmla="*/ 179 h 522"/>
                <a:gd name="T22" fmla="*/ 57 w 361"/>
                <a:gd name="T23" fmla="*/ 255 h 522"/>
                <a:gd name="T24" fmla="*/ 54 w 361"/>
                <a:gd name="T25" fmla="*/ 315 h 522"/>
                <a:gd name="T26" fmla="*/ 61 w 361"/>
                <a:gd name="T27" fmla="*/ 218 h 522"/>
                <a:gd name="T28" fmla="*/ 68 w 361"/>
                <a:gd name="T29" fmla="*/ 292 h 522"/>
                <a:gd name="T30" fmla="*/ 73 w 361"/>
                <a:gd name="T31" fmla="*/ 278 h 522"/>
                <a:gd name="T32" fmla="*/ 73 w 361"/>
                <a:gd name="T33" fmla="*/ 322 h 522"/>
                <a:gd name="T34" fmla="*/ 84 w 361"/>
                <a:gd name="T35" fmla="*/ 117 h 522"/>
                <a:gd name="T36" fmla="*/ 84 w 361"/>
                <a:gd name="T37" fmla="*/ 136 h 522"/>
                <a:gd name="T38" fmla="*/ 73 w 361"/>
                <a:gd name="T39" fmla="*/ 306 h 522"/>
                <a:gd name="T40" fmla="*/ 82 w 361"/>
                <a:gd name="T41" fmla="*/ 175 h 522"/>
                <a:gd name="T42" fmla="*/ 82 w 361"/>
                <a:gd name="T43" fmla="*/ 345 h 522"/>
                <a:gd name="T44" fmla="*/ 84 w 361"/>
                <a:gd name="T45" fmla="*/ 352 h 522"/>
                <a:gd name="T46" fmla="*/ 177 w 361"/>
                <a:gd name="T47" fmla="*/ 517 h 522"/>
                <a:gd name="T48" fmla="*/ 348 w 361"/>
                <a:gd name="T49" fmla="*/ 455 h 522"/>
                <a:gd name="T50" fmla="*/ 257 w 361"/>
                <a:gd name="T51" fmla="*/ 492 h 522"/>
                <a:gd name="T52" fmla="*/ 107 w 361"/>
                <a:gd name="T53" fmla="*/ 69 h 522"/>
                <a:gd name="T54" fmla="*/ 111 w 361"/>
                <a:gd name="T55" fmla="*/ 124 h 522"/>
                <a:gd name="T56" fmla="*/ 159 w 361"/>
                <a:gd name="T57" fmla="*/ 163 h 522"/>
                <a:gd name="T58" fmla="*/ 170 w 361"/>
                <a:gd name="T59" fmla="*/ 133 h 522"/>
                <a:gd name="T60" fmla="*/ 129 w 361"/>
                <a:gd name="T61" fmla="*/ 317 h 522"/>
                <a:gd name="T62" fmla="*/ 123 w 361"/>
                <a:gd name="T63" fmla="*/ 64 h 522"/>
                <a:gd name="T64" fmla="*/ 125 w 361"/>
                <a:gd name="T65" fmla="*/ 425 h 522"/>
                <a:gd name="T66" fmla="*/ 141 w 361"/>
                <a:gd name="T67" fmla="*/ 78 h 522"/>
                <a:gd name="T68" fmla="*/ 141 w 361"/>
                <a:gd name="T69" fmla="*/ 395 h 522"/>
                <a:gd name="T70" fmla="*/ 141 w 361"/>
                <a:gd name="T71" fmla="*/ 418 h 522"/>
                <a:gd name="T72" fmla="*/ 152 w 361"/>
                <a:gd name="T73" fmla="*/ 388 h 522"/>
                <a:gd name="T74" fmla="*/ 159 w 361"/>
                <a:gd name="T75" fmla="*/ 432 h 522"/>
                <a:gd name="T76" fmla="*/ 161 w 361"/>
                <a:gd name="T77" fmla="*/ 414 h 522"/>
                <a:gd name="T78" fmla="*/ 168 w 361"/>
                <a:gd name="T79" fmla="*/ 60 h 522"/>
                <a:gd name="T80" fmla="*/ 191 w 361"/>
                <a:gd name="T81" fmla="*/ 400 h 522"/>
                <a:gd name="T82" fmla="*/ 191 w 361"/>
                <a:gd name="T83" fmla="*/ 441 h 522"/>
                <a:gd name="T84" fmla="*/ 198 w 361"/>
                <a:gd name="T85" fmla="*/ 444 h 522"/>
                <a:gd name="T86" fmla="*/ 218 w 361"/>
                <a:gd name="T87" fmla="*/ 421 h 522"/>
                <a:gd name="T88" fmla="*/ 204 w 361"/>
                <a:gd name="T89" fmla="*/ 441 h 522"/>
                <a:gd name="T90" fmla="*/ 200 w 361"/>
                <a:gd name="T91" fmla="*/ 409 h 522"/>
                <a:gd name="T92" fmla="*/ 204 w 361"/>
                <a:gd name="T93" fmla="*/ 421 h 522"/>
                <a:gd name="T94" fmla="*/ 213 w 361"/>
                <a:gd name="T95" fmla="*/ 407 h 522"/>
                <a:gd name="T96" fmla="*/ 220 w 361"/>
                <a:gd name="T97" fmla="*/ 398 h 522"/>
                <a:gd name="T98" fmla="*/ 227 w 361"/>
                <a:gd name="T99" fmla="*/ 439 h 522"/>
                <a:gd name="T100" fmla="*/ 236 w 361"/>
                <a:gd name="T101" fmla="*/ 430 h 522"/>
                <a:gd name="T102" fmla="*/ 241 w 361"/>
                <a:gd name="T103" fmla="*/ 428 h 522"/>
                <a:gd name="T104" fmla="*/ 243 w 361"/>
                <a:gd name="T105" fmla="*/ 432 h 522"/>
                <a:gd name="T106" fmla="*/ 234 w 361"/>
                <a:gd name="T107" fmla="*/ 414 h 522"/>
                <a:gd name="T108" fmla="*/ 250 w 361"/>
                <a:gd name="T109" fmla="*/ 402 h 522"/>
                <a:gd name="T110" fmla="*/ 250 w 361"/>
                <a:gd name="T111" fmla="*/ 423 h 522"/>
                <a:gd name="T112" fmla="*/ 259 w 361"/>
                <a:gd name="T113" fmla="*/ 400 h 522"/>
                <a:gd name="T114" fmla="*/ 264 w 361"/>
                <a:gd name="T115" fmla="*/ 409 h 522"/>
                <a:gd name="T116" fmla="*/ 307 w 361"/>
                <a:gd name="T117" fmla="*/ 216 h 522"/>
                <a:gd name="T118" fmla="*/ 341 w 361"/>
                <a:gd name="T119" fmla="*/ 232 h 522"/>
                <a:gd name="T120" fmla="*/ 270 w 361"/>
                <a:gd name="T121" fmla="*/ 391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61" h="522">
                  <a:moveTo>
                    <a:pt x="339" y="405"/>
                  </a:moveTo>
                  <a:lnTo>
                    <a:pt x="339" y="409"/>
                  </a:lnTo>
                  <a:lnTo>
                    <a:pt x="339" y="411"/>
                  </a:lnTo>
                  <a:lnTo>
                    <a:pt x="339" y="414"/>
                  </a:lnTo>
                  <a:lnTo>
                    <a:pt x="336" y="418"/>
                  </a:lnTo>
                  <a:lnTo>
                    <a:pt x="320" y="434"/>
                  </a:lnTo>
                  <a:lnTo>
                    <a:pt x="307" y="448"/>
                  </a:lnTo>
                  <a:lnTo>
                    <a:pt x="298" y="455"/>
                  </a:lnTo>
                  <a:lnTo>
                    <a:pt x="289" y="460"/>
                  </a:lnTo>
                  <a:lnTo>
                    <a:pt x="273" y="471"/>
                  </a:lnTo>
                  <a:lnTo>
                    <a:pt x="254" y="476"/>
                  </a:lnTo>
                  <a:lnTo>
                    <a:pt x="234" y="480"/>
                  </a:lnTo>
                  <a:lnTo>
                    <a:pt x="216" y="485"/>
                  </a:lnTo>
                  <a:lnTo>
                    <a:pt x="207" y="487"/>
                  </a:lnTo>
                  <a:lnTo>
                    <a:pt x="198" y="487"/>
                  </a:lnTo>
                  <a:lnTo>
                    <a:pt x="177" y="487"/>
                  </a:lnTo>
                  <a:lnTo>
                    <a:pt x="159" y="485"/>
                  </a:lnTo>
                  <a:lnTo>
                    <a:pt x="141" y="480"/>
                  </a:lnTo>
                  <a:lnTo>
                    <a:pt x="111" y="467"/>
                  </a:lnTo>
                  <a:lnTo>
                    <a:pt x="95" y="460"/>
                  </a:lnTo>
                  <a:lnTo>
                    <a:pt x="77" y="446"/>
                  </a:lnTo>
                  <a:lnTo>
                    <a:pt x="63" y="430"/>
                  </a:lnTo>
                  <a:lnTo>
                    <a:pt x="50" y="414"/>
                  </a:lnTo>
                  <a:lnTo>
                    <a:pt x="36" y="395"/>
                  </a:lnTo>
                  <a:lnTo>
                    <a:pt x="25" y="375"/>
                  </a:lnTo>
                  <a:lnTo>
                    <a:pt x="16" y="352"/>
                  </a:lnTo>
                  <a:lnTo>
                    <a:pt x="9" y="329"/>
                  </a:lnTo>
                  <a:lnTo>
                    <a:pt x="4" y="306"/>
                  </a:lnTo>
                  <a:lnTo>
                    <a:pt x="2" y="292"/>
                  </a:lnTo>
                  <a:lnTo>
                    <a:pt x="2" y="280"/>
                  </a:lnTo>
                  <a:lnTo>
                    <a:pt x="0" y="255"/>
                  </a:lnTo>
                  <a:lnTo>
                    <a:pt x="0" y="230"/>
                  </a:lnTo>
                  <a:lnTo>
                    <a:pt x="0" y="205"/>
                  </a:lnTo>
                  <a:lnTo>
                    <a:pt x="4" y="179"/>
                  </a:lnTo>
                  <a:lnTo>
                    <a:pt x="11" y="156"/>
                  </a:lnTo>
                  <a:lnTo>
                    <a:pt x="25" y="110"/>
                  </a:lnTo>
                  <a:lnTo>
                    <a:pt x="29" y="101"/>
                  </a:lnTo>
                  <a:lnTo>
                    <a:pt x="36" y="90"/>
                  </a:lnTo>
                  <a:lnTo>
                    <a:pt x="43" y="80"/>
                  </a:lnTo>
                  <a:lnTo>
                    <a:pt x="59" y="67"/>
                  </a:lnTo>
                  <a:lnTo>
                    <a:pt x="73" y="48"/>
                  </a:lnTo>
                  <a:lnTo>
                    <a:pt x="88" y="35"/>
                  </a:lnTo>
                  <a:lnTo>
                    <a:pt x="104" y="23"/>
                  </a:lnTo>
                  <a:lnTo>
                    <a:pt x="123" y="14"/>
                  </a:lnTo>
                  <a:lnTo>
                    <a:pt x="141" y="9"/>
                  </a:lnTo>
                  <a:lnTo>
                    <a:pt x="159" y="2"/>
                  </a:lnTo>
                  <a:lnTo>
                    <a:pt x="179" y="0"/>
                  </a:lnTo>
                  <a:lnTo>
                    <a:pt x="198" y="0"/>
                  </a:lnTo>
                  <a:lnTo>
                    <a:pt x="216" y="0"/>
                  </a:lnTo>
                  <a:lnTo>
                    <a:pt x="232" y="5"/>
                  </a:lnTo>
                  <a:lnTo>
                    <a:pt x="248" y="9"/>
                  </a:lnTo>
                  <a:lnTo>
                    <a:pt x="264" y="14"/>
                  </a:lnTo>
                  <a:lnTo>
                    <a:pt x="279" y="23"/>
                  </a:lnTo>
                  <a:lnTo>
                    <a:pt x="295" y="35"/>
                  </a:lnTo>
                  <a:lnTo>
                    <a:pt x="309" y="46"/>
                  </a:lnTo>
                  <a:lnTo>
                    <a:pt x="320" y="62"/>
                  </a:lnTo>
                  <a:lnTo>
                    <a:pt x="325" y="67"/>
                  </a:lnTo>
                  <a:lnTo>
                    <a:pt x="325" y="67"/>
                  </a:lnTo>
                  <a:lnTo>
                    <a:pt x="325" y="85"/>
                  </a:lnTo>
                  <a:lnTo>
                    <a:pt x="325" y="99"/>
                  </a:lnTo>
                  <a:lnTo>
                    <a:pt x="323" y="110"/>
                  </a:lnTo>
                  <a:lnTo>
                    <a:pt x="323" y="129"/>
                  </a:lnTo>
                  <a:lnTo>
                    <a:pt x="325" y="147"/>
                  </a:lnTo>
                  <a:lnTo>
                    <a:pt x="325" y="159"/>
                  </a:lnTo>
                  <a:lnTo>
                    <a:pt x="327" y="172"/>
                  </a:lnTo>
                  <a:lnTo>
                    <a:pt x="325" y="189"/>
                  </a:lnTo>
                  <a:lnTo>
                    <a:pt x="325" y="193"/>
                  </a:lnTo>
                  <a:lnTo>
                    <a:pt x="323" y="198"/>
                  </a:lnTo>
                  <a:lnTo>
                    <a:pt x="320" y="198"/>
                  </a:lnTo>
                  <a:lnTo>
                    <a:pt x="316" y="200"/>
                  </a:lnTo>
                  <a:lnTo>
                    <a:pt x="307" y="200"/>
                  </a:lnTo>
                  <a:lnTo>
                    <a:pt x="279" y="200"/>
                  </a:lnTo>
                  <a:lnTo>
                    <a:pt x="270" y="200"/>
                  </a:lnTo>
                  <a:lnTo>
                    <a:pt x="254" y="200"/>
                  </a:lnTo>
                  <a:lnTo>
                    <a:pt x="245" y="198"/>
                  </a:lnTo>
                  <a:lnTo>
                    <a:pt x="241" y="198"/>
                  </a:lnTo>
                  <a:lnTo>
                    <a:pt x="238" y="195"/>
                  </a:lnTo>
                  <a:lnTo>
                    <a:pt x="236" y="193"/>
                  </a:lnTo>
                  <a:lnTo>
                    <a:pt x="236" y="189"/>
                  </a:lnTo>
                  <a:lnTo>
                    <a:pt x="234" y="172"/>
                  </a:lnTo>
                  <a:lnTo>
                    <a:pt x="236" y="159"/>
                  </a:lnTo>
                  <a:lnTo>
                    <a:pt x="238" y="147"/>
                  </a:lnTo>
                  <a:lnTo>
                    <a:pt x="236" y="131"/>
                  </a:lnTo>
                  <a:lnTo>
                    <a:pt x="236" y="126"/>
                  </a:lnTo>
                  <a:lnTo>
                    <a:pt x="234" y="124"/>
                  </a:lnTo>
                  <a:lnTo>
                    <a:pt x="232" y="122"/>
                  </a:lnTo>
                  <a:lnTo>
                    <a:pt x="229" y="122"/>
                  </a:lnTo>
                  <a:lnTo>
                    <a:pt x="220" y="117"/>
                  </a:lnTo>
                  <a:lnTo>
                    <a:pt x="211" y="115"/>
                  </a:lnTo>
                  <a:lnTo>
                    <a:pt x="204" y="115"/>
                  </a:lnTo>
                  <a:lnTo>
                    <a:pt x="198" y="117"/>
                  </a:lnTo>
                  <a:lnTo>
                    <a:pt x="188" y="117"/>
                  </a:lnTo>
                  <a:lnTo>
                    <a:pt x="177" y="117"/>
                  </a:lnTo>
                  <a:lnTo>
                    <a:pt x="168" y="120"/>
                  </a:lnTo>
                  <a:lnTo>
                    <a:pt x="159" y="122"/>
                  </a:lnTo>
                  <a:lnTo>
                    <a:pt x="150" y="126"/>
                  </a:lnTo>
                  <a:lnTo>
                    <a:pt x="143" y="133"/>
                  </a:lnTo>
                  <a:lnTo>
                    <a:pt x="134" y="143"/>
                  </a:lnTo>
                  <a:lnTo>
                    <a:pt x="127" y="152"/>
                  </a:lnTo>
                  <a:lnTo>
                    <a:pt x="120" y="159"/>
                  </a:lnTo>
                  <a:lnTo>
                    <a:pt x="116" y="170"/>
                  </a:lnTo>
                  <a:lnTo>
                    <a:pt x="111" y="179"/>
                  </a:lnTo>
                  <a:lnTo>
                    <a:pt x="107" y="193"/>
                  </a:lnTo>
                  <a:lnTo>
                    <a:pt x="104" y="202"/>
                  </a:lnTo>
                  <a:lnTo>
                    <a:pt x="102" y="216"/>
                  </a:lnTo>
                  <a:lnTo>
                    <a:pt x="100" y="228"/>
                  </a:lnTo>
                  <a:lnTo>
                    <a:pt x="98" y="241"/>
                  </a:lnTo>
                  <a:lnTo>
                    <a:pt x="100" y="255"/>
                  </a:lnTo>
                  <a:lnTo>
                    <a:pt x="100" y="267"/>
                  </a:lnTo>
                  <a:lnTo>
                    <a:pt x="102" y="280"/>
                  </a:lnTo>
                  <a:lnTo>
                    <a:pt x="107" y="292"/>
                  </a:lnTo>
                  <a:lnTo>
                    <a:pt x="109" y="306"/>
                  </a:lnTo>
                  <a:lnTo>
                    <a:pt x="113" y="317"/>
                  </a:lnTo>
                  <a:lnTo>
                    <a:pt x="118" y="326"/>
                  </a:lnTo>
                  <a:lnTo>
                    <a:pt x="125" y="338"/>
                  </a:lnTo>
                  <a:lnTo>
                    <a:pt x="132" y="345"/>
                  </a:lnTo>
                  <a:lnTo>
                    <a:pt x="141" y="349"/>
                  </a:lnTo>
                  <a:lnTo>
                    <a:pt x="168" y="365"/>
                  </a:lnTo>
                  <a:lnTo>
                    <a:pt x="186" y="372"/>
                  </a:lnTo>
                  <a:lnTo>
                    <a:pt x="198" y="372"/>
                  </a:lnTo>
                  <a:lnTo>
                    <a:pt x="207" y="372"/>
                  </a:lnTo>
                  <a:lnTo>
                    <a:pt x="218" y="370"/>
                  </a:lnTo>
                  <a:lnTo>
                    <a:pt x="229" y="368"/>
                  </a:lnTo>
                  <a:lnTo>
                    <a:pt x="241" y="363"/>
                  </a:lnTo>
                  <a:lnTo>
                    <a:pt x="250" y="356"/>
                  </a:lnTo>
                  <a:lnTo>
                    <a:pt x="259" y="349"/>
                  </a:lnTo>
                  <a:lnTo>
                    <a:pt x="268" y="342"/>
                  </a:lnTo>
                  <a:lnTo>
                    <a:pt x="277" y="333"/>
                  </a:lnTo>
                  <a:lnTo>
                    <a:pt x="279" y="331"/>
                  </a:lnTo>
                  <a:lnTo>
                    <a:pt x="282" y="331"/>
                  </a:lnTo>
                  <a:lnTo>
                    <a:pt x="284" y="331"/>
                  </a:lnTo>
                  <a:lnTo>
                    <a:pt x="286" y="333"/>
                  </a:lnTo>
                  <a:lnTo>
                    <a:pt x="295" y="342"/>
                  </a:lnTo>
                  <a:lnTo>
                    <a:pt x="307" y="356"/>
                  </a:lnTo>
                  <a:lnTo>
                    <a:pt x="314" y="368"/>
                  </a:lnTo>
                  <a:lnTo>
                    <a:pt x="320" y="379"/>
                  </a:lnTo>
                  <a:lnTo>
                    <a:pt x="332" y="393"/>
                  </a:lnTo>
                  <a:lnTo>
                    <a:pt x="339" y="405"/>
                  </a:lnTo>
                  <a:close/>
                  <a:moveTo>
                    <a:pt x="38" y="223"/>
                  </a:moveTo>
                  <a:lnTo>
                    <a:pt x="36" y="225"/>
                  </a:lnTo>
                  <a:lnTo>
                    <a:pt x="36" y="225"/>
                  </a:lnTo>
                  <a:lnTo>
                    <a:pt x="36" y="225"/>
                  </a:lnTo>
                  <a:lnTo>
                    <a:pt x="36" y="225"/>
                  </a:lnTo>
                  <a:lnTo>
                    <a:pt x="38" y="228"/>
                  </a:lnTo>
                  <a:lnTo>
                    <a:pt x="38" y="225"/>
                  </a:lnTo>
                  <a:lnTo>
                    <a:pt x="38" y="223"/>
                  </a:lnTo>
                  <a:close/>
                  <a:moveTo>
                    <a:pt x="41" y="232"/>
                  </a:moveTo>
                  <a:lnTo>
                    <a:pt x="41" y="234"/>
                  </a:lnTo>
                  <a:lnTo>
                    <a:pt x="41" y="234"/>
                  </a:lnTo>
                  <a:lnTo>
                    <a:pt x="43" y="234"/>
                  </a:lnTo>
                  <a:lnTo>
                    <a:pt x="43" y="234"/>
                  </a:lnTo>
                  <a:lnTo>
                    <a:pt x="43" y="232"/>
                  </a:lnTo>
                  <a:lnTo>
                    <a:pt x="41" y="232"/>
                  </a:lnTo>
                  <a:close/>
                  <a:moveTo>
                    <a:pt x="48" y="278"/>
                  </a:moveTo>
                  <a:lnTo>
                    <a:pt x="45" y="280"/>
                  </a:lnTo>
                  <a:lnTo>
                    <a:pt x="43" y="280"/>
                  </a:lnTo>
                  <a:lnTo>
                    <a:pt x="45" y="283"/>
                  </a:lnTo>
                  <a:lnTo>
                    <a:pt x="48" y="285"/>
                  </a:lnTo>
                  <a:lnTo>
                    <a:pt x="48" y="285"/>
                  </a:lnTo>
                  <a:lnTo>
                    <a:pt x="48" y="283"/>
                  </a:lnTo>
                  <a:lnTo>
                    <a:pt x="48" y="280"/>
                  </a:lnTo>
                  <a:lnTo>
                    <a:pt x="48" y="278"/>
                  </a:lnTo>
                  <a:close/>
                  <a:moveTo>
                    <a:pt x="52" y="336"/>
                  </a:moveTo>
                  <a:lnTo>
                    <a:pt x="50" y="338"/>
                  </a:lnTo>
                  <a:lnTo>
                    <a:pt x="52" y="340"/>
                  </a:lnTo>
                  <a:lnTo>
                    <a:pt x="54" y="342"/>
                  </a:lnTo>
                  <a:lnTo>
                    <a:pt x="54" y="338"/>
                  </a:lnTo>
                  <a:lnTo>
                    <a:pt x="54" y="336"/>
                  </a:lnTo>
                  <a:lnTo>
                    <a:pt x="52" y="336"/>
                  </a:lnTo>
                  <a:close/>
                  <a:moveTo>
                    <a:pt x="57" y="122"/>
                  </a:moveTo>
                  <a:lnTo>
                    <a:pt x="59" y="122"/>
                  </a:lnTo>
                  <a:lnTo>
                    <a:pt x="59" y="124"/>
                  </a:lnTo>
                  <a:lnTo>
                    <a:pt x="59" y="122"/>
                  </a:lnTo>
                  <a:lnTo>
                    <a:pt x="59" y="120"/>
                  </a:lnTo>
                  <a:lnTo>
                    <a:pt x="54" y="120"/>
                  </a:lnTo>
                  <a:lnTo>
                    <a:pt x="52" y="124"/>
                  </a:lnTo>
                  <a:lnTo>
                    <a:pt x="54" y="122"/>
                  </a:lnTo>
                  <a:lnTo>
                    <a:pt x="57" y="122"/>
                  </a:lnTo>
                  <a:close/>
                  <a:moveTo>
                    <a:pt x="59" y="163"/>
                  </a:moveTo>
                  <a:lnTo>
                    <a:pt x="57" y="161"/>
                  </a:lnTo>
                  <a:lnTo>
                    <a:pt x="52" y="163"/>
                  </a:lnTo>
                  <a:lnTo>
                    <a:pt x="52" y="168"/>
                  </a:lnTo>
                  <a:lnTo>
                    <a:pt x="54" y="168"/>
                  </a:lnTo>
                  <a:lnTo>
                    <a:pt x="54" y="166"/>
                  </a:lnTo>
                  <a:lnTo>
                    <a:pt x="57" y="166"/>
                  </a:lnTo>
                  <a:lnTo>
                    <a:pt x="57" y="168"/>
                  </a:lnTo>
                  <a:lnTo>
                    <a:pt x="57" y="172"/>
                  </a:lnTo>
                  <a:lnTo>
                    <a:pt x="57" y="175"/>
                  </a:lnTo>
                  <a:lnTo>
                    <a:pt x="57" y="177"/>
                  </a:lnTo>
                  <a:lnTo>
                    <a:pt x="57" y="179"/>
                  </a:lnTo>
                  <a:lnTo>
                    <a:pt x="57" y="184"/>
                  </a:lnTo>
                  <a:lnTo>
                    <a:pt x="59" y="184"/>
                  </a:lnTo>
                  <a:lnTo>
                    <a:pt x="66" y="184"/>
                  </a:lnTo>
                  <a:lnTo>
                    <a:pt x="66" y="184"/>
                  </a:lnTo>
                  <a:lnTo>
                    <a:pt x="63" y="184"/>
                  </a:lnTo>
                  <a:lnTo>
                    <a:pt x="63" y="182"/>
                  </a:lnTo>
                  <a:lnTo>
                    <a:pt x="61" y="182"/>
                  </a:lnTo>
                  <a:lnTo>
                    <a:pt x="59" y="179"/>
                  </a:lnTo>
                  <a:lnTo>
                    <a:pt x="59" y="175"/>
                  </a:lnTo>
                  <a:lnTo>
                    <a:pt x="59" y="172"/>
                  </a:lnTo>
                  <a:lnTo>
                    <a:pt x="59" y="168"/>
                  </a:lnTo>
                  <a:lnTo>
                    <a:pt x="61" y="166"/>
                  </a:lnTo>
                  <a:lnTo>
                    <a:pt x="63" y="161"/>
                  </a:lnTo>
                  <a:lnTo>
                    <a:pt x="68" y="159"/>
                  </a:lnTo>
                  <a:lnTo>
                    <a:pt x="68" y="156"/>
                  </a:lnTo>
                  <a:lnTo>
                    <a:pt x="66" y="154"/>
                  </a:lnTo>
                  <a:lnTo>
                    <a:pt x="63" y="156"/>
                  </a:lnTo>
                  <a:lnTo>
                    <a:pt x="61" y="159"/>
                  </a:lnTo>
                  <a:lnTo>
                    <a:pt x="61" y="161"/>
                  </a:lnTo>
                  <a:lnTo>
                    <a:pt x="61" y="163"/>
                  </a:lnTo>
                  <a:lnTo>
                    <a:pt x="59" y="163"/>
                  </a:lnTo>
                  <a:close/>
                  <a:moveTo>
                    <a:pt x="54" y="255"/>
                  </a:moveTo>
                  <a:lnTo>
                    <a:pt x="52" y="257"/>
                  </a:lnTo>
                  <a:lnTo>
                    <a:pt x="54" y="262"/>
                  </a:lnTo>
                  <a:lnTo>
                    <a:pt x="57" y="260"/>
                  </a:lnTo>
                  <a:lnTo>
                    <a:pt x="57" y="255"/>
                  </a:lnTo>
                  <a:lnTo>
                    <a:pt x="54" y="251"/>
                  </a:lnTo>
                  <a:lnTo>
                    <a:pt x="54" y="255"/>
                  </a:lnTo>
                  <a:close/>
                  <a:moveTo>
                    <a:pt x="57" y="216"/>
                  </a:moveTo>
                  <a:lnTo>
                    <a:pt x="57" y="214"/>
                  </a:lnTo>
                  <a:lnTo>
                    <a:pt x="54" y="214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54" y="221"/>
                  </a:lnTo>
                  <a:lnTo>
                    <a:pt x="57" y="218"/>
                  </a:lnTo>
                  <a:lnTo>
                    <a:pt x="57" y="218"/>
                  </a:lnTo>
                  <a:lnTo>
                    <a:pt x="57" y="216"/>
                  </a:lnTo>
                  <a:close/>
                  <a:moveTo>
                    <a:pt x="54" y="315"/>
                  </a:moveTo>
                  <a:lnTo>
                    <a:pt x="54" y="315"/>
                  </a:lnTo>
                  <a:lnTo>
                    <a:pt x="54" y="317"/>
                  </a:lnTo>
                  <a:lnTo>
                    <a:pt x="57" y="317"/>
                  </a:lnTo>
                  <a:lnTo>
                    <a:pt x="57" y="315"/>
                  </a:lnTo>
                  <a:lnTo>
                    <a:pt x="54" y="315"/>
                  </a:lnTo>
                  <a:lnTo>
                    <a:pt x="54" y="315"/>
                  </a:lnTo>
                  <a:close/>
                  <a:moveTo>
                    <a:pt x="59" y="269"/>
                  </a:moveTo>
                  <a:lnTo>
                    <a:pt x="59" y="267"/>
                  </a:lnTo>
                  <a:lnTo>
                    <a:pt x="57" y="267"/>
                  </a:lnTo>
                  <a:lnTo>
                    <a:pt x="54" y="267"/>
                  </a:lnTo>
                  <a:lnTo>
                    <a:pt x="54" y="269"/>
                  </a:lnTo>
                  <a:lnTo>
                    <a:pt x="59" y="269"/>
                  </a:lnTo>
                  <a:lnTo>
                    <a:pt x="59" y="269"/>
                  </a:lnTo>
                  <a:close/>
                  <a:moveTo>
                    <a:pt x="57" y="297"/>
                  </a:moveTo>
                  <a:lnTo>
                    <a:pt x="61" y="299"/>
                  </a:lnTo>
                  <a:lnTo>
                    <a:pt x="61" y="294"/>
                  </a:lnTo>
                  <a:lnTo>
                    <a:pt x="57" y="297"/>
                  </a:lnTo>
                  <a:close/>
                  <a:moveTo>
                    <a:pt x="63" y="207"/>
                  </a:moveTo>
                  <a:lnTo>
                    <a:pt x="61" y="207"/>
                  </a:lnTo>
                  <a:lnTo>
                    <a:pt x="61" y="209"/>
                  </a:lnTo>
                  <a:lnTo>
                    <a:pt x="61" y="211"/>
                  </a:lnTo>
                  <a:lnTo>
                    <a:pt x="61" y="214"/>
                  </a:lnTo>
                  <a:lnTo>
                    <a:pt x="61" y="216"/>
                  </a:lnTo>
                  <a:lnTo>
                    <a:pt x="61" y="218"/>
                  </a:lnTo>
                  <a:lnTo>
                    <a:pt x="63" y="216"/>
                  </a:lnTo>
                  <a:lnTo>
                    <a:pt x="63" y="214"/>
                  </a:lnTo>
                  <a:lnTo>
                    <a:pt x="63" y="211"/>
                  </a:lnTo>
                  <a:lnTo>
                    <a:pt x="63" y="209"/>
                  </a:lnTo>
                  <a:lnTo>
                    <a:pt x="63" y="209"/>
                  </a:lnTo>
                  <a:lnTo>
                    <a:pt x="63" y="207"/>
                  </a:lnTo>
                  <a:close/>
                  <a:moveTo>
                    <a:pt x="66" y="324"/>
                  </a:moveTo>
                  <a:lnTo>
                    <a:pt x="66" y="324"/>
                  </a:lnTo>
                  <a:lnTo>
                    <a:pt x="63" y="329"/>
                  </a:lnTo>
                  <a:lnTo>
                    <a:pt x="66" y="329"/>
                  </a:lnTo>
                  <a:lnTo>
                    <a:pt x="66" y="326"/>
                  </a:lnTo>
                  <a:lnTo>
                    <a:pt x="66" y="324"/>
                  </a:lnTo>
                  <a:lnTo>
                    <a:pt x="66" y="324"/>
                  </a:lnTo>
                  <a:close/>
                  <a:moveTo>
                    <a:pt x="70" y="303"/>
                  </a:moveTo>
                  <a:lnTo>
                    <a:pt x="70" y="301"/>
                  </a:lnTo>
                  <a:lnTo>
                    <a:pt x="73" y="299"/>
                  </a:lnTo>
                  <a:lnTo>
                    <a:pt x="70" y="294"/>
                  </a:lnTo>
                  <a:lnTo>
                    <a:pt x="68" y="292"/>
                  </a:lnTo>
                  <a:lnTo>
                    <a:pt x="66" y="294"/>
                  </a:lnTo>
                  <a:lnTo>
                    <a:pt x="66" y="294"/>
                  </a:lnTo>
                  <a:lnTo>
                    <a:pt x="66" y="299"/>
                  </a:lnTo>
                  <a:lnTo>
                    <a:pt x="68" y="301"/>
                  </a:lnTo>
                  <a:lnTo>
                    <a:pt x="68" y="303"/>
                  </a:lnTo>
                  <a:lnTo>
                    <a:pt x="68" y="303"/>
                  </a:lnTo>
                  <a:lnTo>
                    <a:pt x="66" y="306"/>
                  </a:lnTo>
                  <a:lnTo>
                    <a:pt x="66" y="308"/>
                  </a:lnTo>
                  <a:lnTo>
                    <a:pt x="68" y="308"/>
                  </a:lnTo>
                  <a:lnTo>
                    <a:pt x="68" y="308"/>
                  </a:lnTo>
                  <a:lnTo>
                    <a:pt x="68" y="306"/>
                  </a:lnTo>
                  <a:lnTo>
                    <a:pt x="70" y="306"/>
                  </a:lnTo>
                  <a:lnTo>
                    <a:pt x="70" y="303"/>
                  </a:lnTo>
                  <a:close/>
                  <a:moveTo>
                    <a:pt x="70" y="290"/>
                  </a:moveTo>
                  <a:lnTo>
                    <a:pt x="73" y="285"/>
                  </a:lnTo>
                  <a:lnTo>
                    <a:pt x="73" y="283"/>
                  </a:lnTo>
                  <a:lnTo>
                    <a:pt x="73" y="280"/>
                  </a:lnTo>
                  <a:lnTo>
                    <a:pt x="73" y="278"/>
                  </a:lnTo>
                  <a:lnTo>
                    <a:pt x="70" y="278"/>
                  </a:lnTo>
                  <a:lnTo>
                    <a:pt x="70" y="280"/>
                  </a:lnTo>
                  <a:lnTo>
                    <a:pt x="68" y="285"/>
                  </a:lnTo>
                  <a:lnTo>
                    <a:pt x="70" y="290"/>
                  </a:lnTo>
                  <a:close/>
                  <a:moveTo>
                    <a:pt x="70" y="267"/>
                  </a:moveTo>
                  <a:lnTo>
                    <a:pt x="73" y="267"/>
                  </a:lnTo>
                  <a:lnTo>
                    <a:pt x="73" y="267"/>
                  </a:lnTo>
                  <a:lnTo>
                    <a:pt x="75" y="267"/>
                  </a:lnTo>
                  <a:lnTo>
                    <a:pt x="73" y="267"/>
                  </a:lnTo>
                  <a:lnTo>
                    <a:pt x="73" y="267"/>
                  </a:lnTo>
                  <a:lnTo>
                    <a:pt x="70" y="267"/>
                  </a:lnTo>
                  <a:lnTo>
                    <a:pt x="70" y="267"/>
                  </a:lnTo>
                  <a:lnTo>
                    <a:pt x="70" y="267"/>
                  </a:lnTo>
                  <a:lnTo>
                    <a:pt x="70" y="267"/>
                  </a:lnTo>
                  <a:lnTo>
                    <a:pt x="70" y="267"/>
                  </a:lnTo>
                  <a:close/>
                  <a:moveTo>
                    <a:pt x="70" y="320"/>
                  </a:moveTo>
                  <a:lnTo>
                    <a:pt x="70" y="322"/>
                  </a:lnTo>
                  <a:lnTo>
                    <a:pt x="73" y="322"/>
                  </a:lnTo>
                  <a:lnTo>
                    <a:pt x="73" y="322"/>
                  </a:lnTo>
                  <a:lnTo>
                    <a:pt x="73" y="320"/>
                  </a:lnTo>
                  <a:lnTo>
                    <a:pt x="73" y="320"/>
                  </a:lnTo>
                  <a:lnTo>
                    <a:pt x="70" y="320"/>
                  </a:lnTo>
                  <a:close/>
                  <a:moveTo>
                    <a:pt x="73" y="255"/>
                  </a:moveTo>
                  <a:lnTo>
                    <a:pt x="75" y="253"/>
                  </a:lnTo>
                  <a:lnTo>
                    <a:pt x="77" y="251"/>
                  </a:lnTo>
                  <a:lnTo>
                    <a:pt x="77" y="248"/>
                  </a:lnTo>
                  <a:lnTo>
                    <a:pt x="75" y="244"/>
                  </a:lnTo>
                  <a:lnTo>
                    <a:pt x="73" y="244"/>
                  </a:lnTo>
                  <a:lnTo>
                    <a:pt x="70" y="246"/>
                  </a:lnTo>
                  <a:lnTo>
                    <a:pt x="73" y="253"/>
                  </a:lnTo>
                  <a:lnTo>
                    <a:pt x="73" y="255"/>
                  </a:lnTo>
                  <a:close/>
                  <a:moveTo>
                    <a:pt x="88" y="122"/>
                  </a:moveTo>
                  <a:lnTo>
                    <a:pt x="88" y="122"/>
                  </a:lnTo>
                  <a:lnTo>
                    <a:pt x="86" y="120"/>
                  </a:lnTo>
                  <a:lnTo>
                    <a:pt x="86" y="117"/>
                  </a:lnTo>
                  <a:lnTo>
                    <a:pt x="84" y="117"/>
                  </a:lnTo>
                  <a:lnTo>
                    <a:pt x="84" y="117"/>
                  </a:lnTo>
                  <a:lnTo>
                    <a:pt x="84" y="120"/>
                  </a:lnTo>
                  <a:lnTo>
                    <a:pt x="84" y="122"/>
                  </a:lnTo>
                  <a:lnTo>
                    <a:pt x="82" y="126"/>
                  </a:lnTo>
                  <a:lnTo>
                    <a:pt x="79" y="126"/>
                  </a:lnTo>
                  <a:lnTo>
                    <a:pt x="79" y="129"/>
                  </a:lnTo>
                  <a:lnTo>
                    <a:pt x="79" y="129"/>
                  </a:lnTo>
                  <a:lnTo>
                    <a:pt x="77" y="131"/>
                  </a:lnTo>
                  <a:lnTo>
                    <a:pt x="73" y="131"/>
                  </a:lnTo>
                  <a:lnTo>
                    <a:pt x="73" y="131"/>
                  </a:lnTo>
                  <a:lnTo>
                    <a:pt x="70" y="133"/>
                  </a:lnTo>
                  <a:lnTo>
                    <a:pt x="73" y="133"/>
                  </a:lnTo>
                  <a:lnTo>
                    <a:pt x="73" y="136"/>
                  </a:lnTo>
                  <a:lnTo>
                    <a:pt x="77" y="136"/>
                  </a:lnTo>
                  <a:lnTo>
                    <a:pt x="82" y="133"/>
                  </a:lnTo>
                  <a:lnTo>
                    <a:pt x="84" y="133"/>
                  </a:lnTo>
                  <a:lnTo>
                    <a:pt x="84" y="133"/>
                  </a:lnTo>
                  <a:lnTo>
                    <a:pt x="84" y="136"/>
                  </a:lnTo>
                  <a:lnTo>
                    <a:pt x="86" y="136"/>
                  </a:lnTo>
                  <a:lnTo>
                    <a:pt x="88" y="133"/>
                  </a:lnTo>
                  <a:lnTo>
                    <a:pt x="86" y="129"/>
                  </a:lnTo>
                  <a:lnTo>
                    <a:pt x="86" y="131"/>
                  </a:lnTo>
                  <a:lnTo>
                    <a:pt x="84" y="133"/>
                  </a:lnTo>
                  <a:lnTo>
                    <a:pt x="84" y="131"/>
                  </a:lnTo>
                  <a:lnTo>
                    <a:pt x="84" y="129"/>
                  </a:lnTo>
                  <a:lnTo>
                    <a:pt x="86" y="124"/>
                  </a:lnTo>
                  <a:lnTo>
                    <a:pt x="88" y="124"/>
                  </a:lnTo>
                  <a:lnTo>
                    <a:pt x="88" y="124"/>
                  </a:lnTo>
                  <a:lnTo>
                    <a:pt x="88" y="124"/>
                  </a:lnTo>
                  <a:lnTo>
                    <a:pt x="88" y="122"/>
                  </a:lnTo>
                  <a:lnTo>
                    <a:pt x="88" y="122"/>
                  </a:lnTo>
                  <a:close/>
                  <a:moveTo>
                    <a:pt x="79" y="303"/>
                  </a:moveTo>
                  <a:lnTo>
                    <a:pt x="79" y="303"/>
                  </a:lnTo>
                  <a:lnTo>
                    <a:pt x="77" y="303"/>
                  </a:lnTo>
                  <a:lnTo>
                    <a:pt x="75" y="306"/>
                  </a:lnTo>
                  <a:lnTo>
                    <a:pt x="73" y="306"/>
                  </a:lnTo>
                  <a:lnTo>
                    <a:pt x="73" y="306"/>
                  </a:lnTo>
                  <a:lnTo>
                    <a:pt x="75" y="306"/>
                  </a:lnTo>
                  <a:lnTo>
                    <a:pt x="77" y="306"/>
                  </a:lnTo>
                  <a:lnTo>
                    <a:pt x="79" y="303"/>
                  </a:lnTo>
                  <a:lnTo>
                    <a:pt x="79" y="303"/>
                  </a:lnTo>
                  <a:close/>
                  <a:moveTo>
                    <a:pt x="79" y="161"/>
                  </a:moveTo>
                  <a:lnTo>
                    <a:pt x="79" y="159"/>
                  </a:lnTo>
                  <a:lnTo>
                    <a:pt x="77" y="159"/>
                  </a:lnTo>
                  <a:lnTo>
                    <a:pt x="77" y="161"/>
                  </a:lnTo>
                  <a:lnTo>
                    <a:pt x="77" y="163"/>
                  </a:lnTo>
                  <a:lnTo>
                    <a:pt x="82" y="166"/>
                  </a:lnTo>
                  <a:lnTo>
                    <a:pt x="77" y="170"/>
                  </a:lnTo>
                  <a:lnTo>
                    <a:pt x="77" y="172"/>
                  </a:lnTo>
                  <a:lnTo>
                    <a:pt x="79" y="172"/>
                  </a:lnTo>
                  <a:lnTo>
                    <a:pt x="79" y="177"/>
                  </a:lnTo>
                  <a:lnTo>
                    <a:pt x="84" y="179"/>
                  </a:lnTo>
                  <a:lnTo>
                    <a:pt x="84" y="177"/>
                  </a:lnTo>
                  <a:lnTo>
                    <a:pt x="82" y="175"/>
                  </a:lnTo>
                  <a:lnTo>
                    <a:pt x="82" y="172"/>
                  </a:lnTo>
                  <a:lnTo>
                    <a:pt x="82" y="168"/>
                  </a:lnTo>
                  <a:lnTo>
                    <a:pt x="84" y="166"/>
                  </a:lnTo>
                  <a:lnTo>
                    <a:pt x="86" y="163"/>
                  </a:lnTo>
                  <a:lnTo>
                    <a:pt x="84" y="163"/>
                  </a:lnTo>
                  <a:lnTo>
                    <a:pt x="79" y="161"/>
                  </a:lnTo>
                  <a:close/>
                  <a:moveTo>
                    <a:pt x="82" y="255"/>
                  </a:moveTo>
                  <a:lnTo>
                    <a:pt x="82" y="251"/>
                  </a:lnTo>
                  <a:lnTo>
                    <a:pt x="82" y="251"/>
                  </a:lnTo>
                  <a:lnTo>
                    <a:pt x="79" y="253"/>
                  </a:lnTo>
                  <a:lnTo>
                    <a:pt x="79" y="257"/>
                  </a:lnTo>
                  <a:lnTo>
                    <a:pt x="82" y="260"/>
                  </a:lnTo>
                  <a:lnTo>
                    <a:pt x="82" y="255"/>
                  </a:lnTo>
                  <a:close/>
                  <a:moveTo>
                    <a:pt x="82" y="340"/>
                  </a:moveTo>
                  <a:lnTo>
                    <a:pt x="82" y="340"/>
                  </a:lnTo>
                  <a:lnTo>
                    <a:pt x="82" y="342"/>
                  </a:lnTo>
                  <a:lnTo>
                    <a:pt x="82" y="342"/>
                  </a:lnTo>
                  <a:lnTo>
                    <a:pt x="82" y="345"/>
                  </a:lnTo>
                  <a:lnTo>
                    <a:pt x="82" y="345"/>
                  </a:lnTo>
                  <a:lnTo>
                    <a:pt x="82" y="342"/>
                  </a:lnTo>
                  <a:lnTo>
                    <a:pt x="82" y="342"/>
                  </a:lnTo>
                  <a:lnTo>
                    <a:pt x="82" y="340"/>
                  </a:lnTo>
                  <a:close/>
                  <a:moveTo>
                    <a:pt x="82" y="99"/>
                  </a:moveTo>
                  <a:lnTo>
                    <a:pt x="82" y="101"/>
                  </a:lnTo>
                  <a:lnTo>
                    <a:pt x="82" y="103"/>
                  </a:lnTo>
                  <a:lnTo>
                    <a:pt x="84" y="106"/>
                  </a:lnTo>
                  <a:lnTo>
                    <a:pt x="86" y="106"/>
                  </a:lnTo>
                  <a:lnTo>
                    <a:pt x="86" y="103"/>
                  </a:lnTo>
                  <a:lnTo>
                    <a:pt x="84" y="101"/>
                  </a:lnTo>
                  <a:lnTo>
                    <a:pt x="82" y="97"/>
                  </a:lnTo>
                  <a:lnTo>
                    <a:pt x="82" y="99"/>
                  </a:lnTo>
                  <a:lnTo>
                    <a:pt x="82" y="99"/>
                  </a:lnTo>
                  <a:close/>
                  <a:moveTo>
                    <a:pt x="84" y="349"/>
                  </a:moveTo>
                  <a:lnTo>
                    <a:pt x="84" y="349"/>
                  </a:lnTo>
                  <a:lnTo>
                    <a:pt x="84" y="349"/>
                  </a:lnTo>
                  <a:lnTo>
                    <a:pt x="84" y="352"/>
                  </a:lnTo>
                  <a:lnTo>
                    <a:pt x="84" y="352"/>
                  </a:lnTo>
                  <a:lnTo>
                    <a:pt x="86" y="354"/>
                  </a:lnTo>
                  <a:lnTo>
                    <a:pt x="86" y="352"/>
                  </a:lnTo>
                  <a:lnTo>
                    <a:pt x="86" y="349"/>
                  </a:lnTo>
                  <a:lnTo>
                    <a:pt x="84" y="349"/>
                  </a:lnTo>
                  <a:close/>
                  <a:moveTo>
                    <a:pt x="95" y="336"/>
                  </a:moveTo>
                  <a:lnTo>
                    <a:pt x="95" y="338"/>
                  </a:lnTo>
                  <a:lnTo>
                    <a:pt x="95" y="338"/>
                  </a:lnTo>
                  <a:lnTo>
                    <a:pt x="95" y="340"/>
                  </a:lnTo>
                  <a:lnTo>
                    <a:pt x="95" y="340"/>
                  </a:lnTo>
                  <a:lnTo>
                    <a:pt x="95" y="338"/>
                  </a:lnTo>
                  <a:lnTo>
                    <a:pt x="95" y="338"/>
                  </a:lnTo>
                  <a:lnTo>
                    <a:pt x="95" y="336"/>
                  </a:lnTo>
                  <a:close/>
                  <a:moveTo>
                    <a:pt x="129" y="501"/>
                  </a:moveTo>
                  <a:lnTo>
                    <a:pt x="141" y="503"/>
                  </a:lnTo>
                  <a:lnTo>
                    <a:pt x="150" y="508"/>
                  </a:lnTo>
                  <a:lnTo>
                    <a:pt x="166" y="515"/>
                  </a:lnTo>
                  <a:lnTo>
                    <a:pt x="177" y="517"/>
                  </a:lnTo>
                  <a:lnTo>
                    <a:pt x="182" y="519"/>
                  </a:lnTo>
                  <a:lnTo>
                    <a:pt x="188" y="522"/>
                  </a:lnTo>
                  <a:lnTo>
                    <a:pt x="198" y="522"/>
                  </a:lnTo>
                  <a:lnTo>
                    <a:pt x="209" y="522"/>
                  </a:lnTo>
                  <a:lnTo>
                    <a:pt x="220" y="519"/>
                  </a:lnTo>
                  <a:lnTo>
                    <a:pt x="229" y="519"/>
                  </a:lnTo>
                  <a:lnTo>
                    <a:pt x="238" y="517"/>
                  </a:lnTo>
                  <a:lnTo>
                    <a:pt x="257" y="513"/>
                  </a:lnTo>
                  <a:lnTo>
                    <a:pt x="266" y="510"/>
                  </a:lnTo>
                  <a:lnTo>
                    <a:pt x="277" y="508"/>
                  </a:lnTo>
                  <a:lnTo>
                    <a:pt x="286" y="503"/>
                  </a:lnTo>
                  <a:lnTo>
                    <a:pt x="298" y="496"/>
                  </a:lnTo>
                  <a:lnTo>
                    <a:pt x="307" y="492"/>
                  </a:lnTo>
                  <a:lnTo>
                    <a:pt x="314" y="485"/>
                  </a:lnTo>
                  <a:lnTo>
                    <a:pt x="323" y="478"/>
                  </a:lnTo>
                  <a:lnTo>
                    <a:pt x="332" y="471"/>
                  </a:lnTo>
                  <a:lnTo>
                    <a:pt x="339" y="464"/>
                  </a:lnTo>
                  <a:lnTo>
                    <a:pt x="348" y="455"/>
                  </a:lnTo>
                  <a:lnTo>
                    <a:pt x="354" y="448"/>
                  </a:lnTo>
                  <a:lnTo>
                    <a:pt x="359" y="439"/>
                  </a:lnTo>
                  <a:lnTo>
                    <a:pt x="361" y="437"/>
                  </a:lnTo>
                  <a:lnTo>
                    <a:pt x="359" y="430"/>
                  </a:lnTo>
                  <a:lnTo>
                    <a:pt x="354" y="421"/>
                  </a:lnTo>
                  <a:lnTo>
                    <a:pt x="350" y="416"/>
                  </a:lnTo>
                  <a:lnTo>
                    <a:pt x="350" y="421"/>
                  </a:lnTo>
                  <a:lnTo>
                    <a:pt x="343" y="430"/>
                  </a:lnTo>
                  <a:lnTo>
                    <a:pt x="336" y="439"/>
                  </a:lnTo>
                  <a:lnTo>
                    <a:pt x="327" y="446"/>
                  </a:lnTo>
                  <a:lnTo>
                    <a:pt x="320" y="455"/>
                  </a:lnTo>
                  <a:lnTo>
                    <a:pt x="311" y="462"/>
                  </a:lnTo>
                  <a:lnTo>
                    <a:pt x="302" y="467"/>
                  </a:lnTo>
                  <a:lnTo>
                    <a:pt x="295" y="473"/>
                  </a:lnTo>
                  <a:lnTo>
                    <a:pt x="286" y="480"/>
                  </a:lnTo>
                  <a:lnTo>
                    <a:pt x="275" y="485"/>
                  </a:lnTo>
                  <a:lnTo>
                    <a:pt x="266" y="490"/>
                  </a:lnTo>
                  <a:lnTo>
                    <a:pt x="257" y="492"/>
                  </a:lnTo>
                  <a:lnTo>
                    <a:pt x="227" y="499"/>
                  </a:lnTo>
                  <a:lnTo>
                    <a:pt x="209" y="503"/>
                  </a:lnTo>
                  <a:lnTo>
                    <a:pt x="198" y="503"/>
                  </a:lnTo>
                  <a:lnTo>
                    <a:pt x="186" y="503"/>
                  </a:lnTo>
                  <a:lnTo>
                    <a:pt x="177" y="503"/>
                  </a:lnTo>
                  <a:lnTo>
                    <a:pt x="157" y="501"/>
                  </a:lnTo>
                  <a:lnTo>
                    <a:pt x="145" y="499"/>
                  </a:lnTo>
                  <a:lnTo>
                    <a:pt x="136" y="494"/>
                  </a:lnTo>
                  <a:lnTo>
                    <a:pt x="127" y="492"/>
                  </a:lnTo>
                  <a:lnTo>
                    <a:pt x="118" y="487"/>
                  </a:lnTo>
                  <a:lnTo>
                    <a:pt x="109" y="483"/>
                  </a:lnTo>
                  <a:lnTo>
                    <a:pt x="102" y="480"/>
                  </a:lnTo>
                  <a:lnTo>
                    <a:pt x="104" y="483"/>
                  </a:lnTo>
                  <a:lnTo>
                    <a:pt x="113" y="490"/>
                  </a:lnTo>
                  <a:lnTo>
                    <a:pt x="120" y="496"/>
                  </a:lnTo>
                  <a:lnTo>
                    <a:pt x="129" y="501"/>
                  </a:lnTo>
                  <a:close/>
                  <a:moveTo>
                    <a:pt x="109" y="71"/>
                  </a:moveTo>
                  <a:lnTo>
                    <a:pt x="107" y="69"/>
                  </a:lnTo>
                  <a:lnTo>
                    <a:pt x="107" y="69"/>
                  </a:lnTo>
                  <a:lnTo>
                    <a:pt x="107" y="71"/>
                  </a:lnTo>
                  <a:lnTo>
                    <a:pt x="107" y="71"/>
                  </a:lnTo>
                  <a:lnTo>
                    <a:pt x="107" y="71"/>
                  </a:lnTo>
                  <a:lnTo>
                    <a:pt x="109" y="71"/>
                  </a:lnTo>
                  <a:close/>
                  <a:moveTo>
                    <a:pt x="111" y="78"/>
                  </a:moveTo>
                  <a:lnTo>
                    <a:pt x="109" y="78"/>
                  </a:lnTo>
                  <a:lnTo>
                    <a:pt x="107" y="78"/>
                  </a:lnTo>
                  <a:lnTo>
                    <a:pt x="109" y="83"/>
                  </a:lnTo>
                  <a:lnTo>
                    <a:pt x="113" y="78"/>
                  </a:lnTo>
                  <a:lnTo>
                    <a:pt x="113" y="76"/>
                  </a:lnTo>
                  <a:lnTo>
                    <a:pt x="113" y="76"/>
                  </a:lnTo>
                  <a:lnTo>
                    <a:pt x="111" y="78"/>
                  </a:lnTo>
                  <a:close/>
                  <a:moveTo>
                    <a:pt x="109" y="117"/>
                  </a:moveTo>
                  <a:lnTo>
                    <a:pt x="107" y="117"/>
                  </a:lnTo>
                  <a:lnTo>
                    <a:pt x="107" y="120"/>
                  </a:lnTo>
                  <a:lnTo>
                    <a:pt x="109" y="122"/>
                  </a:lnTo>
                  <a:lnTo>
                    <a:pt x="111" y="124"/>
                  </a:lnTo>
                  <a:lnTo>
                    <a:pt x="111" y="120"/>
                  </a:lnTo>
                  <a:lnTo>
                    <a:pt x="109" y="117"/>
                  </a:lnTo>
                  <a:close/>
                  <a:moveTo>
                    <a:pt x="129" y="315"/>
                  </a:moveTo>
                  <a:lnTo>
                    <a:pt x="127" y="303"/>
                  </a:lnTo>
                  <a:lnTo>
                    <a:pt x="123" y="292"/>
                  </a:lnTo>
                  <a:lnTo>
                    <a:pt x="120" y="280"/>
                  </a:lnTo>
                  <a:lnTo>
                    <a:pt x="120" y="271"/>
                  </a:lnTo>
                  <a:lnTo>
                    <a:pt x="120" y="260"/>
                  </a:lnTo>
                  <a:lnTo>
                    <a:pt x="120" y="246"/>
                  </a:lnTo>
                  <a:lnTo>
                    <a:pt x="120" y="237"/>
                  </a:lnTo>
                  <a:lnTo>
                    <a:pt x="125" y="225"/>
                  </a:lnTo>
                  <a:lnTo>
                    <a:pt x="127" y="214"/>
                  </a:lnTo>
                  <a:lnTo>
                    <a:pt x="129" y="205"/>
                  </a:lnTo>
                  <a:lnTo>
                    <a:pt x="134" y="195"/>
                  </a:lnTo>
                  <a:lnTo>
                    <a:pt x="141" y="186"/>
                  </a:lnTo>
                  <a:lnTo>
                    <a:pt x="145" y="179"/>
                  </a:lnTo>
                  <a:lnTo>
                    <a:pt x="152" y="172"/>
                  </a:lnTo>
                  <a:lnTo>
                    <a:pt x="159" y="163"/>
                  </a:lnTo>
                  <a:lnTo>
                    <a:pt x="166" y="159"/>
                  </a:lnTo>
                  <a:lnTo>
                    <a:pt x="173" y="154"/>
                  </a:lnTo>
                  <a:lnTo>
                    <a:pt x="179" y="152"/>
                  </a:lnTo>
                  <a:lnTo>
                    <a:pt x="188" y="149"/>
                  </a:lnTo>
                  <a:lnTo>
                    <a:pt x="198" y="149"/>
                  </a:lnTo>
                  <a:lnTo>
                    <a:pt x="207" y="149"/>
                  </a:lnTo>
                  <a:lnTo>
                    <a:pt x="213" y="147"/>
                  </a:lnTo>
                  <a:lnTo>
                    <a:pt x="220" y="147"/>
                  </a:lnTo>
                  <a:lnTo>
                    <a:pt x="225" y="149"/>
                  </a:lnTo>
                  <a:lnTo>
                    <a:pt x="225" y="147"/>
                  </a:lnTo>
                  <a:lnTo>
                    <a:pt x="225" y="136"/>
                  </a:lnTo>
                  <a:lnTo>
                    <a:pt x="218" y="133"/>
                  </a:lnTo>
                  <a:lnTo>
                    <a:pt x="211" y="131"/>
                  </a:lnTo>
                  <a:lnTo>
                    <a:pt x="207" y="131"/>
                  </a:lnTo>
                  <a:lnTo>
                    <a:pt x="198" y="131"/>
                  </a:lnTo>
                  <a:lnTo>
                    <a:pt x="188" y="131"/>
                  </a:lnTo>
                  <a:lnTo>
                    <a:pt x="179" y="133"/>
                  </a:lnTo>
                  <a:lnTo>
                    <a:pt x="170" y="133"/>
                  </a:lnTo>
                  <a:lnTo>
                    <a:pt x="163" y="138"/>
                  </a:lnTo>
                  <a:lnTo>
                    <a:pt x="157" y="140"/>
                  </a:lnTo>
                  <a:lnTo>
                    <a:pt x="150" y="147"/>
                  </a:lnTo>
                  <a:lnTo>
                    <a:pt x="143" y="154"/>
                  </a:lnTo>
                  <a:lnTo>
                    <a:pt x="136" y="161"/>
                  </a:lnTo>
                  <a:lnTo>
                    <a:pt x="129" y="170"/>
                  </a:lnTo>
                  <a:lnTo>
                    <a:pt x="125" y="179"/>
                  </a:lnTo>
                  <a:lnTo>
                    <a:pt x="120" y="189"/>
                  </a:lnTo>
                  <a:lnTo>
                    <a:pt x="116" y="209"/>
                  </a:lnTo>
                  <a:lnTo>
                    <a:pt x="113" y="218"/>
                  </a:lnTo>
                  <a:lnTo>
                    <a:pt x="111" y="230"/>
                  </a:lnTo>
                  <a:lnTo>
                    <a:pt x="111" y="241"/>
                  </a:lnTo>
                  <a:lnTo>
                    <a:pt x="111" y="253"/>
                  </a:lnTo>
                  <a:lnTo>
                    <a:pt x="111" y="264"/>
                  </a:lnTo>
                  <a:lnTo>
                    <a:pt x="118" y="287"/>
                  </a:lnTo>
                  <a:lnTo>
                    <a:pt x="120" y="299"/>
                  </a:lnTo>
                  <a:lnTo>
                    <a:pt x="125" y="308"/>
                  </a:lnTo>
                  <a:lnTo>
                    <a:pt x="129" y="317"/>
                  </a:lnTo>
                  <a:lnTo>
                    <a:pt x="132" y="324"/>
                  </a:lnTo>
                  <a:lnTo>
                    <a:pt x="132" y="320"/>
                  </a:lnTo>
                  <a:lnTo>
                    <a:pt x="129" y="315"/>
                  </a:lnTo>
                  <a:close/>
                  <a:moveTo>
                    <a:pt x="116" y="97"/>
                  </a:moveTo>
                  <a:lnTo>
                    <a:pt x="116" y="99"/>
                  </a:lnTo>
                  <a:lnTo>
                    <a:pt x="118" y="99"/>
                  </a:lnTo>
                  <a:lnTo>
                    <a:pt x="118" y="99"/>
                  </a:lnTo>
                  <a:lnTo>
                    <a:pt x="118" y="99"/>
                  </a:lnTo>
                  <a:lnTo>
                    <a:pt x="118" y="97"/>
                  </a:lnTo>
                  <a:lnTo>
                    <a:pt x="116" y="97"/>
                  </a:lnTo>
                  <a:close/>
                  <a:moveTo>
                    <a:pt x="123" y="62"/>
                  </a:moveTo>
                  <a:lnTo>
                    <a:pt x="118" y="62"/>
                  </a:lnTo>
                  <a:lnTo>
                    <a:pt x="118" y="64"/>
                  </a:lnTo>
                  <a:lnTo>
                    <a:pt x="118" y="67"/>
                  </a:lnTo>
                  <a:lnTo>
                    <a:pt x="118" y="64"/>
                  </a:lnTo>
                  <a:lnTo>
                    <a:pt x="120" y="64"/>
                  </a:lnTo>
                  <a:lnTo>
                    <a:pt x="120" y="64"/>
                  </a:lnTo>
                  <a:lnTo>
                    <a:pt x="123" y="64"/>
                  </a:lnTo>
                  <a:lnTo>
                    <a:pt x="123" y="64"/>
                  </a:lnTo>
                  <a:lnTo>
                    <a:pt x="123" y="62"/>
                  </a:lnTo>
                  <a:close/>
                  <a:moveTo>
                    <a:pt x="127" y="388"/>
                  </a:moveTo>
                  <a:lnTo>
                    <a:pt x="125" y="384"/>
                  </a:lnTo>
                  <a:lnTo>
                    <a:pt x="123" y="382"/>
                  </a:lnTo>
                  <a:lnTo>
                    <a:pt x="123" y="382"/>
                  </a:lnTo>
                  <a:lnTo>
                    <a:pt x="123" y="384"/>
                  </a:lnTo>
                  <a:lnTo>
                    <a:pt x="123" y="386"/>
                  </a:lnTo>
                  <a:lnTo>
                    <a:pt x="127" y="388"/>
                  </a:lnTo>
                  <a:close/>
                  <a:moveTo>
                    <a:pt x="125" y="423"/>
                  </a:moveTo>
                  <a:lnTo>
                    <a:pt x="123" y="423"/>
                  </a:lnTo>
                  <a:lnTo>
                    <a:pt x="123" y="425"/>
                  </a:lnTo>
                  <a:lnTo>
                    <a:pt x="123" y="425"/>
                  </a:lnTo>
                  <a:lnTo>
                    <a:pt x="125" y="428"/>
                  </a:lnTo>
                  <a:lnTo>
                    <a:pt x="127" y="430"/>
                  </a:lnTo>
                  <a:lnTo>
                    <a:pt x="127" y="430"/>
                  </a:lnTo>
                  <a:lnTo>
                    <a:pt x="127" y="430"/>
                  </a:lnTo>
                  <a:lnTo>
                    <a:pt x="125" y="425"/>
                  </a:lnTo>
                  <a:lnTo>
                    <a:pt x="125" y="423"/>
                  </a:lnTo>
                  <a:close/>
                  <a:moveTo>
                    <a:pt x="150" y="87"/>
                  </a:moveTo>
                  <a:lnTo>
                    <a:pt x="152" y="85"/>
                  </a:lnTo>
                  <a:lnTo>
                    <a:pt x="152" y="83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48" y="74"/>
                  </a:lnTo>
                  <a:lnTo>
                    <a:pt x="143" y="76"/>
                  </a:lnTo>
                  <a:lnTo>
                    <a:pt x="143" y="76"/>
                  </a:lnTo>
                  <a:lnTo>
                    <a:pt x="141" y="78"/>
                  </a:lnTo>
                  <a:lnTo>
                    <a:pt x="136" y="76"/>
                  </a:lnTo>
                  <a:lnTo>
                    <a:pt x="134" y="78"/>
                  </a:lnTo>
                  <a:lnTo>
                    <a:pt x="129" y="80"/>
                  </a:lnTo>
                  <a:lnTo>
                    <a:pt x="129" y="80"/>
                  </a:lnTo>
                  <a:lnTo>
                    <a:pt x="129" y="83"/>
                  </a:lnTo>
                  <a:lnTo>
                    <a:pt x="134" y="80"/>
                  </a:lnTo>
                  <a:lnTo>
                    <a:pt x="136" y="78"/>
                  </a:lnTo>
                  <a:lnTo>
                    <a:pt x="141" y="78"/>
                  </a:lnTo>
                  <a:lnTo>
                    <a:pt x="143" y="80"/>
                  </a:lnTo>
                  <a:lnTo>
                    <a:pt x="143" y="83"/>
                  </a:lnTo>
                  <a:lnTo>
                    <a:pt x="141" y="85"/>
                  </a:lnTo>
                  <a:lnTo>
                    <a:pt x="143" y="87"/>
                  </a:lnTo>
                  <a:lnTo>
                    <a:pt x="143" y="90"/>
                  </a:lnTo>
                  <a:lnTo>
                    <a:pt x="145" y="87"/>
                  </a:lnTo>
                  <a:lnTo>
                    <a:pt x="148" y="87"/>
                  </a:lnTo>
                  <a:lnTo>
                    <a:pt x="150" y="87"/>
                  </a:lnTo>
                  <a:close/>
                  <a:moveTo>
                    <a:pt x="141" y="69"/>
                  </a:moveTo>
                  <a:lnTo>
                    <a:pt x="141" y="71"/>
                  </a:lnTo>
                  <a:lnTo>
                    <a:pt x="143" y="69"/>
                  </a:lnTo>
                  <a:lnTo>
                    <a:pt x="143" y="64"/>
                  </a:lnTo>
                  <a:lnTo>
                    <a:pt x="141" y="64"/>
                  </a:lnTo>
                  <a:lnTo>
                    <a:pt x="141" y="64"/>
                  </a:lnTo>
                  <a:lnTo>
                    <a:pt x="138" y="64"/>
                  </a:lnTo>
                  <a:lnTo>
                    <a:pt x="141" y="67"/>
                  </a:lnTo>
                  <a:lnTo>
                    <a:pt x="141" y="69"/>
                  </a:lnTo>
                  <a:close/>
                  <a:moveTo>
                    <a:pt x="141" y="395"/>
                  </a:moveTo>
                  <a:lnTo>
                    <a:pt x="141" y="395"/>
                  </a:lnTo>
                  <a:lnTo>
                    <a:pt x="141" y="393"/>
                  </a:lnTo>
                  <a:lnTo>
                    <a:pt x="141" y="393"/>
                  </a:lnTo>
                  <a:lnTo>
                    <a:pt x="138" y="393"/>
                  </a:lnTo>
                  <a:lnTo>
                    <a:pt x="138" y="393"/>
                  </a:lnTo>
                  <a:lnTo>
                    <a:pt x="138" y="395"/>
                  </a:lnTo>
                  <a:lnTo>
                    <a:pt x="138" y="395"/>
                  </a:lnTo>
                  <a:lnTo>
                    <a:pt x="141" y="395"/>
                  </a:lnTo>
                  <a:close/>
                  <a:moveTo>
                    <a:pt x="141" y="418"/>
                  </a:moveTo>
                  <a:lnTo>
                    <a:pt x="141" y="418"/>
                  </a:lnTo>
                  <a:lnTo>
                    <a:pt x="138" y="418"/>
                  </a:lnTo>
                  <a:lnTo>
                    <a:pt x="138" y="418"/>
                  </a:lnTo>
                  <a:lnTo>
                    <a:pt x="138" y="421"/>
                  </a:lnTo>
                  <a:lnTo>
                    <a:pt x="141" y="421"/>
                  </a:lnTo>
                  <a:lnTo>
                    <a:pt x="143" y="421"/>
                  </a:lnTo>
                  <a:lnTo>
                    <a:pt x="143" y="421"/>
                  </a:lnTo>
                  <a:lnTo>
                    <a:pt x="143" y="418"/>
                  </a:lnTo>
                  <a:lnTo>
                    <a:pt x="141" y="418"/>
                  </a:lnTo>
                  <a:close/>
                  <a:moveTo>
                    <a:pt x="154" y="405"/>
                  </a:moveTo>
                  <a:lnTo>
                    <a:pt x="148" y="402"/>
                  </a:lnTo>
                  <a:lnTo>
                    <a:pt x="148" y="402"/>
                  </a:lnTo>
                  <a:lnTo>
                    <a:pt x="145" y="402"/>
                  </a:lnTo>
                  <a:lnTo>
                    <a:pt x="145" y="402"/>
                  </a:lnTo>
                  <a:lnTo>
                    <a:pt x="145" y="405"/>
                  </a:lnTo>
                  <a:lnTo>
                    <a:pt x="148" y="407"/>
                  </a:lnTo>
                  <a:lnTo>
                    <a:pt x="150" y="407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4" y="405"/>
                  </a:lnTo>
                  <a:close/>
                  <a:moveTo>
                    <a:pt x="152" y="393"/>
                  </a:moveTo>
                  <a:lnTo>
                    <a:pt x="154" y="393"/>
                  </a:lnTo>
                  <a:lnTo>
                    <a:pt x="154" y="391"/>
                  </a:lnTo>
                  <a:lnTo>
                    <a:pt x="154" y="391"/>
                  </a:lnTo>
                  <a:lnTo>
                    <a:pt x="154" y="388"/>
                  </a:lnTo>
                  <a:lnTo>
                    <a:pt x="152" y="388"/>
                  </a:lnTo>
                  <a:lnTo>
                    <a:pt x="152" y="388"/>
                  </a:lnTo>
                  <a:lnTo>
                    <a:pt x="152" y="391"/>
                  </a:lnTo>
                  <a:lnTo>
                    <a:pt x="152" y="393"/>
                  </a:lnTo>
                  <a:close/>
                  <a:moveTo>
                    <a:pt x="154" y="55"/>
                  </a:moveTo>
                  <a:lnTo>
                    <a:pt x="154" y="55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4" y="55"/>
                  </a:lnTo>
                  <a:lnTo>
                    <a:pt x="154" y="55"/>
                  </a:lnTo>
                  <a:close/>
                  <a:moveTo>
                    <a:pt x="154" y="62"/>
                  </a:moveTo>
                  <a:lnTo>
                    <a:pt x="154" y="62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62"/>
                  </a:lnTo>
                  <a:lnTo>
                    <a:pt x="154" y="62"/>
                  </a:lnTo>
                  <a:close/>
                  <a:moveTo>
                    <a:pt x="159" y="432"/>
                  </a:moveTo>
                  <a:lnTo>
                    <a:pt x="157" y="432"/>
                  </a:lnTo>
                  <a:lnTo>
                    <a:pt x="157" y="430"/>
                  </a:lnTo>
                  <a:lnTo>
                    <a:pt x="157" y="430"/>
                  </a:lnTo>
                  <a:lnTo>
                    <a:pt x="154" y="430"/>
                  </a:lnTo>
                  <a:lnTo>
                    <a:pt x="154" y="432"/>
                  </a:lnTo>
                  <a:lnTo>
                    <a:pt x="154" y="434"/>
                  </a:lnTo>
                  <a:lnTo>
                    <a:pt x="157" y="434"/>
                  </a:lnTo>
                  <a:lnTo>
                    <a:pt x="157" y="437"/>
                  </a:lnTo>
                  <a:lnTo>
                    <a:pt x="159" y="437"/>
                  </a:lnTo>
                  <a:lnTo>
                    <a:pt x="161" y="434"/>
                  </a:lnTo>
                  <a:lnTo>
                    <a:pt x="161" y="432"/>
                  </a:lnTo>
                  <a:lnTo>
                    <a:pt x="159" y="432"/>
                  </a:lnTo>
                  <a:close/>
                  <a:moveTo>
                    <a:pt x="166" y="400"/>
                  </a:moveTo>
                  <a:lnTo>
                    <a:pt x="166" y="400"/>
                  </a:lnTo>
                  <a:lnTo>
                    <a:pt x="163" y="400"/>
                  </a:lnTo>
                  <a:lnTo>
                    <a:pt x="163" y="402"/>
                  </a:lnTo>
                  <a:lnTo>
                    <a:pt x="161" y="414"/>
                  </a:lnTo>
                  <a:lnTo>
                    <a:pt x="161" y="414"/>
                  </a:lnTo>
                  <a:lnTo>
                    <a:pt x="161" y="416"/>
                  </a:lnTo>
                  <a:lnTo>
                    <a:pt x="161" y="416"/>
                  </a:lnTo>
                  <a:lnTo>
                    <a:pt x="161" y="418"/>
                  </a:lnTo>
                  <a:lnTo>
                    <a:pt x="159" y="418"/>
                  </a:lnTo>
                  <a:lnTo>
                    <a:pt x="157" y="421"/>
                  </a:lnTo>
                  <a:lnTo>
                    <a:pt x="159" y="421"/>
                  </a:lnTo>
                  <a:lnTo>
                    <a:pt x="159" y="421"/>
                  </a:lnTo>
                  <a:lnTo>
                    <a:pt x="161" y="423"/>
                  </a:lnTo>
                  <a:lnTo>
                    <a:pt x="161" y="423"/>
                  </a:lnTo>
                  <a:lnTo>
                    <a:pt x="166" y="421"/>
                  </a:lnTo>
                  <a:lnTo>
                    <a:pt x="166" y="416"/>
                  </a:lnTo>
                  <a:lnTo>
                    <a:pt x="163" y="411"/>
                  </a:lnTo>
                  <a:lnTo>
                    <a:pt x="168" y="407"/>
                  </a:lnTo>
                  <a:lnTo>
                    <a:pt x="168" y="405"/>
                  </a:lnTo>
                  <a:lnTo>
                    <a:pt x="166" y="400"/>
                  </a:lnTo>
                  <a:close/>
                  <a:moveTo>
                    <a:pt x="168" y="58"/>
                  </a:moveTo>
                  <a:lnTo>
                    <a:pt x="168" y="60"/>
                  </a:lnTo>
                  <a:lnTo>
                    <a:pt x="168" y="60"/>
                  </a:lnTo>
                  <a:lnTo>
                    <a:pt x="168" y="60"/>
                  </a:lnTo>
                  <a:lnTo>
                    <a:pt x="170" y="60"/>
                  </a:lnTo>
                  <a:lnTo>
                    <a:pt x="170" y="58"/>
                  </a:lnTo>
                  <a:lnTo>
                    <a:pt x="168" y="58"/>
                  </a:lnTo>
                  <a:close/>
                  <a:moveTo>
                    <a:pt x="175" y="405"/>
                  </a:moveTo>
                  <a:lnTo>
                    <a:pt x="173" y="407"/>
                  </a:lnTo>
                  <a:lnTo>
                    <a:pt x="173" y="409"/>
                  </a:lnTo>
                  <a:lnTo>
                    <a:pt x="175" y="409"/>
                  </a:lnTo>
                  <a:lnTo>
                    <a:pt x="177" y="409"/>
                  </a:lnTo>
                  <a:lnTo>
                    <a:pt x="177" y="407"/>
                  </a:lnTo>
                  <a:lnTo>
                    <a:pt x="177" y="407"/>
                  </a:lnTo>
                  <a:lnTo>
                    <a:pt x="177" y="405"/>
                  </a:lnTo>
                  <a:lnTo>
                    <a:pt x="175" y="405"/>
                  </a:lnTo>
                  <a:close/>
                  <a:moveTo>
                    <a:pt x="191" y="402"/>
                  </a:moveTo>
                  <a:lnTo>
                    <a:pt x="193" y="405"/>
                  </a:lnTo>
                  <a:lnTo>
                    <a:pt x="193" y="402"/>
                  </a:lnTo>
                  <a:lnTo>
                    <a:pt x="193" y="400"/>
                  </a:lnTo>
                  <a:lnTo>
                    <a:pt x="191" y="400"/>
                  </a:lnTo>
                  <a:lnTo>
                    <a:pt x="188" y="400"/>
                  </a:lnTo>
                  <a:lnTo>
                    <a:pt x="186" y="400"/>
                  </a:lnTo>
                  <a:lnTo>
                    <a:pt x="184" y="395"/>
                  </a:lnTo>
                  <a:lnTo>
                    <a:pt x="179" y="398"/>
                  </a:lnTo>
                  <a:lnTo>
                    <a:pt x="179" y="400"/>
                  </a:lnTo>
                  <a:lnTo>
                    <a:pt x="179" y="400"/>
                  </a:lnTo>
                  <a:lnTo>
                    <a:pt x="182" y="400"/>
                  </a:lnTo>
                  <a:lnTo>
                    <a:pt x="182" y="407"/>
                  </a:lnTo>
                  <a:lnTo>
                    <a:pt x="182" y="407"/>
                  </a:lnTo>
                  <a:lnTo>
                    <a:pt x="182" y="409"/>
                  </a:lnTo>
                  <a:lnTo>
                    <a:pt x="184" y="411"/>
                  </a:lnTo>
                  <a:lnTo>
                    <a:pt x="186" y="407"/>
                  </a:lnTo>
                  <a:lnTo>
                    <a:pt x="191" y="402"/>
                  </a:lnTo>
                  <a:close/>
                  <a:moveTo>
                    <a:pt x="191" y="437"/>
                  </a:moveTo>
                  <a:lnTo>
                    <a:pt x="188" y="437"/>
                  </a:lnTo>
                  <a:lnTo>
                    <a:pt x="188" y="439"/>
                  </a:lnTo>
                  <a:lnTo>
                    <a:pt x="188" y="441"/>
                  </a:lnTo>
                  <a:lnTo>
                    <a:pt x="191" y="441"/>
                  </a:lnTo>
                  <a:lnTo>
                    <a:pt x="193" y="441"/>
                  </a:lnTo>
                  <a:lnTo>
                    <a:pt x="193" y="439"/>
                  </a:lnTo>
                  <a:lnTo>
                    <a:pt x="193" y="437"/>
                  </a:lnTo>
                  <a:lnTo>
                    <a:pt x="191" y="437"/>
                  </a:lnTo>
                  <a:close/>
                  <a:moveTo>
                    <a:pt x="191" y="407"/>
                  </a:moveTo>
                  <a:lnTo>
                    <a:pt x="191" y="409"/>
                  </a:lnTo>
                  <a:lnTo>
                    <a:pt x="191" y="411"/>
                  </a:lnTo>
                  <a:lnTo>
                    <a:pt x="191" y="414"/>
                  </a:lnTo>
                  <a:lnTo>
                    <a:pt x="193" y="414"/>
                  </a:lnTo>
                  <a:lnTo>
                    <a:pt x="195" y="409"/>
                  </a:lnTo>
                  <a:lnTo>
                    <a:pt x="193" y="409"/>
                  </a:lnTo>
                  <a:lnTo>
                    <a:pt x="191" y="407"/>
                  </a:lnTo>
                  <a:close/>
                  <a:moveTo>
                    <a:pt x="198" y="441"/>
                  </a:moveTo>
                  <a:lnTo>
                    <a:pt x="195" y="441"/>
                  </a:lnTo>
                  <a:lnTo>
                    <a:pt x="195" y="441"/>
                  </a:lnTo>
                  <a:lnTo>
                    <a:pt x="195" y="444"/>
                  </a:lnTo>
                  <a:lnTo>
                    <a:pt x="198" y="444"/>
                  </a:lnTo>
                  <a:lnTo>
                    <a:pt x="198" y="444"/>
                  </a:lnTo>
                  <a:lnTo>
                    <a:pt x="200" y="444"/>
                  </a:lnTo>
                  <a:lnTo>
                    <a:pt x="200" y="441"/>
                  </a:lnTo>
                  <a:lnTo>
                    <a:pt x="198" y="441"/>
                  </a:lnTo>
                  <a:close/>
                  <a:moveTo>
                    <a:pt x="220" y="451"/>
                  </a:moveTo>
                  <a:lnTo>
                    <a:pt x="218" y="448"/>
                  </a:lnTo>
                  <a:lnTo>
                    <a:pt x="218" y="448"/>
                  </a:lnTo>
                  <a:lnTo>
                    <a:pt x="213" y="448"/>
                  </a:lnTo>
                  <a:lnTo>
                    <a:pt x="209" y="441"/>
                  </a:lnTo>
                  <a:lnTo>
                    <a:pt x="209" y="437"/>
                  </a:lnTo>
                  <a:lnTo>
                    <a:pt x="209" y="434"/>
                  </a:lnTo>
                  <a:lnTo>
                    <a:pt x="211" y="434"/>
                  </a:lnTo>
                  <a:lnTo>
                    <a:pt x="211" y="434"/>
                  </a:lnTo>
                  <a:lnTo>
                    <a:pt x="211" y="434"/>
                  </a:lnTo>
                  <a:lnTo>
                    <a:pt x="213" y="432"/>
                  </a:lnTo>
                  <a:lnTo>
                    <a:pt x="213" y="430"/>
                  </a:lnTo>
                  <a:lnTo>
                    <a:pt x="213" y="425"/>
                  </a:lnTo>
                  <a:lnTo>
                    <a:pt x="216" y="423"/>
                  </a:lnTo>
                  <a:lnTo>
                    <a:pt x="218" y="421"/>
                  </a:lnTo>
                  <a:lnTo>
                    <a:pt x="216" y="418"/>
                  </a:lnTo>
                  <a:lnTo>
                    <a:pt x="213" y="418"/>
                  </a:lnTo>
                  <a:lnTo>
                    <a:pt x="211" y="416"/>
                  </a:lnTo>
                  <a:lnTo>
                    <a:pt x="211" y="418"/>
                  </a:lnTo>
                  <a:lnTo>
                    <a:pt x="209" y="421"/>
                  </a:lnTo>
                  <a:lnTo>
                    <a:pt x="207" y="423"/>
                  </a:lnTo>
                  <a:lnTo>
                    <a:pt x="209" y="425"/>
                  </a:lnTo>
                  <a:lnTo>
                    <a:pt x="209" y="430"/>
                  </a:lnTo>
                  <a:lnTo>
                    <a:pt x="204" y="430"/>
                  </a:lnTo>
                  <a:lnTo>
                    <a:pt x="200" y="430"/>
                  </a:lnTo>
                  <a:lnTo>
                    <a:pt x="198" y="432"/>
                  </a:lnTo>
                  <a:lnTo>
                    <a:pt x="195" y="434"/>
                  </a:lnTo>
                  <a:lnTo>
                    <a:pt x="198" y="437"/>
                  </a:lnTo>
                  <a:lnTo>
                    <a:pt x="200" y="437"/>
                  </a:lnTo>
                  <a:lnTo>
                    <a:pt x="202" y="437"/>
                  </a:lnTo>
                  <a:lnTo>
                    <a:pt x="204" y="434"/>
                  </a:lnTo>
                  <a:lnTo>
                    <a:pt x="204" y="437"/>
                  </a:lnTo>
                  <a:lnTo>
                    <a:pt x="204" y="441"/>
                  </a:lnTo>
                  <a:lnTo>
                    <a:pt x="207" y="446"/>
                  </a:lnTo>
                  <a:lnTo>
                    <a:pt x="207" y="448"/>
                  </a:lnTo>
                  <a:lnTo>
                    <a:pt x="209" y="451"/>
                  </a:lnTo>
                  <a:lnTo>
                    <a:pt x="211" y="453"/>
                  </a:lnTo>
                  <a:lnTo>
                    <a:pt x="211" y="455"/>
                  </a:lnTo>
                  <a:lnTo>
                    <a:pt x="211" y="455"/>
                  </a:lnTo>
                  <a:lnTo>
                    <a:pt x="211" y="457"/>
                  </a:lnTo>
                  <a:lnTo>
                    <a:pt x="213" y="457"/>
                  </a:lnTo>
                  <a:lnTo>
                    <a:pt x="218" y="455"/>
                  </a:lnTo>
                  <a:lnTo>
                    <a:pt x="218" y="455"/>
                  </a:lnTo>
                  <a:lnTo>
                    <a:pt x="218" y="455"/>
                  </a:lnTo>
                  <a:lnTo>
                    <a:pt x="218" y="455"/>
                  </a:lnTo>
                  <a:lnTo>
                    <a:pt x="220" y="455"/>
                  </a:lnTo>
                  <a:lnTo>
                    <a:pt x="227" y="451"/>
                  </a:lnTo>
                  <a:lnTo>
                    <a:pt x="223" y="448"/>
                  </a:lnTo>
                  <a:lnTo>
                    <a:pt x="220" y="451"/>
                  </a:lnTo>
                  <a:close/>
                  <a:moveTo>
                    <a:pt x="200" y="407"/>
                  </a:moveTo>
                  <a:lnTo>
                    <a:pt x="200" y="409"/>
                  </a:lnTo>
                  <a:lnTo>
                    <a:pt x="202" y="414"/>
                  </a:lnTo>
                  <a:lnTo>
                    <a:pt x="204" y="414"/>
                  </a:lnTo>
                  <a:lnTo>
                    <a:pt x="207" y="409"/>
                  </a:lnTo>
                  <a:lnTo>
                    <a:pt x="204" y="407"/>
                  </a:lnTo>
                  <a:lnTo>
                    <a:pt x="204" y="407"/>
                  </a:lnTo>
                  <a:lnTo>
                    <a:pt x="204" y="405"/>
                  </a:lnTo>
                  <a:lnTo>
                    <a:pt x="204" y="402"/>
                  </a:lnTo>
                  <a:lnTo>
                    <a:pt x="202" y="400"/>
                  </a:lnTo>
                  <a:lnTo>
                    <a:pt x="200" y="402"/>
                  </a:lnTo>
                  <a:lnTo>
                    <a:pt x="202" y="405"/>
                  </a:lnTo>
                  <a:lnTo>
                    <a:pt x="202" y="405"/>
                  </a:lnTo>
                  <a:lnTo>
                    <a:pt x="200" y="407"/>
                  </a:lnTo>
                  <a:close/>
                  <a:moveTo>
                    <a:pt x="211" y="411"/>
                  </a:moveTo>
                  <a:lnTo>
                    <a:pt x="211" y="411"/>
                  </a:lnTo>
                  <a:lnTo>
                    <a:pt x="211" y="411"/>
                  </a:lnTo>
                  <a:lnTo>
                    <a:pt x="209" y="411"/>
                  </a:lnTo>
                  <a:lnTo>
                    <a:pt x="207" y="414"/>
                  </a:lnTo>
                  <a:lnTo>
                    <a:pt x="204" y="421"/>
                  </a:lnTo>
                  <a:lnTo>
                    <a:pt x="204" y="421"/>
                  </a:lnTo>
                  <a:lnTo>
                    <a:pt x="204" y="421"/>
                  </a:lnTo>
                  <a:lnTo>
                    <a:pt x="209" y="418"/>
                  </a:lnTo>
                  <a:lnTo>
                    <a:pt x="209" y="414"/>
                  </a:lnTo>
                  <a:lnTo>
                    <a:pt x="211" y="414"/>
                  </a:lnTo>
                  <a:lnTo>
                    <a:pt x="211" y="414"/>
                  </a:lnTo>
                  <a:lnTo>
                    <a:pt x="213" y="414"/>
                  </a:lnTo>
                  <a:lnTo>
                    <a:pt x="213" y="414"/>
                  </a:lnTo>
                  <a:lnTo>
                    <a:pt x="213" y="411"/>
                  </a:lnTo>
                  <a:lnTo>
                    <a:pt x="213" y="411"/>
                  </a:lnTo>
                  <a:lnTo>
                    <a:pt x="213" y="411"/>
                  </a:lnTo>
                  <a:lnTo>
                    <a:pt x="216" y="411"/>
                  </a:lnTo>
                  <a:lnTo>
                    <a:pt x="218" y="409"/>
                  </a:lnTo>
                  <a:lnTo>
                    <a:pt x="216" y="407"/>
                  </a:lnTo>
                  <a:lnTo>
                    <a:pt x="216" y="405"/>
                  </a:lnTo>
                  <a:lnTo>
                    <a:pt x="213" y="405"/>
                  </a:lnTo>
                  <a:lnTo>
                    <a:pt x="213" y="407"/>
                  </a:lnTo>
                  <a:lnTo>
                    <a:pt x="213" y="407"/>
                  </a:lnTo>
                  <a:lnTo>
                    <a:pt x="213" y="409"/>
                  </a:lnTo>
                  <a:lnTo>
                    <a:pt x="211" y="411"/>
                  </a:lnTo>
                  <a:close/>
                  <a:moveTo>
                    <a:pt x="209" y="400"/>
                  </a:moveTo>
                  <a:lnTo>
                    <a:pt x="213" y="400"/>
                  </a:lnTo>
                  <a:lnTo>
                    <a:pt x="213" y="398"/>
                  </a:lnTo>
                  <a:lnTo>
                    <a:pt x="213" y="395"/>
                  </a:lnTo>
                  <a:lnTo>
                    <a:pt x="213" y="393"/>
                  </a:lnTo>
                  <a:lnTo>
                    <a:pt x="213" y="391"/>
                  </a:lnTo>
                  <a:lnTo>
                    <a:pt x="213" y="388"/>
                  </a:lnTo>
                  <a:lnTo>
                    <a:pt x="211" y="388"/>
                  </a:lnTo>
                  <a:lnTo>
                    <a:pt x="211" y="393"/>
                  </a:lnTo>
                  <a:lnTo>
                    <a:pt x="209" y="393"/>
                  </a:lnTo>
                  <a:lnTo>
                    <a:pt x="207" y="398"/>
                  </a:lnTo>
                  <a:lnTo>
                    <a:pt x="207" y="400"/>
                  </a:lnTo>
                  <a:lnTo>
                    <a:pt x="209" y="400"/>
                  </a:lnTo>
                  <a:close/>
                  <a:moveTo>
                    <a:pt x="218" y="393"/>
                  </a:moveTo>
                  <a:lnTo>
                    <a:pt x="218" y="395"/>
                  </a:lnTo>
                  <a:lnTo>
                    <a:pt x="220" y="398"/>
                  </a:lnTo>
                  <a:lnTo>
                    <a:pt x="220" y="400"/>
                  </a:lnTo>
                  <a:lnTo>
                    <a:pt x="223" y="400"/>
                  </a:lnTo>
                  <a:lnTo>
                    <a:pt x="225" y="395"/>
                  </a:lnTo>
                  <a:lnTo>
                    <a:pt x="227" y="391"/>
                  </a:lnTo>
                  <a:lnTo>
                    <a:pt x="225" y="391"/>
                  </a:lnTo>
                  <a:lnTo>
                    <a:pt x="223" y="391"/>
                  </a:lnTo>
                  <a:lnTo>
                    <a:pt x="218" y="391"/>
                  </a:lnTo>
                  <a:lnTo>
                    <a:pt x="213" y="393"/>
                  </a:lnTo>
                  <a:lnTo>
                    <a:pt x="216" y="393"/>
                  </a:lnTo>
                  <a:lnTo>
                    <a:pt x="218" y="393"/>
                  </a:lnTo>
                  <a:close/>
                  <a:moveTo>
                    <a:pt x="227" y="439"/>
                  </a:moveTo>
                  <a:lnTo>
                    <a:pt x="223" y="437"/>
                  </a:lnTo>
                  <a:lnTo>
                    <a:pt x="218" y="434"/>
                  </a:lnTo>
                  <a:lnTo>
                    <a:pt x="218" y="439"/>
                  </a:lnTo>
                  <a:lnTo>
                    <a:pt x="220" y="444"/>
                  </a:lnTo>
                  <a:lnTo>
                    <a:pt x="227" y="444"/>
                  </a:lnTo>
                  <a:lnTo>
                    <a:pt x="232" y="441"/>
                  </a:lnTo>
                  <a:lnTo>
                    <a:pt x="227" y="439"/>
                  </a:lnTo>
                  <a:close/>
                  <a:moveTo>
                    <a:pt x="218" y="416"/>
                  </a:moveTo>
                  <a:lnTo>
                    <a:pt x="218" y="418"/>
                  </a:lnTo>
                  <a:lnTo>
                    <a:pt x="223" y="418"/>
                  </a:lnTo>
                  <a:lnTo>
                    <a:pt x="223" y="418"/>
                  </a:lnTo>
                  <a:lnTo>
                    <a:pt x="220" y="416"/>
                  </a:lnTo>
                  <a:lnTo>
                    <a:pt x="218" y="416"/>
                  </a:lnTo>
                  <a:close/>
                  <a:moveTo>
                    <a:pt x="223" y="405"/>
                  </a:moveTo>
                  <a:lnTo>
                    <a:pt x="223" y="405"/>
                  </a:lnTo>
                  <a:lnTo>
                    <a:pt x="223" y="407"/>
                  </a:lnTo>
                  <a:lnTo>
                    <a:pt x="227" y="407"/>
                  </a:lnTo>
                  <a:lnTo>
                    <a:pt x="227" y="405"/>
                  </a:lnTo>
                  <a:lnTo>
                    <a:pt x="227" y="405"/>
                  </a:lnTo>
                  <a:lnTo>
                    <a:pt x="223" y="405"/>
                  </a:lnTo>
                  <a:close/>
                  <a:moveTo>
                    <a:pt x="225" y="423"/>
                  </a:moveTo>
                  <a:lnTo>
                    <a:pt x="227" y="430"/>
                  </a:lnTo>
                  <a:lnTo>
                    <a:pt x="234" y="430"/>
                  </a:lnTo>
                  <a:lnTo>
                    <a:pt x="236" y="430"/>
                  </a:lnTo>
                  <a:lnTo>
                    <a:pt x="236" y="430"/>
                  </a:lnTo>
                  <a:lnTo>
                    <a:pt x="236" y="430"/>
                  </a:lnTo>
                  <a:lnTo>
                    <a:pt x="238" y="425"/>
                  </a:lnTo>
                  <a:lnTo>
                    <a:pt x="236" y="423"/>
                  </a:lnTo>
                  <a:lnTo>
                    <a:pt x="236" y="423"/>
                  </a:lnTo>
                  <a:lnTo>
                    <a:pt x="236" y="425"/>
                  </a:lnTo>
                  <a:lnTo>
                    <a:pt x="234" y="425"/>
                  </a:lnTo>
                  <a:lnTo>
                    <a:pt x="229" y="425"/>
                  </a:lnTo>
                  <a:lnTo>
                    <a:pt x="225" y="423"/>
                  </a:lnTo>
                  <a:close/>
                  <a:moveTo>
                    <a:pt x="227" y="398"/>
                  </a:moveTo>
                  <a:lnTo>
                    <a:pt x="232" y="398"/>
                  </a:lnTo>
                  <a:lnTo>
                    <a:pt x="232" y="398"/>
                  </a:lnTo>
                  <a:lnTo>
                    <a:pt x="232" y="398"/>
                  </a:lnTo>
                  <a:lnTo>
                    <a:pt x="232" y="395"/>
                  </a:lnTo>
                  <a:lnTo>
                    <a:pt x="232" y="395"/>
                  </a:lnTo>
                  <a:lnTo>
                    <a:pt x="232" y="395"/>
                  </a:lnTo>
                  <a:lnTo>
                    <a:pt x="227" y="398"/>
                  </a:lnTo>
                  <a:close/>
                  <a:moveTo>
                    <a:pt x="243" y="430"/>
                  </a:moveTo>
                  <a:lnTo>
                    <a:pt x="241" y="428"/>
                  </a:lnTo>
                  <a:lnTo>
                    <a:pt x="241" y="428"/>
                  </a:lnTo>
                  <a:lnTo>
                    <a:pt x="238" y="430"/>
                  </a:lnTo>
                  <a:lnTo>
                    <a:pt x="238" y="430"/>
                  </a:lnTo>
                  <a:lnTo>
                    <a:pt x="238" y="430"/>
                  </a:lnTo>
                  <a:lnTo>
                    <a:pt x="238" y="430"/>
                  </a:lnTo>
                  <a:lnTo>
                    <a:pt x="236" y="432"/>
                  </a:lnTo>
                  <a:lnTo>
                    <a:pt x="234" y="434"/>
                  </a:lnTo>
                  <a:lnTo>
                    <a:pt x="232" y="437"/>
                  </a:lnTo>
                  <a:lnTo>
                    <a:pt x="232" y="437"/>
                  </a:lnTo>
                  <a:lnTo>
                    <a:pt x="234" y="437"/>
                  </a:lnTo>
                  <a:lnTo>
                    <a:pt x="234" y="437"/>
                  </a:lnTo>
                  <a:lnTo>
                    <a:pt x="236" y="437"/>
                  </a:lnTo>
                  <a:lnTo>
                    <a:pt x="236" y="437"/>
                  </a:lnTo>
                  <a:lnTo>
                    <a:pt x="241" y="434"/>
                  </a:lnTo>
                  <a:lnTo>
                    <a:pt x="241" y="434"/>
                  </a:lnTo>
                  <a:lnTo>
                    <a:pt x="241" y="434"/>
                  </a:lnTo>
                  <a:lnTo>
                    <a:pt x="243" y="434"/>
                  </a:lnTo>
                  <a:lnTo>
                    <a:pt x="243" y="432"/>
                  </a:lnTo>
                  <a:lnTo>
                    <a:pt x="243" y="430"/>
                  </a:lnTo>
                  <a:lnTo>
                    <a:pt x="243" y="430"/>
                  </a:lnTo>
                  <a:close/>
                  <a:moveTo>
                    <a:pt x="248" y="398"/>
                  </a:moveTo>
                  <a:lnTo>
                    <a:pt x="243" y="398"/>
                  </a:lnTo>
                  <a:lnTo>
                    <a:pt x="243" y="400"/>
                  </a:lnTo>
                  <a:lnTo>
                    <a:pt x="236" y="400"/>
                  </a:lnTo>
                  <a:lnTo>
                    <a:pt x="234" y="402"/>
                  </a:lnTo>
                  <a:lnTo>
                    <a:pt x="232" y="405"/>
                  </a:lnTo>
                  <a:lnTo>
                    <a:pt x="232" y="405"/>
                  </a:lnTo>
                  <a:lnTo>
                    <a:pt x="234" y="405"/>
                  </a:lnTo>
                  <a:lnTo>
                    <a:pt x="236" y="405"/>
                  </a:lnTo>
                  <a:lnTo>
                    <a:pt x="243" y="400"/>
                  </a:lnTo>
                  <a:lnTo>
                    <a:pt x="245" y="400"/>
                  </a:lnTo>
                  <a:lnTo>
                    <a:pt x="250" y="398"/>
                  </a:lnTo>
                  <a:lnTo>
                    <a:pt x="248" y="398"/>
                  </a:lnTo>
                  <a:close/>
                  <a:moveTo>
                    <a:pt x="238" y="416"/>
                  </a:moveTo>
                  <a:lnTo>
                    <a:pt x="236" y="416"/>
                  </a:lnTo>
                  <a:lnTo>
                    <a:pt x="234" y="414"/>
                  </a:lnTo>
                  <a:lnTo>
                    <a:pt x="236" y="421"/>
                  </a:lnTo>
                  <a:lnTo>
                    <a:pt x="236" y="421"/>
                  </a:lnTo>
                  <a:lnTo>
                    <a:pt x="243" y="414"/>
                  </a:lnTo>
                  <a:lnTo>
                    <a:pt x="241" y="414"/>
                  </a:lnTo>
                  <a:lnTo>
                    <a:pt x="238" y="416"/>
                  </a:lnTo>
                  <a:close/>
                  <a:moveTo>
                    <a:pt x="241" y="393"/>
                  </a:moveTo>
                  <a:lnTo>
                    <a:pt x="243" y="393"/>
                  </a:lnTo>
                  <a:lnTo>
                    <a:pt x="243" y="388"/>
                  </a:lnTo>
                  <a:lnTo>
                    <a:pt x="241" y="388"/>
                  </a:lnTo>
                  <a:lnTo>
                    <a:pt x="238" y="388"/>
                  </a:lnTo>
                  <a:lnTo>
                    <a:pt x="241" y="391"/>
                  </a:lnTo>
                  <a:lnTo>
                    <a:pt x="241" y="393"/>
                  </a:lnTo>
                  <a:close/>
                  <a:moveTo>
                    <a:pt x="257" y="411"/>
                  </a:moveTo>
                  <a:lnTo>
                    <a:pt x="259" y="407"/>
                  </a:lnTo>
                  <a:lnTo>
                    <a:pt x="257" y="405"/>
                  </a:lnTo>
                  <a:lnTo>
                    <a:pt x="257" y="405"/>
                  </a:lnTo>
                  <a:lnTo>
                    <a:pt x="254" y="400"/>
                  </a:lnTo>
                  <a:lnTo>
                    <a:pt x="250" y="402"/>
                  </a:lnTo>
                  <a:lnTo>
                    <a:pt x="250" y="407"/>
                  </a:lnTo>
                  <a:lnTo>
                    <a:pt x="248" y="414"/>
                  </a:lnTo>
                  <a:lnTo>
                    <a:pt x="248" y="421"/>
                  </a:lnTo>
                  <a:lnTo>
                    <a:pt x="254" y="414"/>
                  </a:lnTo>
                  <a:lnTo>
                    <a:pt x="257" y="411"/>
                  </a:lnTo>
                  <a:close/>
                  <a:moveTo>
                    <a:pt x="252" y="393"/>
                  </a:moveTo>
                  <a:lnTo>
                    <a:pt x="252" y="393"/>
                  </a:lnTo>
                  <a:lnTo>
                    <a:pt x="252" y="391"/>
                  </a:lnTo>
                  <a:lnTo>
                    <a:pt x="252" y="391"/>
                  </a:lnTo>
                  <a:lnTo>
                    <a:pt x="252" y="388"/>
                  </a:lnTo>
                  <a:lnTo>
                    <a:pt x="250" y="386"/>
                  </a:lnTo>
                  <a:lnTo>
                    <a:pt x="250" y="384"/>
                  </a:lnTo>
                  <a:lnTo>
                    <a:pt x="250" y="384"/>
                  </a:lnTo>
                  <a:lnTo>
                    <a:pt x="250" y="388"/>
                  </a:lnTo>
                  <a:lnTo>
                    <a:pt x="252" y="393"/>
                  </a:lnTo>
                  <a:close/>
                  <a:moveTo>
                    <a:pt x="257" y="421"/>
                  </a:moveTo>
                  <a:lnTo>
                    <a:pt x="252" y="421"/>
                  </a:lnTo>
                  <a:lnTo>
                    <a:pt x="250" y="423"/>
                  </a:lnTo>
                  <a:lnTo>
                    <a:pt x="250" y="425"/>
                  </a:lnTo>
                  <a:lnTo>
                    <a:pt x="252" y="425"/>
                  </a:lnTo>
                  <a:lnTo>
                    <a:pt x="254" y="425"/>
                  </a:lnTo>
                  <a:lnTo>
                    <a:pt x="257" y="425"/>
                  </a:lnTo>
                  <a:lnTo>
                    <a:pt x="259" y="421"/>
                  </a:lnTo>
                  <a:lnTo>
                    <a:pt x="257" y="421"/>
                  </a:lnTo>
                  <a:close/>
                  <a:moveTo>
                    <a:pt x="261" y="428"/>
                  </a:moveTo>
                  <a:lnTo>
                    <a:pt x="259" y="428"/>
                  </a:lnTo>
                  <a:lnTo>
                    <a:pt x="257" y="430"/>
                  </a:lnTo>
                  <a:lnTo>
                    <a:pt x="257" y="432"/>
                  </a:lnTo>
                  <a:lnTo>
                    <a:pt x="259" y="432"/>
                  </a:lnTo>
                  <a:lnTo>
                    <a:pt x="259" y="432"/>
                  </a:lnTo>
                  <a:lnTo>
                    <a:pt x="261" y="430"/>
                  </a:lnTo>
                  <a:lnTo>
                    <a:pt x="261" y="430"/>
                  </a:lnTo>
                  <a:lnTo>
                    <a:pt x="261" y="430"/>
                  </a:lnTo>
                  <a:lnTo>
                    <a:pt x="261" y="430"/>
                  </a:lnTo>
                  <a:lnTo>
                    <a:pt x="261" y="428"/>
                  </a:lnTo>
                  <a:close/>
                  <a:moveTo>
                    <a:pt x="259" y="400"/>
                  </a:moveTo>
                  <a:lnTo>
                    <a:pt x="259" y="400"/>
                  </a:lnTo>
                  <a:lnTo>
                    <a:pt x="261" y="400"/>
                  </a:lnTo>
                  <a:lnTo>
                    <a:pt x="261" y="398"/>
                  </a:lnTo>
                  <a:lnTo>
                    <a:pt x="259" y="398"/>
                  </a:lnTo>
                  <a:lnTo>
                    <a:pt x="259" y="395"/>
                  </a:lnTo>
                  <a:lnTo>
                    <a:pt x="259" y="395"/>
                  </a:lnTo>
                  <a:lnTo>
                    <a:pt x="259" y="398"/>
                  </a:lnTo>
                  <a:lnTo>
                    <a:pt x="259" y="400"/>
                  </a:lnTo>
                  <a:close/>
                  <a:moveTo>
                    <a:pt x="261" y="409"/>
                  </a:moveTo>
                  <a:lnTo>
                    <a:pt x="261" y="407"/>
                  </a:lnTo>
                  <a:lnTo>
                    <a:pt x="261" y="409"/>
                  </a:lnTo>
                  <a:lnTo>
                    <a:pt x="261" y="409"/>
                  </a:lnTo>
                  <a:lnTo>
                    <a:pt x="261" y="409"/>
                  </a:lnTo>
                  <a:lnTo>
                    <a:pt x="261" y="411"/>
                  </a:lnTo>
                  <a:lnTo>
                    <a:pt x="261" y="411"/>
                  </a:lnTo>
                  <a:lnTo>
                    <a:pt x="264" y="409"/>
                  </a:lnTo>
                  <a:lnTo>
                    <a:pt x="264" y="409"/>
                  </a:lnTo>
                  <a:lnTo>
                    <a:pt x="264" y="409"/>
                  </a:lnTo>
                  <a:lnTo>
                    <a:pt x="261" y="409"/>
                  </a:lnTo>
                  <a:close/>
                  <a:moveTo>
                    <a:pt x="336" y="85"/>
                  </a:moveTo>
                  <a:lnTo>
                    <a:pt x="336" y="85"/>
                  </a:lnTo>
                  <a:lnTo>
                    <a:pt x="336" y="110"/>
                  </a:lnTo>
                  <a:lnTo>
                    <a:pt x="336" y="129"/>
                  </a:lnTo>
                  <a:lnTo>
                    <a:pt x="336" y="145"/>
                  </a:lnTo>
                  <a:lnTo>
                    <a:pt x="339" y="156"/>
                  </a:lnTo>
                  <a:lnTo>
                    <a:pt x="339" y="170"/>
                  </a:lnTo>
                  <a:lnTo>
                    <a:pt x="339" y="191"/>
                  </a:lnTo>
                  <a:lnTo>
                    <a:pt x="339" y="193"/>
                  </a:lnTo>
                  <a:lnTo>
                    <a:pt x="339" y="198"/>
                  </a:lnTo>
                  <a:lnTo>
                    <a:pt x="336" y="205"/>
                  </a:lnTo>
                  <a:lnTo>
                    <a:pt x="336" y="207"/>
                  </a:lnTo>
                  <a:lnTo>
                    <a:pt x="332" y="211"/>
                  </a:lnTo>
                  <a:lnTo>
                    <a:pt x="325" y="214"/>
                  </a:lnTo>
                  <a:lnTo>
                    <a:pt x="325" y="214"/>
                  </a:lnTo>
                  <a:lnTo>
                    <a:pt x="318" y="214"/>
                  </a:lnTo>
                  <a:lnTo>
                    <a:pt x="307" y="216"/>
                  </a:lnTo>
                  <a:lnTo>
                    <a:pt x="298" y="216"/>
                  </a:lnTo>
                  <a:lnTo>
                    <a:pt x="291" y="216"/>
                  </a:lnTo>
                  <a:lnTo>
                    <a:pt x="279" y="216"/>
                  </a:lnTo>
                  <a:lnTo>
                    <a:pt x="270" y="216"/>
                  </a:lnTo>
                  <a:lnTo>
                    <a:pt x="264" y="216"/>
                  </a:lnTo>
                  <a:lnTo>
                    <a:pt x="264" y="225"/>
                  </a:lnTo>
                  <a:lnTo>
                    <a:pt x="264" y="230"/>
                  </a:lnTo>
                  <a:lnTo>
                    <a:pt x="266" y="232"/>
                  </a:lnTo>
                  <a:lnTo>
                    <a:pt x="268" y="232"/>
                  </a:lnTo>
                  <a:lnTo>
                    <a:pt x="273" y="234"/>
                  </a:lnTo>
                  <a:lnTo>
                    <a:pt x="282" y="234"/>
                  </a:lnTo>
                  <a:lnTo>
                    <a:pt x="291" y="234"/>
                  </a:lnTo>
                  <a:lnTo>
                    <a:pt x="298" y="234"/>
                  </a:lnTo>
                  <a:lnTo>
                    <a:pt x="307" y="232"/>
                  </a:lnTo>
                  <a:lnTo>
                    <a:pt x="318" y="234"/>
                  </a:lnTo>
                  <a:lnTo>
                    <a:pt x="325" y="234"/>
                  </a:lnTo>
                  <a:lnTo>
                    <a:pt x="332" y="234"/>
                  </a:lnTo>
                  <a:lnTo>
                    <a:pt x="341" y="232"/>
                  </a:lnTo>
                  <a:lnTo>
                    <a:pt x="345" y="232"/>
                  </a:lnTo>
                  <a:lnTo>
                    <a:pt x="348" y="230"/>
                  </a:lnTo>
                  <a:lnTo>
                    <a:pt x="350" y="225"/>
                  </a:lnTo>
                  <a:lnTo>
                    <a:pt x="350" y="221"/>
                  </a:lnTo>
                  <a:lnTo>
                    <a:pt x="352" y="207"/>
                  </a:lnTo>
                  <a:lnTo>
                    <a:pt x="350" y="195"/>
                  </a:lnTo>
                  <a:lnTo>
                    <a:pt x="350" y="182"/>
                  </a:lnTo>
                  <a:lnTo>
                    <a:pt x="348" y="163"/>
                  </a:lnTo>
                  <a:lnTo>
                    <a:pt x="348" y="147"/>
                  </a:lnTo>
                  <a:lnTo>
                    <a:pt x="350" y="133"/>
                  </a:lnTo>
                  <a:lnTo>
                    <a:pt x="350" y="122"/>
                  </a:lnTo>
                  <a:lnTo>
                    <a:pt x="350" y="103"/>
                  </a:lnTo>
                  <a:lnTo>
                    <a:pt x="348" y="99"/>
                  </a:lnTo>
                  <a:lnTo>
                    <a:pt x="343" y="90"/>
                  </a:lnTo>
                  <a:lnTo>
                    <a:pt x="336" y="85"/>
                  </a:lnTo>
                  <a:close/>
                  <a:moveTo>
                    <a:pt x="268" y="388"/>
                  </a:moveTo>
                  <a:lnTo>
                    <a:pt x="266" y="391"/>
                  </a:lnTo>
                  <a:lnTo>
                    <a:pt x="270" y="391"/>
                  </a:lnTo>
                  <a:lnTo>
                    <a:pt x="273" y="388"/>
                  </a:lnTo>
                  <a:lnTo>
                    <a:pt x="273" y="386"/>
                  </a:lnTo>
                  <a:lnTo>
                    <a:pt x="273" y="386"/>
                  </a:lnTo>
                  <a:lnTo>
                    <a:pt x="268" y="388"/>
                  </a:lnTo>
                  <a:close/>
                  <a:moveTo>
                    <a:pt x="279" y="377"/>
                  </a:moveTo>
                  <a:lnTo>
                    <a:pt x="277" y="377"/>
                  </a:lnTo>
                  <a:lnTo>
                    <a:pt x="277" y="379"/>
                  </a:lnTo>
                  <a:lnTo>
                    <a:pt x="277" y="382"/>
                  </a:lnTo>
                  <a:lnTo>
                    <a:pt x="279" y="382"/>
                  </a:lnTo>
                  <a:lnTo>
                    <a:pt x="279" y="379"/>
                  </a:lnTo>
                  <a:lnTo>
                    <a:pt x="279" y="377"/>
                  </a:lnTo>
                  <a:lnTo>
                    <a:pt x="279" y="377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92"/>
            <p:cNvSpPr>
              <a:spLocks noEditPoints="1"/>
            </p:cNvSpPr>
            <p:nvPr/>
          </p:nvSpPr>
          <p:spPr bwMode="auto">
            <a:xfrm>
              <a:off x="3870017" y="5349612"/>
              <a:ext cx="696913" cy="806450"/>
            </a:xfrm>
            <a:custGeom>
              <a:avLst/>
              <a:gdLst>
                <a:gd name="T0" fmla="*/ 268 w 439"/>
                <a:gd name="T1" fmla="*/ 292 h 508"/>
                <a:gd name="T2" fmla="*/ 187 w 439"/>
                <a:gd name="T3" fmla="*/ 391 h 508"/>
                <a:gd name="T4" fmla="*/ 0 w 439"/>
                <a:gd name="T5" fmla="*/ 391 h 508"/>
                <a:gd name="T6" fmla="*/ 41 w 439"/>
                <a:gd name="T7" fmla="*/ 110 h 508"/>
                <a:gd name="T8" fmla="*/ 127 w 439"/>
                <a:gd name="T9" fmla="*/ 5 h 508"/>
                <a:gd name="T10" fmla="*/ 143 w 439"/>
                <a:gd name="T11" fmla="*/ 182 h 508"/>
                <a:gd name="T12" fmla="*/ 230 w 439"/>
                <a:gd name="T13" fmla="*/ 57 h 508"/>
                <a:gd name="T14" fmla="*/ 412 w 439"/>
                <a:gd name="T15" fmla="*/ 99 h 508"/>
                <a:gd name="T16" fmla="*/ 409 w 439"/>
                <a:gd name="T17" fmla="*/ 368 h 508"/>
                <a:gd name="T18" fmla="*/ 193 w 439"/>
                <a:gd name="T19" fmla="*/ 508 h 508"/>
                <a:gd name="T20" fmla="*/ 111 w 439"/>
                <a:gd name="T21" fmla="*/ 485 h 508"/>
                <a:gd name="T22" fmla="*/ 212 w 439"/>
                <a:gd name="T23" fmla="*/ 427 h 508"/>
                <a:gd name="T24" fmla="*/ 75 w 439"/>
                <a:gd name="T25" fmla="*/ 262 h 508"/>
                <a:gd name="T26" fmla="*/ 82 w 439"/>
                <a:gd name="T27" fmla="*/ 340 h 508"/>
                <a:gd name="T28" fmla="*/ 86 w 439"/>
                <a:gd name="T29" fmla="*/ 388 h 508"/>
                <a:gd name="T30" fmla="*/ 93 w 439"/>
                <a:gd name="T31" fmla="*/ 285 h 508"/>
                <a:gd name="T32" fmla="*/ 107 w 439"/>
                <a:gd name="T33" fmla="*/ 278 h 508"/>
                <a:gd name="T34" fmla="*/ 118 w 439"/>
                <a:gd name="T35" fmla="*/ 278 h 508"/>
                <a:gd name="T36" fmla="*/ 118 w 439"/>
                <a:gd name="T37" fmla="*/ 292 h 508"/>
                <a:gd name="T38" fmla="*/ 139 w 439"/>
                <a:gd name="T39" fmla="*/ 255 h 508"/>
                <a:gd name="T40" fmla="*/ 157 w 439"/>
                <a:gd name="T41" fmla="*/ 211 h 508"/>
                <a:gd name="T42" fmla="*/ 155 w 439"/>
                <a:gd name="T43" fmla="*/ 315 h 508"/>
                <a:gd name="T44" fmla="*/ 196 w 439"/>
                <a:gd name="T45" fmla="*/ 96 h 508"/>
                <a:gd name="T46" fmla="*/ 164 w 439"/>
                <a:gd name="T47" fmla="*/ 168 h 508"/>
                <a:gd name="T48" fmla="*/ 187 w 439"/>
                <a:gd name="T49" fmla="*/ 273 h 508"/>
                <a:gd name="T50" fmla="*/ 200 w 439"/>
                <a:gd name="T51" fmla="*/ 207 h 508"/>
                <a:gd name="T52" fmla="*/ 209 w 439"/>
                <a:gd name="T53" fmla="*/ 264 h 508"/>
                <a:gd name="T54" fmla="*/ 246 w 439"/>
                <a:gd name="T55" fmla="*/ 53 h 508"/>
                <a:gd name="T56" fmla="*/ 262 w 439"/>
                <a:gd name="T57" fmla="*/ 250 h 508"/>
                <a:gd name="T58" fmla="*/ 264 w 439"/>
                <a:gd name="T59" fmla="*/ 485 h 508"/>
                <a:gd name="T60" fmla="*/ 437 w 439"/>
                <a:gd name="T61" fmla="*/ 411 h 508"/>
                <a:gd name="T62" fmla="*/ 273 w 439"/>
                <a:gd name="T63" fmla="*/ 230 h 508"/>
                <a:gd name="T64" fmla="*/ 271 w 439"/>
                <a:gd name="T65" fmla="*/ 55 h 508"/>
                <a:gd name="T66" fmla="*/ 298 w 439"/>
                <a:gd name="T67" fmla="*/ 246 h 508"/>
                <a:gd name="T68" fmla="*/ 296 w 439"/>
                <a:gd name="T69" fmla="*/ 39 h 508"/>
                <a:gd name="T70" fmla="*/ 289 w 439"/>
                <a:gd name="T71" fmla="*/ 223 h 508"/>
                <a:gd name="T72" fmla="*/ 305 w 439"/>
                <a:gd name="T73" fmla="*/ 280 h 508"/>
                <a:gd name="T74" fmla="*/ 293 w 439"/>
                <a:gd name="T75" fmla="*/ 214 h 508"/>
                <a:gd name="T76" fmla="*/ 300 w 439"/>
                <a:gd name="T77" fmla="*/ 257 h 508"/>
                <a:gd name="T78" fmla="*/ 300 w 439"/>
                <a:gd name="T79" fmla="*/ 225 h 508"/>
                <a:gd name="T80" fmla="*/ 300 w 439"/>
                <a:gd name="T81" fmla="*/ 92 h 508"/>
                <a:gd name="T82" fmla="*/ 300 w 439"/>
                <a:gd name="T83" fmla="*/ 239 h 508"/>
                <a:gd name="T84" fmla="*/ 300 w 439"/>
                <a:gd name="T85" fmla="*/ 83 h 508"/>
                <a:gd name="T86" fmla="*/ 321 w 439"/>
                <a:gd name="T87" fmla="*/ 303 h 508"/>
                <a:gd name="T88" fmla="*/ 305 w 439"/>
                <a:gd name="T89" fmla="*/ 179 h 508"/>
                <a:gd name="T90" fmla="*/ 309 w 439"/>
                <a:gd name="T91" fmla="*/ 340 h 508"/>
                <a:gd name="T92" fmla="*/ 307 w 439"/>
                <a:gd name="T93" fmla="*/ 149 h 508"/>
                <a:gd name="T94" fmla="*/ 309 w 439"/>
                <a:gd name="T95" fmla="*/ 115 h 508"/>
                <a:gd name="T96" fmla="*/ 337 w 439"/>
                <a:gd name="T97" fmla="*/ 246 h 508"/>
                <a:gd name="T98" fmla="*/ 330 w 439"/>
                <a:gd name="T99" fmla="*/ 262 h 508"/>
                <a:gd name="T100" fmla="*/ 312 w 439"/>
                <a:gd name="T101" fmla="*/ 218 h 508"/>
                <a:gd name="T102" fmla="*/ 316 w 439"/>
                <a:gd name="T103" fmla="*/ 147 h 508"/>
                <a:gd name="T104" fmla="*/ 321 w 439"/>
                <a:gd name="T105" fmla="*/ 94 h 508"/>
                <a:gd name="T106" fmla="*/ 327 w 439"/>
                <a:gd name="T107" fmla="*/ 73 h 508"/>
                <a:gd name="T108" fmla="*/ 325 w 439"/>
                <a:gd name="T109" fmla="*/ 64 h 508"/>
                <a:gd name="T110" fmla="*/ 327 w 439"/>
                <a:gd name="T111" fmla="*/ 209 h 508"/>
                <a:gd name="T112" fmla="*/ 330 w 439"/>
                <a:gd name="T113" fmla="*/ 230 h 508"/>
                <a:gd name="T114" fmla="*/ 330 w 439"/>
                <a:gd name="T115" fmla="*/ 147 h 508"/>
                <a:gd name="T116" fmla="*/ 332 w 439"/>
                <a:gd name="T117" fmla="*/ 193 h 508"/>
                <a:gd name="T118" fmla="*/ 341 w 439"/>
                <a:gd name="T119" fmla="*/ 335 h 508"/>
                <a:gd name="T120" fmla="*/ 352 w 439"/>
                <a:gd name="T121" fmla="*/ 73 h 508"/>
                <a:gd name="T122" fmla="*/ 439 w 439"/>
                <a:gd name="T123" fmla="*/ 140 h 508"/>
                <a:gd name="T124" fmla="*/ 380 w 439"/>
                <a:gd name="T125" fmla="*/ 237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9" h="508">
                  <a:moveTo>
                    <a:pt x="264" y="471"/>
                  </a:moveTo>
                  <a:lnTo>
                    <a:pt x="246" y="473"/>
                  </a:lnTo>
                  <a:lnTo>
                    <a:pt x="227" y="473"/>
                  </a:lnTo>
                  <a:lnTo>
                    <a:pt x="227" y="469"/>
                  </a:lnTo>
                  <a:lnTo>
                    <a:pt x="230" y="462"/>
                  </a:lnTo>
                  <a:lnTo>
                    <a:pt x="227" y="439"/>
                  </a:lnTo>
                  <a:lnTo>
                    <a:pt x="227" y="418"/>
                  </a:lnTo>
                  <a:lnTo>
                    <a:pt x="227" y="398"/>
                  </a:lnTo>
                  <a:lnTo>
                    <a:pt x="227" y="377"/>
                  </a:lnTo>
                  <a:lnTo>
                    <a:pt x="230" y="370"/>
                  </a:lnTo>
                  <a:lnTo>
                    <a:pt x="237" y="365"/>
                  </a:lnTo>
                  <a:lnTo>
                    <a:pt x="268" y="365"/>
                  </a:lnTo>
                  <a:lnTo>
                    <a:pt x="268" y="363"/>
                  </a:lnTo>
                  <a:lnTo>
                    <a:pt x="268" y="356"/>
                  </a:lnTo>
                  <a:lnTo>
                    <a:pt x="268" y="326"/>
                  </a:lnTo>
                  <a:lnTo>
                    <a:pt x="268" y="299"/>
                  </a:lnTo>
                  <a:lnTo>
                    <a:pt x="268" y="292"/>
                  </a:lnTo>
                  <a:lnTo>
                    <a:pt x="268" y="290"/>
                  </a:lnTo>
                  <a:lnTo>
                    <a:pt x="248" y="285"/>
                  </a:lnTo>
                  <a:lnTo>
                    <a:pt x="227" y="287"/>
                  </a:lnTo>
                  <a:lnTo>
                    <a:pt x="207" y="287"/>
                  </a:lnTo>
                  <a:lnTo>
                    <a:pt x="168" y="285"/>
                  </a:lnTo>
                  <a:lnTo>
                    <a:pt x="148" y="290"/>
                  </a:lnTo>
                  <a:lnTo>
                    <a:pt x="146" y="292"/>
                  </a:lnTo>
                  <a:lnTo>
                    <a:pt x="146" y="299"/>
                  </a:lnTo>
                  <a:lnTo>
                    <a:pt x="143" y="315"/>
                  </a:lnTo>
                  <a:lnTo>
                    <a:pt x="143" y="331"/>
                  </a:lnTo>
                  <a:lnTo>
                    <a:pt x="143" y="363"/>
                  </a:lnTo>
                  <a:lnTo>
                    <a:pt x="146" y="365"/>
                  </a:lnTo>
                  <a:lnTo>
                    <a:pt x="162" y="368"/>
                  </a:lnTo>
                  <a:lnTo>
                    <a:pt x="177" y="365"/>
                  </a:lnTo>
                  <a:lnTo>
                    <a:pt x="182" y="365"/>
                  </a:lnTo>
                  <a:lnTo>
                    <a:pt x="184" y="368"/>
                  </a:lnTo>
                  <a:lnTo>
                    <a:pt x="187" y="391"/>
                  </a:lnTo>
                  <a:lnTo>
                    <a:pt x="184" y="414"/>
                  </a:lnTo>
                  <a:lnTo>
                    <a:pt x="187" y="462"/>
                  </a:lnTo>
                  <a:lnTo>
                    <a:pt x="187" y="469"/>
                  </a:lnTo>
                  <a:lnTo>
                    <a:pt x="184" y="471"/>
                  </a:lnTo>
                  <a:lnTo>
                    <a:pt x="166" y="473"/>
                  </a:lnTo>
                  <a:lnTo>
                    <a:pt x="148" y="469"/>
                  </a:lnTo>
                  <a:lnTo>
                    <a:pt x="130" y="469"/>
                  </a:lnTo>
                  <a:lnTo>
                    <a:pt x="111" y="469"/>
                  </a:lnTo>
                  <a:lnTo>
                    <a:pt x="93" y="471"/>
                  </a:lnTo>
                  <a:lnTo>
                    <a:pt x="75" y="473"/>
                  </a:lnTo>
                  <a:lnTo>
                    <a:pt x="57" y="473"/>
                  </a:lnTo>
                  <a:lnTo>
                    <a:pt x="39" y="471"/>
                  </a:lnTo>
                  <a:lnTo>
                    <a:pt x="21" y="473"/>
                  </a:lnTo>
                  <a:lnTo>
                    <a:pt x="2" y="471"/>
                  </a:lnTo>
                  <a:lnTo>
                    <a:pt x="0" y="469"/>
                  </a:lnTo>
                  <a:lnTo>
                    <a:pt x="0" y="462"/>
                  </a:lnTo>
                  <a:lnTo>
                    <a:pt x="0" y="391"/>
                  </a:lnTo>
                  <a:lnTo>
                    <a:pt x="5" y="368"/>
                  </a:lnTo>
                  <a:lnTo>
                    <a:pt x="5" y="365"/>
                  </a:lnTo>
                  <a:lnTo>
                    <a:pt x="9" y="368"/>
                  </a:lnTo>
                  <a:lnTo>
                    <a:pt x="23" y="368"/>
                  </a:lnTo>
                  <a:lnTo>
                    <a:pt x="36" y="365"/>
                  </a:lnTo>
                  <a:lnTo>
                    <a:pt x="41" y="368"/>
                  </a:lnTo>
                  <a:lnTo>
                    <a:pt x="46" y="368"/>
                  </a:lnTo>
                  <a:lnTo>
                    <a:pt x="46" y="342"/>
                  </a:lnTo>
                  <a:lnTo>
                    <a:pt x="43" y="317"/>
                  </a:lnTo>
                  <a:lnTo>
                    <a:pt x="46" y="292"/>
                  </a:lnTo>
                  <a:lnTo>
                    <a:pt x="46" y="269"/>
                  </a:lnTo>
                  <a:lnTo>
                    <a:pt x="46" y="244"/>
                  </a:lnTo>
                  <a:lnTo>
                    <a:pt x="43" y="218"/>
                  </a:lnTo>
                  <a:lnTo>
                    <a:pt x="43" y="168"/>
                  </a:lnTo>
                  <a:lnTo>
                    <a:pt x="46" y="142"/>
                  </a:lnTo>
                  <a:lnTo>
                    <a:pt x="43" y="117"/>
                  </a:lnTo>
                  <a:lnTo>
                    <a:pt x="41" y="110"/>
                  </a:lnTo>
                  <a:lnTo>
                    <a:pt x="36" y="108"/>
                  </a:lnTo>
                  <a:lnTo>
                    <a:pt x="23" y="108"/>
                  </a:lnTo>
                  <a:lnTo>
                    <a:pt x="11" y="106"/>
                  </a:lnTo>
                  <a:lnTo>
                    <a:pt x="5" y="103"/>
                  </a:lnTo>
                  <a:lnTo>
                    <a:pt x="0" y="99"/>
                  </a:lnTo>
                  <a:lnTo>
                    <a:pt x="0" y="78"/>
                  </a:lnTo>
                  <a:lnTo>
                    <a:pt x="2" y="57"/>
                  </a:lnTo>
                  <a:lnTo>
                    <a:pt x="0" y="34"/>
                  </a:lnTo>
                  <a:lnTo>
                    <a:pt x="0" y="14"/>
                  </a:lnTo>
                  <a:lnTo>
                    <a:pt x="5" y="7"/>
                  </a:lnTo>
                  <a:lnTo>
                    <a:pt x="9" y="5"/>
                  </a:lnTo>
                  <a:lnTo>
                    <a:pt x="27" y="2"/>
                  </a:lnTo>
                  <a:lnTo>
                    <a:pt x="43" y="5"/>
                  </a:lnTo>
                  <a:lnTo>
                    <a:pt x="77" y="2"/>
                  </a:lnTo>
                  <a:lnTo>
                    <a:pt x="93" y="5"/>
                  </a:lnTo>
                  <a:lnTo>
                    <a:pt x="109" y="5"/>
                  </a:lnTo>
                  <a:lnTo>
                    <a:pt x="127" y="5"/>
                  </a:lnTo>
                  <a:lnTo>
                    <a:pt x="159" y="5"/>
                  </a:lnTo>
                  <a:lnTo>
                    <a:pt x="175" y="7"/>
                  </a:lnTo>
                  <a:lnTo>
                    <a:pt x="182" y="9"/>
                  </a:lnTo>
                  <a:lnTo>
                    <a:pt x="187" y="14"/>
                  </a:lnTo>
                  <a:lnTo>
                    <a:pt x="184" y="34"/>
                  </a:lnTo>
                  <a:lnTo>
                    <a:pt x="182" y="57"/>
                  </a:lnTo>
                  <a:lnTo>
                    <a:pt x="184" y="78"/>
                  </a:lnTo>
                  <a:lnTo>
                    <a:pt x="184" y="99"/>
                  </a:lnTo>
                  <a:lnTo>
                    <a:pt x="187" y="103"/>
                  </a:lnTo>
                  <a:lnTo>
                    <a:pt x="184" y="106"/>
                  </a:lnTo>
                  <a:lnTo>
                    <a:pt x="164" y="108"/>
                  </a:lnTo>
                  <a:lnTo>
                    <a:pt x="146" y="108"/>
                  </a:lnTo>
                  <a:lnTo>
                    <a:pt x="143" y="113"/>
                  </a:lnTo>
                  <a:lnTo>
                    <a:pt x="143" y="117"/>
                  </a:lnTo>
                  <a:lnTo>
                    <a:pt x="143" y="172"/>
                  </a:lnTo>
                  <a:lnTo>
                    <a:pt x="143" y="179"/>
                  </a:lnTo>
                  <a:lnTo>
                    <a:pt x="143" y="182"/>
                  </a:lnTo>
                  <a:lnTo>
                    <a:pt x="164" y="184"/>
                  </a:lnTo>
                  <a:lnTo>
                    <a:pt x="187" y="182"/>
                  </a:lnTo>
                  <a:lnTo>
                    <a:pt x="227" y="184"/>
                  </a:lnTo>
                  <a:lnTo>
                    <a:pt x="248" y="186"/>
                  </a:lnTo>
                  <a:lnTo>
                    <a:pt x="268" y="184"/>
                  </a:lnTo>
                  <a:lnTo>
                    <a:pt x="271" y="179"/>
                  </a:lnTo>
                  <a:lnTo>
                    <a:pt x="268" y="172"/>
                  </a:lnTo>
                  <a:lnTo>
                    <a:pt x="271" y="145"/>
                  </a:lnTo>
                  <a:lnTo>
                    <a:pt x="271" y="117"/>
                  </a:lnTo>
                  <a:lnTo>
                    <a:pt x="271" y="113"/>
                  </a:lnTo>
                  <a:lnTo>
                    <a:pt x="268" y="108"/>
                  </a:lnTo>
                  <a:lnTo>
                    <a:pt x="248" y="110"/>
                  </a:lnTo>
                  <a:lnTo>
                    <a:pt x="227" y="110"/>
                  </a:lnTo>
                  <a:lnTo>
                    <a:pt x="225" y="106"/>
                  </a:lnTo>
                  <a:lnTo>
                    <a:pt x="227" y="99"/>
                  </a:lnTo>
                  <a:lnTo>
                    <a:pt x="227" y="78"/>
                  </a:lnTo>
                  <a:lnTo>
                    <a:pt x="230" y="57"/>
                  </a:lnTo>
                  <a:lnTo>
                    <a:pt x="230" y="16"/>
                  </a:lnTo>
                  <a:lnTo>
                    <a:pt x="227" y="9"/>
                  </a:lnTo>
                  <a:lnTo>
                    <a:pt x="227" y="7"/>
                  </a:lnTo>
                  <a:lnTo>
                    <a:pt x="246" y="5"/>
                  </a:lnTo>
                  <a:lnTo>
                    <a:pt x="264" y="7"/>
                  </a:lnTo>
                  <a:lnTo>
                    <a:pt x="282" y="5"/>
                  </a:lnTo>
                  <a:lnTo>
                    <a:pt x="300" y="5"/>
                  </a:lnTo>
                  <a:lnTo>
                    <a:pt x="337" y="5"/>
                  </a:lnTo>
                  <a:lnTo>
                    <a:pt x="357" y="2"/>
                  </a:lnTo>
                  <a:lnTo>
                    <a:pt x="375" y="2"/>
                  </a:lnTo>
                  <a:lnTo>
                    <a:pt x="393" y="0"/>
                  </a:lnTo>
                  <a:lnTo>
                    <a:pt x="412" y="2"/>
                  </a:lnTo>
                  <a:lnTo>
                    <a:pt x="412" y="7"/>
                  </a:lnTo>
                  <a:lnTo>
                    <a:pt x="409" y="16"/>
                  </a:lnTo>
                  <a:lnTo>
                    <a:pt x="409" y="57"/>
                  </a:lnTo>
                  <a:lnTo>
                    <a:pt x="412" y="78"/>
                  </a:lnTo>
                  <a:lnTo>
                    <a:pt x="412" y="99"/>
                  </a:lnTo>
                  <a:lnTo>
                    <a:pt x="414" y="106"/>
                  </a:lnTo>
                  <a:lnTo>
                    <a:pt x="412" y="110"/>
                  </a:lnTo>
                  <a:lnTo>
                    <a:pt x="393" y="110"/>
                  </a:lnTo>
                  <a:lnTo>
                    <a:pt x="375" y="108"/>
                  </a:lnTo>
                  <a:lnTo>
                    <a:pt x="371" y="110"/>
                  </a:lnTo>
                  <a:lnTo>
                    <a:pt x="368" y="119"/>
                  </a:lnTo>
                  <a:lnTo>
                    <a:pt x="366" y="142"/>
                  </a:lnTo>
                  <a:lnTo>
                    <a:pt x="368" y="165"/>
                  </a:lnTo>
                  <a:lnTo>
                    <a:pt x="368" y="237"/>
                  </a:lnTo>
                  <a:lnTo>
                    <a:pt x="368" y="262"/>
                  </a:lnTo>
                  <a:lnTo>
                    <a:pt x="366" y="310"/>
                  </a:lnTo>
                  <a:lnTo>
                    <a:pt x="366" y="333"/>
                  </a:lnTo>
                  <a:lnTo>
                    <a:pt x="368" y="356"/>
                  </a:lnTo>
                  <a:lnTo>
                    <a:pt x="371" y="365"/>
                  </a:lnTo>
                  <a:lnTo>
                    <a:pt x="375" y="368"/>
                  </a:lnTo>
                  <a:lnTo>
                    <a:pt x="393" y="368"/>
                  </a:lnTo>
                  <a:lnTo>
                    <a:pt x="409" y="368"/>
                  </a:lnTo>
                  <a:lnTo>
                    <a:pt x="412" y="370"/>
                  </a:lnTo>
                  <a:lnTo>
                    <a:pt x="412" y="377"/>
                  </a:lnTo>
                  <a:lnTo>
                    <a:pt x="409" y="398"/>
                  </a:lnTo>
                  <a:lnTo>
                    <a:pt x="409" y="418"/>
                  </a:lnTo>
                  <a:lnTo>
                    <a:pt x="409" y="439"/>
                  </a:lnTo>
                  <a:lnTo>
                    <a:pt x="409" y="462"/>
                  </a:lnTo>
                  <a:lnTo>
                    <a:pt x="412" y="466"/>
                  </a:lnTo>
                  <a:lnTo>
                    <a:pt x="409" y="469"/>
                  </a:lnTo>
                  <a:lnTo>
                    <a:pt x="393" y="471"/>
                  </a:lnTo>
                  <a:lnTo>
                    <a:pt x="375" y="469"/>
                  </a:lnTo>
                  <a:lnTo>
                    <a:pt x="357" y="469"/>
                  </a:lnTo>
                  <a:lnTo>
                    <a:pt x="300" y="469"/>
                  </a:lnTo>
                  <a:lnTo>
                    <a:pt x="264" y="471"/>
                  </a:lnTo>
                  <a:close/>
                  <a:moveTo>
                    <a:pt x="212" y="496"/>
                  </a:moveTo>
                  <a:lnTo>
                    <a:pt x="214" y="503"/>
                  </a:lnTo>
                  <a:lnTo>
                    <a:pt x="212" y="506"/>
                  </a:lnTo>
                  <a:lnTo>
                    <a:pt x="193" y="508"/>
                  </a:lnTo>
                  <a:lnTo>
                    <a:pt x="175" y="506"/>
                  </a:lnTo>
                  <a:lnTo>
                    <a:pt x="157" y="503"/>
                  </a:lnTo>
                  <a:lnTo>
                    <a:pt x="139" y="503"/>
                  </a:lnTo>
                  <a:lnTo>
                    <a:pt x="121" y="506"/>
                  </a:lnTo>
                  <a:lnTo>
                    <a:pt x="102" y="508"/>
                  </a:lnTo>
                  <a:lnTo>
                    <a:pt x="84" y="508"/>
                  </a:lnTo>
                  <a:lnTo>
                    <a:pt x="66" y="506"/>
                  </a:lnTo>
                  <a:lnTo>
                    <a:pt x="48" y="508"/>
                  </a:lnTo>
                  <a:lnTo>
                    <a:pt x="30" y="506"/>
                  </a:lnTo>
                  <a:lnTo>
                    <a:pt x="27" y="503"/>
                  </a:lnTo>
                  <a:lnTo>
                    <a:pt x="27" y="496"/>
                  </a:lnTo>
                  <a:lnTo>
                    <a:pt x="27" y="487"/>
                  </a:lnTo>
                  <a:lnTo>
                    <a:pt x="39" y="487"/>
                  </a:lnTo>
                  <a:lnTo>
                    <a:pt x="57" y="487"/>
                  </a:lnTo>
                  <a:lnTo>
                    <a:pt x="75" y="489"/>
                  </a:lnTo>
                  <a:lnTo>
                    <a:pt x="93" y="485"/>
                  </a:lnTo>
                  <a:lnTo>
                    <a:pt x="111" y="485"/>
                  </a:lnTo>
                  <a:lnTo>
                    <a:pt x="130" y="485"/>
                  </a:lnTo>
                  <a:lnTo>
                    <a:pt x="146" y="485"/>
                  </a:lnTo>
                  <a:lnTo>
                    <a:pt x="164" y="487"/>
                  </a:lnTo>
                  <a:lnTo>
                    <a:pt x="184" y="487"/>
                  </a:lnTo>
                  <a:lnTo>
                    <a:pt x="189" y="487"/>
                  </a:lnTo>
                  <a:lnTo>
                    <a:pt x="193" y="483"/>
                  </a:lnTo>
                  <a:lnTo>
                    <a:pt x="198" y="480"/>
                  </a:lnTo>
                  <a:lnTo>
                    <a:pt x="198" y="473"/>
                  </a:lnTo>
                  <a:lnTo>
                    <a:pt x="198" y="466"/>
                  </a:lnTo>
                  <a:lnTo>
                    <a:pt x="198" y="460"/>
                  </a:lnTo>
                  <a:lnTo>
                    <a:pt x="198" y="437"/>
                  </a:lnTo>
                  <a:lnTo>
                    <a:pt x="196" y="414"/>
                  </a:lnTo>
                  <a:lnTo>
                    <a:pt x="198" y="402"/>
                  </a:lnTo>
                  <a:lnTo>
                    <a:pt x="202" y="400"/>
                  </a:lnTo>
                  <a:lnTo>
                    <a:pt x="207" y="400"/>
                  </a:lnTo>
                  <a:lnTo>
                    <a:pt x="212" y="402"/>
                  </a:lnTo>
                  <a:lnTo>
                    <a:pt x="212" y="427"/>
                  </a:lnTo>
                  <a:lnTo>
                    <a:pt x="212" y="450"/>
                  </a:lnTo>
                  <a:lnTo>
                    <a:pt x="212" y="496"/>
                  </a:lnTo>
                  <a:close/>
                  <a:moveTo>
                    <a:pt x="75" y="342"/>
                  </a:moveTo>
                  <a:lnTo>
                    <a:pt x="73" y="340"/>
                  </a:lnTo>
                  <a:lnTo>
                    <a:pt x="73" y="340"/>
                  </a:lnTo>
                  <a:lnTo>
                    <a:pt x="73" y="342"/>
                  </a:lnTo>
                  <a:lnTo>
                    <a:pt x="73" y="342"/>
                  </a:lnTo>
                  <a:lnTo>
                    <a:pt x="73" y="345"/>
                  </a:lnTo>
                  <a:lnTo>
                    <a:pt x="73" y="342"/>
                  </a:lnTo>
                  <a:lnTo>
                    <a:pt x="75" y="342"/>
                  </a:lnTo>
                  <a:lnTo>
                    <a:pt x="75" y="342"/>
                  </a:lnTo>
                  <a:close/>
                  <a:moveTo>
                    <a:pt x="75" y="264"/>
                  </a:moveTo>
                  <a:lnTo>
                    <a:pt x="77" y="260"/>
                  </a:lnTo>
                  <a:lnTo>
                    <a:pt x="75" y="260"/>
                  </a:lnTo>
                  <a:lnTo>
                    <a:pt x="75" y="260"/>
                  </a:lnTo>
                  <a:lnTo>
                    <a:pt x="75" y="260"/>
                  </a:lnTo>
                  <a:lnTo>
                    <a:pt x="75" y="262"/>
                  </a:lnTo>
                  <a:lnTo>
                    <a:pt x="75" y="264"/>
                  </a:lnTo>
                  <a:lnTo>
                    <a:pt x="75" y="264"/>
                  </a:lnTo>
                  <a:lnTo>
                    <a:pt x="75" y="264"/>
                  </a:lnTo>
                  <a:close/>
                  <a:moveTo>
                    <a:pt x="84" y="338"/>
                  </a:moveTo>
                  <a:lnTo>
                    <a:pt x="82" y="335"/>
                  </a:lnTo>
                  <a:lnTo>
                    <a:pt x="80" y="331"/>
                  </a:lnTo>
                  <a:lnTo>
                    <a:pt x="80" y="329"/>
                  </a:lnTo>
                  <a:lnTo>
                    <a:pt x="77" y="326"/>
                  </a:lnTo>
                  <a:lnTo>
                    <a:pt x="77" y="326"/>
                  </a:lnTo>
                  <a:lnTo>
                    <a:pt x="77" y="326"/>
                  </a:lnTo>
                  <a:lnTo>
                    <a:pt x="77" y="331"/>
                  </a:lnTo>
                  <a:lnTo>
                    <a:pt x="80" y="333"/>
                  </a:lnTo>
                  <a:lnTo>
                    <a:pt x="80" y="335"/>
                  </a:lnTo>
                  <a:lnTo>
                    <a:pt x="80" y="335"/>
                  </a:lnTo>
                  <a:lnTo>
                    <a:pt x="80" y="338"/>
                  </a:lnTo>
                  <a:lnTo>
                    <a:pt x="80" y="340"/>
                  </a:lnTo>
                  <a:lnTo>
                    <a:pt x="82" y="340"/>
                  </a:lnTo>
                  <a:lnTo>
                    <a:pt x="82" y="340"/>
                  </a:lnTo>
                  <a:lnTo>
                    <a:pt x="84" y="338"/>
                  </a:lnTo>
                  <a:close/>
                  <a:moveTo>
                    <a:pt x="89" y="354"/>
                  </a:moveTo>
                  <a:lnTo>
                    <a:pt x="89" y="352"/>
                  </a:lnTo>
                  <a:lnTo>
                    <a:pt x="89" y="352"/>
                  </a:lnTo>
                  <a:lnTo>
                    <a:pt x="89" y="349"/>
                  </a:lnTo>
                  <a:lnTo>
                    <a:pt x="86" y="352"/>
                  </a:lnTo>
                  <a:lnTo>
                    <a:pt x="86" y="354"/>
                  </a:lnTo>
                  <a:lnTo>
                    <a:pt x="84" y="356"/>
                  </a:lnTo>
                  <a:lnTo>
                    <a:pt x="86" y="358"/>
                  </a:lnTo>
                  <a:lnTo>
                    <a:pt x="89" y="358"/>
                  </a:lnTo>
                  <a:lnTo>
                    <a:pt x="89" y="356"/>
                  </a:lnTo>
                  <a:lnTo>
                    <a:pt x="89" y="354"/>
                  </a:lnTo>
                  <a:close/>
                  <a:moveTo>
                    <a:pt x="89" y="384"/>
                  </a:moveTo>
                  <a:lnTo>
                    <a:pt x="86" y="386"/>
                  </a:lnTo>
                  <a:lnTo>
                    <a:pt x="84" y="388"/>
                  </a:lnTo>
                  <a:lnTo>
                    <a:pt x="86" y="388"/>
                  </a:lnTo>
                  <a:lnTo>
                    <a:pt x="86" y="388"/>
                  </a:lnTo>
                  <a:lnTo>
                    <a:pt x="89" y="386"/>
                  </a:lnTo>
                  <a:lnTo>
                    <a:pt x="89" y="384"/>
                  </a:lnTo>
                  <a:close/>
                  <a:moveTo>
                    <a:pt x="93" y="285"/>
                  </a:moveTo>
                  <a:lnTo>
                    <a:pt x="93" y="283"/>
                  </a:lnTo>
                  <a:lnTo>
                    <a:pt x="91" y="280"/>
                  </a:lnTo>
                  <a:lnTo>
                    <a:pt x="89" y="283"/>
                  </a:lnTo>
                  <a:lnTo>
                    <a:pt x="86" y="283"/>
                  </a:lnTo>
                  <a:lnTo>
                    <a:pt x="86" y="285"/>
                  </a:lnTo>
                  <a:lnTo>
                    <a:pt x="89" y="287"/>
                  </a:lnTo>
                  <a:lnTo>
                    <a:pt x="89" y="290"/>
                  </a:lnTo>
                  <a:lnTo>
                    <a:pt x="91" y="292"/>
                  </a:lnTo>
                  <a:lnTo>
                    <a:pt x="91" y="292"/>
                  </a:lnTo>
                  <a:lnTo>
                    <a:pt x="91" y="292"/>
                  </a:lnTo>
                  <a:lnTo>
                    <a:pt x="91" y="287"/>
                  </a:lnTo>
                  <a:lnTo>
                    <a:pt x="93" y="285"/>
                  </a:lnTo>
                  <a:lnTo>
                    <a:pt x="93" y="285"/>
                  </a:lnTo>
                  <a:close/>
                  <a:moveTo>
                    <a:pt x="89" y="255"/>
                  </a:moveTo>
                  <a:lnTo>
                    <a:pt x="89" y="253"/>
                  </a:lnTo>
                  <a:lnTo>
                    <a:pt x="89" y="253"/>
                  </a:lnTo>
                  <a:lnTo>
                    <a:pt x="91" y="250"/>
                  </a:lnTo>
                  <a:lnTo>
                    <a:pt x="89" y="250"/>
                  </a:lnTo>
                  <a:lnTo>
                    <a:pt x="89" y="255"/>
                  </a:lnTo>
                  <a:close/>
                  <a:moveTo>
                    <a:pt x="107" y="278"/>
                  </a:moveTo>
                  <a:lnTo>
                    <a:pt x="109" y="278"/>
                  </a:lnTo>
                  <a:lnTo>
                    <a:pt x="109" y="276"/>
                  </a:lnTo>
                  <a:lnTo>
                    <a:pt x="107" y="273"/>
                  </a:lnTo>
                  <a:lnTo>
                    <a:pt x="107" y="273"/>
                  </a:lnTo>
                  <a:lnTo>
                    <a:pt x="105" y="273"/>
                  </a:lnTo>
                  <a:lnTo>
                    <a:pt x="105" y="276"/>
                  </a:lnTo>
                  <a:lnTo>
                    <a:pt x="105" y="276"/>
                  </a:lnTo>
                  <a:lnTo>
                    <a:pt x="105" y="276"/>
                  </a:lnTo>
                  <a:lnTo>
                    <a:pt x="105" y="276"/>
                  </a:lnTo>
                  <a:lnTo>
                    <a:pt x="107" y="278"/>
                  </a:lnTo>
                  <a:close/>
                  <a:moveTo>
                    <a:pt x="109" y="317"/>
                  </a:moveTo>
                  <a:lnTo>
                    <a:pt x="109" y="317"/>
                  </a:lnTo>
                  <a:lnTo>
                    <a:pt x="109" y="315"/>
                  </a:lnTo>
                  <a:lnTo>
                    <a:pt x="107" y="315"/>
                  </a:lnTo>
                  <a:lnTo>
                    <a:pt x="107" y="317"/>
                  </a:lnTo>
                  <a:lnTo>
                    <a:pt x="107" y="317"/>
                  </a:lnTo>
                  <a:lnTo>
                    <a:pt x="109" y="319"/>
                  </a:lnTo>
                  <a:lnTo>
                    <a:pt x="109" y="319"/>
                  </a:lnTo>
                  <a:lnTo>
                    <a:pt x="109" y="317"/>
                  </a:lnTo>
                  <a:close/>
                  <a:moveTo>
                    <a:pt x="118" y="278"/>
                  </a:moveTo>
                  <a:lnTo>
                    <a:pt x="118" y="280"/>
                  </a:lnTo>
                  <a:lnTo>
                    <a:pt x="121" y="283"/>
                  </a:lnTo>
                  <a:lnTo>
                    <a:pt x="121" y="283"/>
                  </a:lnTo>
                  <a:lnTo>
                    <a:pt x="121" y="280"/>
                  </a:lnTo>
                  <a:lnTo>
                    <a:pt x="121" y="280"/>
                  </a:lnTo>
                  <a:lnTo>
                    <a:pt x="121" y="280"/>
                  </a:lnTo>
                  <a:lnTo>
                    <a:pt x="118" y="278"/>
                  </a:lnTo>
                  <a:lnTo>
                    <a:pt x="116" y="278"/>
                  </a:lnTo>
                  <a:lnTo>
                    <a:pt x="116" y="278"/>
                  </a:lnTo>
                  <a:lnTo>
                    <a:pt x="116" y="278"/>
                  </a:lnTo>
                  <a:lnTo>
                    <a:pt x="118" y="278"/>
                  </a:lnTo>
                  <a:close/>
                  <a:moveTo>
                    <a:pt x="118" y="207"/>
                  </a:moveTo>
                  <a:lnTo>
                    <a:pt x="118" y="207"/>
                  </a:lnTo>
                  <a:lnTo>
                    <a:pt x="118" y="209"/>
                  </a:lnTo>
                  <a:lnTo>
                    <a:pt x="121" y="207"/>
                  </a:lnTo>
                  <a:lnTo>
                    <a:pt x="121" y="207"/>
                  </a:lnTo>
                  <a:lnTo>
                    <a:pt x="118" y="204"/>
                  </a:lnTo>
                  <a:lnTo>
                    <a:pt x="118" y="207"/>
                  </a:lnTo>
                  <a:lnTo>
                    <a:pt x="118" y="207"/>
                  </a:lnTo>
                  <a:close/>
                  <a:moveTo>
                    <a:pt x="123" y="287"/>
                  </a:moveTo>
                  <a:lnTo>
                    <a:pt x="121" y="287"/>
                  </a:lnTo>
                  <a:lnTo>
                    <a:pt x="121" y="287"/>
                  </a:lnTo>
                  <a:lnTo>
                    <a:pt x="118" y="290"/>
                  </a:lnTo>
                  <a:lnTo>
                    <a:pt x="118" y="292"/>
                  </a:lnTo>
                  <a:lnTo>
                    <a:pt x="118" y="294"/>
                  </a:lnTo>
                  <a:lnTo>
                    <a:pt x="118" y="296"/>
                  </a:lnTo>
                  <a:lnTo>
                    <a:pt x="121" y="294"/>
                  </a:lnTo>
                  <a:lnTo>
                    <a:pt x="121" y="292"/>
                  </a:lnTo>
                  <a:lnTo>
                    <a:pt x="121" y="292"/>
                  </a:lnTo>
                  <a:lnTo>
                    <a:pt x="121" y="290"/>
                  </a:lnTo>
                  <a:lnTo>
                    <a:pt x="123" y="290"/>
                  </a:lnTo>
                  <a:lnTo>
                    <a:pt x="123" y="287"/>
                  </a:lnTo>
                  <a:close/>
                  <a:moveTo>
                    <a:pt x="136" y="276"/>
                  </a:moveTo>
                  <a:lnTo>
                    <a:pt x="136" y="273"/>
                  </a:lnTo>
                  <a:lnTo>
                    <a:pt x="134" y="273"/>
                  </a:lnTo>
                  <a:lnTo>
                    <a:pt x="132" y="276"/>
                  </a:lnTo>
                  <a:lnTo>
                    <a:pt x="132" y="278"/>
                  </a:lnTo>
                  <a:lnTo>
                    <a:pt x="134" y="276"/>
                  </a:lnTo>
                  <a:lnTo>
                    <a:pt x="136" y="276"/>
                  </a:lnTo>
                  <a:lnTo>
                    <a:pt x="136" y="276"/>
                  </a:lnTo>
                  <a:close/>
                  <a:moveTo>
                    <a:pt x="139" y="255"/>
                  </a:moveTo>
                  <a:lnTo>
                    <a:pt x="136" y="253"/>
                  </a:lnTo>
                  <a:lnTo>
                    <a:pt x="134" y="255"/>
                  </a:lnTo>
                  <a:lnTo>
                    <a:pt x="134" y="255"/>
                  </a:lnTo>
                  <a:lnTo>
                    <a:pt x="134" y="257"/>
                  </a:lnTo>
                  <a:lnTo>
                    <a:pt x="136" y="257"/>
                  </a:lnTo>
                  <a:lnTo>
                    <a:pt x="136" y="257"/>
                  </a:lnTo>
                  <a:lnTo>
                    <a:pt x="139" y="257"/>
                  </a:lnTo>
                  <a:lnTo>
                    <a:pt x="139" y="255"/>
                  </a:lnTo>
                  <a:close/>
                  <a:moveTo>
                    <a:pt x="148" y="237"/>
                  </a:moveTo>
                  <a:lnTo>
                    <a:pt x="146" y="234"/>
                  </a:lnTo>
                  <a:lnTo>
                    <a:pt x="146" y="232"/>
                  </a:lnTo>
                  <a:lnTo>
                    <a:pt x="141" y="232"/>
                  </a:lnTo>
                  <a:lnTo>
                    <a:pt x="141" y="234"/>
                  </a:lnTo>
                  <a:lnTo>
                    <a:pt x="141" y="237"/>
                  </a:lnTo>
                  <a:lnTo>
                    <a:pt x="146" y="237"/>
                  </a:lnTo>
                  <a:lnTo>
                    <a:pt x="148" y="237"/>
                  </a:lnTo>
                  <a:close/>
                  <a:moveTo>
                    <a:pt x="157" y="211"/>
                  </a:moveTo>
                  <a:lnTo>
                    <a:pt x="157" y="214"/>
                  </a:lnTo>
                  <a:lnTo>
                    <a:pt x="155" y="214"/>
                  </a:lnTo>
                  <a:lnTo>
                    <a:pt x="152" y="211"/>
                  </a:lnTo>
                  <a:lnTo>
                    <a:pt x="150" y="214"/>
                  </a:lnTo>
                  <a:lnTo>
                    <a:pt x="150" y="214"/>
                  </a:lnTo>
                  <a:lnTo>
                    <a:pt x="152" y="216"/>
                  </a:lnTo>
                  <a:lnTo>
                    <a:pt x="157" y="216"/>
                  </a:lnTo>
                  <a:lnTo>
                    <a:pt x="157" y="211"/>
                  </a:lnTo>
                  <a:close/>
                  <a:moveTo>
                    <a:pt x="173" y="324"/>
                  </a:moveTo>
                  <a:lnTo>
                    <a:pt x="171" y="326"/>
                  </a:lnTo>
                  <a:lnTo>
                    <a:pt x="173" y="333"/>
                  </a:lnTo>
                  <a:lnTo>
                    <a:pt x="171" y="349"/>
                  </a:lnTo>
                  <a:lnTo>
                    <a:pt x="171" y="349"/>
                  </a:lnTo>
                  <a:lnTo>
                    <a:pt x="162" y="352"/>
                  </a:lnTo>
                  <a:lnTo>
                    <a:pt x="155" y="349"/>
                  </a:lnTo>
                  <a:lnTo>
                    <a:pt x="155" y="331"/>
                  </a:lnTo>
                  <a:lnTo>
                    <a:pt x="155" y="315"/>
                  </a:lnTo>
                  <a:lnTo>
                    <a:pt x="157" y="301"/>
                  </a:lnTo>
                  <a:lnTo>
                    <a:pt x="168" y="301"/>
                  </a:lnTo>
                  <a:lnTo>
                    <a:pt x="207" y="301"/>
                  </a:lnTo>
                  <a:lnTo>
                    <a:pt x="227" y="301"/>
                  </a:lnTo>
                  <a:lnTo>
                    <a:pt x="248" y="301"/>
                  </a:lnTo>
                  <a:lnTo>
                    <a:pt x="257" y="301"/>
                  </a:lnTo>
                  <a:lnTo>
                    <a:pt x="257" y="322"/>
                  </a:lnTo>
                  <a:lnTo>
                    <a:pt x="234" y="322"/>
                  </a:lnTo>
                  <a:lnTo>
                    <a:pt x="193" y="322"/>
                  </a:lnTo>
                  <a:lnTo>
                    <a:pt x="173" y="324"/>
                  </a:lnTo>
                  <a:close/>
                  <a:moveTo>
                    <a:pt x="184" y="119"/>
                  </a:moveTo>
                  <a:lnTo>
                    <a:pt x="187" y="119"/>
                  </a:lnTo>
                  <a:lnTo>
                    <a:pt x="193" y="119"/>
                  </a:lnTo>
                  <a:lnTo>
                    <a:pt x="198" y="115"/>
                  </a:lnTo>
                  <a:lnTo>
                    <a:pt x="198" y="108"/>
                  </a:lnTo>
                  <a:lnTo>
                    <a:pt x="196" y="101"/>
                  </a:lnTo>
                  <a:lnTo>
                    <a:pt x="196" y="96"/>
                  </a:lnTo>
                  <a:lnTo>
                    <a:pt x="196" y="76"/>
                  </a:lnTo>
                  <a:lnTo>
                    <a:pt x="193" y="57"/>
                  </a:lnTo>
                  <a:lnTo>
                    <a:pt x="196" y="41"/>
                  </a:lnTo>
                  <a:lnTo>
                    <a:pt x="202" y="41"/>
                  </a:lnTo>
                  <a:lnTo>
                    <a:pt x="207" y="44"/>
                  </a:lnTo>
                  <a:lnTo>
                    <a:pt x="212" y="48"/>
                  </a:lnTo>
                  <a:lnTo>
                    <a:pt x="209" y="69"/>
                  </a:lnTo>
                  <a:lnTo>
                    <a:pt x="209" y="92"/>
                  </a:lnTo>
                  <a:lnTo>
                    <a:pt x="209" y="113"/>
                  </a:lnTo>
                  <a:lnTo>
                    <a:pt x="212" y="129"/>
                  </a:lnTo>
                  <a:lnTo>
                    <a:pt x="212" y="133"/>
                  </a:lnTo>
                  <a:lnTo>
                    <a:pt x="209" y="138"/>
                  </a:lnTo>
                  <a:lnTo>
                    <a:pt x="171" y="140"/>
                  </a:lnTo>
                  <a:lnTo>
                    <a:pt x="171" y="142"/>
                  </a:lnTo>
                  <a:lnTo>
                    <a:pt x="171" y="149"/>
                  </a:lnTo>
                  <a:lnTo>
                    <a:pt x="171" y="168"/>
                  </a:lnTo>
                  <a:lnTo>
                    <a:pt x="164" y="168"/>
                  </a:lnTo>
                  <a:lnTo>
                    <a:pt x="155" y="168"/>
                  </a:lnTo>
                  <a:lnTo>
                    <a:pt x="155" y="124"/>
                  </a:lnTo>
                  <a:lnTo>
                    <a:pt x="164" y="122"/>
                  </a:lnTo>
                  <a:lnTo>
                    <a:pt x="184" y="119"/>
                  </a:lnTo>
                  <a:close/>
                  <a:moveTo>
                    <a:pt x="182" y="225"/>
                  </a:moveTo>
                  <a:lnTo>
                    <a:pt x="182" y="223"/>
                  </a:lnTo>
                  <a:lnTo>
                    <a:pt x="180" y="218"/>
                  </a:lnTo>
                  <a:lnTo>
                    <a:pt x="180" y="214"/>
                  </a:lnTo>
                  <a:lnTo>
                    <a:pt x="177" y="214"/>
                  </a:lnTo>
                  <a:lnTo>
                    <a:pt x="175" y="216"/>
                  </a:lnTo>
                  <a:lnTo>
                    <a:pt x="175" y="218"/>
                  </a:lnTo>
                  <a:lnTo>
                    <a:pt x="177" y="225"/>
                  </a:lnTo>
                  <a:lnTo>
                    <a:pt x="182" y="225"/>
                  </a:lnTo>
                  <a:close/>
                  <a:moveTo>
                    <a:pt x="189" y="273"/>
                  </a:moveTo>
                  <a:lnTo>
                    <a:pt x="187" y="273"/>
                  </a:lnTo>
                  <a:lnTo>
                    <a:pt x="187" y="273"/>
                  </a:lnTo>
                  <a:lnTo>
                    <a:pt x="187" y="273"/>
                  </a:lnTo>
                  <a:lnTo>
                    <a:pt x="189" y="273"/>
                  </a:lnTo>
                  <a:close/>
                  <a:moveTo>
                    <a:pt x="196" y="239"/>
                  </a:moveTo>
                  <a:lnTo>
                    <a:pt x="193" y="234"/>
                  </a:lnTo>
                  <a:lnTo>
                    <a:pt x="191" y="234"/>
                  </a:lnTo>
                  <a:lnTo>
                    <a:pt x="191" y="239"/>
                  </a:lnTo>
                  <a:lnTo>
                    <a:pt x="191" y="241"/>
                  </a:lnTo>
                  <a:lnTo>
                    <a:pt x="193" y="241"/>
                  </a:lnTo>
                  <a:lnTo>
                    <a:pt x="193" y="239"/>
                  </a:lnTo>
                  <a:lnTo>
                    <a:pt x="196" y="239"/>
                  </a:lnTo>
                  <a:close/>
                  <a:moveTo>
                    <a:pt x="202" y="211"/>
                  </a:moveTo>
                  <a:lnTo>
                    <a:pt x="205" y="211"/>
                  </a:lnTo>
                  <a:lnTo>
                    <a:pt x="207" y="209"/>
                  </a:lnTo>
                  <a:lnTo>
                    <a:pt x="205" y="207"/>
                  </a:lnTo>
                  <a:lnTo>
                    <a:pt x="202" y="209"/>
                  </a:lnTo>
                  <a:lnTo>
                    <a:pt x="202" y="209"/>
                  </a:lnTo>
                  <a:lnTo>
                    <a:pt x="200" y="209"/>
                  </a:lnTo>
                  <a:lnTo>
                    <a:pt x="200" y="207"/>
                  </a:lnTo>
                  <a:lnTo>
                    <a:pt x="198" y="209"/>
                  </a:lnTo>
                  <a:lnTo>
                    <a:pt x="198" y="211"/>
                  </a:lnTo>
                  <a:lnTo>
                    <a:pt x="200" y="214"/>
                  </a:lnTo>
                  <a:lnTo>
                    <a:pt x="202" y="211"/>
                  </a:lnTo>
                  <a:lnTo>
                    <a:pt x="202" y="211"/>
                  </a:lnTo>
                  <a:lnTo>
                    <a:pt x="202" y="211"/>
                  </a:lnTo>
                  <a:close/>
                  <a:moveTo>
                    <a:pt x="216" y="255"/>
                  </a:moveTo>
                  <a:lnTo>
                    <a:pt x="214" y="253"/>
                  </a:lnTo>
                  <a:lnTo>
                    <a:pt x="212" y="255"/>
                  </a:lnTo>
                  <a:lnTo>
                    <a:pt x="212" y="255"/>
                  </a:lnTo>
                  <a:lnTo>
                    <a:pt x="209" y="255"/>
                  </a:lnTo>
                  <a:lnTo>
                    <a:pt x="207" y="255"/>
                  </a:lnTo>
                  <a:lnTo>
                    <a:pt x="205" y="257"/>
                  </a:lnTo>
                  <a:lnTo>
                    <a:pt x="205" y="260"/>
                  </a:lnTo>
                  <a:lnTo>
                    <a:pt x="207" y="262"/>
                  </a:lnTo>
                  <a:lnTo>
                    <a:pt x="207" y="264"/>
                  </a:lnTo>
                  <a:lnTo>
                    <a:pt x="209" y="264"/>
                  </a:lnTo>
                  <a:lnTo>
                    <a:pt x="212" y="262"/>
                  </a:lnTo>
                  <a:lnTo>
                    <a:pt x="216" y="255"/>
                  </a:lnTo>
                  <a:lnTo>
                    <a:pt x="216" y="255"/>
                  </a:lnTo>
                  <a:close/>
                  <a:moveTo>
                    <a:pt x="232" y="218"/>
                  </a:moveTo>
                  <a:lnTo>
                    <a:pt x="230" y="216"/>
                  </a:lnTo>
                  <a:lnTo>
                    <a:pt x="230" y="216"/>
                  </a:lnTo>
                  <a:lnTo>
                    <a:pt x="230" y="218"/>
                  </a:lnTo>
                  <a:lnTo>
                    <a:pt x="227" y="218"/>
                  </a:lnTo>
                  <a:lnTo>
                    <a:pt x="230" y="221"/>
                  </a:lnTo>
                  <a:lnTo>
                    <a:pt x="230" y="221"/>
                  </a:lnTo>
                  <a:lnTo>
                    <a:pt x="232" y="221"/>
                  </a:lnTo>
                  <a:lnTo>
                    <a:pt x="232" y="218"/>
                  </a:lnTo>
                  <a:close/>
                  <a:moveTo>
                    <a:pt x="248" y="55"/>
                  </a:moveTo>
                  <a:lnTo>
                    <a:pt x="248" y="53"/>
                  </a:lnTo>
                  <a:lnTo>
                    <a:pt x="246" y="51"/>
                  </a:lnTo>
                  <a:lnTo>
                    <a:pt x="246" y="53"/>
                  </a:lnTo>
                  <a:lnTo>
                    <a:pt x="246" y="53"/>
                  </a:lnTo>
                  <a:lnTo>
                    <a:pt x="246" y="55"/>
                  </a:lnTo>
                  <a:lnTo>
                    <a:pt x="248" y="55"/>
                  </a:lnTo>
                  <a:close/>
                  <a:moveTo>
                    <a:pt x="262" y="250"/>
                  </a:moveTo>
                  <a:lnTo>
                    <a:pt x="262" y="248"/>
                  </a:lnTo>
                  <a:lnTo>
                    <a:pt x="259" y="248"/>
                  </a:lnTo>
                  <a:lnTo>
                    <a:pt x="257" y="248"/>
                  </a:lnTo>
                  <a:lnTo>
                    <a:pt x="257" y="250"/>
                  </a:lnTo>
                  <a:lnTo>
                    <a:pt x="255" y="255"/>
                  </a:lnTo>
                  <a:lnTo>
                    <a:pt x="252" y="257"/>
                  </a:lnTo>
                  <a:lnTo>
                    <a:pt x="250" y="262"/>
                  </a:lnTo>
                  <a:lnTo>
                    <a:pt x="250" y="262"/>
                  </a:lnTo>
                  <a:lnTo>
                    <a:pt x="255" y="260"/>
                  </a:lnTo>
                  <a:lnTo>
                    <a:pt x="257" y="255"/>
                  </a:lnTo>
                  <a:lnTo>
                    <a:pt x="257" y="253"/>
                  </a:lnTo>
                  <a:lnTo>
                    <a:pt x="259" y="253"/>
                  </a:lnTo>
                  <a:lnTo>
                    <a:pt x="259" y="253"/>
                  </a:lnTo>
                  <a:lnTo>
                    <a:pt x="262" y="250"/>
                  </a:lnTo>
                  <a:close/>
                  <a:moveTo>
                    <a:pt x="437" y="432"/>
                  </a:moveTo>
                  <a:lnTo>
                    <a:pt x="437" y="455"/>
                  </a:lnTo>
                  <a:lnTo>
                    <a:pt x="437" y="476"/>
                  </a:lnTo>
                  <a:lnTo>
                    <a:pt x="437" y="496"/>
                  </a:lnTo>
                  <a:lnTo>
                    <a:pt x="439" y="501"/>
                  </a:lnTo>
                  <a:lnTo>
                    <a:pt x="437" y="506"/>
                  </a:lnTo>
                  <a:lnTo>
                    <a:pt x="418" y="506"/>
                  </a:lnTo>
                  <a:lnTo>
                    <a:pt x="400" y="503"/>
                  </a:lnTo>
                  <a:lnTo>
                    <a:pt x="382" y="506"/>
                  </a:lnTo>
                  <a:lnTo>
                    <a:pt x="327" y="506"/>
                  </a:lnTo>
                  <a:lnTo>
                    <a:pt x="291" y="506"/>
                  </a:lnTo>
                  <a:lnTo>
                    <a:pt x="273" y="508"/>
                  </a:lnTo>
                  <a:lnTo>
                    <a:pt x="255" y="508"/>
                  </a:lnTo>
                  <a:lnTo>
                    <a:pt x="252" y="503"/>
                  </a:lnTo>
                  <a:lnTo>
                    <a:pt x="255" y="496"/>
                  </a:lnTo>
                  <a:lnTo>
                    <a:pt x="255" y="487"/>
                  </a:lnTo>
                  <a:lnTo>
                    <a:pt x="264" y="485"/>
                  </a:lnTo>
                  <a:lnTo>
                    <a:pt x="300" y="485"/>
                  </a:lnTo>
                  <a:lnTo>
                    <a:pt x="355" y="485"/>
                  </a:lnTo>
                  <a:lnTo>
                    <a:pt x="373" y="485"/>
                  </a:lnTo>
                  <a:lnTo>
                    <a:pt x="391" y="485"/>
                  </a:lnTo>
                  <a:lnTo>
                    <a:pt x="412" y="485"/>
                  </a:lnTo>
                  <a:lnTo>
                    <a:pt x="416" y="485"/>
                  </a:lnTo>
                  <a:lnTo>
                    <a:pt x="423" y="480"/>
                  </a:lnTo>
                  <a:lnTo>
                    <a:pt x="423" y="476"/>
                  </a:lnTo>
                  <a:lnTo>
                    <a:pt x="423" y="469"/>
                  </a:lnTo>
                  <a:lnTo>
                    <a:pt x="423" y="460"/>
                  </a:lnTo>
                  <a:lnTo>
                    <a:pt x="421" y="457"/>
                  </a:lnTo>
                  <a:lnTo>
                    <a:pt x="421" y="439"/>
                  </a:lnTo>
                  <a:lnTo>
                    <a:pt x="421" y="418"/>
                  </a:lnTo>
                  <a:lnTo>
                    <a:pt x="421" y="402"/>
                  </a:lnTo>
                  <a:lnTo>
                    <a:pt x="437" y="402"/>
                  </a:lnTo>
                  <a:lnTo>
                    <a:pt x="439" y="407"/>
                  </a:lnTo>
                  <a:lnTo>
                    <a:pt x="437" y="411"/>
                  </a:lnTo>
                  <a:lnTo>
                    <a:pt x="437" y="432"/>
                  </a:lnTo>
                  <a:close/>
                  <a:moveTo>
                    <a:pt x="268" y="260"/>
                  </a:moveTo>
                  <a:lnTo>
                    <a:pt x="268" y="260"/>
                  </a:lnTo>
                  <a:lnTo>
                    <a:pt x="266" y="260"/>
                  </a:lnTo>
                  <a:lnTo>
                    <a:pt x="266" y="260"/>
                  </a:lnTo>
                  <a:lnTo>
                    <a:pt x="266" y="260"/>
                  </a:lnTo>
                  <a:lnTo>
                    <a:pt x="266" y="262"/>
                  </a:lnTo>
                  <a:lnTo>
                    <a:pt x="266" y="262"/>
                  </a:lnTo>
                  <a:lnTo>
                    <a:pt x="268" y="262"/>
                  </a:lnTo>
                  <a:lnTo>
                    <a:pt x="268" y="260"/>
                  </a:lnTo>
                  <a:close/>
                  <a:moveTo>
                    <a:pt x="268" y="239"/>
                  </a:moveTo>
                  <a:lnTo>
                    <a:pt x="271" y="237"/>
                  </a:lnTo>
                  <a:lnTo>
                    <a:pt x="273" y="237"/>
                  </a:lnTo>
                  <a:lnTo>
                    <a:pt x="275" y="237"/>
                  </a:lnTo>
                  <a:lnTo>
                    <a:pt x="275" y="237"/>
                  </a:lnTo>
                  <a:lnTo>
                    <a:pt x="275" y="232"/>
                  </a:lnTo>
                  <a:lnTo>
                    <a:pt x="273" y="230"/>
                  </a:lnTo>
                  <a:lnTo>
                    <a:pt x="271" y="232"/>
                  </a:lnTo>
                  <a:lnTo>
                    <a:pt x="271" y="234"/>
                  </a:lnTo>
                  <a:lnTo>
                    <a:pt x="268" y="234"/>
                  </a:lnTo>
                  <a:lnTo>
                    <a:pt x="266" y="237"/>
                  </a:lnTo>
                  <a:lnTo>
                    <a:pt x="268" y="239"/>
                  </a:lnTo>
                  <a:close/>
                  <a:moveTo>
                    <a:pt x="271" y="57"/>
                  </a:moveTo>
                  <a:lnTo>
                    <a:pt x="273" y="57"/>
                  </a:lnTo>
                  <a:lnTo>
                    <a:pt x="275" y="55"/>
                  </a:lnTo>
                  <a:lnTo>
                    <a:pt x="275" y="55"/>
                  </a:lnTo>
                  <a:lnTo>
                    <a:pt x="277" y="55"/>
                  </a:lnTo>
                  <a:lnTo>
                    <a:pt x="275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1" y="51"/>
                  </a:lnTo>
                  <a:lnTo>
                    <a:pt x="271" y="51"/>
                  </a:lnTo>
                  <a:lnTo>
                    <a:pt x="271" y="55"/>
                  </a:lnTo>
                  <a:lnTo>
                    <a:pt x="271" y="57"/>
                  </a:lnTo>
                  <a:close/>
                  <a:moveTo>
                    <a:pt x="282" y="34"/>
                  </a:moveTo>
                  <a:lnTo>
                    <a:pt x="282" y="34"/>
                  </a:lnTo>
                  <a:lnTo>
                    <a:pt x="284" y="34"/>
                  </a:lnTo>
                  <a:lnTo>
                    <a:pt x="284" y="34"/>
                  </a:lnTo>
                  <a:lnTo>
                    <a:pt x="284" y="34"/>
                  </a:lnTo>
                  <a:lnTo>
                    <a:pt x="284" y="32"/>
                  </a:lnTo>
                  <a:lnTo>
                    <a:pt x="282" y="32"/>
                  </a:lnTo>
                  <a:lnTo>
                    <a:pt x="282" y="32"/>
                  </a:lnTo>
                  <a:lnTo>
                    <a:pt x="282" y="34"/>
                  </a:lnTo>
                  <a:close/>
                  <a:moveTo>
                    <a:pt x="284" y="241"/>
                  </a:moveTo>
                  <a:lnTo>
                    <a:pt x="287" y="244"/>
                  </a:lnTo>
                  <a:lnTo>
                    <a:pt x="289" y="248"/>
                  </a:lnTo>
                  <a:lnTo>
                    <a:pt x="293" y="250"/>
                  </a:lnTo>
                  <a:lnTo>
                    <a:pt x="296" y="253"/>
                  </a:lnTo>
                  <a:lnTo>
                    <a:pt x="296" y="248"/>
                  </a:lnTo>
                  <a:lnTo>
                    <a:pt x="298" y="246"/>
                  </a:lnTo>
                  <a:lnTo>
                    <a:pt x="298" y="241"/>
                  </a:lnTo>
                  <a:lnTo>
                    <a:pt x="296" y="239"/>
                  </a:lnTo>
                  <a:lnTo>
                    <a:pt x="293" y="239"/>
                  </a:lnTo>
                  <a:lnTo>
                    <a:pt x="289" y="239"/>
                  </a:lnTo>
                  <a:lnTo>
                    <a:pt x="287" y="239"/>
                  </a:lnTo>
                  <a:lnTo>
                    <a:pt x="284" y="239"/>
                  </a:lnTo>
                  <a:lnTo>
                    <a:pt x="284" y="241"/>
                  </a:lnTo>
                  <a:close/>
                  <a:moveTo>
                    <a:pt x="287" y="46"/>
                  </a:moveTo>
                  <a:lnTo>
                    <a:pt x="287" y="48"/>
                  </a:lnTo>
                  <a:lnTo>
                    <a:pt x="287" y="48"/>
                  </a:lnTo>
                  <a:lnTo>
                    <a:pt x="289" y="48"/>
                  </a:lnTo>
                  <a:lnTo>
                    <a:pt x="291" y="44"/>
                  </a:lnTo>
                  <a:lnTo>
                    <a:pt x="293" y="44"/>
                  </a:lnTo>
                  <a:lnTo>
                    <a:pt x="296" y="41"/>
                  </a:lnTo>
                  <a:lnTo>
                    <a:pt x="298" y="39"/>
                  </a:lnTo>
                  <a:lnTo>
                    <a:pt x="298" y="39"/>
                  </a:lnTo>
                  <a:lnTo>
                    <a:pt x="296" y="39"/>
                  </a:lnTo>
                  <a:lnTo>
                    <a:pt x="293" y="39"/>
                  </a:lnTo>
                  <a:lnTo>
                    <a:pt x="291" y="41"/>
                  </a:lnTo>
                  <a:lnTo>
                    <a:pt x="289" y="44"/>
                  </a:lnTo>
                  <a:lnTo>
                    <a:pt x="289" y="44"/>
                  </a:lnTo>
                  <a:lnTo>
                    <a:pt x="287" y="44"/>
                  </a:lnTo>
                  <a:lnTo>
                    <a:pt x="287" y="44"/>
                  </a:lnTo>
                  <a:lnTo>
                    <a:pt x="287" y="46"/>
                  </a:lnTo>
                  <a:close/>
                  <a:moveTo>
                    <a:pt x="289" y="223"/>
                  </a:moveTo>
                  <a:lnTo>
                    <a:pt x="289" y="225"/>
                  </a:lnTo>
                  <a:lnTo>
                    <a:pt x="289" y="227"/>
                  </a:lnTo>
                  <a:lnTo>
                    <a:pt x="287" y="232"/>
                  </a:lnTo>
                  <a:lnTo>
                    <a:pt x="289" y="237"/>
                  </a:lnTo>
                  <a:lnTo>
                    <a:pt x="289" y="232"/>
                  </a:lnTo>
                  <a:lnTo>
                    <a:pt x="293" y="232"/>
                  </a:lnTo>
                  <a:lnTo>
                    <a:pt x="298" y="230"/>
                  </a:lnTo>
                  <a:lnTo>
                    <a:pt x="293" y="225"/>
                  </a:lnTo>
                  <a:lnTo>
                    <a:pt x="289" y="223"/>
                  </a:lnTo>
                  <a:close/>
                  <a:moveTo>
                    <a:pt x="296" y="198"/>
                  </a:moveTo>
                  <a:lnTo>
                    <a:pt x="293" y="198"/>
                  </a:lnTo>
                  <a:lnTo>
                    <a:pt x="291" y="200"/>
                  </a:lnTo>
                  <a:lnTo>
                    <a:pt x="291" y="202"/>
                  </a:lnTo>
                  <a:lnTo>
                    <a:pt x="293" y="202"/>
                  </a:lnTo>
                  <a:lnTo>
                    <a:pt x="296" y="202"/>
                  </a:lnTo>
                  <a:lnTo>
                    <a:pt x="296" y="198"/>
                  </a:lnTo>
                  <a:close/>
                  <a:moveTo>
                    <a:pt x="298" y="186"/>
                  </a:moveTo>
                  <a:lnTo>
                    <a:pt x="293" y="186"/>
                  </a:lnTo>
                  <a:lnTo>
                    <a:pt x="291" y="188"/>
                  </a:lnTo>
                  <a:lnTo>
                    <a:pt x="296" y="191"/>
                  </a:lnTo>
                  <a:lnTo>
                    <a:pt x="298" y="188"/>
                  </a:lnTo>
                  <a:lnTo>
                    <a:pt x="298" y="186"/>
                  </a:lnTo>
                  <a:lnTo>
                    <a:pt x="298" y="186"/>
                  </a:lnTo>
                  <a:close/>
                  <a:moveTo>
                    <a:pt x="300" y="283"/>
                  </a:moveTo>
                  <a:lnTo>
                    <a:pt x="300" y="283"/>
                  </a:lnTo>
                  <a:lnTo>
                    <a:pt x="305" y="280"/>
                  </a:lnTo>
                  <a:lnTo>
                    <a:pt x="307" y="280"/>
                  </a:lnTo>
                  <a:lnTo>
                    <a:pt x="302" y="276"/>
                  </a:lnTo>
                  <a:lnTo>
                    <a:pt x="298" y="271"/>
                  </a:lnTo>
                  <a:lnTo>
                    <a:pt x="300" y="269"/>
                  </a:lnTo>
                  <a:lnTo>
                    <a:pt x="298" y="267"/>
                  </a:lnTo>
                  <a:lnTo>
                    <a:pt x="296" y="269"/>
                  </a:lnTo>
                  <a:lnTo>
                    <a:pt x="298" y="271"/>
                  </a:lnTo>
                  <a:lnTo>
                    <a:pt x="296" y="273"/>
                  </a:lnTo>
                  <a:lnTo>
                    <a:pt x="296" y="278"/>
                  </a:lnTo>
                  <a:lnTo>
                    <a:pt x="293" y="278"/>
                  </a:lnTo>
                  <a:lnTo>
                    <a:pt x="291" y="280"/>
                  </a:lnTo>
                  <a:lnTo>
                    <a:pt x="293" y="285"/>
                  </a:lnTo>
                  <a:lnTo>
                    <a:pt x="293" y="287"/>
                  </a:lnTo>
                  <a:lnTo>
                    <a:pt x="298" y="287"/>
                  </a:lnTo>
                  <a:lnTo>
                    <a:pt x="298" y="283"/>
                  </a:lnTo>
                  <a:lnTo>
                    <a:pt x="300" y="283"/>
                  </a:lnTo>
                  <a:close/>
                  <a:moveTo>
                    <a:pt x="293" y="214"/>
                  </a:moveTo>
                  <a:lnTo>
                    <a:pt x="293" y="214"/>
                  </a:lnTo>
                  <a:lnTo>
                    <a:pt x="293" y="218"/>
                  </a:lnTo>
                  <a:lnTo>
                    <a:pt x="293" y="223"/>
                  </a:lnTo>
                  <a:lnTo>
                    <a:pt x="296" y="218"/>
                  </a:lnTo>
                  <a:lnTo>
                    <a:pt x="296" y="214"/>
                  </a:lnTo>
                  <a:lnTo>
                    <a:pt x="293" y="214"/>
                  </a:lnTo>
                  <a:close/>
                  <a:moveTo>
                    <a:pt x="298" y="324"/>
                  </a:moveTo>
                  <a:lnTo>
                    <a:pt x="298" y="322"/>
                  </a:lnTo>
                  <a:lnTo>
                    <a:pt x="296" y="322"/>
                  </a:lnTo>
                  <a:lnTo>
                    <a:pt x="296" y="322"/>
                  </a:lnTo>
                  <a:lnTo>
                    <a:pt x="296" y="324"/>
                  </a:lnTo>
                  <a:lnTo>
                    <a:pt x="298" y="324"/>
                  </a:lnTo>
                  <a:lnTo>
                    <a:pt x="298" y="324"/>
                  </a:lnTo>
                  <a:close/>
                  <a:moveTo>
                    <a:pt x="298" y="253"/>
                  </a:moveTo>
                  <a:lnTo>
                    <a:pt x="296" y="255"/>
                  </a:lnTo>
                  <a:lnTo>
                    <a:pt x="298" y="257"/>
                  </a:lnTo>
                  <a:lnTo>
                    <a:pt x="300" y="257"/>
                  </a:lnTo>
                  <a:lnTo>
                    <a:pt x="300" y="257"/>
                  </a:lnTo>
                  <a:lnTo>
                    <a:pt x="300" y="257"/>
                  </a:lnTo>
                  <a:lnTo>
                    <a:pt x="305" y="257"/>
                  </a:lnTo>
                  <a:lnTo>
                    <a:pt x="307" y="255"/>
                  </a:lnTo>
                  <a:lnTo>
                    <a:pt x="307" y="253"/>
                  </a:lnTo>
                  <a:lnTo>
                    <a:pt x="305" y="253"/>
                  </a:lnTo>
                  <a:lnTo>
                    <a:pt x="302" y="253"/>
                  </a:lnTo>
                  <a:lnTo>
                    <a:pt x="300" y="255"/>
                  </a:lnTo>
                  <a:lnTo>
                    <a:pt x="300" y="255"/>
                  </a:lnTo>
                  <a:lnTo>
                    <a:pt x="298" y="253"/>
                  </a:lnTo>
                  <a:close/>
                  <a:moveTo>
                    <a:pt x="302" y="225"/>
                  </a:moveTo>
                  <a:lnTo>
                    <a:pt x="302" y="223"/>
                  </a:lnTo>
                  <a:lnTo>
                    <a:pt x="300" y="221"/>
                  </a:lnTo>
                  <a:lnTo>
                    <a:pt x="298" y="221"/>
                  </a:lnTo>
                  <a:lnTo>
                    <a:pt x="300" y="223"/>
                  </a:lnTo>
                  <a:lnTo>
                    <a:pt x="300" y="223"/>
                  </a:lnTo>
                  <a:lnTo>
                    <a:pt x="300" y="225"/>
                  </a:lnTo>
                  <a:lnTo>
                    <a:pt x="300" y="227"/>
                  </a:lnTo>
                  <a:lnTo>
                    <a:pt x="300" y="230"/>
                  </a:lnTo>
                  <a:lnTo>
                    <a:pt x="302" y="227"/>
                  </a:lnTo>
                  <a:lnTo>
                    <a:pt x="302" y="227"/>
                  </a:lnTo>
                  <a:lnTo>
                    <a:pt x="302" y="225"/>
                  </a:lnTo>
                  <a:close/>
                  <a:moveTo>
                    <a:pt x="298" y="94"/>
                  </a:moveTo>
                  <a:lnTo>
                    <a:pt x="298" y="94"/>
                  </a:lnTo>
                  <a:lnTo>
                    <a:pt x="300" y="94"/>
                  </a:lnTo>
                  <a:lnTo>
                    <a:pt x="300" y="94"/>
                  </a:lnTo>
                  <a:lnTo>
                    <a:pt x="298" y="99"/>
                  </a:lnTo>
                  <a:lnTo>
                    <a:pt x="300" y="99"/>
                  </a:lnTo>
                  <a:lnTo>
                    <a:pt x="300" y="99"/>
                  </a:lnTo>
                  <a:lnTo>
                    <a:pt x="302" y="96"/>
                  </a:lnTo>
                  <a:lnTo>
                    <a:pt x="300" y="94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298" y="94"/>
                  </a:lnTo>
                  <a:close/>
                  <a:moveTo>
                    <a:pt x="302" y="193"/>
                  </a:moveTo>
                  <a:lnTo>
                    <a:pt x="302" y="195"/>
                  </a:lnTo>
                  <a:lnTo>
                    <a:pt x="300" y="200"/>
                  </a:lnTo>
                  <a:lnTo>
                    <a:pt x="300" y="200"/>
                  </a:lnTo>
                  <a:lnTo>
                    <a:pt x="300" y="202"/>
                  </a:lnTo>
                  <a:lnTo>
                    <a:pt x="298" y="209"/>
                  </a:lnTo>
                  <a:lnTo>
                    <a:pt x="302" y="216"/>
                  </a:lnTo>
                  <a:lnTo>
                    <a:pt x="302" y="209"/>
                  </a:lnTo>
                  <a:lnTo>
                    <a:pt x="302" y="202"/>
                  </a:lnTo>
                  <a:lnTo>
                    <a:pt x="305" y="198"/>
                  </a:lnTo>
                  <a:lnTo>
                    <a:pt x="302" y="193"/>
                  </a:lnTo>
                  <a:close/>
                  <a:moveTo>
                    <a:pt x="305" y="239"/>
                  </a:moveTo>
                  <a:lnTo>
                    <a:pt x="305" y="237"/>
                  </a:lnTo>
                  <a:lnTo>
                    <a:pt x="300" y="237"/>
                  </a:lnTo>
                  <a:lnTo>
                    <a:pt x="300" y="239"/>
                  </a:lnTo>
                  <a:lnTo>
                    <a:pt x="300" y="241"/>
                  </a:lnTo>
                  <a:lnTo>
                    <a:pt x="300" y="244"/>
                  </a:lnTo>
                  <a:lnTo>
                    <a:pt x="302" y="241"/>
                  </a:lnTo>
                  <a:lnTo>
                    <a:pt x="305" y="244"/>
                  </a:lnTo>
                  <a:lnTo>
                    <a:pt x="305" y="246"/>
                  </a:lnTo>
                  <a:lnTo>
                    <a:pt x="309" y="253"/>
                  </a:lnTo>
                  <a:lnTo>
                    <a:pt x="314" y="255"/>
                  </a:lnTo>
                  <a:lnTo>
                    <a:pt x="314" y="253"/>
                  </a:lnTo>
                  <a:lnTo>
                    <a:pt x="314" y="253"/>
                  </a:lnTo>
                  <a:lnTo>
                    <a:pt x="312" y="248"/>
                  </a:lnTo>
                  <a:lnTo>
                    <a:pt x="309" y="246"/>
                  </a:lnTo>
                  <a:lnTo>
                    <a:pt x="305" y="239"/>
                  </a:lnTo>
                  <a:close/>
                  <a:moveTo>
                    <a:pt x="300" y="83"/>
                  </a:moveTo>
                  <a:lnTo>
                    <a:pt x="302" y="80"/>
                  </a:lnTo>
                  <a:lnTo>
                    <a:pt x="302" y="80"/>
                  </a:lnTo>
                  <a:lnTo>
                    <a:pt x="302" y="80"/>
                  </a:lnTo>
                  <a:lnTo>
                    <a:pt x="300" y="83"/>
                  </a:lnTo>
                  <a:lnTo>
                    <a:pt x="300" y="83"/>
                  </a:lnTo>
                  <a:close/>
                  <a:moveTo>
                    <a:pt x="321" y="303"/>
                  </a:moveTo>
                  <a:lnTo>
                    <a:pt x="318" y="301"/>
                  </a:lnTo>
                  <a:lnTo>
                    <a:pt x="316" y="303"/>
                  </a:lnTo>
                  <a:lnTo>
                    <a:pt x="312" y="303"/>
                  </a:lnTo>
                  <a:lnTo>
                    <a:pt x="309" y="303"/>
                  </a:lnTo>
                  <a:lnTo>
                    <a:pt x="305" y="301"/>
                  </a:lnTo>
                  <a:lnTo>
                    <a:pt x="302" y="301"/>
                  </a:lnTo>
                  <a:lnTo>
                    <a:pt x="300" y="303"/>
                  </a:lnTo>
                  <a:lnTo>
                    <a:pt x="300" y="306"/>
                  </a:lnTo>
                  <a:lnTo>
                    <a:pt x="309" y="306"/>
                  </a:lnTo>
                  <a:lnTo>
                    <a:pt x="314" y="308"/>
                  </a:lnTo>
                  <a:lnTo>
                    <a:pt x="316" y="306"/>
                  </a:lnTo>
                  <a:lnTo>
                    <a:pt x="316" y="306"/>
                  </a:lnTo>
                  <a:lnTo>
                    <a:pt x="318" y="308"/>
                  </a:lnTo>
                  <a:lnTo>
                    <a:pt x="321" y="310"/>
                  </a:lnTo>
                  <a:lnTo>
                    <a:pt x="321" y="303"/>
                  </a:lnTo>
                  <a:close/>
                  <a:moveTo>
                    <a:pt x="305" y="290"/>
                  </a:moveTo>
                  <a:lnTo>
                    <a:pt x="305" y="290"/>
                  </a:lnTo>
                  <a:lnTo>
                    <a:pt x="302" y="290"/>
                  </a:lnTo>
                  <a:lnTo>
                    <a:pt x="302" y="290"/>
                  </a:lnTo>
                  <a:lnTo>
                    <a:pt x="302" y="294"/>
                  </a:lnTo>
                  <a:lnTo>
                    <a:pt x="305" y="294"/>
                  </a:lnTo>
                  <a:lnTo>
                    <a:pt x="307" y="292"/>
                  </a:lnTo>
                  <a:lnTo>
                    <a:pt x="305" y="290"/>
                  </a:lnTo>
                  <a:close/>
                  <a:moveTo>
                    <a:pt x="307" y="267"/>
                  </a:moveTo>
                  <a:lnTo>
                    <a:pt x="305" y="264"/>
                  </a:lnTo>
                  <a:lnTo>
                    <a:pt x="302" y="267"/>
                  </a:lnTo>
                  <a:lnTo>
                    <a:pt x="302" y="269"/>
                  </a:lnTo>
                  <a:lnTo>
                    <a:pt x="302" y="271"/>
                  </a:lnTo>
                  <a:lnTo>
                    <a:pt x="307" y="271"/>
                  </a:lnTo>
                  <a:lnTo>
                    <a:pt x="307" y="269"/>
                  </a:lnTo>
                  <a:lnTo>
                    <a:pt x="307" y="267"/>
                  </a:lnTo>
                  <a:close/>
                  <a:moveTo>
                    <a:pt x="305" y="179"/>
                  </a:moveTo>
                  <a:lnTo>
                    <a:pt x="307" y="182"/>
                  </a:lnTo>
                  <a:lnTo>
                    <a:pt x="307" y="182"/>
                  </a:lnTo>
                  <a:lnTo>
                    <a:pt x="309" y="179"/>
                  </a:lnTo>
                  <a:lnTo>
                    <a:pt x="309" y="179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5" y="179"/>
                  </a:lnTo>
                  <a:close/>
                  <a:moveTo>
                    <a:pt x="307" y="168"/>
                  </a:moveTo>
                  <a:lnTo>
                    <a:pt x="309" y="163"/>
                  </a:lnTo>
                  <a:lnTo>
                    <a:pt x="312" y="159"/>
                  </a:lnTo>
                  <a:lnTo>
                    <a:pt x="309" y="159"/>
                  </a:lnTo>
                  <a:lnTo>
                    <a:pt x="309" y="159"/>
                  </a:lnTo>
                  <a:lnTo>
                    <a:pt x="307" y="161"/>
                  </a:lnTo>
                  <a:lnTo>
                    <a:pt x="307" y="168"/>
                  </a:lnTo>
                  <a:close/>
                  <a:moveTo>
                    <a:pt x="309" y="340"/>
                  </a:moveTo>
                  <a:lnTo>
                    <a:pt x="309" y="340"/>
                  </a:lnTo>
                  <a:lnTo>
                    <a:pt x="307" y="340"/>
                  </a:lnTo>
                  <a:lnTo>
                    <a:pt x="307" y="340"/>
                  </a:lnTo>
                  <a:lnTo>
                    <a:pt x="307" y="342"/>
                  </a:lnTo>
                  <a:lnTo>
                    <a:pt x="307" y="342"/>
                  </a:lnTo>
                  <a:lnTo>
                    <a:pt x="307" y="342"/>
                  </a:lnTo>
                  <a:lnTo>
                    <a:pt x="309" y="342"/>
                  </a:lnTo>
                  <a:lnTo>
                    <a:pt x="309" y="340"/>
                  </a:lnTo>
                  <a:close/>
                  <a:moveTo>
                    <a:pt x="323" y="202"/>
                  </a:moveTo>
                  <a:lnTo>
                    <a:pt x="318" y="193"/>
                  </a:lnTo>
                  <a:lnTo>
                    <a:pt x="314" y="186"/>
                  </a:lnTo>
                  <a:lnTo>
                    <a:pt x="312" y="186"/>
                  </a:lnTo>
                  <a:lnTo>
                    <a:pt x="307" y="188"/>
                  </a:lnTo>
                  <a:lnTo>
                    <a:pt x="307" y="193"/>
                  </a:lnTo>
                  <a:lnTo>
                    <a:pt x="312" y="195"/>
                  </a:lnTo>
                  <a:lnTo>
                    <a:pt x="316" y="198"/>
                  </a:lnTo>
                  <a:lnTo>
                    <a:pt x="323" y="202"/>
                  </a:lnTo>
                  <a:close/>
                  <a:moveTo>
                    <a:pt x="307" y="149"/>
                  </a:moveTo>
                  <a:lnTo>
                    <a:pt x="309" y="152"/>
                  </a:lnTo>
                  <a:lnTo>
                    <a:pt x="312" y="149"/>
                  </a:lnTo>
                  <a:lnTo>
                    <a:pt x="309" y="147"/>
                  </a:lnTo>
                  <a:lnTo>
                    <a:pt x="309" y="147"/>
                  </a:lnTo>
                  <a:lnTo>
                    <a:pt x="307" y="147"/>
                  </a:lnTo>
                  <a:lnTo>
                    <a:pt x="307" y="147"/>
                  </a:lnTo>
                  <a:lnTo>
                    <a:pt x="307" y="149"/>
                  </a:lnTo>
                  <a:close/>
                  <a:moveTo>
                    <a:pt x="309" y="115"/>
                  </a:moveTo>
                  <a:lnTo>
                    <a:pt x="309" y="119"/>
                  </a:lnTo>
                  <a:lnTo>
                    <a:pt x="312" y="119"/>
                  </a:lnTo>
                  <a:lnTo>
                    <a:pt x="312" y="119"/>
                  </a:lnTo>
                  <a:lnTo>
                    <a:pt x="316" y="115"/>
                  </a:lnTo>
                  <a:lnTo>
                    <a:pt x="316" y="110"/>
                  </a:lnTo>
                  <a:lnTo>
                    <a:pt x="314" y="113"/>
                  </a:lnTo>
                  <a:lnTo>
                    <a:pt x="312" y="115"/>
                  </a:lnTo>
                  <a:lnTo>
                    <a:pt x="309" y="115"/>
                  </a:lnTo>
                  <a:lnTo>
                    <a:pt x="309" y="115"/>
                  </a:lnTo>
                  <a:close/>
                  <a:moveTo>
                    <a:pt x="309" y="232"/>
                  </a:moveTo>
                  <a:lnTo>
                    <a:pt x="309" y="234"/>
                  </a:lnTo>
                  <a:lnTo>
                    <a:pt x="312" y="234"/>
                  </a:lnTo>
                  <a:lnTo>
                    <a:pt x="314" y="232"/>
                  </a:lnTo>
                  <a:lnTo>
                    <a:pt x="314" y="232"/>
                  </a:lnTo>
                  <a:lnTo>
                    <a:pt x="312" y="230"/>
                  </a:lnTo>
                  <a:lnTo>
                    <a:pt x="309" y="232"/>
                  </a:lnTo>
                  <a:close/>
                  <a:moveTo>
                    <a:pt x="316" y="317"/>
                  </a:moveTo>
                  <a:lnTo>
                    <a:pt x="309" y="319"/>
                  </a:lnTo>
                  <a:lnTo>
                    <a:pt x="309" y="326"/>
                  </a:lnTo>
                  <a:lnTo>
                    <a:pt x="309" y="329"/>
                  </a:lnTo>
                  <a:lnTo>
                    <a:pt x="312" y="329"/>
                  </a:lnTo>
                  <a:lnTo>
                    <a:pt x="314" y="326"/>
                  </a:lnTo>
                  <a:lnTo>
                    <a:pt x="314" y="322"/>
                  </a:lnTo>
                  <a:lnTo>
                    <a:pt x="316" y="319"/>
                  </a:lnTo>
                  <a:lnTo>
                    <a:pt x="316" y="317"/>
                  </a:lnTo>
                  <a:close/>
                  <a:moveTo>
                    <a:pt x="337" y="246"/>
                  </a:moveTo>
                  <a:lnTo>
                    <a:pt x="337" y="248"/>
                  </a:lnTo>
                  <a:lnTo>
                    <a:pt x="337" y="248"/>
                  </a:lnTo>
                  <a:lnTo>
                    <a:pt x="330" y="248"/>
                  </a:lnTo>
                  <a:lnTo>
                    <a:pt x="325" y="244"/>
                  </a:lnTo>
                  <a:lnTo>
                    <a:pt x="318" y="244"/>
                  </a:lnTo>
                  <a:lnTo>
                    <a:pt x="316" y="234"/>
                  </a:lnTo>
                  <a:lnTo>
                    <a:pt x="312" y="239"/>
                  </a:lnTo>
                  <a:lnTo>
                    <a:pt x="312" y="244"/>
                  </a:lnTo>
                  <a:lnTo>
                    <a:pt x="314" y="248"/>
                  </a:lnTo>
                  <a:lnTo>
                    <a:pt x="316" y="250"/>
                  </a:lnTo>
                  <a:lnTo>
                    <a:pt x="318" y="246"/>
                  </a:lnTo>
                  <a:lnTo>
                    <a:pt x="323" y="248"/>
                  </a:lnTo>
                  <a:lnTo>
                    <a:pt x="323" y="253"/>
                  </a:lnTo>
                  <a:lnTo>
                    <a:pt x="321" y="257"/>
                  </a:lnTo>
                  <a:lnTo>
                    <a:pt x="323" y="260"/>
                  </a:lnTo>
                  <a:lnTo>
                    <a:pt x="327" y="264"/>
                  </a:lnTo>
                  <a:lnTo>
                    <a:pt x="330" y="262"/>
                  </a:lnTo>
                  <a:lnTo>
                    <a:pt x="330" y="260"/>
                  </a:lnTo>
                  <a:lnTo>
                    <a:pt x="327" y="257"/>
                  </a:lnTo>
                  <a:lnTo>
                    <a:pt x="327" y="255"/>
                  </a:lnTo>
                  <a:lnTo>
                    <a:pt x="330" y="253"/>
                  </a:lnTo>
                  <a:lnTo>
                    <a:pt x="332" y="253"/>
                  </a:lnTo>
                  <a:lnTo>
                    <a:pt x="337" y="250"/>
                  </a:lnTo>
                  <a:lnTo>
                    <a:pt x="339" y="250"/>
                  </a:lnTo>
                  <a:lnTo>
                    <a:pt x="341" y="246"/>
                  </a:lnTo>
                  <a:lnTo>
                    <a:pt x="343" y="246"/>
                  </a:lnTo>
                  <a:lnTo>
                    <a:pt x="346" y="244"/>
                  </a:lnTo>
                  <a:lnTo>
                    <a:pt x="346" y="237"/>
                  </a:lnTo>
                  <a:lnTo>
                    <a:pt x="343" y="227"/>
                  </a:lnTo>
                  <a:lnTo>
                    <a:pt x="341" y="234"/>
                  </a:lnTo>
                  <a:lnTo>
                    <a:pt x="341" y="239"/>
                  </a:lnTo>
                  <a:lnTo>
                    <a:pt x="337" y="246"/>
                  </a:lnTo>
                  <a:close/>
                  <a:moveTo>
                    <a:pt x="316" y="211"/>
                  </a:moveTo>
                  <a:lnTo>
                    <a:pt x="312" y="218"/>
                  </a:lnTo>
                  <a:lnTo>
                    <a:pt x="316" y="216"/>
                  </a:lnTo>
                  <a:lnTo>
                    <a:pt x="314" y="204"/>
                  </a:lnTo>
                  <a:lnTo>
                    <a:pt x="312" y="207"/>
                  </a:lnTo>
                  <a:lnTo>
                    <a:pt x="316" y="211"/>
                  </a:lnTo>
                  <a:close/>
                  <a:moveTo>
                    <a:pt x="314" y="361"/>
                  </a:moveTo>
                  <a:lnTo>
                    <a:pt x="314" y="356"/>
                  </a:lnTo>
                  <a:lnTo>
                    <a:pt x="312" y="361"/>
                  </a:lnTo>
                  <a:lnTo>
                    <a:pt x="312" y="363"/>
                  </a:lnTo>
                  <a:lnTo>
                    <a:pt x="314" y="365"/>
                  </a:lnTo>
                  <a:lnTo>
                    <a:pt x="314" y="365"/>
                  </a:lnTo>
                  <a:lnTo>
                    <a:pt x="314" y="361"/>
                  </a:lnTo>
                  <a:close/>
                  <a:moveTo>
                    <a:pt x="316" y="142"/>
                  </a:moveTo>
                  <a:lnTo>
                    <a:pt x="314" y="140"/>
                  </a:lnTo>
                  <a:lnTo>
                    <a:pt x="316" y="145"/>
                  </a:lnTo>
                  <a:lnTo>
                    <a:pt x="316" y="147"/>
                  </a:lnTo>
                  <a:lnTo>
                    <a:pt x="316" y="149"/>
                  </a:lnTo>
                  <a:lnTo>
                    <a:pt x="316" y="147"/>
                  </a:lnTo>
                  <a:lnTo>
                    <a:pt x="316" y="145"/>
                  </a:lnTo>
                  <a:lnTo>
                    <a:pt x="316" y="142"/>
                  </a:lnTo>
                  <a:close/>
                  <a:moveTo>
                    <a:pt x="318" y="182"/>
                  </a:moveTo>
                  <a:lnTo>
                    <a:pt x="316" y="182"/>
                  </a:lnTo>
                  <a:lnTo>
                    <a:pt x="316" y="182"/>
                  </a:lnTo>
                  <a:lnTo>
                    <a:pt x="316" y="182"/>
                  </a:lnTo>
                  <a:lnTo>
                    <a:pt x="318" y="184"/>
                  </a:lnTo>
                  <a:lnTo>
                    <a:pt x="318" y="184"/>
                  </a:lnTo>
                  <a:lnTo>
                    <a:pt x="318" y="182"/>
                  </a:lnTo>
                  <a:lnTo>
                    <a:pt x="318" y="182"/>
                  </a:lnTo>
                  <a:lnTo>
                    <a:pt x="318" y="182"/>
                  </a:lnTo>
                  <a:close/>
                  <a:moveTo>
                    <a:pt x="318" y="99"/>
                  </a:moveTo>
                  <a:lnTo>
                    <a:pt x="318" y="99"/>
                  </a:lnTo>
                  <a:lnTo>
                    <a:pt x="321" y="99"/>
                  </a:lnTo>
                  <a:lnTo>
                    <a:pt x="323" y="96"/>
                  </a:lnTo>
                  <a:lnTo>
                    <a:pt x="323" y="94"/>
                  </a:lnTo>
                  <a:lnTo>
                    <a:pt x="321" y="94"/>
                  </a:lnTo>
                  <a:lnTo>
                    <a:pt x="318" y="94"/>
                  </a:lnTo>
                  <a:lnTo>
                    <a:pt x="318" y="96"/>
                  </a:lnTo>
                  <a:lnTo>
                    <a:pt x="318" y="99"/>
                  </a:lnTo>
                  <a:close/>
                  <a:moveTo>
                    <a:pt x="323" y="214"/>
                  </a:moveTo>
                  <a:lnTo>
                    <a:pt x="321" y="214"/>
                  </a:lnTo>
                  <a:lnTo>
                    <a:pt x="321" y="218"/>
                  </a:lnTo>
                  <a:lnTo>
                    <a:pt x="321" y="223"/>
                  </a:lnTo>
                  <a:lnTo>
                    <a:pt x="318" y="227"/>
                  </a:lnTo>
                  <a:lnTo>
                    <a:pt x="325" y="227"/>
                  </a:lnTo>
                  <a:lnTo>
                    <a:pt x="325" y="218"/>
                  </a:lnTo>
                  <a:lnTo>
                    <a:pt x="325" y="216"/>
                  </a:lnTo>
                  <a:lnTo>
                    <a:pt x="323" y="214"/>
                  </a:lnTo>
                  <a:close/>
                  <a:moveTo>
                    <a:pt x="323" y="67"/>
                  </a:moveTo>
                  <a:lnTo>
                    <a:pt x="325" y="69"/>
                  </a:lnTo>
                  <a:lnTo>
                    <a:pt x="325" y="69"/>
                  </a:lnTo>
                  <a:lnTo>
                    <a:pt x="325" y="71"/>
                  </a:lnTo>
                  <a:lnTo>
                    <a:pt x="327" y="73"/>
                  </a:lnTo>
                  <a:lnTo>
                    <a:pt x="327" y="76"/>
                  </a:lnTo>
                  <a:lnTo>
                    <a:pt x="327" y="76"/>
                  </a:lnTo>
                  <a:lnTo>
                    <a:pt x="327" y="76"/>
                  </a:lnTo>
                  <a:lnTo>
                    <a:pt x="327" y="78"/>
                  </a:lnTo>
                  <a:lnTo>
                    <a:pt x="330" y="76"/>
                  </a:lnTo>
                  <a:lnTo>
                    <a:pt x="330" y="76"/>
                  </a:lnTo>
                  <a:lnTo>
                    <a:pt x="330" y="73"/>
                  </a:lnTo>
                  <a:lnTo>
                    <a:pt x="332" y="73"/>
                  </a:lnTo>
                  <a:lnTo>
                    <a:pt x="332" y="73"/>
                  </a:lnTo>
                  <a:lnTo>
                    <a:pt x="332" y="73"/>
                  </a:lnTo>
                  <a:lnTo>
                    <a:pt x="332" y="71"/>
                  </a:lnTo>
                  <a:lnTo>
                    <a:pt x="332" y="69"/>
                  </a:lnTo>
                  <a:lnTo>
                    <a:pt x="327" y="67"/>
                  </a:lnTo>
                  <a:lnTo>
                    <a:pt x="327" y="64"/>
                  </a:lnTo>
                  <a:lnTo>
                    <a:pt x="325" y="64"/>
                  </a:lnTo>
                  <a:lnTo>
                    <a:pt x="325" y="64"/>
                  </a:lnTo>
                  <a:lnTo>
                    <a:pt x="325" y="64"/>
                  </a:lnTo>
                  <a:lnTo>
                    <a:pt x="323" y="64"/>
                  </a:lnTo>
                  <a:lnTo>
                    <a:pt x="323" y="67"/>
                  </a:lnTo>
                  <a:close/>
                  <a:moveTo>
                    <a:pt x="323" y="195"/>
                  </a:moveTo>
                  <a:lnTo>
                    <a:pt x="325" y="198"/>
                  </a:lnTo>
                  <a:lnTo>
                    <a:pt x="325" y="200"/>
                  </a:lnTo>
                  <a:lnTo>
                    <a:pt x="327" y="198"/>
                  </a:lnTo>
                  <a:lnTo>
                    <a:pt x="327" y="195"/>
                  </a:lnTo>
                  <a:lnTo>
                    <a:pt x="327" y="193"/>
                  </a:lnTo>
                  <a:lnTo>
                    <a:pt x="327" y="191"/>
                  </a:lnTo>
                  <a:lnTo>
                    <a:pt x="325" y="193"/>
                  </a:lnTo>
                  <a:lnTo>
                    <a:pt x="323" y="195"/>
                  </a:lnTo>
                  <a:close/>
                  <a:moveTo>
                    <a:pt x="330" y="218"/>
                  </a:moveTo>
                  <a:lnTo>
                    <a:pt x="332" y="223"/>
                  </a:lnTo>
                  <a:lnTo>
                    <a:pt x="332" y="221"/>
                  </a:lnTo>
                  <a:lnTo>
                    <a:pt x="330" y="211"/>
                  </a:lnTo>
                  <a:lnTo>
                    <a:pt x="330" y="209"/>
                  </a:lnTo>
                  <a:lnTo>
                    <a:pt x="327" y="209"/>
                  </a:lnTo>
                  <a:lnTo>
                    <a:pt x="327" y="209"/>
                  </a:lnTo>
                  <a:lnTo>
                    <a:pt x="325" y="211"/>
                  </a:lnTo>
                  <a:lnTo>
                    <a:pt x="325" y="214"/>
                  </a:lnTo>
                  <a:lnTo>
                    <a:pt x="327" y="214"/>
                  </a:lnTo>
                  <a:lnTo>
                    <a:pt x="330" y="218"/>
                  </a:lnTo>
                  <a:close/>
                  <a:moveTo>
                    <a:pt x="327" y="329"/>
                  </a:moveTo>
                  <a:lnTo>
                    <a:pt x="327" y="326"/>
                  </a:lnTo>
                  <a:lnTo>
                    <a:pt x="325" y="326"/>
                  </a:lnTo>
                  <a:lnTo>
                    <a:pt x="325" y="329"/>
                  </a:lnTo>
                  <a:lnTo>
                    <a:pt x="327" y="331"/>
                  </a:lnTo>
                  <a:lnTo>
                    <a:pt x="327" y="331"/>
                  </a:lnTo>
                  <a:lnTo>
                    <a:pt x="327" y="329"/>
                  </a:lnTo>
                  <a:lnTo>
                    <a:pt x="327" y="329"/>
                  </a:lnTo>
                  <a:close/>
                  <a:moveTo>
                    <a:pt x="337" y="227"/>
                  </a:moveTo>
                  <a:lnTo>
                    <a:pt x="334" y="223"/>
                  </a:lnTo>
                  <a:lnTo>
                    <a:pt x="332" y="227"/>
                  </a:lnTo>
                  <a:lnTo>
                    <a:pt x="330" y="230"/>
                  </a:lnTo>
                  <a:lnTo>
                    <a:pt x="330" y="232"/>
                  </a:lnTo>
                  <a:lnTo>
                    <a:pt x="327" y="237"/>
                  </a:lnTo>
                  <a:lnTo>
                    <a:pt x="330" y="239"/>
                  </a:lnTo>
                  <a:lnTo>
                    <a:pt x="337" y="237"/>
                  </a:lnTo>
                  <a:lnTo>
                    <a:pt x="337" y="227"/>
                  </a:lnTo>
                  <a:close/>
                  <a:moveTo>
                    <a:pt x="330" y="271"/>
                  </a:moveTo>
                  <a:lnTo>
                    <a:pt x="332" y="273"/>
                  </a:lnTo>
                  <a:lnTo>
                    <a:pt x="332" y="273"/>
                  </a:lnTo>
                  <a:lnTo>
                    <a:pt x="334" y="269"/>
                  </a:lnTo>
                  <a:lnTo>
                    <a:pt x="332" y="267"/>
                  </a:lnTo>
                  <a:lnTo>
                    <a:pt x="330" y="267"/>
                  </a:lnTo>
                  <a:lnTo>
                    <a:pt x="330" y="267"/>
                  </a:lnTo>
                  <a:lnTo>
                    <a:pt x="327" y="269"/>
                  </a:lnTo>
                  <a:lnTo>
                    <a:pt x="330" y="271"/>
                  </a:lnTo>
                  <a:close/>
                  <a:moveTo>
                    <a:pt x="334" y="149"/>
                  </a:moveTo>
                  <a:lnTo>
                    <a:pt x="332" y="147"/>
                  </a:lnTo>
                  <a:lnTo>
                    <a:pt x="330" y="147"/>
                  </a:lnTo>
                  <a:lnTo>
                    <a:pt x="330" y="149"/>
                  </a:lnTo>
                  <a:lnTo>
                    <a:pt x="330" y="154"/>
                  </a:lnTo>
                  <a:lnTo>
                    <a:pt x="332" y="154"/>
                  </a:lnTo>
                  <a:lnTo>
                    <a:pt x="334" y="152"/>
                  </a:lnTo>
                  <a:lnTo>
                    <a:pt x="334" y="149"/>
                  </a:lnTo>
                  <a:close/>
                  <a:moveTo>
                    <a:pt x="334" y="303"/>
                  </a:moveTo>
                  <a:lnTo>
                    <a:pt x="334" y="301"/>
                  </a:lnTo>
                  <a:lnTo>
                    <a:pt x="330" y="303"/>
                  </a:lnTo>
                  <a:lnTo>
                    <a:pt x="330" y="306"/>
                  </a:lnTo>
                  <a:lnTo>
                    <a:pt x="330" y="310"/>
                  </a:lnTo>
                  <a:lnTo>
                    <a:pt x="332" y="310"/>
                  </a:lnTo>
                  <a:lnTo>
                    <a:pt x="334" y="310"/>
                  </a:lnTo>
                  <a:lnTo>
                    <a:pt x="334" y="303"/>
                  </a:lnTo>
                  <a:close/>
                  <a:moveTo>
                    <a:pt x="334" y="186"/>
                  </a:moveTo>
                  <a:lnTo>
                    <a:pt x="334" y="188"/>
                  </a:lnTo>
                  <a:lnTo>
                    <a:pt x="332" y="191"/>
                  </a:lnTo>
                  <a:lnTo>
                    <a:pt x="332" y="193"/>
                  </a:lnTo>
                  <a:lnTo>
                    <a:pt x="334" y="193"/>
                  </a:lnTo>
                  <a:lnTo>
                    <a:pt x="337" y="193"/>
                  </a:lnTo>
                  <a:lnTo>
                    <a:pt x="337" y="191"/>
                  </a:lnTo>
                  <a:lnTo>
                    <a:pt x="334" y="191"/>
                  </a:lnTo>
                  <a:lnTo>
                    <a:pt x="334" y="186"/>
                  </a:lnTo>
                  <a:close/>
                  <a:moveTo>
                    <a:pt x="337" y="260"/>
                  </a:moveTo>
                  <a:lnTo>
                    <a:pt x="337" y="260"/>
                  </a:lnTo>
                  <a:lnTo>
                    <a:pt x="334" y="260"/>
                  </a:lnTo>
                  <a:lnTo>
                    <a:pt x="334" y="260"/>
                  </a:lnTo>
                  <a:lnTo>
                    <a:pt x="334" y="262"/>
                  </a:lnTo>
                  <a:lnTo>
                    <a:pt x="334" y="262"/>
                  </a:lnTo>
                  <a:lnTo>
                    <a:pt x="334" y="264"/>
                  </a:lnTo>
                  <a:lnTo>
                    <a:pt x="334" y="262"/>
                  </a:lnTo>
                  <a:lnTo>
                    <a:pt x="337" y="260"/>
                  </a:lnTo>
                  <a:close/>
                  <a:moveTo>
                    <a:pt x="343" y="335"/>
                  </a:moveTo>
                  <a:lnTo>
                    <a:pt x="343" y="335"/>
                  </a:lnTo>
                  <a:lnTo>
                    <a:pt x="341" y="335"/>
                  </a:lnTo>
                  <a:lnTo>
                    <a:pt x="341" y="338"/>
                  </a:lnTo>
                  <a:lnTo>
                    <a:pt x="341" y="338"/>
                  </a:lnTo>
                  <a:lnTo>
                    <a:pt x="341" y="340"/>
                  </a:lnTo>
                  <a:lnTo>
                    <a:pt x="343" y="340"/>
                  </a:lnTo>
                  <a:lnTo>
                    <a:pt x="343" y="338"/>
                  </a:lnTo>
                  <a:lnTo>
                    <a:pt x="343" y="335"/>
                  </a:lnTo>
                  <a:close/>
                  <a:moveTo>
                    <a:pt x="343" y="92"/>
                  </a:moveTo>
                  <a:lnTo>
                    <a:pt x="346" y="94"/>
                  </a:lnTo>
                  <a:lnTo>
                    <a:pt x="343" y="92"/>
                  </a:lnTo>
                  <a:lnTo>
                    <a:pt x="343" y="90"/>
                  </a:lnTo>
                  <a:lnTo>
                    <a:pt x="343" y="92"/>
                  </a:lnTo>
                  <a:close/>
                  <a:moveTo>
                    <a:pt x="350" y="76"/>
                  </a:moveTo>
                  <a:lnTo>
                    <a:pt x="352" y="76"/>
                  </a:lnTo>
                  <a:lnTo>
                    <a:pt x="352" y="78"/>
                  </a:lnTo>
                  <a:lnTo>
                    <a:pt x="352" y="76"/>
                  </a:lnTo>
                  <a:lnTo>
                    <a:pt x="352" y="76"/>
                  </a:lnTo>
                  <a:lnTo>
                    <a:pt x="352" y="73"/>
                  </a:lnTo>
                  <a:lnTo>
                    <a:pt x="352" y="73"/>
                  </a:lnTo>
                  <a:lnTo>
                    <a:pt x="350" y="76"/>
                  </a:lnTo>
                  <a:close/>
                  <a:moveTo>
                    <a:pt x="421" y="122"/>
                  </a:moveTo>
                  <a:lnTo>
                    <a:pt x="425" y="117"/>
                  </a:lnTo>
                  <a:lnTo>
                    <a:pt x="425" y="108"/>
                  </a:lnTo>
                  <a:lnTo>
                    <a:pt x="423" y="103"/>
                  </a:lnTo>
                  <a:lnTo>
                    <a:pt x="423" y="96"/>
                  </a:lnTo>
                  <a:lnTo>
                    <a:pt x="423" y="76"/>
                  </a:lnTo>
                  <a:lnTo>
                    <a:pt x="421" y="55"/>
                  </a:lnTo>
                  <a:lnTo>
                    <a:pt x="421" y="37"/>
                  </a:lnTo>
                  <a:lnTo>
                    <a:pt x="437" y="39"/>
                  </a:lnTo>
                  <a:lnTo>
                    <a:pt x="439" y="41"/>
                  </a:lnTo>
                  <a:lnTo>
                    <a:pt x="437" y="51"/>
                  </a:lnTo>
                  <a:lnTo>
                    <a:pt x="437" y="92"/>
                  </a:lnTo>
                  <a:lnTo>
                    <a:pt x="437" y="113"/>
                  </a:lnTo>
                  <a:lnTo>
                    <a:pt x="439" y="133"/>
                  </a:lnTo>
                  <a:lnTo>
                    <a:pt x="439" y="140"/>
                  </a:lnTo>
                  <a:lnTo>
                    <a:pt x="437" y="145"/>
                  </a:lnTo>
                  <a:lnTo>
                    <a:pt x="418" y="145"/>
                  </a:lnTo>
                  <a:lnTo>
                    <a:pt x="402" y="145"/>
                  </a:lnTo>
                  <a:lnTo>
                    <a:pt x="396" y="147"/>
                  </a:lnTo>
                  <a:lnTo>
                    <a:pt x="396" y="154"/>
                  </a:lnTo>
                  <a:lnTo>
                    <a:pt x="393" y="177"/>
                  </a:lnTo>
                  <a:lnTo>
                    <a:pt x="396" y="200"/>
                  </a:lnTo>
                  <a:lnTo>
                    <a:pt x="396" y="273"/>
                  </a:lnTo>
                  <a:lnTo>
                    <a:pt x="396" y="296"/>
                  </a:lnTo>
                  <a:lnTo>
                    <a:pt x="393" y="345"/>
                  </a:lnTo>
                  <a:lnTo>
                    <a:pt x="393" y="352"/>
                  </a:lnTo>
                  <a:lnTo>
                    <a:pt x="380" y="352"/>
                  </a:lnTo>
                  <a:lnTo>
                    <a:pt x="377" y="331"/>
                  </a:lnTo>
                  <a:lnTo>
                    <a:pt x="377" y="310"/>
                  </a:lnTo>
                  <a:lnTo>
                    <a:pt x="380" y="285"/>
                  </a:lnTo>
                  <a:lnTo>
                    <a:pt x="380" y="262"/>
                  </a:lnTo>
                  <a:lnTo>
                    <a:pt x="380" y="237"/>
                  </a:lnTo>
                  <a:lnTo>
                    <a:pt x="380" y="165"/>
                  </a:lnTo>
                  <a:lnTo>
                    <a:pt x="380" y="140"/>
                  </a:lnTo>
                  <a:lnTo>
                    <a:pt x="380" y="124"/>
                  </a:lnTo>
                  <a:lnTo>
                    <a:pt x="393" y="124"/>
                  </a:lnTo>
                  <a:lnTo>
                    <a:pt x="416" y="124"/>
                  </a:lnTo>
                  <a:lnTo>
                    <a:pt x="421" y="122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93"/>
            <p:cNvSpPr>
              <a:spLocks noEditPoints="1"/>
            </p:cNvSpPr>
            <p:nvPr/>
          </p:nvSpPr>
          <p:spPr bwMode="auto">
            <a:xfrm>
              <a:off x="4592330" y="5349612"/>
              <a:ext cx="631825" cy="806450"/>
            </a:xfrm>
            <a:custGeom>
              <a:avLst/>
              <a:gdLst>
                <a:gd name="T0" fmla="*/ 150 w 398"/>
                <a:gd name="T1" fmla="*/ 317 h 508"/>
                <a:gd name="T2" fmla="*/ 184 w 398"/>
                <a:gd name="T3" fmla="*/ 462 h 508"/>
                <a:gd name="T4" fmla="*/ 9 w 398"/>
                <a:gd name="T5" fmla="*/ 363 h 508"/>
                <a:gd name="T6" fmla="*/ 13 w 398"/>
                <a:gd name="T7" fmla="*/ 108 h 508"/>
                <a:gd name="T8" fmla="*/ 236 w 398"/>
                <a:gd name="T9" fmla="*/ 5 h 508"/>
                <a:gd name="T10" fmla="*/ 291 w 398"/>
                <a:gd name="T11" fmla="*/ 296 h 508"/>
                <a:gd name="T12" fmla="*/ 368 w 398"/>
                <a:gd name="T13" fmla="*/ 471 h 508"/>
                <a:gd name="T14" fmla="*/ 150 w 398"/>
                <a:gd name="T15" fmla="*/ 506 h 508"/>
                <a:gd name="T16" fmla="*/ 193 w 398"/>
                <a:gd name="T17" fmla="*/ 480 h 508"/>
                <a:gd name="T18" fmla="*/ 68 w 398"/>
                <a:gd name="T19" fmla="*/ 290 h 508"/>
                <a:gd name="T20" fmla="*/ 79 w 398"/>
                <a:gd name="T21" fmla="*/ 381 h 508"/>
                <a:gd name="T22" fmla="*/ 91 w 398"/>
                <a:gd name="T23" fmla="*/ 370 h 508"/>
                <a:gd name="T24" fmla="*/ 84 w 398"/>
                <a:gd name="T25" fmla="*/ 306 h 508"/>
                <a:gd name="T26" fmla="*/ 100 w 398"/>
                <a:gd name="T27" fmla="*/ 41 h 508"/>
                <a:gd name="T28" fmla="*/ 95 w 398"/>
                <a:gd name="T29" fmla="*/ 388 h 508"/>
                <a:gd name="T30" fmla="*/ 102 w 398"/>
                <a:gd name="T31" fmla="*/ 427 h 508"/>
                <a:gd name="T32" fmla="*/ 111 w 398"/>
                <a:gd name="T33" fmla="*/ 338 h 508"/>
                <a:gd name="T34" fmla="*/ 120 w 398"/>
                <a:gd name="T35" fmla="*/ 299 h 508"/>
                <a:gd name="T36" fmla="*/ 120 w 398"/>
                <a:gd name="T37" fmla="*/ 244 h 508"/>
                <a:gd name="T38" fmla="*/ 143 w 398"/>
                <a:gd name="T39" fmla="*/ 80 h 508"/>
                <a:gd name="T40" fmla="*/ 145 w 398"/>
                <a:gd name="T41" fmla="*/ 16 h 508"/>
                <a:gd name="T42" fmla="*/ 175 w 398"/>
                <a:gd name="T43" fmla="*/ 110 h 508"/>
                <a:gd name="T44" fmla="*/ 152 w 398"/>
                <a:gd name="T45" fmla="*/ 221 h 508"/>
                <a:gd name="T46" fmla="*/ 150 w 398"/>
                <a:gd name="T47" fmla="*/ 60 h 508"/>
                <a:gd name="T48" fmla="*/ 238 w 398"/>
                <a:gd name="T49" fmla="*/ 140 h 508"/>
                <a:gd name="T50" fmla="*/ 161 w 398"/>
                <a:gd name="T51" fmla="*/ 204 h 508"/>
                <a:gd name="T52" fmla="*/ 227 w 398"/>
                <a:gd name="T53" fmla="*/ 126 h 508"/>
                <a:gd name="T54" fmla="*/ 177 w 398"/>
                <a:gd name="T55" fmla="*/ 83 h 508"/>
                <a:gd name="T56" fmla="*/ 225 w 398"/>
                <a:gd name="T57" fmla="*/ 322 h 508"/>
                <a:gd name="T58" fmla="*/ 252 w 398"/>
                <a:gd name="T59" fmla="*/ 64 h 508"/>
                <a:gd name="T60" fmla="*/ 398 w 398"/>
                <a:gd name="T61" fmla="*/ 501 h 508"/>
                <a:gd name="T62" fmla="*/ 368 w 398"/>
                <a:gd name="T63" fmla="*/ 485 h 508"/>
                <a:gd name="T64" fmla="*/ 257 w 398"/>
                <a:gd name="T65" fmla="*/ 67 h 508"/>
                <a:gd name="T66" fmla="*/ 259 w 398"/>
                <a:gd name="T67" fmla="*/ 356 h 508"/>
                <a:gd name="T68" fmla="*/ 279 w 398"/>
                <a:gd name="T69" fmla="*/ 444 h 508"/>
                <a:gd name="T70" fmla="*/ 268 w 398"/>
                <a:gd name="T71" fmla="*/ 83 h 508"/>
                <a:gd name="T72" fmla="*/ 275 w 398"/>
                <a:gd name="T73" fmla="*/ 106 h 508"/>
                <a:gd name="T74" fmla="*/ 277 w 398"/>
                <a:gd name="T75" fmla="*/ 94 h 508"/>
                <a:gd name="T76" fmla="*/ 277 w 398"/>
                <a:gd name="T77" fmla="*/ 122 h 508"/>
                <a:gd name="T78" fmla="*/ 282 w 398"/>
                <a:gd name="T79" fmla="*/ 131 h 508"/>
                <a:gd name="T80" fmla="*/ 279 w 398"/>
                <a:gd name="T81" fmla="*/ 193 h 508"/>
                <a:gd name="T82" fmla="*/ 286 w 398"/>
                <a:gd name="T83" fmla="*/ 395 h 508"/>
                <a:gd name="T84" fmla="*/ 289 w 398"/>
                <a:gd name="T85" fmla="*/ 398 h 508"/>
                <a:gd name="T86" fmla="*/ 293 w 398"/>
                <a:gd name="T87" fmla="*/ 96 h 508"/>
                <a:gd name="T88" fmla="*/ 293 w 398"/>
                <a:gd name="T89" fmla="*/ 145 h 508"/>
                <a:gd name="T90" fmla="*/ 289 w 398"/>
                <a:gd name="T91" fmla="*/ 67 h 508"/>
                <a:gd name="T92" fmla="*/ 293 w 398"/>
                <a:gd name="T93" fmla="*/ 136 h 508"/>
                <a:gd name="T94" fmla="*/ 295 w 398"/>
                <a:gd name="T95" fmla="*/ 186 h 508"/>
                <a:gd name="T96" fmla="*/ 304 w 398"/>
                <a:gd name="T97" fmla="*/ 126 h 508"/>
                <a:gd name="T98" fmla="*/ 291 w 398"/>
                <a:gd name="T99" fmla="*/ 165 h 508"/>
                <a:gd name="T100" fmla="*/ 295 w 398"/>
                <a:gd name="T101" fmla="*/ 423 h 508"/>
                <a:gd name="T102" fmla="*/ 302 w 398"/>
                <a:gd name="T103" fmla="*/ 99 h 508"/>
                <a:gd name="T104" fmla="*/ 295 w 398"/>
                <a:gd name="T105" fmla="*/ 145 h 508"/>
                <a:gd name="T106" fmla="*/ 298 w 398"/>
                <a:gd name="T107" fmla="*/ 80 h 508"/>
                <a:gd name="T108" fmla="*/ 300 w 398"/>
                <a:gd name="T109" fmla="*/ 117 h 508"/>
                <a:gd name="T110" fmla="*/ 318 w 398"/>
                <a:gd name="T111" fmla="*/ 124 h 508"/>
                <a:gd name="T112" fmla="*/ 320 w 398"/>
                <a:gd name="T113" fmla="*/ 103 h 508"/>
                <a:gd name="T114" fmla="*/ 300 w 398"/>
                <a:gd name="T115" fmla="*/ 434 h 508"/>
                <a:gd name="T116" fmla="*/ 364 w 398"/>
                <a:gd name="T117" fmla="*/ 115 h 508"/>
                <a:gd name="T118" fmla="*/ 309 w 398"/>
                <a:gd name="T119" fmla="*/ 103 h 508"/>
                <a:gd name="T120" fmla="*/ 311 w 398"/>
                <a:gd name="T121" fmla="*/ 186 h 508"/>
                <a:gd name="T122" fmla="*/ 323 w 398"/>
                <a:gd name="T123" fmla="*/ 145 h 508"/>
                <a:gd name="T124" fmla="*/ 323 w 398"/>
                <a:gd name="T125" fmla="*/ 131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98" h="508">
                  <a:moveTo>
                    <a:pt x="264" y="471"/>
                  </a:moveTo>
                  <a:lnTo>
                    <a:pt x="248" y="473"/>
                  </a:lnTo>
                  <a:lnTo>
                    <a:pt x="229" y="469"/>
                  </a:lnTo>
                  <a:lnTo>
                    <a:pt x="227" y="466"/>
                  </a:lnTo>
                  <a:lnTo>
                    <a:pt x="225" y="460"/>
                  </a:lnTo>
                  <a:lnTo>
                    <a:pt x="227" y="432"/>
                  </a:lnTo>
                  <a:lnTo>
                    <a:pt x="227" y="404"/>
                  </a:lnTo>
                  <a:lnTo>
                    <a:pt x="227" y="402"/>
                  </a:lnTo>
                  <a:lnTo>
                    <a:pt x="227" y="398"/>
                  </a:lnTo>
                  <a:lnTo>
                    <a:pt x="218" y="379"/>
                  </a:lnTo>
                  <a:lnTo>
                    <a:pt x="209" y="361"/>
                  </a:lnTo>
                  <a:lnTo>
                    <a:pt x="186" y="326"/>
                  </a:lnTo>
                  <a:lnTo>
                    <a:pt x="182" y="322"/>
                  </a:lnTo>
                  <a:lnTo>
                    <a:pt x="177" y="319"/>
                  </a:lnTo>
                  <a:lnTo>
                    <a:pt x="168" y="319"/>
                  </a:lnTo>
                  <a:lnTo>
                    <a:pt x="159" y="319"/>
                  </a:lnTo>
                  <a:lnTo>
                    <a:pt x="154" y="317"/>
                  </a:lnTo>
                  <a:lnTo>
                    <a:pt x="150" y="317"/>
                  </a:lnTo>
                  <a:lnTo>
                    <a:pt x="148" y="319"/>
                  </a:lnTo>
                  <a:lnTo>
                    <a:pt x="148" y="319"/>
                  </a:lnTo>
                  <a:lnTo>
                    <a:pt x="145" y="326"/>
                  </a:lnTo>
                  <a:lnTo>
                    <a:pt x="145" y="363"/>
                  </a:lnTo>
                  <a:lnTo>
                    <a:pt x="148" y="370"/>
                  </a:lnTo>
                  <a:lnTo>
                    <a:pt x="150" y="372"/>
                  </a:lnTo>
                  <a:lnTo>
                    <a:pt x="150" y="372"/>
                  </a:lnTo>
                  <a:lnTo>
                    <a:pt x="163" y="372"/>
                  </a:lnTo>
                  <a:lnTo>
                    <a:pt x="177" y="372"/>
                  </a:lnTo>
                  <a:lnTo>
                    <a:pt x="179" y="375"/>
                  </a:lnTo>
                  <a:lnTo>
                    <a:pt x="182" y="377"/>
                  </a:lnTo>
                  <a:lnTo>
                    <a:pt x="184" y="381"/>
                  </a:lnTo>
                  <a:lnTo>
                    <a:pt x="186" y="393"/>
                  </a:lnTo>
                  <a:lnTo>
                    <a:pt x="186" y="402"/>
                  </a:lnTo>
                  <a:lnTo>
                    <a:pt x="184" y="423"/>
                  </a:lnTo>
                  <a:lnTo>
                    <a:pt x="184" y="441"/>
                  </a:lnTo>
                  <a:lnTo>
                    <a:pt x="184" y="460"/>
                  </a:lnTo>
                  <a:lnTo>
                    <a:pt x="184" y="462"/>
                  </a:lnTo>
                  <a:lnTo>
                    <a:pt x="182" y="464"/>
                  </a:lnTo>
                  <a:lnTo>
                    <a:pt x="175" y="469"/>
                  </a:lnTo>
                  <a:lnTo>
                    <a:pt x="159" y="469"/>
                  </a:lnTo>
                  <a:lnTo>
                    <a:pt x="141" y="471"/>
                  </a:lnTo>
                  <a:lnTo>
                    <a:pt x="123" y="469"/>
                  </a:lnTo>
                  <a:lnTo>
                    <a:pt x="107" y="469"/>
                  </a:lnTo>
                  <a:lnTo>
                    <a:pt x="70" y="471"/>
                  </a:lnTo>
                  <a:lnTo>
                    <a:pt x="36" y="471"/>
                  </a:lnTo>
                  <a:lnTo>
                    <a:pt x="18" y="471"/>
                  </a:lnTo>
                  <a:lnTo>
                    <a:pt x="2" y="469"/>
                  </a:lnTo>
                  <a:lnTo>
                    <a:pt x="0" y="466"/>
                  </a:lnTo>
                  <a:lnTo>
                    <a:pt x="0" y="460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0" y="388"/>
                  </a:lnTo>
                  <a:lnTo>
                    <a:pt x="2" y="365"/>
                  </a:lnTo>
                  <a:lnTo>
                    <a:pt x="4" y="363"/>
                  </a:lnTo>
                  <a:lnTo>
                    <a:pt x="9" y="363"/>
                  </a:lnTo>
                  <a:lnTo>
                    <a:pt x="23" y="365"/>
                  </a:lnTo>
                  <a:lnTo>
                    <a:pt x="36" y="365"/>
                  </a:lnTo>
                  <a:lnTo>
                    <a:pt x="41" y="361"/>
                  </a:lnTo>
                  <a:lnTo>
                    <a:pt x="43" y="358"/>
                  </a:lnTo>
                  <a:lnTo>
                    <a:pt x="43" y="356"/>
                  </a:lnTo>
                  <a:lnTo>
                    <a:pt x="43" y="331"/>
                  </a:lnTo>
                  <a:lnTo>
                    <a:pt x="43" y="308"/>
                  </a:lnTo>
                  <a:lnTo>
                    <a:pt x="43" y="283"/>
                  </a:lnTo>
                  <a:lnTo>
                    <a:pt x="45" y="260"/>
                  </a:lnTo>
                  <a:lnTo>
                    <a:pt x="43" y="211"/>
                  </a:lnTo>
                  <a:lnTo>
                    <a:pt x="45" y="188"/>
                  </a:lnTo>
                  <a:lnTo>
                    <a:pt x="45" y="163"/>
                  </a:lnTo>
                  <a:lnTo>
                    <a:pt x="45" y="140"/>
                  </a:lnTo>
                  <a:lnTo>
                    <a:pt x="43" y="115"/>
                  </a:lnTo>
                  <a:lnTo>
                    <a:pt x="43" y="108"/>
                  </a:lnTo>
                  <a:lnTo>
                    <a:pt x="43" y="106"/>
                  </a:lnTo>
                  <a:lnTo>
                    <a:pt x="41" y="103"/>
                  </a:lnTo>
                  <a:lnTo>
                    <a:pt x="13" y="108"/>
                  </a:lnTo>
                  <a:lnTo>
                    <a:pt x="4" y="106"/>
                  </a:lnTo>
                  <a:lnTo>
                    <a:pt x="0" y="103"/>
                  </a:lnTo>
                  <a:lnTo>
                    <a:pt x="0" y="96"/>
                  </a:lnTo>
                  <a:lnTo>
                    <a:pt x="0" y="76"/>
                  </a:lnTo>
                  <a:lnTo>
                    <a:pt x="0" y="34"/>
                  </a:lnTo>
                  <a:lnTo>
                    <a:pt x="2" y="14"/>
                  </a:lnTo>
                  <a:lnTo>
                    <a:pt x="2" y="9"/>
                  </a:lnTo>
                  <a:lnTo>
                    <a:pt x="4" y="5"/>
                  </a:lnTo>
                  <a:lnTo>
                    <a:pt x="9" y="2"/>
                  </a:lnTo>
                  <a:lnTo>
                    <a:pt x="13" y="0"/>
                  </a:lnTo>
                  <a:lnTo>
                    <a:pt x="48" y="2"/>
                  </a:lnTo>
                  <a:lnTo>
                    <a:pt x="82" y="2"/>
                  </a:lnTo>
                  <a:lnTo>
                    <a:pt x="98" y="5"/>
                  </a:lnTo>
                  <a:lnTo>
                    <a:pt x="116" y="5"/>
                  </a:lnTo>
                  <a:lnTo>
                    <a:pt x="132" y="5"/>
                  </a:lnTo>
                  <a:lnTo>
                    <a:pt x="150" y="5"/>
                  </a:lnTo>
                  <a:lnTo>
                    <a:pt x="184" y="2"/>
                  </a:lnTo>
                  <a:lnTo>
                    <a:pt x="236" y="5"/>
                  </a:lnTo>
                  <a:lnTo>
                    <a:pt x="252" y="7"/>
                  </a:lnTo>
                  <a:lnTo>
                    <a:pt x="270" y="11"/>
                  </a:lnTo>
                  <a:lnTo>
                    <a:pt x="286" y="18"/>
                  </a:lnTo>
                  <a:lnTo>
                    <a:pt x="300" y="30"/>
                  </a:lnTo>
                  <a:lnTo>
                    <a:pt x="316" y="41"/>
                  </a:lnTo>
                  <a:lnTo>
                    <a:pt x="327" y="60"/>
                  </a:lnTo>
                  <a:lnTo>
                    <a:pt x="336" y="78"/>
                  </a:lnTo>
                  <a:lnTo>
                    <a:pt x="345" y="96"/>
                  </a:lnTo>
                  <a:lnTo>
                    <a:pt x="352" y="117"/>
                  </a:lnTo>
                  <a:lnTo>
                    <a:pt x="357" y="140"/>
                  </a:lnTo>
                  <a:lnTo>
                    <a:pt x="357" y="163"/>
                  </a:lnTo>
                  <a:lnTo>
                    <a:pt x="354" y="191"/>
                  </a:lnTo>
                  <a:lnTo>
                    <a:pt x="350" y="216"/>
                  </a:lnTo>
                  <a:lnTo>
                    <a:pt x="341" y="241"/>
                  </a:lnTo>
                  <a:lnTo>
                    <a:pt x="329" y="264"/>
                  </a:lnTo>
                  <a:lnTo>
                    <a:pt x="314" y="278"/>
                  </a:lnTo>
                  <a:lnTo>
                    <a:pt x="293" y="294"/>
                  </a:lnTo>
                  <a:lnTo>
                    <a:pt x="291" y="296"/>
                  </a:lnTo>
                  <a:lnTo>
                    <a:pt x="291" y="301"/>
                  </a:lnTo>
                  <a:lnTo>
                    <a:pt x="291" y="306"/>
                  </a:lnTo>
                  <a:lnTo>
                    <a:pt x="291" y="310"/>
                  </a:lnTo>
                  <a:lnTo>
                    <a:pt x="307" y="335"/>
                  </a:lnTo>
                  <a:lnTo>
                    <a:pt x="320" y="361"/>
                  </a:lnTo>
                  <a:lnTo>
                    <a:pt x="325" y="365"/>
                  </a:lnTo>
                  <a:lnTo>
                    <a:pt x="327" y="365"/>
                  </a:lnTo>
                  <a:lnTo>
                    <a:pt x="345" y="365"/>
                  </a:lnTo>
                  <a:lnTo>
                    <a:pt x="364" y="365"/>
                  </a:lnTo>
                  <a:lnTo>
                    <a:pt x="368" y="368"/>
                  </a:lnTo>
                  <a:lnTo>
                    <a:pt x="370" y="370"/>
                  </a:lnTo>
                  <a:lnTo>
                    <a:pt x="370" y="375"/>
                  </a:lnTo>
                  <a:lnTo>
                    <a:pt x="370" y="388"/>
                  </a:lnTo>
                  <a:lnTo>
                    <a:pt x="370" y="395"/>
                  </a:lnTo>
                  <a:lnTo>
                    <a:pt x="370" y="439"/>
                  </a:lnTo>
                  <a:lnTo>
                    <a:pt x="370" y="460"/>
                  </a:lnTo>
                  <a:lnTo>
                    <a:pt x="370" y="466"/>
                  </a:lnTo>
                  <a:lnTo>
                    <a:pt x="368" y="471"/>
                  </a:lnTo>
                  <a:lnTo>
                    <a:pt x="350" y="473"/>
                  </a:lnTo>
                  <a:lnTo>
                    <a:pt x="334" y="471"/>
                  </a:lnTo>
                  <a:lnTo>
                    <a:pt x="316" y="469"/>
                  </a:lnTo>
                  <a:lnTo>
                    <a:pt x="300" y="469"/>
                  </a:lnTo>
                  <a:lnTo>
                    <a:pt x="282" y="469"/>
                  </a:lnTo>
                  <a:lnTo>
                    <a:pt x="264" y="471"/>
                  </a:lnTo>
                  <a:close/>
                  <a:moveTo>
                    <a:pt x="211" y="416"/>
                  </a:moveTo>
                  <a:lnTo>
                    <a:pt x="213" y="427"/>
                  </a:lnTo>
                  <a:lnTo>
                    <a:pt x="213" y="439"/>
                  </a:lnTo>
                  <a:lnTo>
                    <a:pt x="211" y="457"/>
                  </a:lnTo>
                  <a:lnTo>
                    <a:pt x="211" y="476"/>
                  </a:lnTo>
                  <a:lnTo>
                    <a:pt x="211" y="494"/>
                  </a:lnTo>
                  <a:lnTo>
                    <a:pt x="211" y="499"/>
                  </a:lnTo>
                  <a:lnTo>
                    <a:pt x="209" y="501"/>
                  </a:lnTo>
                  <a:lnTo>
                    <a:pt x="202" y="503"/>
                  </a:lnTo>
                  <a:lnTo>
                    <a:pt x="186" y="506"/>
                  </a:lnTo>
                  <a:lnTo>
                    <a:pt x="168" y="506"/>
                  </a:lnTo>
                  <a:lnTo>
                    <a:pt x="150" y="506"/>
                  </a:lnTo>
                  <a:lnTo>
                    <a:pt x="134" y="503"/>
                  </a:lnTo>
                  <a:lnTo>
                    <a:pt x="98" y="506"/>
                  </a:lnTo>
                  <a:lnTo>
                    <a:pt x="63" y="506"/>
                  </a:lnTo>
                  <a:lnTo>
                    <a:pt x="45" y="508"/>
                  </a:lnTo>
                  <a:lnTo>
                    <a:pt x="29" y="506"/>
                  </a:lnTo>
                  <a:lnTo>
                    <a:pt x="27" y="501"/>
                  </a:lnTo>
                  <a:lnTo>
                    <a:pt x="27" y="494"/>
                  </a:lnTo>
                  <a:lnTo>
                    <a:pt x="27" y="487"/>
                  </a:lnTo>
                  <a:lnTo>
                    <a:pt x="36" y="485"/>
                  </a:lnTo>
                  <a:lnTo>
                    <a:pt x="73" y="485"/>
                  </a:lnTo>
                  <a:lnTo>
                    <a:pt x="107" y="483"/>
                  </a:lnTo>
                  <a:lnTo>
                    <a:pt x="123" y="485"/>
                  </a:lnTo>
                  <a:lnTo>
                    <a:pt x="141" y="487"/>
                  </a:lnTo>
                  <a:lnTo>
                    <a:pt x="159" y="485"/>
                  </a:lnTo>
                  <a:lnTo>
                    <a:pt x="177" y="485"/>
                  </a:lnTo>
                  <a:lnTo>
                    <a:pt x="184" y="483"/>
                  </a:lnTo>
                  <a:lnTo>
                    <a:pt x="188" y="483"/>
                  </a:lnTo>
                  <a:lnTo>
                    <a:pt x="193" y="480"/>
                  </a:lnTo>
                  <a:lnTo>
                    <a:pt x="193" y="476"/>
                  </a:lnTo>
                  <a:lnTo>
                    <a:pt x="195" y="471"/>
                  </a:lnTo>
                  <a:lnTo>
                    <a:pt x="195" y="466"/>
                  </a:lnTo>
                  <a:lnTo>
                    <a:pt x="195" y="460"/>
                  </a:lnTo>
                  <a:lnTo>
                    <a:pt x="195" y="441"/>
                  </a:lnTo>
                  <a:lnTo>
                    <a:pt x="195" y="423"/>
                  </a:lnTo>
                  <a:lnTo>
                    <a:pt x="198" y="407"/>
                  </a:lnTo>
                  <a:lnTo>
                    <a:pt x="204" y="409"/>
                  </a:lnTo>
                  <a:lnTo>
                    <a:pt x="207" y="409"/>
                  </a:lnTo>
                  <a:lnTo>
                    <a:pt x="209" y="414"/>
                  </a:lnTo>
                  <a:lnTo>
                    <a:pt x="211" y="416"/>
                  </a:lnTo>
                  <a:close/>
                  <a:moveTo>
                    <a:pt x="66" y="67"/>
                  </a:moveTo>
                  <a:lnTo>
                    <a:pt x="63" y="64"/>
                  </a:lnTo>
                  <a:lnTo>
                    <a:pt x="61" y="64"/>
                  </a:lnTo>
                  <a:lnTo>
                    <a:pt x="61" y="64"/>
                  </a:lnTo>
                  <a:lnTo>
                    <a:pt x="63" y="67"/>
                  </a:lnTo>
                  <a:lnTo>
                    <a:pt x="66" y="67"/>
                  </a:lnTo>
                  <a:close/>
                  <a:moveTo>
                    <a:pt x="68" y="290"/>
                  </a:moveTo>
                  <a:lnTo>
                    <a:pt x="68" y="287"/>
                  </a:lnTo>
                  <a:lnTo>
                    <a:pt x="68" y="287"/>
                  </a:lnTo>
                  <a:lnTo>
                    <a:pt x="68" y="290"/>
                  </a:lnTo>
                  <a:lnTo>
                    <a:pt x="68" y="290"/>
                  </a:lnTo>
                  <a:lnTo>
                    <a:pt x="68" y="292"/>
                  </a:lnTo>
                  <a:lnTo>
                    <a:pt x="68" y="292"/>
                  </a:lnTo>
                  <a:lnTo>
                    <a:pt x="68" y="290"/>
                  </a:lnTo>
                  <a:close/>
                  <a:moveTo>
                    <a:pt x="79" y="278"/>
                  </a:moveTo>
                  <a:lnTo>
                    <a:pt x="79" y="280"/>
                  </a:lnTo>
                  <a:lnTo>
                    <a:pt x="82" y="278"/>
                  </a:lnTo>
                  <a:lnTo>
                    <a:pt x="79" y="276"/>
                  </a:lnTo>
                  <a:lnTo>
                    <a:pt x="79" y="278"/>
                  </a:lnTo>
                  <a:close/>
                  <a:moveTo>
                    <a:pt x="82" y="377"/>
                  </a:moveTo>
                  <a:lnTo>
                    <a:pt x="82" y="377"/>
                  </a:lnTo>
                  <a:lnTo>
                    <a:pt x="79" y="379"/>
                  </a:lnTo>
                  <a:lnTo>
                    <a:pt x="79" y="379"/>
                  </a:lnTo>
                  <a:lnTo>
                    <a:pt x="79" y="381"/>
                  </a:lnTo>
                  <a:lnTo>
                    <a:pt x="79" y="381"/>
                  </a:lnTo>
                  <a:lnTo>
                    <a:pt x="82" y="381"/>
                  </a:lnTo>
                  <a:lnTo>
                    <a:pt x="82" y="377"/>
                  </a:lnTo>
                  <a:close/>
                  <a:moveTo>
                    <a:pt x="91" y="370"/>
                  </a:moveTo>
                  <a:lnTo>
                    <a:pt x="88" y="368"/>
                  </a:lnTo>
                  <a:lnTo>
                    <a:pt x="86" y="365"/>
                  </a:lnTo>
                  <a:lnTo>
                    <a:pt x="84" y="365"/>
                  </a:lnTo>
                  <a:lnTo>
                    <a:pt x="84" y="361"/>
                  </a:lnTo>
                  <a:lnTo>
                    <a:pt x="82" y="358"/>
                  </a:lnTo>
                  <a:lnTo>
                    <a:pt x="82" y="361"/>
                  </a:lnTo>
                  <a:lnTo>
                    <a:pt x="82" y="365"/>
                  </a:lnTo>
                  <a:lnTo>
                    <a:pt x="84" y="368"/>
                  </a:lnTo>
                  <a:lnTo>
                    <a:pt x="86" y="368"/>
                  </a:lnTo>
                  <a:lnTo>
                    <a:pt x="86" y="370"/>
                  </a:lnTo>
                  <a:lnTo>
                    <a:pt x="86" y="372"/>
                  </a:lnTo>
                  <a:lnTo>
                    <a:pt x="86" y="375"/>
                  </a:lnTo>
                  <a:lnTo>
                    <a:pt x="88" y="372"/>
                  </a:lnTo>
                  <a:lnTo>
                    <a:pt x="88" y="372"/>
                  </a:lnTo>
                  <a:lnTo>
                    <a:pt x="91" y="370"/>
                  </a:lnTo>
                  <a:close/>
                  <a:moveTo>
                    <a:pt x="82" y="55"/>
                  </a:moveTo>
                  <a:lnTo>
                    <a:pt x="84" y="60"/>
                  </a:lnTo>
                  <a:lnTo>
                    <a:pt x="84" y="60"/>
                  </a:lnTo>
                  <a:lnTo>
                    <a:pt x="86" y="60"/>
                  </a:lnTo>
                  <a:lnTo>
                    <a:pt x="86" y="57"/>
                  </a:lnTo>
                  <a:lnTo>
                    <a:pt x="88" y="57"/>
                  </a:lnTo>
                  <a:lnTo>
                    <a:pt x="91" y="57"/>
                  </a:lnTo>
                  <a:lnTo>
                    <a:pt x="88" y="55"/>
                  </a:lnTo>
                  <a:lnTo>
                    <a:pt x="86" y="55"/>
                  </a:lnTo>
                  <a:lnTo>
                    <a:pt x="84" y="55"/>
                  </a:lnTo>
                  <a:lnTo>
                    <a:pt x="82" y="55"/>
                  </a:lnTo>
                  <a:close/>
                  <a:moveTo>
                    <a:pt x="88" y="310"/>
                  </a:moveTo>
                  <a:lnTo>
                    <a:pt x="88" y="308"/>
                  </a:lnTo>
                  <a:lnTo>
                    <a:pt x="91" y="306"/>
                  </a:lnTo>
                  <a:lnTo>
                    <a:pt x="88" y="301"/>
                  </a:lnTo>
                  <a:lnTo>
                    <a:pt x="86" y="301"/>
                  </a:lnTo>
                  <a:lnTo>
                    <a:pt x="86" y="303"/>
                  </a:lnTo>
                  <a:lnTo>
                    <a:pt x="84" y="306"/>
                  </a:lnTo>
                  <a:lnTo>
                    <a:pt x="84" y="308"/>
                  </a:lnTo>
                  <a:lnTo>
                    <a:pt x="86" y="310"/>
                  </a:lnTo>
                  <a:lnTo>
                    <a:pt x="88" y="315"/>
                  </a:lnTo>
                  <a:lnTo>
                    <a:pt x="91" y="315"/>
                  </a:lnTo>
                  <a:lnTo>
                    <a:pt x="91" y="313"/>
                  </a:lnTo>
                  <a:lnTo>
                    <a:pt x="88" y="310"/>
                  </a:lnTo>
                  <a:close/>
                  <a:moveTo>
                    <a:pt x="91" y="37"/>
                  </a:moveTo>
                  <a:lnTo>
                    <a:pt x="91" y="37"/>
                  </a:lnTo>
                  <a:lnTo>
                    <a:pt x="88" y="37"/>
                  </a:lnTo>
                  <a:lnTo>
                    <a:pt x="88" y="37"/>
                  </a:lnTo>
                  <a:lnTo>
                    <a:pt x="91" y="39"/>
                  </a:lnTo>
                  <a:lnTo>
                    <a:pt x="91" y="39"/>
                  </a:lnTo>
                  <a:lnTo>
                    <a:pt x="91" y="37"/>
                  </a:lnTo>
                  <a:close/>
                  <a:moveTo>
                    <a:pt x="93" y="46"/>
                  </a:moveTo>
                  <a:lnTo>
                    <a:pt x="95" y="48"/>
                  </a:lnTo>
                  <a:lnTo>
                    <a:pt x="98" y="48"/>
                  </a:lnTo>
                  <a:lnTo>
                    <a:pt x="98" y="46"/>
                  </a:lnTo>
                  <a:lnTo>
                    <a:pt x="100" y="41"/>
                  </a:lnTo>
                  <a:lnTo>
                    <a:pt x="102" y="39"/>
                  </a:lnTo>
                  <a:lnTo>
                    <a:pt x="104" y="39"/>
                  </a:lnTo>
                  <a:lnTo>
                    <a:pt x="102" y="37"/>
                  </a:lnTo>
                  <a:lnTo>
                    <a:pt x="102" y="37"/>
                  </a:lnTo>
                  <a:lnTo>
                    <a:pt x="100" y="39"/>
                  </a:lnTo>
                  <a:lnTo>
                    <a:pt x="98" y="41"/>
                  </a:lnTo>
                  <a:lnTo>
                    <a:pt x="98" y="44"/>
                  </a:lnTo>
                  <a:lnTo>
                    <a:pt x="95" y="44"/>
                  </a:lnTo>
                  <a:lnTo>
                    <a:pt x="95" y="44"/>
                  </a:lnTo>
                  <a:lnTo>
                    <a:pt x="93" y="46"/>
                  </a:lnTo>
                  <a:lnTo>
                    <a:pt x="93" y="46"/>
                  </a:lnTo>
                  <a:close/>
                  <a:moveTo>
                    <a:pt x="100" y="391"/>
                  </a:moveTo>
                  <a:lnTo>
                    <a:pt x="100" y="386"/>
                  </a:lnTo>
                  <a:lnTo>
                    <a:pt x="98" y="386"/>
                  </a:lnTo>
                  <a:lnTo>
                    <a:pt x="98" y="384"/>
                  </a:lnTo>
                  <a:lnTo>
                    <a:pt x="95" y="381"/>
                  </a:lnTo>
                  <a:lnTo>
                    <a:pt x="95" y="384"/>
                  </a:lnTo>
                  <a:lnTo>
                    <a:pt x="95" y="388"/>
                  </a:lnTo>
                  <a:lnTo>
                    <a:pt x="95" y="388"/>
                  </a:lnTo>
                  <a:lnTo>
                    <a:pt x="95" y="391"/>
                  </a:lnTo>
                  <a:lnTo>
                    <a:pt x="95" y="393"/>
                  </a:lnTo>
                  <a:lnTo>
                    <a:pt x="98" y="393"/>
                  </a:lnTo>
                  <a:lnTo>
                    <a:pt x="100" y="391"/>
                  </a:lnTo>
                  <a:close/>
                  <a:moveTo>
                    <a:pt x="104" y="287"/>
                  </a:moveTo>
                  <a:lnTo>
                    <a:pt x="102" y="285"/>
                  </a:lnTo>
                  <a:lnTo>
                    <a:pt x="102" y="285"/>
                  </a:lnTo>
                  <a:lnTo>
                    <a:pt x="100" y="285"/>
                  </a:lnTo>
                  <a:lnTo>
                    <a:pt x="100" y="290"/>
                  </a:lnTo>
                  <a:lnTo>
                    <a:pt x="102" y="292"/>
                  </a:lnTo>
                  <a:lnTo>
                    <a:pt x="102" y="290"/>
                  </a:lnTo>
                  <a:lnTo>
                    <a:pt x="104" y="287"/>
                  </a:lnTo>
                  <a:close/>
                  <a:moveTo>
                    <a:pt x="102" y="423"/>
                  </a:moveTo>
                  <a:lnTo>
                    <a:pt x="100" y="425"/>
                  </a:lnTo>
                  <a:lnTo>
                    <a:pt x="100" y="427"/>
                  </a:lnTo>
                  <a:lnTo>
                    <a:pt x="100" y="427"/>
                  </a:lnTo>
                  <a:lnTo>
                    <a:pt x="102" y="427"/>
                  </a:lnTo>
                  <a:lnTo>
                    <a:pt x="102" y="425"/>
                  </a:lnTo>
                  <a:lnTo>
                    <a:pt x="102" y="423"/>
                  </a:lnTo>
                  <a:close/>
                  <a:moveTo>
                    <a:pt x="107" y="230"/>
                  </a:moveTo>
                  <a:lnTo>
                    <a:pt x="109" y="230"/>
                  </a:lnTo>
                  <a:lnTo>
                    <a:pt x="109" y="227"/>
                  </a:lnTo>
                  <a:lnTo>
                    <a:pt x="111" y="225"/>
                  </a:lnTo>
                  <a:lnTo>
                    <a:pt x="109" y="223"/>
                  </a:lnTo>
                  <a:lnTo>
                    <a:pt x="107" y="225"/>
                  </a:lnTo>
                  <a:lnTo>
                    <a:pt x="107" y="227"/>
                  </a:lnTo>
                  <a:lnTo>
                    <a:pt x="107" y="230"/>
                  </a:lnTo>
                  <a:close/>
                  <a:moveTo>
                    <a:pt x="111" y="338"/>
                  </a:moveTo>
                  <a:lnTo>
                    <a:pt x="111" y="335"/>
                  </a:lnTo>
                  <a:lnTo>
                    <a:pt x="109" y="335"/>
                  </a:lnTo>
                  <a:lnTo>
                    <a:pt x="109" y="335"/>
                  </a:lnTo>
                  <a:lnTo>
                    <a:pt x="109" y="338"/>
                  </a:lnTo>
                  <a:lnTo>
                    <a:pt x="111" y="340"/>
                  </a:lnTo>
                  <a:lnTo>
                    <a:pt x="111" y="338"/>
                  </a:lnTo>
                  <a:lnTo>
                    <a:pt x="111" y="338"/>
                  </a:lnTo>
                  <a:close/>
                  <a:moveTo>
                    <a:pt x="113" y="276"/>
                  </a:moveTo>
                  <a:lnTo>
                    <a:pt x="118" y="276"/>
                  </a:lnTo>
                  <a:lnTo>
                    <a:pt x="118" y="271"/>
                  </a:lnTo>
                  <a:lnTo>
                    <a:pt x="116" y="269"/>
                  </a:lnTo>
                  <a:lnTo>
                    <a:pt x="116" y="269"/>
                  </a:lnTo>
                  <a:lnTo>
                    <a:pt x="111" y="271"/>
                  </a:lnTo>
                  <a:lnTo>
                    <a:pt x="111" y="278"/>
                  </a:lnTo>
                  <a:lnTo>
                    <a:pt x="113" y="276"/>
                  </a:lnTo>
                  <a:close/>
                  <a:moveTo>
                    <a:pt x="116" y="73"/>
                  </a:moveTo>
                  <a:lnTo>
                    <a:pt x="116" y="73"/>
                  </a:lnTo>
                  <a:lnTo>
                    <a:pt x="118" y="73"/>
                  </a:lnTo>
                  <a:lnTo>
                    <a:pt x="118" y="73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6" y="71"/>
                  </a:lnTo>
                  <a:lnTo>
                    <a:pt x="116" y="73"/>
                  </a:lnTo>
                  <a:close/>
                  <a:moveTo>
                    <a:pt x="120" y="299"/>
                  </a:moveTo>
                  <a:lnTo>
                    <a:pt x="120" y="296"/>
                  </a:lnTo>
                  <a:lnTo>
                    <a:pt x="120" y="296"/>
                  </a:lnTo>
                  <a:lnTo>
                    <a:pt x="118" y="296"/>
                  </a:lnTo>
                  <a:lnTo>
                    <a:pt x="118" y="299"/>
                  </a:lnTo>
                  <a:lnTo>
                    <a:pt x="118" y="303"/>
                  </a:lnTo>
                  <a:lnTo>
                    <a:pt x="116" y="306"/>
                  </a:lnTo>
                  <a:lnTo>
                    <a:pt x="118" y="308"/>
                  </a:lnTo>
                  <a:lnTo>
                    <a:pt x="120" y="306"/>
                  </a:lnTo>
                  <a:lnTo>
                    <a:pt x="118" y="303"/>
                  </a:lnTo>
                  <a:lnTo>
                    <a:pt x="120" y="303"/>
                  </a:lnTo>
                  <a:lnTo>
                    <a:pt x="120" y="301"/>
                  </a:lnTo>
                  <a:lnTo>
                    <a:pt x="120" y="299"/>
                  </a:lnTo>
                  <a:close/>
                  <a:moveTo>
                    <a:pt x="123" y="239"/>
                  </a:moveTo>
                  <a:lnTo>
                    <a:pt x="120" y="239"/>
                  </a:lnTo>
                  <a:lnTo>
                    <a:pt x="120" y="241"/>
                  </a:lnTo>
                  <a:lnTo>
                    <a:pt x="118" y="244"/>
                  </a:lnTo>
                  <a:lnTo>
                    <a:pt x="120" y="246"/>
                  </a:lnTo>
                  <a:lnTo>
                    <a:pt x="120" y="244"/>
                  </a:lnTo>
                  <a:lnTo>
                    <a:pt x="120" y="241"/>
                  </a:lnTo>
                  <a:lnTo>
                    <a:pt x="123" y="239"/>
                  </a:lnTo>
                  <a:lnTo>
                    <a:pt x="123" y="239"/>
                  </a:lnTo>
                  <a:close/>
                  <a:moveTo>
                    <a:pt x="134" y="46"/>
                  </a:moveTo>
                  <a:lnTo>
                    <a:pt x="136" y="46"/>
                  </a:lnTo>
                  <a:lnTo>
                    <a:pt x="138" y="44"/>
                  </a:lnTo>
                  <a:lnTo>
                    <a:pt x="138" y="41"/>
                  </a:lnTo>
                  <a:lnTo>
                    <a:pt x="136" y="39"/>
                  </a:lnTo>
                  <a:lnTo>
                    <a:pt x="136" y="37"/>
                  </a:lnTo>
                  <a:lnTo>
                    <a:pt x="134" y="39"/>
                  </a:lnTo>
                  <a:lnTo>
                    <a:pt x="132" y="39"/>
                  </a:lnTo>
                  <a:lnTo>
                    <a:pt x="132" y="44"/>
                  </a:lnTo>
                  <a:lnTo>
                    <a:pt x="129" y="44"/>
                  </a:lnTo>
                  <a:lnTo>
                    <a:pt x="129" y="46"/>
                  </a:lnTo>
                  <a:lnTo>
                    <a:pt x="132" y="46"/>
                  </a:lnTo>
                  <a:lnTo>
                    <a:pt x="132" y="46"/>
                  </a:lnTo>
                  <a:lnTo>
                    <a:pt x="134" y="46"/>
                  </a:lnTo>
                  <a:close/>
                  <a:moveTo>
                    <a:pt x="143" y="80"/>
                  </a:moveTo>
                  <a:lnTo>
                    <a:pt x="141" y="78"/>
                  </a:lnTo>
                  <a:lnTo>
                    <a:pt x="138" y="78"/>
                  </a:lnTo>
                  <a:lnTo>
                    <a:pt x="138" y="80"/>
                  </a:lnTo>
                  <a:lnTo>
                    <a:pt x="136" y="78"/>
                  </a:lnTo>
                  <a:lnTo>
                    <a:pt x="136" y="80"/>
                  </a:lnTo>
                  <a:lnTo>
                    <a:pt x="136" y="83"/>
                  </a:lnTo>
                  <a:lnTo>
                    <a:pt x="138" y="80"/>
                  </a:lnTo>
                  <a:lnTo>
                    <a:pt x="138" y="80"/>
                  </a:lnTo>
                  <a:lnTo>
                    <a:pt x="141" y="83"/>
                  </a:lnTo>
                  <a:lnTo>
                    <a:pt x="143" y="83"/>
                  </a:lnTo>
                  <a:lnTo>
                    <a:pt x="143" y="80"/>
                  </a:lnTo>
                  <a:close/>
                  <a:moveTo>
                    <a:pt x="143" y="18"/>
                  </a:moveTo>
                  <a:lnTo>
                    <a:pt x="145" y="18"/>
                  </a:lnTo>
                  <a:lnTo>
                    <a:pt x="145" y="18"/>
                  </a:lnTo>
                  <a:lnTo>
                    <a:pt x="145" y="18"/>
                  </a:lnTo>
                  <a:lnTo>
                    <a:pt x="145" y="18"/>
                  </a:lnTo>
                  <a:lnTo>
                    <a:pt x="145" y="16"/>
                  </a:lnTo>
                  <a:lnTo>
                    <a:pt x="145" y="16"/>
                  </a:lnTo>
                  <a:lnTo>
                    <a:pt x="143" y="18"/>
                  </a:lnTo>
                  <a:close/>
                  <a:moveTo>
                    <a:pt x="250" y="193"/>
                  </a:moveTo>
                  <a:lnTo>
                    <a:pt x="252" y="186"/>
                  </a:lnTo>
                  <a:lnTo>
                    <a:pt x="254" y="175"/>
                  </a:lnTo>
                  <a:lnTo>
                    <a:pt x="254" y="163"/>
                  </a:lnTo>
                  <a:lnTo>
                    <a:pt x="254" y="152"/>
                  </a:lnTo>
                  <a:lnTo>
                    <a:pt x="252" y="142"/>
                  </a:lnTo>
                  <a:lnTo>
                    <a:pt x="250" y="133"/>
                  </a:lnTo>
                  <a:lnTo>
                    <a:pt x="245" y="126"/>
                  </a:lnTo>
                  <a:lnTo>
                    <a:pt x="241" y="119"/>
                  </a:lnTo>
                  <a:lnTo>
                    <a:pt x="234" y="113"/>
                  </a:lnTo>
                  <a:lnTo>
                    <a:pt x="227" y="108"/>
                  </a:lnTo>
                  <a:lnTo>
                    <a:pt x="218" y="106"/>
                  </a:lnTo>
                  <a:lnTo>
                    <a:pt x="207" y="108"/>
                  </a:lnTo>
                  <a:lnTo>
                    <a:pt x="200" y="108"/>
                  </a:lnTo>
                  <a:lnTo>
                    <a:pt x="193" y="110"/>
                  </a:lnTo>
                  <a:lnTo>
                    <a:pt x="184" y="110"/>
                  </a:lnTo>
                  <a:lnTo>
                    <a:pt x="175" y="110"/>
                  </a:lnTo>
                  <a:lnTo>
                    <a:pt x="168" y="108"/>
                  </a:lnTo>
                  <a:lnTo>
                    <a:pt x="161" y="106"/>
                  </a:lnTo>
                  <a:lnTo>
                    <a:pt x="152" y="106"/>
                  </a:lnTo>
                  <a:lnTo>
                    <a:pt x="150" y="108"/>
                  </a:lnTo>
                  <a:lnTo>
                    <a:pt x="148" y="110"/>
                  </a:lnTo>
                  <a:lnTo>
                    <a:pt x="145" y="115"/>
                  </a:lnTo>
                  <a:lnTo>
                    <a:pt x="145" y="117"/>
                  </a:lnTo>
                  <a:lnTo>
                    <a:pt x="145" y="131"/>
                  </a:lnTo>
                  <a:lnTo>
                    <a:pt x="145" y="140"/>
                  </a:lnTo>
                  <a:lnTo>
                    <a:pt x="145" y="149"/>
                  </a:lnTo>
                  <a:lnTo>
                    <a:pt x="145" y="163"/>
                  </a:lnTo>
                  <a:lnTo>
                    <a:pt x="145" y="186"/>
                  </a:lnTo>
                  <a:lnTo>
                    <a:pt x="145" y="195"/>
                  </a:lnTo>
                  <a:lnTo>
                    <a:pt x="145" y="209"/>
                  </a:lnTo>
                  <a:lnTo>
                    <a:pt x="145" y="214"/>
                  </a:lnTo>
                  <a:lnTo>
                    <a:pt x="148" y="218"/>
                  </a:lnTo>
                  <a:lnTo>
                    <a:pt x="150" y="218"/>
                  </a:lnTo>
                  <a:lnTo>
                    <a:pt x="152" y="221"/>
                  </a:lnTo>
                  <a:lnTo>
                    <a:pt x="161" y="221"/>
                  </a:lnTo>
                  <a:lnTo>
                    <a:pt x="168" y="221"/>
                  </a:lnTo>
                  <a:lnTo>
                    <a:pt x="175" y="221"/>
                  </a:lnTo>
                  <a:lnTo>
                    <a:pt x="184" y="223"/>
                  </a:lnTo>
                  <a:lnTo>
                    <a:pt x="195" y="221"/>
                  </a:lnTo>
                  <a:lnTo>
                    <a:pt x="202" y="218"/>
                  </a:lnTo>
                  <a:lnTo>
                    <a:pt x="209" y="218"/>
                  </a:lnTo>
                  <a:lnTo>
                    <a:pt x="227" y="216"/>
                  </a:lnTo>
                  <a:lnTo>
                    <a:pt x="234" y="214"/>
                  </a:lnTo>
                  <a:lnTo>
                    <a:pt x="241" y="209"/>
                  </a:lnTo>
                  <a:lnTo>
                    <a:pt x="245" y="202"/>
                  </a:lnTo>
                  <a:lnTo>
                    <a:pt x="250" y="193"/>
                  </a:lnTo>
                  <a:close/>
                  <a:moveTo>
                    <a:pt x="148" y="57"/>
                  </a:moveTo>
                  <a:lnTo>
                    <a:pt x="145" y="57"/>
                  </a:lnTo>
                  <a:lnTo>
                    <a:pt x="145" y="60"/>
                  </a:lnTo>
                  <a:lnTo>
                    <a:pt x="145" y="62"/>
                  </a:lnTo>
                  <a:lnTo>
                    <a:pt x="148" y="6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8" y="57"/>
                  </a:lnTo>
                  <a:lnTo>
                    <a:pt x="148" y="57"/>
                  </a:lnTo>
                  <a:close/>
                  <a:moveTo>
                    <a:pt x="152" y="32"/>
                  </a:moveTo>
                  <a:lnTo>
                    <a:pt x="152" y="32"/>
                  </a:lnTo>
                  <a:lnTo>
                    <a:pt x="154" y="32"/>
                  </a:lnTo>
                  <a:lnTo>
                    <a:pt x="152" y="32"/>
                  </a:lnTo>
                  <a:lnTo>
                    <a:pt x="152" y="32"/>
                  </a:lnTo>
                  <a:close/>
                  <a:moveTo>
                    <a:pt x="159" y="71"/>
                  </a:moveTo>
                  <a:lnTo>
                    <a:pt x="154" y="69"/>
                  </a:lnTo>
                  <a:lnTo>
                    <a:pt x="157" y="73"/>
                  </a:lnTo>
                  <a:lnTo>
                    <a:pt x="157" y="76"/>
                  </a:lnTo>
                  <a:lnTo>
                    <a:pt x="157" y="78"/>
                  </a:lnTo>
                  <a:lnTo>
                    <a:pt x="159" y="78"/>
                  </a:lnTo>
                  <a:lnTo>
                    <a:pt x="159" y="78"/>
                  </a:lnTo>
                  <a:lnTo>
                    <a:pt x="159" y="76"/>
                  </a:lnTo>
                  <a:lnTo>
                    <a:pt x="159" y="71"/>
                  </a:lnTo>
                  <a:close/>
                  <a:moveTo>
                    <a:pt x="238" y="140"/>
                  </a:moveTo>
                  <a:lnTo>
                    <a:pt x="241" y="142"/>
                  </a:lnTo>
                  <a:lnTo>
                    <a:pt x="234" y="142"/>
                  </a:lnTo>
                  <a:lnTo>
                    <a:pt x="227" y="142"/>
                  </a:lnTo>
                  <a:lnTo>
                    <a:pt x="220" y="142"/>
                  </a:lnTo>
                  <a:lnTo>
                    <a:pt x="211" y="142"/>
                  </a:lnTo>
                  <a:lnTo>
                    <a:pt x="202" y="142"/>
                  </a:lnTo>
                  <a:lnTo>
                    <a:pt x="188" y="142"/>
                  </a:lnTo>
                  <a:lnTo>
                    <a:pt x="177" y="142"/>
                  </a:lnTo>
                  <a:lnTo>
                    <a:pt x="175" y="142"/>
                  </a:lnTo>
                  <a:lnTo>
                    <a:pt x="173" y="145"/>
                  </a:lnTo>
                  <a:lnTo>
                    <a:pt x="170" y="149"/>
                  </a:lnTo>
                  <a:lnTo>
                    <a:pt x="170" y="168"/>
                  </a:lnTo>
                  <a:lnTo>
                    <a:pt x="170" y="177"/>
                  </a:lnTo>
                  <a:lnTo>
                    <a:pt x="170" y="186"/>
                  </a:lnTo>
                  <a:lnTo>
                    <a:pt x="170" y="200"/>
                  </a:lnTo>
                  <a:lnTo>
                    <a:pt x="170" y="207"/>
                  </a:lnTo>
                  <a:lnTo>
                    <a:pt x="168" y="207"/>
                  </a:lnTo>
                  <a:lnTo>
                    <a:pt x="161" y="204"/>
                  </a:lnTo>
                  <a:lnTo>
                    <a:pt x="157" y="204"/>
                  </a:lnTo>
                  <a:lnTo>
                    <a:pt x="157" y="195"/>
                  </a:lnTo>
                  <a:lnTo>
                    <a:pt x="157" y="186"/>
                  </a:lnTo>
                  <a:lnTo>
                    <a:pt x="157" y="165"/>
                  </a:lnTo>
                  <a:lnTo>
                    <a:pt x="157" y="152"/>
                  </a:lnTo>
                  <a:lnTo>
                    <a:pt x="157" y="142"/>
                  </a:lnTo>
                  <a:lnTo>
                    <a:pt x="157" y="131"/>
                  </a:lnTo>
                  <a:lnTo>
                    <a:pt x="157" y="122"/>
                  </a:lnTo>
                  <a:lnTo>
                    <a:pt x="159" y="122"/>
                  </a:lnTo>
                  <a:lnTo>
                    <a:pt x="166" y="124"/>
                  </a:lnTo>
                  <a:lnTo>
                    <a:pt x="173" y="124"/>
                  </a:lnTo>
                  <a:lnTo>
                    <a:pt x="184" y="126"/>
                  </a:lnTo>
                  <a:lnTo>
                    <a:pt x="195" y="124"/>
                  </a:lnTo>
                  <a:lnTo>
                    <a:pt x="202" y="124"/>
                  </a:lnTo>
                  <a:lnTo>
                    <a:pt x="209" y="124"/>
                  </a:lnTo>
                  <a:lnTo>
                    <a:pt x="218" y="122"/>
                  </a:lnTo>
                  <a:lnTo>
                    <a:pt x="223" y="124"/>
                  </a:lnTo>
                  <a:lnTo>
                    <a:pt x="227" y="126"/>
                  </a:lnTo>
                  <a:lnTo>
                    <a:pt x="232" y="131"/>
                  </a:lnTo>
                  <a:lnTo>
                    <a:pt x="236" y="136"/>
                  </a:lnTo>
                  <a:lnTo>
                    <a:pt x="238" y="140"/>
                  </a:lnTo>
                  <a:close/>
                  <a:moveTo>
                    <a:pt x="177" y="338"/>
                  </a:moveTo>
                  <a:lnTo>
                    <a:pt x="184" y="347"/>
                  </a:lnTo>
                  <a:lnTo>
                    <a:pt x="173" y="347"/>
                  </a:lnTo>
                  <a:lnTo>
                    <a:pt x="170" y="347"/>
                  </a:lnTo>
                  <a:lnTo>
                    <a:pt x="170" y="356"/>
                  </a:lnTo>
                  <a:lnTo>
                    <a:pt x="166" y="356"/>
                  </a:lnTo>
                  <a:lnTo>
                    <a:pt x="157" y="356"/>
                  </a:lnTo>
                  <a:lnTo>
                    <a:pt x="157" y="335"/>
                  </a:lnTo>
                  <a:lnTo>
                    <a:pt x="168" y="335"/>
                  </a:lnTo>
                  <a:lnTo>
                    <a:pt x="175" y="335"/>
                  </a:lnTo>
                  <a:lnTo>
                    <a:pt x="175" y="335"/>
                  </a:lnTo>
                  <a:lnTo>
                    <a:pt x="177" y="338"/>
                  </a:lnTo>
                  <a:close/>
                  <a:moveTo>
                    <a:pt x="173" y="80"/>
                  </a:moveTo>
                  <a:lnTo>
                    <a:pt x="177" y="80"/>
                  </a:lnTo>
                  <a:lnTo>
                    <a:pt x="177" y="83"/>
                  </a:lnTo>
                  <a:lnTo>
                    <a:pt x="179" y="80"/>
                  </a:lnTo>
                  <a:lnTo>
                    <a:pt x="179" y="80"/>
                  </a:lnTo>
                  <a:lnTo>
                    <a:pt x="177" y="80"/>
                  </a:lnTo>
                  <a:lnTo>
                    <a:pt x="175" y="78"/>
                  </a:lnTo>
                  <a:lnTo>
                    <a:pt x="173" y="80"/>
                  </a:lnTo>
                  <a:close/>
                  <a:moveTo>
                    <a:pt x="182" y="64"/>
                  </a:moveTo>
                  <a:lnTo>
                    <a:pt x="184" y="67"/>
                  </a:lnTo>
                  <a:lnTo>
                    <a:pt x="184" y="67"/>
                  </a:lnTo>
                  <a:lnTo>
                    <a:pt x="184" y="67"/>
                  </a:lnTo>
                  <a:lnTo>
                    <a:pt x="186" y="69"/>
                  </a:lnTo>
                  <a:lnTo>
                    <a:pt x="188" y="67"/>
                  </a:lnTo>
                  <a:lnTo>
                    <a:pt x="186" y="64"/>
                  </a:lnTo>
                  <a:lnTo>
                    <a:pt x="184" y="64"/>
                  </a:lnTo>
                  <a:lnTo>
                    <a:pt x="182" y="64"/>
                  </a:lnTo>
                  <a:close/>
                  <a:moveTo>
                    <a:pt x="227" y="324"/>
                  </a:moveTo>
                  <a:lnTo>
                    <a:pt x="227" y="322"/>
                  </a:lnTo>
                  <a:lnTo>
                    <a:pt x="225" y="322"/>
                  </a:lnTo>
                  <a:lnTo>
                    <a:pt x="225" y="322"/>
                  </a:lnTo>
                  <a:lnTo>
                    <a:pt x="225" y="324"/>
                  </a:lnTo>
                  <a:lnTo>
                    <a:pt x="227" y="326"/>
                  </a:lnTo>
                  <a:lnTo>
                    <a:pt x="227" y="324"/>
                  </a:lnTo>
                  <a:close/>
                  <a:moveTo>
                    <a:pt x="250" y="354"/>
                  </a:moveTo>
                  <a:lnTo>
                    <a:pt x="248" y="349"/>
                  </a:lnTo>
                  <a:lnTo>
                    <a:pt x="248" y="347"/>
                  </a:lnTo>
                  <a:lnTo>
                    <a:pt x="248" y="347"/>
                  </a:lnTo>
                  <a:lnTo>
                    <a:pt x="245" y="345"/>
                  </a:lnTo>
                  <a:lnTo>
                    <a:pt x="245" y="345"/>
                  </a:lnTo>
                  <a:lnTo>
                    <a:pt x="243" y="347"/>
                  </a:lnTo>
                  <a:lnTo>
                    <a:pt x="243" y="349"/>
                  </a:lnTo>
                  <a:lnTo>
                    <a:pt x="243" y="352"/>
                  </a:lnTo>
                  <a:lnTo>
                    <a:pt x="245" y="352"/>
                  </a:lnTo>
                  <a:lnTo>
                    <a:pt x="250" y="354"/>
                  </a:lnTo>
                  <a:close/>
                  <a:moveTo>
                    <a:pt x="248" y="64"/>
                  </a:moveTo>
                  <a:lnTo>
                    <a:pt x="250" y="67"/>
                  </a:lnTo>
                  <a:lnTo>
                    <a:pt x="252" y="64"/>
                  </a:lnTo>
                  <a:lnTo>
                    <a:pt x="252" y="64"/>
                  </a:lnTo>
                  <a:lnTo>
                    <a:pt x="252" y="62"/>
                  </a:lnTo>
                  <a:lnTo>
                    <a:pt x="248" y="62"/>
                  </a:lnTo>
                  <a:lnTo>
                    <a:pt x="248" y="64"/>
                  </a:lnTo>
                  <a:close/>
                  <a:moveTo>
                    <a:pt x="257" y="398"/>
                  </a:moveTo>
                  <a:lnTo>
                    <a:pt x="257" y="398"/>
                  </a:lnTo>
                  <a:lnTo>
                    <a:pt x="254" y="395"/>
                  </a:lnTo>
                  <a:lnTo>
                    <a:pt x="252" y="398"/>
                  </a:lnTo>
                  <a:lnTo>
                    <a:pt x="252" y="398"/>
                  </a:lnTo>
                  <a:lnTo>
                    <a:pt x="252" y="400"/>
                  </a:lnTo>
                  <a:lnTo>
                    <a:pt x="254" y="400"/>
                  </a:lnTo>
                  <a:lnTo>
                    <a:pt x="254" y="400"/>
                  </a:lnTo>
                  <a:lnTo>
                    <a:pt x="257" y="398"/>
                  </a:lnTo>
                  <a:close/>
                  <a:moveTo>
                    <a:pt x="398" y="423"/>
                  </a:moveTo>
                  <a:lnTo>
                    <a:pt x="398" y="432"/>
                  </a:lnTo>
                  <a:lnTo>
                    <a:pt x="398" y="453"/>
                  </a:lnTo>
                  <a:lnTo>
                    <a:pt x="398" y="473"/>
                  </a:lnTo>
                  <a:lnTo>
                    <a:pt x="398" y="494"/>
                  </a:lnTo>
                  <a:lnTo>
                    <a:pt x="398" y="501"/>
                  </a:lnTo>
                  <a:lnTo>
                    <a:pt x="395" y="506"/>
                  </a:lnTo>
                  <a:lnTo>
                    <a:pt x="377" y="508"/>
                  </a:lnTo>
                  <a:lnTo>
                    <a:pt x="361" y="506"/>
                  </a:lnTo>
                  <a:lnTo>
                    <a:pt x="343" y="506"/>
                  </a:lnTo>
                  <a:lnTo>
                    <a:pt x="327" y="503"/>
                  </a:lnTo>
                  <a:lnTo>
                    <a:pt x="309" y="506"/>
                  </a:lnTo>
                  <a:lnTo>
                    <a:pt x="291" y="508"/>
                  </a:lnTo>
                  <a:lnTo>
                    <a:pt x="275" y="508"/>
                  </a:lnTo>
                  <a:lnTo>
                    <a:pt x="257" y="506"/>
                  </a:lnTo>
                  <a:lnTo>
                    <a:pt x="254" y="501"/>
                  </a:lnTo>
                  <a:lnTo>
                    <a:pt x="252" y="494"/>
                  </a:lnTo>
                  <a:lnTo>
                    <a:pt x="252" y="487"/>
                  </a:lnTo>
                  <a:lnTo>
                    <a:pt x="266" y="487"/>
                  </a:lnTo>
                  <a:lnTo>
                    <a:pt x="300" y="485"/>
                  </a:lnTo>
                  <a:lnTo>
                    <a:pt x="316" y="485"/>
                  </a:lnTo>
                  <a:lnTo>
                    <a:pt x="332" y="485"/>
                  </a:lnTo>
                  <a:lnTo>
                    <a:pt x="350" y="487"/>
                  </a:lnTo>
                  <a:lnTo>
                    <a:pt x="368" y="485"/>
                  </a:lnTo>
                  <a:lnTo>
                    <a:pt x="375" y="485"/>
                  </a:lnTo>
                  <a:lnTo>
                    <a:pt x="379" y="483"/>
                  </a:lnTo>
                  <a:lnTo>
                    <a:pt x="382" y="478"/>
                  </a:lnTo>
                  <a:lnTo>
                    <a:pt x="382" y="471"/>
                  </a:lnTo>
                  <a:lnTo>
                    <a:pt x="382" y="464"/>
                  </a:lnTo>
                  <a:lnTo>
                    <a:pt x="382" y="460"/>
                  </a:lnTo>
                  <a:lnTo>
                    <a:pt x="382" y="439"/>
                  </a:lnTo>
                  <a:lnTo>
                    <a:pt x="382" y="418"/>
                  </a:lnTo>
                  <a:lnTo>
                    <a:pt x="384" y="400"/>
                  </a:lnTo>
                  <a:lnTo>
                    <a:pt x="389" y="400"/>
                  </a:lnTo>
                  <a:lnTo>
                    <a:pt x="395" y="404"/>
                  </a:lnTo>
                  <a:lnTo>
                    <a:pt x="398" y="407"/>
                  </a:lnTo>
                  <a:lnTo>
                    <a:pt x="398" y="411"/>
                  </a:lnTo>
                  <a:lnTo>
                    <a:pt x="398" y="423"/>
                  </a:lnTo>
                  <a:close/>
                  <a:moveTo>
                    <a:pt x="257" y="71"/>
                  </a:moveTo>
                  <a:lnTo>
                    <a:pt x="261" y="76"/>
                  </a:lnTo>
                  <a:lnTo>
                    <a:pt x="259" y="71"/>
                  </a:lnTo>
                  <a:lnTo>
                    <a:pt x="257" y="67"/>
                  </a:lnTo>
                  <a:lnTo>
                    <a:pt x="257" y="67"/>
                  </a:lnTo>
                  <a:lnTo>
                    <a:pt x="257" y="69"/>
                  </a:lnTo>
                  <a:lnTo>
                    <a:pt x="257" y="71"/>
                  </a:lnTo>
                  <a:close/>
                  <a:moveTo>
                    <a:pt x="264" y="356"/>
                  </a:moveTo>
                  <a:lnTo>
                    <a:pt x="266" y="356"/>
                  </a:lnTo>
                  <a:lnTo>
                    <a:pt x="268" y="358"/>
                  </a:lnTo>
                  <a:lnTo>
                    <a:pt x="270" y="358"/>
                  </a:lnTo>
                  <a:lnTo>
                    <a:pt x="270" y="358"/>
                  </a:lnTo>
                  <a:lnTo>
                    <a:pt x="270" y="356"/>
                  </a:lnTo>
                  <a:lnTo>
                    <a:pt x="268" y="354"/>
                  </a:lnTo>
                  <a:lnTo>
                    <a:pt x="266" y="354"/>
                  </a:lnTo>
                  <a:lnTo>
                    <a:pt x="264" y="356"/>
                  </a:lnTo>
                  <a:lnTo>
                    <a:pt x="261" y="354"/>
                  </a:lnTo>
                  <a:lnTo>
                    <a:pt x="261" y="352"/>
                  </a:lnTo>
                  <a:lnTo>
                    <a:pt x="259" y="352"/>
                  </a:lnTo>
                  <a:lnTo>
                    <a:pt x="259" y="354"/>
                  </a:lnTo>
                  <a:lnTo>
                    <a:pt x="259" y="354"/>
                  </a:lnTo>
                  <a:lnTo>
                    <a:pt x="259" y="356"/>
                  </a:lnTo>
                  <a:lnTo>
                    <a:pt x="261" y="356"/>
                  </a:lnTo>
                  <a:lnTo>
                    <a:pt x="264" y="356"/>
                  </a:lnTo>
                  <a:close/>
                  <a:moveTo>
                    <a:pt x="264" y="342"/>
                  </a:moveTo>
                  <a:lnTo>
                    <a:pt x="264" y="342"/>
                  </a:lnTo>
                  <a:lnTo>
                    <a:pt x="264" y="342"/>
                  </a:lnTo>
                  <a:lnTo>
                    <a:pt x="264" y="342"/>
                  </a:lnTo>
                  <a:lnTo>
                    <a:pt x="264" y="340"/>
                  </a:lnTo>
                  <a:lnTo>
                    <a:pt x="264" y="340"/>
                  </a:lnTo>
                  <a:lnTo>
                    <a:pt x="264" y="340"/>
                  </a:lnTo>
                  <a:lnTo>
                    <a:pt x="264" y="342"/>
                  </a:lnTo>
                  <a:close/>
                  <a:moveTo>
                    <a:pt x="264" y="101"/>
                  </a:moveTo>
                  <a:lnTo>
                    <a:pt x="268" y="99"/>
                  </a:lnTo>
                  <a:lnTo>
                    <a:pt x="268" y="94"/>
                  </a:lnTo>
                  <a:lnTo>
                    <a:pt x="268" y="94"/>
                  </a:lnTo>
                  <a:lnTo>
                    <a:pt x="266" y="94"/>
                  </a:lnTo>
                  <a:lnTo>
                    <a:pt x="264" y="96"/>
                  </a:lnTo>
                  <a:lnTo>
                    <a:pt x="264" y="101"/>
                  </a:lnTo>
                  <a:close/>
                  <a:moveTo>
                    <a:pt x="279" y="444"/>
                  </a:moveTo>
                  <a:lnTo>
                    <a:pt x="277" y="444"/>
                  </a:lnTo>
                  <a:lnTo>
                    <a:pt x="277" y="441"/>
                  </a:lnTo>
                  <a:lnTo>
                    <a:pt x="273" y="441"/>
                  </a:lnTo>
                  <a:lnTo>
                    <a:pt x="270" y="441"/>
                  </a:lnTo>
                  <a:lnTo>
                    <a:pt x="268" y="439"/>
                  </a:lnTo>
                  <a:lnTo>
                    <a:pt x="268" y="439"/>
                  </a:lnTo>
                  <a:lnTo>
                    <a:pt x="266" y="439"/>
                  </a:lnTo>
                  <a:lnTo>
                    <a:pt x="266" y="444"/>
                  </a:lnTo>
                  <a:lnTo>
                    <a:pt x="266" y="444"/>
                  </a:lnTo>
                  <a:lnTo>
                    <a:pt x="270" y="444"/>
                  </a:lnTo>
                  <a:lnTo>
                    <a:pt x="273" y="444"/>
                  </a:lnTo>
                  <a:lnTo>
                    <a:pt x="275" y="446"/>
                  </a:lnTo>
                  <a:lnTo>
                    <a:pt x="279" y="446"/>
                  </a:lnTo>
                  <a:lnTo>
                    <a:pt x="279" y="446"/>
                  </a:lnTo>
                  <a:lnTo>
                    <a:pt x="279" y="444"/>
                  </a:lnTo>
                  <a:close/>
                  <a:moveTo>
                    <a:pt x="266" y="80"/>
                  </a:moveTo>
                  <a:lnTo>
                    <a:pt x="268" y="83"/>
                  </a:lnTo>
                  <a:lnTo>
                    <a:pt x="268" y="83"/>
                  </a:lnTo>
                  <a:lnTo>
                    <a:pt x="268" y="83"/>
                  </a:lnTo>
                  <a:lnTo>
                    <a:pt x="268" y="80"/>
                  </a:lnTo>
                  <a:lnTo>
                    <a:pt x="268" y="80"/>
                  </a:lnTo>
                  <a:lnTo>
                    <a:pt x="268" y="80"/>
                  </a:lnTo>
                  <a:lnTo>
                    <a:pt x="268" y="80"/>
                  </a:lnTo>
                  <a:lnTo>
                    <a:pt x="266" y="80"/>
                  </a:lnTo>
                  <a:lnTo>
                    <a:pt x="266" y="80"/>
                  </a:lnTo>
                  <a:close/>
                  <a:moveTo>
                    <a:pt x="273" y="207"/>
                  </a:moveTo>
                  <a:lnTo>
                    <a:pt x="270" y="207"/>
                  </a:lnTo>
                  <a:lnTo>
                    <a:pt x="268" y="209"/>
                  </a:lnTo>
                  <a:lnTo>
                    <a:pt x="268" y="211"/>
                  </a:lnTo>
                  <a:lnTo>
                    <a:pt x="270" y="209"/>
                  </a:lnTo>
                  <a:lnTo>
                    <a:pt x="273" y="207"/>
                  </a:lnTo>
                  <a:close/>
                  <a:moveTo>
                    <a:pt x="268" y="106"/>
                  </a:moveTo>
                  <a:lnTo>
                    <a:pt x="270" y="108"/>
                  </a:lnTo>
                  <a:lnTo>
                    <a:pt x="270" y="108"/>
                  </a:lnTo>
                  <a:lnTo>
                    <a:pt x="273" y="108"/>
                  </a:lnTo>
                  <a:lnTo>
                    <a:pt x="275" y="106"/>
                  </a:lnTo>
                  <a:lnTo>
                    <a:pt x="270" y="103"/>
                  </a:lnTo>
                  <a:lnTo>
                    <a:pt x="268" y="106"/>
                  </a:lnTo>
                  <a:close/>
                  <a:moveTo>
                    <a:pt x="273" y="80"/>
                  </a:moveTo>
                  <a:lnTo>
                    <a:pt x="273" y="87"/>
                  </a:lnTo>
                  <a:lnTo>
                    <a:pt x="275" y="90"/>
                  </a:lnTo>
                  <a:lnTo>
                    <a:pt x="277" y="87"/>
                  </a:lnTo>
                  <a:lnTo>
                    <a:pt x="284" y="85"/>
                  </a:lnTo>
                  <a:lnTo>
                    <a:pt x="289" y="80"/>
                  </a:lnTo>
                  <a:lnTo>
                    <a:pt x="282" y="78"/>
                  </a:lnTo>
                  <a:lnTo>
                    <a:pt x="275" y="78"/>
                  </a:lnTo>
                  <a:lnTo>
                    <a:pt x="273" y="80"/>
                  </a:lnTo>
                  <a:close/>
                  <a:moveTo>
                    <a:pt x="284" y="106"/>
                  </a:moveTo>
                  <a:lnTo>
                    <a:pt x="282" y="103"/>
                  </a:lnTo>
                  <a:lnTo>
                    <a:pt x="282" y="101"/>
                  </a:lnTo>
                  <a:lnTo>
                    <a:pt x="282" y="101"/>
                  </a:lnTo>
                  <a:lnTo>
                    <a:pt x="279" y="101"/>
                  </a:lnTo>
                  <a:lnTo>
                    <a:pt x="277" y="99"/>
                  </a:lnTo>
                  <a:lnTo>
                    <a:pt x="277" y="94"/>
                  </a:lnTo>
                  <a:lnTo>
                    <a:pt x="273" y="92"/>
                  </a:lnTo>
                  <a:lnTo>
                    <a:pt x="275" y="99"/>
                  </a:lnTo>
                  <a:lnTo>
                    <a:pt x="277" y="101"/>
                  </a:lnTo>
                  <a:lnTo>
                    <a:pt x="279" y="103"/>
                  </a:lnTo>
                  <a:lnTo>
                    <a:pt x="279" y="106"/>
                  </a:lnTo>
                  <a:lnTo>
                    <a:pt x="279" y="106"/>
                  </a:lnTo>
                  <a:lnTo>
                    <a:pt x="284" y="106"/>
                  </a:lnTo>
                  <a:close/>
                  <a:moveTo>
                    <a:pt x="273" y="73"/>
                  </a:moveTo>
                  <a:lnTo>
                    <a:pt x="275" y="73"/>
                  </a:lnTo>
                  <a:lnTo>
                    <a:pt x="275" y="73"/>
                  </a:lnTo>
                  <a:lnTo>
                    <a:pt x="275" y="71"/>
                  </a:lnTo>
                  <a:lnTo>
                    <a:pt x="275" y="71"/>
                  </a:lnTo>
                  <a:lnTo>
                    <a:pt x="275" y="73"/>
                  </a:lnTo>
                  <a:lnTo>
                    <a:pt x="273" y="73"/>
                  </a:lnTo>
                  <a:lnTo>
                    <a:pt x="273" y="73"/>
                  </a:lnTo>
                  <a:close/>
                  <a:moveTo>
                    <a:pt x="279" y="119"/>
                  </a:moveTo>
                  <a:lnTo>
                    <a:pt x="277" y="119"/>
                  </a:lnTo>
                  <a:lnTo>
                    <a:pt x="277" y="122"/>
                  </a:lnTo>
                  <a:lnTo>
                    <a:pt x="277" y="124"/>
                  </a:lnTo>
                  <a:lnTo>
                    <a:pt x="277" y="129"/>
                  </a:lnTo>
                  <a:lnTo>
                    <a:pt x="279" y="131"/>
                  </a:lnTo>
                  <a:lnTo>
                    <a:pt x="282" y="131"/>
                  </a:lnTo>
                  <a:lnTo>
                    <a:pt x="279" y="131"/>
                  </a:lnTo>
                  <a:lnTo>
                    <a:pt x="279" y="131"/>
                  </a:lnTo>
                  <a:lnTo>
                    <a:pt x="282" y="131"/>
                  </a:lnTo>
                  <a:lnTo>
                    <a:pt x="286" y="131"/>
                  </a:lnTo>
                  <a:lnTo>
                    <a:pt x="286" y="131"/>
                  </a:lnTo>
                  <a:lnTo>
                    <a:pt x="289" y="129"/>
                  </a:lnTo>
                  <a:lnTo>
                    <a:pt x="289" y="126"/>
                  </a:lnTo>
                  <a:lnTo>
                    <a:pt x="289" y="126"/>
                  </a:lnTo>
                  <a:lnTo>
                    <a:pt x="289" y="126"/>
                  </a:lnTo>
                  <a:lnTo>
                    <a:pt x="286" y="126"/>
                  </a:lnTo>
                  <a:lnTo>
                    <a:pt x="286" y="126"/>
                  </a:lnTo>
                  <a:lnTo>
                    <a:pt x="284" y="129"/>
                  </a:lnTo>
                  <a:lnTo>
                    <a:pt x="282" y="129"/>
                  </a:lnTo>
                  <a:lnTo>
                    <a:pt x="282" y="131"/>
                  </a:lnTo>
                  <a:lnTo>
                    <a:pt x="282" y="129"/>
                  </a:lnTo>
                  <a:lnTo>
                    <a:pt x="279" y="126"/>
                  </a:lnTo>
                  <a:lnTo>
                    <a:pt x="282" y="126"/>
                  </a:lnTo>
                  <a:lnTo>
                    <a:pt x="284" y="124"/>
                  </a:lnTo>
                  <a:lnTo>
                    <a:pt x="284" y="122"/>
                  </a:lnTo>
                  <a:lnTo>
                    <a:pt x="286" y="119"/>
                  </a:lnTo>
                  <a:lnTo>
                    <a:pt x="279" y="119"/>
                  </a:lnTo>
                  <a:close/>
                  <a:moveTo>
                    <a:pt x="277" y="113"/>
                  </a:moveTo>
                  <a:lnTo>
                    <a:pt x="277" y="113"/>
                  </a:lnTo>
                  <a:lnTo>
                    <a:pt x="277" y="113"/>
                  </a:lnTo>
                  <a:lnTo>
                    <a:pt x="279" y="115"/>
                  </a:lnTo>
                  <a:lnTo>
                    <a:pt x="279" y="110"/>
                  </a:lnTo>
                  <a:lnTo>
                    <a:pt x="279" y="110"/>
                  </a:lnTo>
                  <a:lnTo>
                    <a:pt x="277" y="110"/>
                  </a:lnTo>
                  <a:lnTo>
                    <a:pt x="277" y="110"/>
                  </a:lnTo>
                  <a:lnTo>
                    <a:pt x="277" y="113"/>
                  </a:lnTo>
                  <a:close/>
                  <a:moveTo>
                    <a:pt x="282" y="195"/>
                  </a:moveTo>
                  <a:lnTo>
                    <a:pt x="279" y="193"/>
                  </a:lnTo>
                  <a:lnTo>
                    <a:pt x="277" y="193"/>
                  </a:lnTo>
                  <a:lnTo>
                    <a:pt x="277" y="195"/>
                  </a:lnTo>
                  <a:lnTo>
                    <a:pt x="279" y="195"/>
                  </a:lnTo>
                  <a:lnTo>
                    <a:pt x="279" y="195"/>
                  </a:lnTo>
                  <a:lnTo>
                    <a:pt x="279" y="198"/>
                  </a:lnTo>
                  <a:lnTo>
                    <a:pt x="282" y="198"/>
                  </a:lnTo>
                  <a:lnTo>
                    <a:pt x="282" y="195"/>
                  </a:lnTo>
                  <a:close/>
                  <a:moveTo>
                    <a:pt x="282" y="175"/>
                  </a:moveTo>
                  <a:lnTo>
                    <a:pt x="282" y="177"/>
                  </a:lnTo>
                  <a:lnTo>
                    <a:pt x="282" y="177"/>
                  </a:lnTo>
                  <a:lnTo>
                    <a:pt x="282" y="177"/>
                  </a:lnTo>
                  <a:lnTo>
                    <a:pt x="282" y="177"/>
                  </a:lnTo>
                  <a:lnTo>
                    <a:pt x="282" y="175"/>
                  </a:lnTo>
                  <a:lnTo>
                    <a:pt x="279" y="175"/>
                  </a:lnTo>
                  <a:lnTo>
                    <a:pt x="282" y="175"/>
                  </a:lnTo>
                  <a:close/>
                  <a:moveTo>
                    <a:pt x="289" y="395"/>
                  </a:moveTo>
                  <a:lnTo>
                    <a:pt x="289" y="395"/>
                  </a:lnTo>
                  <a:lnTo>
                    <a:pt x="286" y="395"/>
                  </a:lnTo>
                  <a:lnTo>
                    <a:pt x="286" y="395"/>
                  </a:lnTo>
                  <a:lnTo>
                    <a:pt x="284" y="395"/>
                  </a:lnTo>
                  <a:lnTo>
                    <a:pt x="284" y="395"/>
                  </a:lnTo>
                  <a:lnTo>
                    <a:pt x="282" y="395"/>
                  </a:lnTo>
                  <a:lnTo>
                    <a:pt x="282" y="398"/>
                  </a:lnTo>
                  <a:lnTo>
                    <a:pt x="282" y="398"/>
                  </a:lnTo>
                  <a:lnTo>
                    <a:pt x="282" y="400"/>
                  </a:lnTo>
                  <a:lnTo>
                    <a:pt x="282" y="400"/>
                  </a:lnTo>
                  <a:lnTo>
                    <a:pt x="284" y="400"/>
                  </a:lnTo>
                  <a:lnTo>
                    <a:pt x="284" y="402"/>
                  </a:lnTo>
                  <a:lnTo>
                    <a:pt x="284" y="404"/>
                  </a:lnTo>
                  <a:lnTo>
                    <a:pt x="286" y="404"/>
                  </a:lnTo>
                  <a:lnTo>
                    <a:pt x="286" y="402"/>
                  </a:lnTo>
                  <a:lnTo>
                    <a:pt x="289" y="402"/>
                  </a:lnTo>
                  <a:lnTo>
                    <a:pt x="289" y="400"/>
                  </a:lnTo>
                  <a:lnTo>
                    <a:pt x="289" y="400"/>
                  </a:lnTo>
                  <a:lnTo>
                    <a:pt x="289" y="398"/>
                  </a:lnTo>
                  <a:lnTo>
                    <a:pt x="289" y="398"/>
                  </a:lnTo>
                  <a:lnTo>
                    <a:pt x="289" y="395"/>
                  </a:lnTo>
                  <a:close/>
                  <a:moveTo>
                    <a:pt x="284" y="73"/>
                  </a:moveTo>
                  <a:lnTo>
                    <a:pt x="286" y="78"/>
                  </a:lnTo>
                  <a:lnTo>
                    <a:pt x="289" y="78"/>
                  </a:lnTo>
                  <a:lnTo>
                    <a:pt x="289" y="73"/>
                  </a:lnTo>
                  <a:lnTo>
                    <a:pt x="289" y="71"/>
                  </a:lnTo>
                  <a:lnTo>
                    <a:pt x="286" y="71"/>
                  </a:lnTo>
                  <a:lnTo>
                    <a:pt x="284" y="71"/>
                  </a:lnTo>
                  <a:lnTo>
                    <a:pt x="284" y="73"/>
                  </a:lnTo>
                  <a:close/>
                  <a:moveTo>
                    <a:pt x="286" y="115"/>
                  </a:moveTo>
                  <a:lnTo>
                    <a:pt x="286" y="117"/>
                  </a:lnTo>
                  <a:lnTo>
                    <a:pt x="289" y="117"/>
                  </a:lnTo>
                  <a:lnTo>
                    <a:pt x="289" y="115"/>
                  </a:lnTo>
                  <a:lnTo>
                    <a:pt x="286" y="113"/>
                  </a:lnTo>
                  <a:lnTo>
                    <a:pt x="286" y="110"/>
                  </a:lnTo>
                  <a:lnTo>
                    <a:pt x="284" y="113"/>
                  </a:lnTo>
                  <a:lnTo>
                    <a:pt x="286" y="115"/>
                  </a:lnTo>
                  <a:close/>
                  <a:moveTo>
                    <a:pt x="293" y="96"/>
                  </a:moveTo>
                  <a:lnTo>
                    <a:pt x="291" y="94"/>
                  </a:lnTo>
                  <a:lnTo>
                    <a:pt x="286" y="90"/>
                  </a:lnTo>
                  <a:lnTo>
                    <a:pt x="286" y="94"/>
                  </a:lnTo>
                  <a:lnTo>
                    <a:pt x="289" y="94"/>
                  </a:lnTo>
                  <a:lnTo>
                    <a:pt x="291" y="94"/>
                  </a:lnTo>
                  <a:lnTo>
                    <a:pt x="291" y="99"/>
                  </a:lnTo>
                  <a:lnTo>
                    <a:pt x="291" y="99"/>
                  </a:lnTo>
                  <a:lnTo>
                    <a:pt x="289" y="101"/>
                  </a:lnTo>
                  <a:lnTo>
                    <a:pt x="291" y="99"/>
                  </a:lnTo>
                  <a:lnTo>
                    <a:pt x="293" y="96"/>
                  </a:lnTo>
                  <a:close/>
                  <a:moveTo>
                    <a:pt x="298" y="152"/>
                  </a:moveTo>
                  <a:lnTo>
                    <a:pt x="298" y="152"/>
                  </a:lnTo>
                  <a:lnTo>
                    <a:pt x="300" y="152"/>
                  </a:lnTo>
                  <a:lnTo>
                    <a:pt x="300" y="152"/>
                  </a:lnTo>
                  <a:lnTo>
                    <a:pt x="295" y="149"/>
                  </a:lnTo>
                  <a:lnTo>
                    <a:pt x="293" y="147"/>
                  </a:lnTo>
                  <a:lnTo>
                    <a:pt x="293" y="147"/>
                  </a:lnTo>
                  <a:lnTo>
                    <a:pt x="293" y="145"/>
                  </a:lnTo>
                  <a:lnTo>
                    <a:pt x="291" y="145"/>
                  </a:lnTo>
                  <a:lnTo>
                    <a:pt x="289" y="145"/>
                  </a:lnTo>
                  <a:lnTo>
                    <a:pt x="291" y="147"/>
                  </a:lnTo>
                  <a:lnTo>
                    <a:pt x="291" y="147"/>
                  </a:lnTo>
                  <a:lnTo>
                    <a:pt x="289" y="149"/>
                  </a:lnTo>
                  <a:lnTo>
                    <a:pt x="289" y="149"/>
                  </a:lnTo>
                  <a:lnTo>
                    <a:pt x="286" y="149"/>
                  </a:lnTo>
                  <a:lnTo>
                    <a:pt x="286" y="152"/>
                  </a:lnTo>
                  <a:lnTo>
                    <a:pt x="289" y="152"/>
                  </a:lnTo>
                  <a:lnTo>
                    <a:pt x="289" y="154"/>
                  </a:lnTo>
                  <a:lnTo>
                    <a:pt x="291" y="154"/>
                  </a:lnTo>
                  <a:lnTo>
                    <a:pt x="291" y="152"/>
                  </a:lnTo>
                  <a:lnTo>
                    <a:pt x="291" y="152"/>
                  </a:lnTo>
                  <a:lnTo>
                    <a:pt x="298" y="152"/>
                  </a:lnTo>
                  <a:close/>
                  <a:moveTo>
                    <a:pt x="286" y="62"/>
                  </a:moveTo>
                  <a:lnTo>
                    <a:pt x="286" y="64"/>
                  </a:lnTo>
                  <a:lnTo>
                    <a:pt x="289" y="64"/>
                  </a:lnTo>
                  <a:lnTo>
                    <a:pt x="289" y="67"/>
                  </a:lnTo>
                  <a:lnTo>
                    <a:pt x="291" y="64"/>
                  </a:lnTo>
                  <a:lnTo>
                    <a:pt x="291" y="64"/>
                  </a:lnTo>
                  <a:lnTo>
                    <a:pt x="291" y="62"/>
                  </a:lnTo>
                  <a:lnTo>
                    <a:pt x="286" y="62"/>
                  </a:lnTo>
                  <a:close/>
                  <a:moveTo>
                    <a:pt x="298" y="129"/>
                  </a:moveTo>
                  <a:lnTo>
                    <a:pt x="295" y="129"/>
                  </a:lnTo>
                  <a:lnTo>
                    <a:pt x="293" y="129"/>
                  </a:lnTo>
                  <a:lnTo>
                    <a:pt x="293" y="129"/>
                  </a:lnTo>
                  <a:lnTo>
                    <a:pt x="293" y="131"/>
                  </a:lnTo>
                  <a:lnTo>
                    <a:pt x="293" y="131"/>
                  </a:lnTo>
                  <a:lnTo>
                    <a:pt x="293" y="131"/>
                  </a:lnTo>
                  <a:lnTo>
                    <a:pt x="291" y="131"/>
                  </a:lnTo>
                  <a:lnTo>
                    <a:pt x="289" y="131"/>
                  </a:lnTo>
                  <a:lnTo>
                    <a:pt x="289" y="131"/>
                  </a:lnTo>
                  <a:lnTo>
                    <a:pt x="289" y="133"/>
                  </a:lnTo>
                  <a:lnTo>
                    <a:pt x="289" y="136"/>
                  </a:lnTo>
                  <a:lnTo>
                    <a:pt x="291" y="133"/>
                  </a:lnTo>
                  <a:lnTo>
                    <a:pt x="293" y="136"/>
                  </a:lnTo>
                  <a:lnTo>
                    <a:pt x="295" y="136"/>
                  </a:lnTo>
                  <a:lnTo>
                    <a:pt x="298" y="131"/>
                  </a:lnTo>
                  <a:lnTo>
                    <a:pt x="298" y="129"/>
                  </a:lnTo>
                  <a:close/>
                  <a:moveTo>
                    <a:pt x="295" y="186"/>
                  </a:moveTo>
                  <a:lnTo>
                    <a:pt x="298" y="186"/>
                  </a:lnTo>
                  <a:lnTo>
                    <a:pt x="298" y="186"/>
                  </a:lnTo>
                  <a:lnTo>
                    <a:pt x="295" y="184"/>
                  </a:lnTo>
                  <a:lnTo>
                    <a:pt x="293" y="184"/>
                  </a:lnTo>
                  <a:lnTo>
                    <a:pt x="293" y="182"/>
                  </a:lnTo>
                  <a:lnTo>
                    <a:pt x="291" y="186"/>
                  </a:lnTo>
                  <a:lnTo>
                    <a:pt x="289" y="186"/>
                  </a:lnTo>
                  <a:lnTo>
                    <a:pt x="289" y="188"/>
                  </a:lnTo>
                  <a:lnTo>
                    <a:pt x="289" y="191"/>
                  </a:lnTo>
                  <a:lnTo>
                    <a:pt x="289" y="191"/>
                  </a:lnTo>
                  <a:lnTo>
                    <a:pt x="291" y="191"/>
                  </a:lnTo>
                  <a:lnTo>
                    <a:pt x="293" y="188"/>
                  </a:lnTo>
                  <a:lnTo>
                    <a:pt x="293" y="186"/>
                  </a:lnTo>
                  <a:lnTo>
                    <a:pt x="295" y="186"/>
                  </a:lnTo>
                  <a:close/>
                  <a:moveTo>
                    <a:pt x="293" y="119"/>
                  </a:moveTo>
                  <a:lnTo>
                    <a:pt x="293" y="119"/>
                  </a:lnTo>
                  <a:lnTo>
                    <a:pt x="289" y="124"/>
                  </a:lnTo>
                  <a:lnTo>
                    <a:pt x="291" y="124"/>
                  </a:lnTo>
                  <a:lnTo>
                    <a:pt x="291" y="124"/>
                  </a:lnTo>
                  <a:lnTo>
                    <a:pt x="293" y="124"/>
                  </a:lnTo>
                  <a:lnTo>
                    <a:pt x="293" y="124"/>
                  </a:lnTo>
                  <a:lnTo>
                    <a:pt x="293" y="124"/>
                  </a:lnTo>
                  <a:lnTo>
                    <a:pt x="295" y="124"/>
                  </a:lnTo>
                  <a:lnTo>
                    <a:pt x="295" y="124"/>
                  </a:lnTo>
                  <a:lnTo>
                    <a:pt x="295" y="124"/>
                  </a:lnTo>
                  <a:lnTo>
                    <a:pt x="300" y="126"/>
                  </a:lnTo>
                  <a:lnTo>
                    <a:pt x="300" y="129"/>
                  </a:lnTo>
                  <a:lnTo>
                    <a:pt x="300" y="129"/>
                  </a:lnTo>
                  <a:lnTo>
                    <a:pt x="302" y="129"/>
                  </a:lnTo>
                  <a:lnTo>
                    <a:pt x="304" y="129"/>
                  </a:lnTo>
                  <a:lnTo>
                    <a:pt x="304" y="126"/>
                  </a:lnTo>
                  <a:lnTo>
                    <a:pt x="304" y="126"/>
                  </a:lnTo>
                  <a:lnTo>
                    <a:pt x="302" y="126"/>
                  </a:lnTo>
                  <a:lnTo>
                    <a:pt x="302" y="124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8" y="122"/>
                  </a:lnTo>
                  <a:lnTo>
                    <a:pt x="298" y="122"/>
                  </a:lnTo>
                  <a:lnTo>
                    <a:pt x="295" y="122"/>
                  </a:lnTo>
                  <a:lnTo>
                    <a:pt x="293" y="119"/>
                  </a:lnTo>
                  <a:close/>
                  <a:moveTo>
                    <a:pt x="307" y="179"/>
                  </a:moveTo>
                  <a:lnTo>
                    <a:pt x="304" y="175"/>
                  </a:lnTo>
                  <a:lnTo>
                    <a:pt x="300" y="172"/>
                  </a:lnTo>
                  <a:lnTo>
                    <a:pt x="298" y="172"/>
                  </a:lnTo>
                  <a:lnTo>
                    <a:pt x="298" y="170"/>
                  </a:lnTo>
                  <a:lnTo>
                    <a:pt x="298" y="170"/>
                  </a:lnTo>
                  <a:lnTo>
                    <a:pt x="295" y="168"/>
                  </a:lnTo>
                  <a:lnTo>
                    <a:pt x="295" y="168"/>
                  </a:lnTo>
                  <a:lnTo>
                    <a:pt x="293" y="165"/>
                  </a:lnTo>
                  <a:lnTo>
                    <a:pt x="291" y="165"/>
                  </a:lnTo>
                  <a:lnTo>
                    <a:pt x="291" y="165"/>
                  </a:lnTo>
                  <a:lnTo>
                    <a:pt x="291" y="168"/>
                  </a:lnTo>
                  <a:lnTo>
                    <a:pt x="291" y="168"/>
                  </a:lnTo>
                  <a:lnTo>
                    <a:pt x="295" y="172"/>
                  </a:lnTo>
                  <a:lnTo>
                    <a:pt x="300" y="177"/>
                  </a:lnTo>
                  <a:lnTo>
                    <a:pt x="300" y="177"/>
                  </a:lnTo>
                  <a:lnTo>
                    <a:pt x="302" y="177"/>
                  </a:lnTo>
                  <a:lnTo>
                    <a:pt x="302" y="182"/>
                  </a:lnTo>
                  <a:lnTo>
                    <a:pt x="302" y="184"/>
                  </a:lnTo>
                  <a:lnTo>
                    <a:pt x="304" y="182"/>
                  </a:lnTo>
                  <a:lnTo>
                    <a:pt x="304" y="179"/>
                  </a:lnTo>
                  <a:lnTo>
                    <a:pt x="307" y="179"/>
                  </a:lnTo>
                  <a:close/>
                  <a:moveTo>
                    <a:pt x="291" y="421"/>
                  </a:moveTo>
                  <a:lnTo>
                    <a:pt x="291" y="423"/>
                  </a:lnTo>
                  <a:lnTo>
                    <a:pt x="293" y="425"/>
                  </a:lnTo>
                  <a:lnTo>
                    <a:pt x="295" y="423"/>
                  </a:lnTo>
                  <a:lnTo>
                    <a:pt x="295" y="423"/>
                  </a:lnTo>
                  <a:lnTo>
                    <a:pt x="295" y="423"/>
                  </a:lnTo>
                  <a:lnTo>
                    <a:pt x="295" y="421"/>
                  </a:lnTo>
                  <a:lnTo>
                    <a:pt x="293" y="418"/>
                  </a:lnTo>
                  <a:lnTo>
                    <a:pt x="293" y="418"/>
                  </a:lnTo>
                  <a:lnTo>
                    <a:pt x="291" y="421"/>
                  </a:lnTo>
                  <a:close/>
                  <a:moveTo>
                    <a:pt x="295" y="156"/>
                  </a:moveTo>
                  <a:lnTo>
                    <a:pt x="295" y="156"/>
                  </a:lnTo>
                  <a:lnTo>
                    <a:pt x="293" y="159"/>
                  </a:lnTo>
                  <a:lnTo>
                    <a:pt x="293" y="161"/>
                  </a:lnTo>
                  <a:lnTo>
                    <a:pt x="295" y="163"/>
                  </a:lnTo>
                  <a:lnTo>
                    <a:pt x="298" y="161"/>
                  </a:lnTo>
                  <a:lnTo>
                    <a:pt x="298" y="159"/>
                  </a:lnTo>
                  <a:lnTo>
                    <a:pt x="295" y="156"/>
                  </a:lnTo>
                  <a:close/>
                  <a:moveTo>
                    <a:pt x="295" y="92"/>
                  </a:moveTo>
                  <a:lnTo>
                    <a:pt x="295" y="94"/>
                  </a:lnTo>
                  <a:lnTo>
                    <a:pt x="298" y="94"/>
                  </a:lnTo>
                  <a:lnTo>
                    <a:pt x="300" y="101"/>
                  </a:lnTo>
                  <a:lnTo>
                    <a:pt x="300" y="106"/>
                  </a:lnTo>
                  <a:lnTo>
                    <a:pt x="302" y="99"/>
                  </a:lnTo>
                  <a:lnTo>
                    <a:pt x="300" y="92"/>
                  </a:lnTo>
                  <a:lnTo>
                    <a:pt x="300" y="90"/>
                  </a:lnTo>
                  <a:lnTo>
                    <a:pt x="298" y="90"/>
                  </a:lnTo>
                  <a:lnTo>
                    <a:pt x="298" y="87"/>
                  </a:lnTo>
                  <a:lnTo>
                    <a:pt x="295" y="90"/>
                  </a:lnTo>
                  <a:lnTo>
                    <a:pt x="295" y="92"/>
                  </a:lnTo>
                  <a:close/>
                  <a:moveTo>
                    <a:pt x="295" y="113"/>
                  </a:moveTo>
                  <a:lnTo>
                    <a:pt x="295" y="117"/>
                  </a:lnTo>
                  <a:lnTo>
                    <a:pt x="298" y="115"/>
                  </a:lnTo>
                  <a:lnTo>
                    <a:pt x="298" y="110"/>
                  </a:lnTo>
                  <a:lnTo>
                    <a:pt x="298" y="110"/>
                  </a:lnTo>
                  <a:lnTo>
                    <a:pt x="295" y="110"/>
                  </a:lnTo>
                  <a:lnTo>
                    <a:pt x="295" y="113"/>
                  </a:lnTo>
                  <a:close/>
                  <a:moveTo>
                    <a:pt x="300" y="145"/>
                  </a:moveTo>
                  <a:lnTo>
                    <a:pt x="298" y="142"/>
                  </a:lnTo>
                  <a:lnTo>
                    <a:pt x="298" y="140"/>
                  </a:lnTo>
                  <a:lnTo>
                    <a:pt x="295" y="142"/>
                  </a:lnTo>
                  <a:lnTo>
                    <a:pt x="295" y="145"/>
                  </a:lnTo>
                  <a:lnTo>
                    <a:pt x="295" y="147"/>
                  </a:lnTo>
                  <a:lnTo>
                    <a:pt x="300" y="147"/>
                  </a:lnTo>
                  <a:lnTo>
                    <a:pt x="300" y="145"/>
                  </a:lnTo>
                  <a:close/>
                  <a:moveTo>
                    <a:pt x="295" y="83"/>
                  </a:moveTo>
                  <a:lnTo>
                    <a:pt x="298" y="85"/>
                  </a:lnTo>
                  <a:lnTo>
                    <a:pt x="298" y="85"/>
                  </a:lnTo>
                  <a:lnTo>
                    <a:pt x="298" y="87"/>
                  </a:lnTo>
                  <a:lnTo>
                    <a:pt x="300" y="87"/>
                  </a:lnTo>
                  <a:lnTo>
                    <a:pt x="302" y="90"/>
                  </a:lnTo>
                  <a:lnTo>
                    <a:pt x="302" y="90"/>
                  </a:lnTo>
                  <a:lnTo>
                    <a:pt x="302" y="90"/>
                  </a:lnTo>
                  <a:lnTo>
                    <a:pt x="307" y="92"/>
                  </a:lnTo>
                  <a:lnTo>
                    <a:pt x="307" y="90"/>
                  </a:lnTo>
                  <a:lnTo>
                    <a:pt x="304" y="87"/>
                  </a:lnTo>
                  <a:lnTo>
                    <a:pt x="304" y="87"/>
                  </a:lnTo>
                  <a:lnTo>
                    <a:pt x="304" y="85"/>
                  </a:lnTo>
                  <a:lnTo>
                    <a:pt x="300" y="83"/>
                  </a:lnTo>
                  <a:lnTo>
                    <a:pt x="298" y="80"/>
                  </a:lnTo>
                  <a:lnTo>
                    <a:pt x="298" y="80"/>
                  </a:lnTo>
                  <a:lnTo>
                    <a:pt x="298" y="83"/>
                  </a:lnTo>
                  <a:lnTo>
                    <a:pt x="295" y="83"/>
                  </a:lnTo>
                  <a:close/>
                  <a:moveTo>
                    <a:pt x="298" y="200"/>
                  </a:moveTo>
                  <a:lnTo>
                    <a:pt x="298" y="200"/>
                  </a:lnTo>
                  <a:lnTo>
                    <a:pt x="298" y="202"/>
                  </a:lnTo>
                  <a:lnTo>
                    <a:pt x="295" y="202"/>
                  </a:lnTo>
                  <a:lnTo>
                    <a:pt x="298" y="204"/>
                  </a:lnTo>
                  <a:lnTo>
                    <a:pt x="298" y="204"/>
                  </a:lnTo>
                  <a:lnTo>
                    <a:pt x="298" y="202"/>
                  </a:lnTo>
                  <a:lnTo>
                    <a:pt x="298" y="200"/>
                  </a:lnTo>
                  <a:close/>
                  <a:moveTo>
                    <a:pt x="309" y="115"/>
                  </a:moveTo>
                  <a:lnTo>
                    <a:pt x="307" y="117"/>
                  </a:lnTo>
                  <a:lnTo>
                    <a:pt x="300" y="113"/>
                  </a:lnTo>
                  <a:lnTo>
                    <a:pt x="300" y="113"/>
                  </a:lnTo>
                  <a:lnTo>
                    <a:pt x="300" y="113"/>
                  </a:lnTo>
                  <a:lnTo>
                    <a:pt x="300" y="115"/>
                  </a:lnTo>
                  <a:lnTo>
                    <a:pt x="300" y="117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304" y="122"/>
                  </a:lnTo>
                  <a:lnTo>
                    <a:pt x="304" y="124"/>
                  </a:lnTo>
                  <a:lnTo>
                    <a:pt x="304" y="124"/>
                  </a:lnTo>
                  <a:lnTo>
                    <a:pt x="307" y="122"/>
                  </a:lnTo>
                  <a:lnTo>
                    <a:pt x="307" y="119"/>
                  </a:lnTo>
                  <a:lnTo>
                    <a:pt x="311" y="119"/>
                  </a:lnTo>
                  <a:lnTo>
                    <a:pt x="311" y="126"/>
                  </a:lnTo>
                  <a:lnTo>
                    <a:pt x="311" y="131"/>
                  </a:lnTo>
                  <a:lnTo>
                    <a:pt x="314" y="133"/>
                  </a:lnTo>
                  <a:lnTo>
                    <a:pt x="316" y="136"/>
                  </a:lnTo>
                  <a:lnTo>
                    <a:pt x="318" y="133"/>
                  </a:lnTo>
                  <a:lnTo>
                    <a:pt x="318" y="131"/>
                  </a:lnTo>
                  <a:lnTo>
                    <a:pt x="316" y="129"/>
                  </a:lnTo>
                  <a:lnTo>
                    <a:pt x="316" y="126"/>
                  </a:lnTo>
                  <a:lnTo>
                    <a:pt x="316" y="124"/>
                  </a:lnTo>
                  <a:lnTo>
                    <a:pt x="318" y="124"/>
                  </a:lnTo>
                  <a:lnTo>
                    <a:pt x="320" y="122"/>
                  </a:lnTo>
                  <a:lnTo>
                    <a:pt x="323" y="119"/>
                  </a:lnTo>
                  <a:lnTo>
                    <a:pt x="325" y="119"/>
                  </a:lnTo>
                  <a:lnTo>
                    <a:pt x="325" y="113"/>
                  </a:lnTo>
                  <a:lnTo>
                    <a:pt x="327" y="110"/>
                  </a:lnTo>
                  <a:lnTo>
                    <a:pt x="327" y="110"/>
                  </a:lnTo>
                  <a:lnTo>
                    <a:pt x="329" y="108"/>
                  </a:lnTo>
                  <a:lnTo>
                    <a:pt x="329" y="106"/>
                  </a:lnTo>
                  <a:lnTo>
                    <a:pt x="329" y="106"/>
                  </a:lnTo>
                  <a:lnTo>
                    <a:pt x="323" y="94"/>
                  </a:lnTo>
                  <a:lnTo>
                    <a:pt x="323" y="94"/>
                  </a:lnTo>
                  <a:lnTo>
                    <a:pt x="323" y="94"/>
                  </a:lnTo>
                  <a:lnTo>
                    <a:pt x="320" y="92"/>
                  </a:lnTo>
                  <a:lnTo>
                    <a:pt x="318" y="90"/>
                  </a:lnTo>
                  <a:lnTo>
                    <a:pt x="318" y="94"/>
                  </a:lnTo>
                  <a:lnTo>
                    <a:pt x="318" y="96"/>
                  </a:lnTo>
                  <a:lnTo>
                    <a:pt x="320" y="101"/>
                  </a:lnTo>
                  <a:lnTo>
                    <a:pt x="320" y="103"/>
                  </a:lnTo>
                  <a:lnTo>
                    <a:pt x="323" y="110"/>
                  </a:lnTo>
                  <a:lnTo>
                    <a:pt x="323" y="113"/>
                  </a:lnTo>
                  <a:lnTo>
                    <a:pt x="323" y="117"/>
                  </a:lnTo>
                  <a:lnTo>
                    <a:pt x="318" y="119"/>
                  </a:lnTo>
                  <a:lnTo>
                    <a:pt x="316" y="119"/>
                  </a:lnTo>
                  <a:lnTo>
                    <a:pt x="314" y="115"/>
                  </a:lnTo>
                  <a:lnTo>
                    <a:pt x="311" y="115"/>
                  </a:lnTo>
                  <a:lnTo>
                    <a:pt x="309" y="115"/>
                  </a:lnTo>
                  <a:close/>
                  <a:moveTo>
                    <a:pt x="304" y="221"/>
                  </a:moveTo>
                  <a:lnTo>
                    <a:pt x="302" y="218"/>
                  </a:lnTo>
                  <a:lnTo>
                    <a:pt x="300" y="221"/>
                  </a:lnTo>
                  <a:lnTo>
                    <a:pt x="300" y="221"/>
                  </a:lnTo>
                  <a:lnTo>
                    <a:pt x="300" y="223"/>
                  </a:lnTo>
                  <a:lnTo>
                    <a:pt x="300" y="223"/>
                  </a:lnTo>
                  <a:lnTo>
                    <a:pt x="302" y="223"/>
                  </a:lnTo>
                  <a:lnTo>
                    <a:pt x="304" y="223"/>
                  </a:lnTo>
                  <a:lnTo>
                    <a:pt x="304" y="221"/>
                  </a:lnTo>
                  <a:close/>
                  <a:moveTo>
                    <a:pt x="300" y="434"/>
                  </a:moveTo>
                  <a:lnTo>
                    <a:pt x="302" y="439"/>
                  </a:lnTo>
                  <a:lnTo>
                    <a:pt x="302" y="444"/>
                  </a:lnTo>
                  <a:lnTo>
                    <a:pt x="300" y="446"/>
                  </a:lnTo>
                  <a:lnTo>
                    <a:pt x="304" y="446"/>
                  </a:lnTo>
                  <a:lnTo>
                    <a:pt x="304" y="444"/>
                  </a:lnTo>
                  <a:lnTo>
                    <a:pt x="304" y="444"/>
                  </a:lnTo>
                  <a:lnTo>
                    <a:pt x="307" y="444"/>
                  </a:lnTo>
                  <a:lnTo>
                    <a:pt x="304" y="437"/>
                  </a:lnTo>
                  <a:lnTo>
                    <a:pt x="300" y="434"/>
                  </a:lnTo>
                  <a:close/>
                  <a:moveTo>
                    <a:pt x="302" y="393"/>
                  </a:moveTo>
                  <a:lnTo>
                    <a:pt x="302" y="393"/>
                  </a:lnTo>
                  <a:lnTo>
                    <a:pt x="304" y="393"/>
                  </a:lnTo>
                  <a:lnTo>
                    <a:pt x="302" y="391"/>
                  </a:lnTo>
                  <a:lnTo>
                    <a:pt x="302" y="393"/>
                  </a:lnTo>
                  <a:close/>
                  <a:moveTo>
                    <a:pt x="366" y="195"/>
                  </a:moveTo>
                  <a:lnTo>
                    <a:pt x="368" y="163"/>
                  </a:lnTo>
                  <a:lnTo>
                    <a:pt x="368" y="138"/>
                  </a:lnTo>
                  <a:lnTo>
                    <a:pt x="364" y="115"/>
                  </a:lnTo>
                  <a:lnTo>
                    <a:pt x="373" y="133"/>
                  </a:lnTo>
                  <a:lnTo>
                    <a:pt x="375" y="138"/>
                  </a:lnTo>
                  <a:lnTo>
                    <a:pt x="377" y="156"/>
                  </a:lnTo>
                  <a:lnTo>
                    <a:pt x="377" y="182"/>
                  </a:lnTo>
                  <a:lnTo>
                    <a:pt x="375" y="211"/>
                  </a:lnTo>
                  <a:lnTo>
                    <a:pt x="370" y="239"/>
                  </a:lnTo>
                  <a:lnTo>
                    <a:pt x="361" y="269"/>
                  </a:lnTo>
                  <a:lnTo>
                    <a:pt x="345" y="294"/>
                  </a:lnTo>
                  <a:lnTo>
                    <a:pt x="329" y="310"/>
                  </a:lnTo>
                  <a:lnTo>
                    <a:pt x="314" y="322"/>
                  </a:lnTo>
                  <a:lnTo>
                    <a:pt x="302" y="303"/>
                  </a:lnTo>
                  <a:lnTo>
                    <a:pt x="320" y="292"/>
                  </a:lnTo>
                  <a:lnTo>
                    <a:pt x="336" y="276"/>
                  </a:lnTo>
                  <a:lnTo>
                    <a:pt x="352" y="250"/>
                  </a:lnTo>
                  <a:lnTo>
                    <a:pt x="361" y="221"/>
                  </a:lnTo>
                  <a:lnTo>
                    <a:pt x="366" y="195"/>
                  </a:lnTo>
                  <a:close/>
                  <a:moveTo>
                    <a:pt x="309" y="101"/>
                  </a:moveTo>
                  <a:lnTo>
                    <a:pt x="309" y="103"/>
                  </a:lnTo>
                  <a:lnTo>
                    <a:pt x="309" y="106"/>
                  </a:lnTo>
                  <a:lnTo>
                    <a:pt x="309" y="106"/>
                  </a:lnTo>
                  <a:lnTo>
                    <a:pt x="311" y="106"/>
                  </a:lnTo>
                  <a:lnTo>
                    <a:pt x="311" y="108"/>
                  </a:lnTo>
                  <a:lnTo>
                    <a:pt x="314" y="108"/>
                  </a:lnTo>
                  <a:lnTo>
                    <a:pt x="316" y="106"/>
                  </a:lnTo>
                  <a:lnTo>
                    <a:pt x="316" y="101"/>
                  </a:lnTo>
                  <a:lnTo>
                    <a:pt x="316" y="99"/>
                  </a:lnTo>
                  <a:lnTo>
                    <a:pt x="314" y="92"/>
                  </a:lnTo>
                  <a:lnTo>
                    <a:pt x="309" y="90"/>
                  </a:lnTo>
                  <a:lnTo>
                    <a:pt x="309" y="94"/>
                  </a:lnTo>
                  <a:lnTo>
                    <a:pt x="309" y="101"/>
                  </a:lnTo>
                  <a:close/>
                  <a:moveTo>
                    <a:pt x="316" y="186"/>
                  </a:moveTo>
                  <a:lnTo>
                    <a:pt x="316" y="184"/>
                  </a:lnTo>
                  <a:lnTo>
                    <a:pt x="316" y="182"/>
                  </a:lnTo>
                  <a:lnTo>
                    <a:pt x="316" y="182"/>
                  </a:lnTo>
                  <a:lnTo>
                    <a:pt x="314" y="184"/>
                  </a:lnTo>
                  <a:lnTo>
                    <a:pt x="311" y="186"/>
                  </a:lnTo>
                  <a:lnTo>
                    <a:pt x="311" y="186"/>
                  </a:lnTo>
                  <a:lnTo>
                    <a:pt x="311" y="188"/>
                  </a:lnTo>
                  <a:lnTo>
                    <a:pt x="311" y="191"/>
                  </a:lnTo>
                  <a:lnTo>
                    <a:pt x="314" y="191"/>
                  </a:lnTo>
                  <a:lnTo>
                    <a:pt x="316" y="188"/>
                  </a:lnTo>
                  <a:lnTo>
                    <a:pt x="316" y="186"/>
                  </a:lnTo>
                  <a:close/>
                  <a:moveTo>
                    <a:pt x="323" y="140"/>
                  </a:moveTo>
                  <a:lnTo>
                    <a:pt x="320" y="138"/>
                  </a:lnTo>
                  <a:lnTo>
                    <a:pt x="318" y="138"/>
                  </a:lnTo>
                  <a:lnTo>
                    <a:pt x="318" y="138"/>
                  </a:lnTo>
                  <a:lnTo>
                    <a:pt x="318" y="140"/>
                  </a:lnTo>
                  <a:lnTo>
                    <a:pt x="318" y="142"/>
                  </a:lnTo>
                  <a:lnTo>
                    <a:pt x="318" y="142"/>
                  </a:lnTo>
                  <a:lnTo>
                    <a:pt x="318" y="142"/>
                  </a:lnTo>
                  <a:lnTo>
                    <a:pt x="320" y="145"/>
                  </a:lnTo>
                  <a:lnTo>
                    <a:pt x="320" y="145"/>
                  </a:lnTo>
                  <a:lnTo>
                    <a:pt x="320" y="145"/>
                  </a:lnTo>
                  <a:lnTo>
                    <a:pt x="323" y="145"/>
                  </a:lnTo>
                  <a:lnTo>
                    <a:pt x="323" y="140"/>
                  </a:lnTo>
                  <a:close/>
                  <a:moveTo>
                    <a:pt x="320" y="453"/>
                  </a:moveTo>
                  <a:lnTo>
                    <a:pt x="323" y="453"/>
                  </a:lnTo>
                  <a:lnTo>
                    <a:pt x="325" y="453"/>
                  </a:lnTo>
                  <a:lnTo>
                    <a:pt x="325" y="453"/>
                  </a:lnTo>
                  <a:lnTo>
                    <a:pt x="327" y="453"/>
                  </a:lnTo>
                  <a:lnTo>
                    <a:pt x="327" y="453"/>
                  </a:lnTo>
                  <a:lnTo>
                    <a:pt x="325" y="450"/>
                  </a:lnTo>
                  <a:lnTo>
                    <a:pt x="323" y="450"/>
                  </a:lnTo>
                  <a:lnTo>
                    <a:pt x="320" y="453"/>
                  </a:lnTo>
                  <a:close/>
                  <a:moveTo>
                    <a:pt x="323" y="131"/>
                  </a:moveTo>
                  <a:lnTo>
                    <a:pt x="323" y="131"/>
                  </a:lnTo>
                  <a:lnTo>
                    <a:pt x="320" y="131"/>
                  </a:lnTo>
                  <a:lnTo>
                    <a:pt x="320" y="133"/>
                  </a:lnTo>
                  <a:lnTo>
                    <a:pt x="323" y="136"/>
                  </a:lnTo>
                  <a:lnTo>
                    <a:pt x="323" y="136"/>
                  </a:lnTo>
                  <a:lnTo>
                    <a:pt x="323" y="133"/>
                  </a:lnTo>
                  <a:lnTo>
                    <a:pt x="323" y="131"/>
                  </a:lnTo>
                  <a:lnTo>
                    <a:pt x="323" y="131"/>
                  </a:lnTo>
                  <a:close/>
                  <a:moveTo>
                    <a:pt x="334" y="434"/>
                  </a:moveTo>
                  <a:lnTo>
                    <a:pt x="334" y="437"/>
                  </a:lnTo>
                  <a:lnTo>
                    <a:pt x="336" y="439"/>
                  </a:lnTo>
                  <a:lnTo>
                    <a:pt x="336" y="439"/>
                  </a:lnTo>
                  <a:lnTo>
                    <a:pt x="339" y="437"/>
                  </a:lnTo>
                  <a:lnTo>
                    <a:pt x="339" y="434"/>
                  </a:lnTo>
                  <a:lnTo>
                    <a:pt x="336" y="434"/>
                  </a:lnTo>
                  <a:lnTo>
                    <a:pt x="334" y="434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94"/>
            <p:cNvSpPr>
              <a:spLocks noEditPoints="1"/>
            </p:cNvSpPr>
            <p:nvPr/>
          </p:nvSpPr>
          <p:spPr bwMode="auto">
            <a:xfrm>
              <a:off x="5241617" y="5349612"/>
              <a:ext cx="339725" cy="803275"/>
            </a:xfrm>
            <a:custGeom>
              <a:avLst/>
              <a:gdLst>
                <a:gd name="T0" fmla="*/ 9 w 214"/>
                <a:gd name="T1" fmla="*/ 365 h 506"/>
                <a:gd name="T2" fmla="*/ 43 w 214"/>
                <a:gd name="T3" fmla="*/ 133 h 506"/>
                <a:gd name="T4" fmla="*/ 0 w 214"/>
                <a:gd name="T5" fmla="*/ 11 h 506"/>
                <a:gd name="T6" fmla="*/ 184 w 214"/>
                <a:gd name="T7" fmla="*/ 14 h 506"/>
                <a:gd name="T8" fmla="*/ 143 w 214"/>
                <a:gd name="T9" fmla="*/ 131 h 506"/>
                <a:gd name="T10" fmla="*/ 177 w 214"/>
                <a:gd name="T11" fmla="*/ 368 h 506"/>
                <a:gd name="T12" fmla="*/ 127 w 214"/>
                <a:gd name="T13" fmla="*/ 469 h 506"/>
                <a:gd name="T14" fmla="*/ 27 w 214"/>
                <a:gd name="T15" fmla="*/ 62 h 506"/>
                <a:gd name="T16" fmla="*/ 120 w 214"/>
                <a:gd name="T17" fmla="*/ 506 h 506"/>
                <a:gd name="T18" fmla="*/ 109 w 214"/>
                <a:gd name="T19" fmla="*/ 485 h 506"/>
                <a:gd name="T20" fmla="*/ 198 w 214"/>
                <a:gd name="T21" fmla="*/ 416 h 506"/>
                <a:gd name="T22" fmla="*/ 55 w 214"/>
                <a:gd name="T23" fmla="*/ 60 h 506"/>
                <a:gd name="T24" fmla="*/ 61 w 214"/>
                <a:gd name="T25" fmla="*/ 41 h 506"/>
                <a:gd name="T26" fmla="*/ 70 w 214"/>
                <a:gd name="T27" fmla="*/ 48 h 506"/>
                <a:gd name="T28" fmla="*/ 64 w 214"/>
                <a:gd name="T29" fmla="*/ 53 h 506"/>
                <a:gd name="T30" fmla="*/ 64 w 214"/>
                <a:gd name="T31" fmla="*/ 317 h 506"/>
                <a:gd name="T32" fmla="*/ 75 w 214"/>
                <a:gd name="T33" fmla="*/ 308 h 506"/>
                <a:gd name="T34" fmla="*/ 77 w 214"/>
                <a:gd name="T35" fmla="*/ 361 h 506"/>
                <a:gd name="T36" fmla="*/ 73 w 214"/>
                <a:gd name="T37" fmla="*/ 356 h 506"/>
                <a:gd name="T38" fmla="*/ 70 w 214"/>
                <a:gd name="T39" fmla="*/ 267 h 506"/>
                <a:gd name="T40" fmla="*/ 75 w 214"/>
                <a:gd name="T41" fmla="*/ 400 h 506"/>
                <a:gd name="T42" fmla="*/ 80 w 214"/>
                <a:gd name="T43" fmla="*/ 331 h 506"/>
                <a:gd name="T44" fmla="*/ 86 w 214"/>
                <a:gd name="T45" fmla="*/ 333 h 506"/>
                <a:gd name="T46" fmla="*/ 77 w 214"/>
                <a:gd name="T47" fmla="*/ 99 h 506"/>
                <a:gd name="T48" fmla="*/ 80 w 214"/>
                <a:gd name="T49" fmla="*/ 386 h 506"/>
                <a:gd name="T50" fmla="*/ 77 w 214"/>
                <a:gd name="T51" fmla="*/ 287 h 506"/>
                <a:gd name="T52" fmla="*/ 77 w 214"/>
                <a:gd name="T53" fmla="*/ 90 h 506"/>
                <a:gd name="T54" fmla="*/ 86 w 214"/>
                <a:gd name="T55" fmla="*/ 331 h 506"/>
                <a:gd name="T56" fmla="*/ 80 w 214"/>
                <a:gd name="T57" fmla="*/ 301 h 506"/>
                <a:gd name="T58" fmla="*/ 84 w 214"/>
                <a:gd name="T59" fmla="*/ 368 h 506"/>
                <a:gd name="T60" fmla="*/ 82 w 214"/>
                <a:gd name="T61" fmla="*/ 347 h 506"/>
                <a:gd name="T62" fmla="*/ 84 w 214"/>
                <a:gd name="T63" fmla="*/ 255 h 506"/>
                <a:gd name="T64" fmla="*/ 86 w 214"/>
                <a:gd name="T65" fmla="*/ 398 h 506"/>
                <a:gd name="T66" fmla="*/ 89 w 214"/>
                <a:gd name="T67" fmla="*/ 262 h 506"/>
                <a:gd name="T68" fmla="*/ 86 w 214"/>
                <a:gd name="T69" fmla="*/ 444 h 506"/>
                <a:gd name="T70" fmla="*/ 89 w 214"/>
                <a:gd name="T71" fmla="*/ 126 h 506"/>
                <a:gd name="T72" fmla="*/ 91 w 214"/>
                <a:gd name="T73" fmla="*/ 313 h 506"/>
                <a:gd name="T74" fmla="*/ 98 w 214"/>
                <a:gd name="T75" fmla="*/ 322 h 506"/>
                <a:gd name="T76" fmla="*/ 105 w 214"/>
                <a:gd name="T77" fmla="*/ 342 h 506"/>
                <a:gd name="T78" fmla="*/ 125 w 214"/>
                <a:gd name="T79" fmla="*/ 324 h 506"/>
                <a:gd name="T80" fmla="*/ 93 w 214"/>
                <a:gd name="T81" fmla="*/ 149 h 506"/>
                <a:gd name="T82" fmla="*/ 95 w 214"/>
                <a:gd name="T83" fmla="*/ 262 h 506"/>
                <a:gd name="T84" fmla="*/ 98 w 214"/>
                <a:gd name="T85" fmla="*/ 101 h 506"/>
                <a:gd name="T86" fmla="*/ 105 w 214"/>
                <a:gd name="T87" fmla="*/ 294 h 506"/>
                <a:gd name="T88" fmla="*/ 109 w 214"/>
                <a:gd name="T89" fmla="*/ 83 h 506"/>
                <a:gd name="T90" fmla="*/ 102 w 214"/>
                <a:gd name="T91" fmla="*/ 71 h 506"/>
                <a:gd name="T92" fmla="*/ 107 w 214"/>
                <a:gd name="T93" fmla="*/ 273 h 506"/>
                <a:gd name="T94" fmla="*/ 105 w 214"/>
                <a:gd name="T95" fmla="*/ 290 h 506"/>
                <a:gd name="T96" fmla="*/ 109 w 214"/>
                <a:gd name="T97" fmla="*/ 306 h 506"/>
                <a:gd name="T98" fmla="*/ 107 w 214"/>
                <a:gd name="T99" fmla="*/ 347 h 506"/>
                <a:gd name="T100" fmla="*/ 109 w 214"/>
                <a:gd name="T101" fmla="*/ 388 h 506"/>
                <a:gd name="T102" fmla="*/ 111 w 214"/>
                <a:gd name="T103" fmla="*/ 156 h 506"/>
                <a:gd name="T104" fmla="*/ 114 w 214"/>
                <a:gd name="T105" fmla="*/ 340 h 506"/>
                <a:gd name="T106" fmla="*/ 116 w 214"/>
                <a:gd name="T107" fmla="*/ 421 h 506"/>
                <a:gd name="T108" fmla="*/ 130 w 214"/>
                <a:gd name="T109" fmla="*/ 83 h 506"/>
                <a:gd name="T110" fmla="*/ 196 w 214"/>
                <a:gd name="T111" fmla="*/ 53 h 506"/>
                <a:gd name="T112" fmla="*/ 191 w 214"/>
                <a:gd name="T113" fmla="*/ 140 h 506"/>
                <a:gd name="T114" fmla="*/ 161 w 214"/>
                <a:gd name="T115" fmla="*/ 349 h 506"/>
                <a:gd name="T116" fmla="*/ 177 w 214"/>
                <a:gd name="T117" fmla="*/ 124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14" h="506">
                  <a:moveTo>
                    <a:pt x="43" y="471"/>
                  </a:moveTo>
                  <a:lnTo>
                    <a:pt x="25" y="471"/>
                  </a:lnTo>
                  <a:lnTo>
                    <a:pt x="9" y="471"/>
                  </a:lnTo>
                  <a:lnTo>
                    <a:pt x="2" y="466"/>
                  </a:lnTo>
                  <a:lnTo>
                    <a:pt x="0" y="460"/>
                  </a:lnTo>
                  <a:lnTo>
                    <a:pt x="0" y="439"/>
                  </a:lnTo>
                  <a:lnTo>
                    <a:pt x="2" y="418"/>
                  </a:lnTo>
                  <a:lnTo>
                    <a:pt x="0" y="395"/>
                  </a:lnTo>
                  <a:lnTo>
                    <a:pt x="0" y="375"/>
                  </a:lnTo>
                  <a:lnTo>
                    <a:pt x="2" y="368"/>
                  </a:lnTo>
                  <a:lnTo>
                    <a:pt x="9" y="365"/>
                  </a:lnTo>
                  <a:lnTo>
                    <a:pt x="25" y="365"/>
                  </a:lnTo>
                  <a:lnTo>
                    <a:pt x="39" y="365"/>
                  </a:lnTo>
                  <a:lnTo>
                    <a:pt x="41" y="361"/>
                  </a:lnTo>
                  <a:lnTo>
                    <a:pt x="41" y="356"/>
                  </a:lnTo>
                  <a:lnTo>
                    <a:pt x="41" y="331"/>
                  </a:lnTo>
                  <a:lnTo>
                    <a:pt x="41" y="280"/>
                  </a:lnTo>
                  <a:lnTo>
                    <a:pt x="43" y="255"/>
                  </a:lnTo>
                  <a:lnTo>
                    <a:pt x="43" y="207"/>
                  </a:lnTo>
                  <a:lnTo>
                    <a:pt x="43" y="182"/>
                  </a:lnTo>
                  <a:lnTo>
                    <a:pt x="41" y="156"/>
                  </a:lnTo>
                  <a:lnTo>
                    <a:pt x="43" y="133"/>
                  </a:lnTo>
                  <a:lnTo>
                    <a:pt x="43" y="108"/>
                  </a:lnTo>
                  <a:lnTo>
                    <a:pt x="41" y="106"/>
                  </a:lnTo>
                  <a:lnTo>
                    <a:pt x="34" y="108"/>
                  </a:lnTo>
                  <a:lnTo>
                    <a:pt x="20" y="108"/>
                  </a:lnTo>
                  <a:lnTo>
                    <a:pt x="9" y="108"/>
                  </a:lnTo>
                  <a:lnTo>
                    <a:pt x="2" y="103"/>
                  </a:lnTo>
                  <a:lnTo>
                    <a:pt x="0" y="96"/>
                  </a:lnTo>
                  <a:lnTo>
                    <a:pt x="0" y="76"/>
                  </a:lnTo>
                  <a:lnTo>
                    <a:pt x="2" y="55"/>
                  </a:lnTo>
                  <a:lnTo>
                    <a:pt x="0" y="32"/>
                  </a:lnTo>
                  <a:lnTo>
                    <a:pt x="0" y="11"/>
                  </a:lnTo>
                  <a:lnTo>
                    <a:pt x="2" y="7"/>
                  </a:lnTo>
                  <a:lnTo>
                    <a:pt x="9" y="5"/>
                  </a:lnTo>
                  <a:lnTo>
                    <a:pt x="25" y="0"/>
                  </a:lnTo>
                  <a:lnTo>
                    <a:pt x="43" y="0"/>
                  </a:lnTo>
                  <a:lnTo>
                    <a:pt x="59" y="2"/>
                  </a:lnTo>
                  <a:lnTo>
                    <a:pt x="77" y="5"/>
                  </a:lnTo>
                  <a:lnTo>
                    <a:pt x="127" y="2"/>
                  </a:lnTo>
                  <a:lnTo>
                    <a:pt x="161" y="2"/>
                  </a:lnTo>
                  <a:lnTo>
                    <a:pt x="177" y="5"/>
                  </a:lnTo>
                  <a:lnTo>
                    <a:pt x="184" y="7"/>
                  </a:lnTo>
                  <a:lnTo>
                    <a:pt x="184" y="14"/>
                  </a:lnTo>
                  <a:lnTo>
                    <a:pt x="186" y="32"/>
                  </a:lnTo>
                  <a:lnTo>
                    <a:pt x="184" y="55"/>
                  </a:lnTo>
                  <a:lnTo>
                    <a:pt x="186" y="76"/>
                  </a:lnTo>
                  <a:lnTo>
                    <a:pt x="184" y="96"/>
                  </a:lnTo>
                  <a:lnTo>
                    <a:pt x="184" y="103"/>
                  </a:lnTo>
                  <a:lnTo>
                    <a:pt x="177" y="106"/>
                  </a:lnTo>
                  <a:lnTo>
                    <a:pt x="166" y="108"/>
                  </a:lnTo>
                  <a:lnTo>
                    <a:pt x="150" y="108"/>
                  </a:lnTo>
                  <a:lnTo>
                    <a:pt x="148" y="106"/>
                  </a:lnTo>
                  <a:lnTo>
                    <a:pt x="146" y="106"/>
                  </a:lnTo>
                  <a:lnTo>
                    <a:pt x="143" y="131"/>
                  </a:lnTo>
                  <a:lnTo>
                    <a:pt x="146" y="156"/>
                  </a:lnTo>
                  <a:lnTo>
                    <a:pt x="143" y="182"/>
                  </a:lnTo>
                  <a:lnTo>
                    <a:pt x="143" y="255"/>
                  </a:lnTo>
                  <a:lnTo>
                    <a:pt x="146" y="280"/>
                  </a:lnTo>
                  <a:lnTo>
                    <a:pt x="146" y="306"/>
                  </a:lnTo>
                  <a:lnTo>
                    <a:pt x="146" y="331"/>
                  </a:lnTo>
                  <a:lnTo>
                    <a:pt x="146" y="356"/>
                  </a:lnTo>
                  <a:lnTo>
                    <a:pt x="143" y="361"/>
                  </a:lnTo>
                  <a:lnTo>
                    <a:pt x="143" y="365"/>
                  </a:lnTo>
                  <a:lnTo>
                    <a:pt x="161" y="365"/>
                  </a:lnTo>
                  <a:lnTo>
                    <a:pt x="177" y="368"/>
                  </a:lnTo>
                  <a:lnTo>
                    <a:pt x="184" y="368"/>
                  </a:lnTo>
                  <a:lnTo>
                    <a:pt x="186" y="375"/>
                  </a:lnTo>
                  <a:lnTo>
                    <a:pt x="189" y="395"/>
                  </a:lnTo>
                  <a:lnTo>
                    <a:pt x="186" y="418"/>
                  </a:lnTo>
                  <a:lnTo>
                    <a:pt x="186" y="439"/>
                  </a:lnTo>
                  <a:lnTo>
                    <a:pt x="186" y="460"/>
                  </a:lnTo>
                  <a:lnTo>
                    <a:pt x="184" y="466"/>
                  </a:lnTo>
                  <a:lnTo>
                    <a:pt x="177" y="469"/>
                  </a:lnTo>
                  <a:lnTo>
                    <a:pt x="161" y="469"/>
                  </a:lnTo>
                  <a:lnTo>
                    <a:pt x="143" y="469"/>
                  </a:lnTo>
                  <a:lnTo>
                    <a:pt x="127" y="469"/>
                  </a:lnTo>
                  <a:lnTo>
                    <a:pt x="109" y="469"/>
                  </a:lnTo>
                  <a:lnTo>
                    <a:pt x="93" y="469"/>
                  </a:lnTo>
                  <a:lnTo>
                    <a:pt x="77" y="471"/>
                  </a:lnTo>
                  <a:lnTo>
                    <a:pt x="43" y="471"/>
                  </a:lnTo>
                  <a:close/>
                  <a:moveTo>
                    <a:pt x="27" y="62"/>
                  </a:moveTo>
                  <a:lnTo>
                    <a:pt x="25" y="60"/>
                  </a:lnTo>
                  <a:lnTo>
                    <a:pt x="23" y="57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5" y="62"/>
                  </a:lnTo>
                  <a:lnTo>
                    <a:pt x="27" y="62"/>
                  </a:lnTo>
                  <a:close/>
                  <a:moveTo>
                    <a:pt x="214" y="430"/>
                  </a:moveTo>
                  <a:lnTo>
                    <a:pt x="214" y="453"/>
                  </a:lnTo>
                  <a:lnTo>
                    <a:pt x="214" y="473"/>
                  </a:lnTo>
                  <a:lnTo>
                    <a:pt x="211" y="494"/>
                  </a:lnTo>
                  <a:lnTo>
                    <a:pt x="209" y="501"/>
                  </a:lnTo>
                  <a:lnTo>
                    <a:pt x="205" y="503"/>
                  </a:lnTo>
                  <a:lnTo>
                    <a:pt x="189" y="506"/>
                  </a:lnTo>
                  <a:lnTo>
                    <a:pt x="171" y="503"/>
                  </a:lnTo>
                  <a:lnTo>
                    <a:pt x="155" y="503"/>
                  </a:lnTo>
                  <a:lnTo>
                    <a:pt x="136" y="506"/>
                  </a:lnTo>
                  <a:lnTo>
                    <a:pt x="120" y="506"/>
                  </a:lnTo>
                  <a:lnTo>
                    <a:pt x="102" y="506"/>
                  </a:lnTo>
                  <a:lnTo>
                    <a:pt x="68" y="506"/>
                  </a:lnTo>
                  <a:lnTo>
                    <a:pt x="52" y="506"/>
                  </a:lnTo>
                  <a:lnTo>
                    <a:pt x="36" y="506"/>
                  </a:lnTo>
                  <a:lnTo>
                    <a:pt x="30" y="501"/>
                  </a:lnTo>
                  <a:lnTo>
                    <a:pt x="27" y="494"/>
                  </a:lnTo>
                  <a:lnTo>
                    <a:pt x="27" y="487"/>
                  </a:lnTo>
                  <a:lnTo>
                    <a:pt x="43" y="485"/>
                  </a:lnTo>
                  <a:lnTo>
                    <a:pt x="77" y="485"/>
                  </a:lnTo>
                  <a:lnTo>
                    <a:pt x="93" y="485"/>
                  </a:lnTo>
                  <a:lnTo>
                    <a:pt x="109" y="485"/>
                  </a:lnTo>
                  <a:lnTo>
                    <a:pt x="143" y="483"/>
                  </a:lnTo>
                  <a:lnTo>
                    <a:pt x="161" y="485"/>
                  </a:lnTo>
                  <a:lnTo>
                    <a:pt x="177" y="483"/>
                  </a:lnTo>
                  <a:lnTo>
                    <a:pt x="182" y="483"/>
                  </a:lnTo>
                  <a:lnTo>
                    <a:pt x="186" y="480"/>
                  </a:lnTo>
                  <a:lnTo>
                    <a:pt x="191" y="478"/>
                  </a:lnTo>
                  <a:lnTo>
                    <a:pt x="193" y="471"/>
                  </a:lnTo>
                  <a:lnTo>
                    <a:pt x="196" y="464"/>
                  </a:lnTo>
                  <a:lnTo>
                    <a:pt x="198" y="460"/>
                  </a:lnTo>
                  <a:lnTo>
                    <a:pt x="198" y="439"/>
                  </a:lnTo>
                  <a:lnTo>
                    <a:pt x="198" y="416"/>
                  </a:lnTo>
                  <a:lnTo>
                    <a:pt x="200" y="402"/>
                  </a:lnTo>
                  <a:lnTo>
                    <a:pt x="205" y="402"/>
                  </a:lnTo>
                  <a:lnTo>
                    <a:pt x="211" y="404"/>
                  </a:lnTo>
                  <a:lnTo>
                    <a:pt x="214" y="409"/>
                  </a:lnTo>
                  <a:lnTo>
                    <a:pt x="214" y="430"/>
                  </a:lnTo>
                  <a:close/>
                  <a:moveTo>
                    <a:pt x="48" y="60"/>
                  </a:moveTo>
                  <a:lnTo>
                    <a:pt x="50" y="64"/>
                  </a:lnTo>
                  <a:lnTo>
                    <a:pt x="50" y="64"/>
                  </a:lnTo>
                  <a:lnTo>
                    <a:pt x="52" y="62"/>
                  </a:lnTo>
                  <a:lnTo>
                    <a:pt x="55" y="62"/>
                  </a:lnTo>
                  <a:lnTo>
                    <a:pt x="55" y="60"/>
                  </a:lnTo>
                  <a:lnTo>
                    <a:pt x="55" y="60"/>
                  </a:lnTo>
                  <a:lnTo>
                    <a:pt x="50" y="60"/>
                  </a:lnTo>
                  <a:lnTo>
                    <a:pt x="50" y="57"/>
                  </a:lnTo>
                  <a:lnTo>
                    <a:pt x="50" y="57"/>
                  </a:lnTo>
                  <a:lnTo>
                    <a:pt x="50" y="57"/>
                  </a:lnTo>
                  <a:lnTo>
                    <a:pt x="48" y="57"/>
                  </a:lnTo>
                  <a:lnTo>
                    <a:pt x="48" y="60"/>
                  </a:lnTo>
                  <a:close/>
                  <a:moveTo>
                    <a:pt x="59" y="41"/>
                  </a:moveTo>
                  <a:lnTo>
                    <a:pt x="61" y="41"/>
                  </a:lnTo>
                  <a:lnTo>
                    <a:pt x="61" y="41"/>
                  </a:lnTo>
                  <a:lnTo>
                    <a:pt x="61" y="41"/>
                  </a:lnTo>
                  <a:lnTo>
                    <a:pt x="61" y="39"/>
                  </a:lnTo>
                  <a:lnTo>
                    <a:pt x="61" y="39"/>
                  </a:lnTo>
                  <a:lnTo>
                    <a:pt x="59" y="39"/>
                  </a:lnTo>
                  <a:lnTo>
                    <a:pt x="59" y="39"/>
                  </a:lnTo>
                  <a:lnTo>
                    <a:pt x="59" y="41"/>
                  </a:lnTo>
                  <a:close/>
                  <a:moveTo>
                    <a:pt x="64" y="53"/>
                  </a:moveTo>
                  <a:lnTo>
                    <a:pt x="64" y="53"/>
                  </a:lnTo>
                  <a:lnTo>
                    <a:pt x="66" y="55"/>
                  </a:lnTo>
                  <a:lnTo>
                    <a:pt x="66" y="53"/>
                  </a:lnTo>
                  <a:lnTo>
                    <a:pt x="68" y="51"/>
                  </a:lnTo>
                  <a:lnTo>
                    <a:pt x="70" y="48"/>
                  </a:lnTo>
                  <a:lnTo>
                    <a:pt x="73" y="48"/>
                  </a:lnTo>
                  <a:lnTo>
                    <a:pt x="75" y="46"/>
                  </a:lnTo>
                  <a:lnTo>
                    <a:pt x="75" y="46"/>
                  </a:lnTo>
                  <a:lnTo>
                    <a:pt x="75" y="44"/>
                  </a:lnTo>
                  <a:lnTo>
                    <a:pt x="70" y="46"/>
                  </a:lnTo>
                  <a:lnTo>
                    <a:pt x="68" y="48"/>
                  </a:lnTo>
                  <a:lnTo>
                    <a:pt x="66" y="51"/>
                  </a:lnTo>
                  <a:lnTo>
                    <a:pt x="66" y="51"/>
                  </a:lnTo>
                  <a:lnTo>
                    <a:pt x="64" y="51"/>
                  </a:lnTo>
                  <a:lnTo>
                    <a:pt x="64" y="51"/>
                  </a:lnTo>
                  <a:lnTo>
                    <a:pt x="64" y="53"/>
                  </a:lnTo>
                  <a:close/>
                  <a:moveTo>
                    <a:pt x="68" y="326"/>
                  </a:moveTo>
                  <a:lnTo>
                    <a:pt x="70" y="329"/>
                  </a:lnTo>
                  <a:lnTo>
                    <a:pt x="73" y="329"/>
                  </a:lnTo>
                  <a:lnTo>
                    <a:pt x="75" y="326"/>
                  </a:lnTo>
                  <a:lnTo>
                    <a:pt x="77" y="324"/>
                  </a:lnTo>
                  <a:lnTo>
                    <a:pt x="75" y="319"/>
                  </a:lnTo>
                  <a:lnTo>
                    <a:pt x="73" y="317"/>
                  </a:lnTo>
                  <a:lnTo>
                    <a:pt x="70" y="317"/>
                  </a:lnTo>
                  <a:lnTo>
                    <a:pt x="68" y="317"/>
                  </a:lnTo>
                  <a:lnTo>
                    <a:pt x="66" y="315"/>
                  </a:lnTo>
                  <a:lnTo>
                    <a:pt x="64" y="317"/>
                  </a:lnTo>
                  <a:lnTo>
                    <a:pt x="64" y="319"/>
                  </a:lnTo>
                  <a:lnTo>
                    <a:pt x="66" y="319"/>
                  </a:lnTo>
                  <a:lnTo>
                    <a:pt x="68" y="326"/>
                  </a:lnTo>
                  <a:close/>
                  <a:moveTo>
                    <a:pt x="68" y="301"/>
                  </a:moveTo>
                  <a:lnTo>
                    <a:pt x="66" y="303"/>
                  </a:lnTo>
                  <a:lnTo>
                    <a:pt x="66" y="306"/>
                  </a:lnTo>
                  <a:lnTo>
                    <a:pt x="66" y="310"/>
                  </a:lnTo>
                  <a:lnTo>
                    <a:pt x="68" y="315"/>
                  </a:lnTo>
                  <a:lnTo>
                    <a:pt x="68" y="310"/>
                  </a:lnTo>
                  <a:lnTo>
                    <a:pt x="73" y="310"/>
                  </a:lnTo>
                  <a:lnTo>
                    <a:pt x="75" y="308"/>
                  </a:lnTo>
                  <a:lnTo>
                    <a:pt x="77" y="308"/>
                  </a:lnTo>
                  <a:lnTo>
                    <a:pt x="73" y="303"/>
                  </a:lnTo>
                  <a:lnTo>
                    <a:pt x="68" y="301"/>
                  </a:lnTo>
                  <a:close/>
                  <a:moveTo>
                    <a:pt x="68" y="278"/>
                  </a:moveTo>
                  <a:lnTo>
                    <a:pt x="70" y="278"/>
                  </a:lnTo>
                  <a:lnTo>
                    <a:pt x="70" y="280"/>
                  </a:lnTo>
                  <a:lnTo>
                    <a:pt x="75" y="280"/>
                  </a:lnTo>
                  <a:lnTo>
                    <a:pt x="75" y="276"/>
                  </a:lnTo>
                  <a:lnTo>
                    <a:pt x="70" y="273"/>
                  </a:lnTo>
                  <a:lnTo>
                    <a:pt x="68" y="278"/>
                  </a:lnTo>
                  <a:close/>
                  <a:moveTo>
                    <a:pt x="77" y="361"/>
                  </a:moveTo>
                  <a:lnTo>
                    <a:pt x="80" y="361"/>
                  </a:lnTo>
                  <a:lnTo>
                    <a:pt x="82" y="361"/>
                  </a:lnTo>
                  <a:lnTo>
                    <a:pt x="84" y="358"/>
                  </a:lnTo>
                  <a:lnTo>
                    <a:pt x="80" y="354"/>
                  </a:lnTo>
                  <a:lnTo>
                    <a:pt x="77" y="349"/>
                  </a:lnTo>
                  <a:lnTo>
                    <a:pt x="77" y="347"/>
                  </a:lnTo>
                  <a:lnTo>
                    <a:pt x="77" y="345"/>
                  </a:lnTo>
                  <a:lnTo>
                    <a:pt x="75" y="347"/>
                  </a:lnTo>
                  <a:lnTo>
                    <a:pt x="75" y="349"/>
                  </a:lnTo>
                  <a:lnTo>
                    <a:pt x="73" y="352"/>
                  </a:lnTo>
                  <a:lnTo>
                    <a:pt x="73" y="356"/>
                  </a:lnTo>
                  <a:lnTo>
                    <a:pt x="70" y="356"/>
                  </a:lnTo>
                  <a:lnTo>
                    <a:pt x="70" y="358"/>
                  </a:lnTo>
                  <a:lnTo>
                    <a:pt x="70" y="363"/>
                  </a:lnTo>
                  <a:lnTo>
                    <a:pt x="73" y="365"/>
                  </a:lnTo>
                  <a:lnTo>
                    <a:pt x="75" y="365"/>
                  </a:lnTo>
                  <a:lnTo>
                    <a:pt x="75" y="361"/>
                  </a:lnTo>
                  <a:lnTo>
                    <a:pt x="77" y="361"/>
                  </a:lnTo>
                  <a:close/>
                  <a:moveTo>
                    <a:pt x="77" y="264"/>
                  </a:moveTo>
                  <a:lnTo>
                    <a:pt x="77" y="262"/>
                  </a:lnTo>
                  <a:lnTo>
                    <a:pt x="73" y="262"/>
                  </a:lnTo>
                  <a:lnTo>
                    <a:pt x="70" y="267"/>
                  </a:lnTo>
                  <a:lnTo>
                    <a:pt x="75" y="269"/>
                  </a:lnTo>
                  <a:lnTo>
                    <a:pt x="77" y="267"/>
                  </a:lnTo>
                  <a:lnTo>
                    <a:pt x="77" y="264"/>
                  </a:lnTo>
                  <a:close/>
                  <a:moveTo>
                    <a:pt x="75" y="400"/>
                  </a:moveTo>
                  <a:lnTo>
                    <a:pt x="73" y="400"/>
                  </a:lnTo>
                  <a:lnTo>
                    <a:pt x="70" y="402"/>
                  </a:lnTo>
                  <a:lnTo>
                    <a:pt x="70" y="402"/>
                  </a:lnTo>
                  <a:lnTo>
                    <a:pt x="73" y="402"/>
                  </a:lnTo>
                  <a:lnTo>
                    <a:pt x="73" y="402"/>
                  </a:lnTo>
                  <a:lnTo>
                    <a:pt x="75" y="402"/>
                  </a:lnTo>
                  <a:lnTo>
                    <a:pt x="75" y="400"/>
                  </a:lnTo>
                  <a:close/>
                  <a:moveTo>
                    <a:pt x="73" y="292"/>
                  </a:moveTo>
                  <a:lnTo>
                    <a:pt x="73" y="292"/>
                  </a:lnTo>
                  <a:lnTo>
                    <a:pt x="73" y="296"/>
                  </a:lnTo>
                  <a:lnTo>
                    <a:pt x="73" y="301"/>
                  </a:lnTo>
                  <a:lnTo>
                    <a:pt x="75" y="296"/>
                  </a:lnTo>
                  <a:lnTo>
                    <a:pt x="75" y="294"/>
                  </a:lnTo>
                  <a:lnTo>
                    <a:pt x="73" y="292"/>
                  </a:lnTo>
                  <a:close/>
                  <a:moveTo>
                    <a:pt x="86" y="333"/>
                  </a:moveTo>
                  <a:lnTo>
                    <a:pt x="84" y="331"/>
                  </a:lnTo>
                  <a:lnTo>
                    <a:pt x="82" y="331"/>
                  </a:lnTo>
                  <a:lnTo>
                    <a:pt x="80" y="331"/>
                  </a:lnTo>
                  <a:lnTo>
                    <a:pt x="80" y="333"/>
                  </a:lnTo>
                  <a:lnTo>
                    <a:pt x="77" y="333"/>
                  </a:lnTo>
                  <a:lnTo>
                    <a:pt x="75" y="331"/>
                  </a:lnTo>
                  <a:lnTo>
                    <a:pt x="75" y="333"/>
                  </a:lnTo>
                  <a:lnTo>
                    <a:pt x="75" y="335"/>
                  </a:lnTo>
                  <a:lnTo>
                    <a:pt x="77" y="335"/>
                  </a:lnTo>
                  <a:lnTo>
                    <a:pt x="80" y="335"/>
                  </a:lnTo>
                  <a:lnTo>
                    <a:pt x="80" y="335"/>
                  </a:lnTo>
                  <a:lnTo>
                    <a:pt x="82" y="335"/>
                  </a:lnTo>
                  <a:lnTo>
                    <a:pt x="84" y="333"/>
                  </a:lnTo>
                  <a:lnTo>
                    <a:pt x="86" y="333"/>
                  </a:lnTo>
                  <a:close/>
                  <a:moveTo>
                    <a:pt x="75" y="99"/>
                  </a:moveTo>
                  <a:lnTo>
                    <a:pt x="77" y="99"/>
                  </a:lnTo>
                  <a:lnTo>
                    <a:pt x="77" y="101"/>
                  </a:lnTo>
                  <a:lnTo>
                    <a:pt x="77" y="103"/>
                  </a:lnTo>
                  <a:lnTo>
                    <a:pt x="77" y="106"/>
                  </a:lnTo>
                  <a:lnTo>
                    <a:pt x="80" y="106"/>
                  </a:lnTo>
                  <a:lnTo>
                    <a:pt x="80" y="103"/>
                  </a:lnTo>
                  <a:lnTo>
                    <a:pt x="80" y="99"/>
                  </a:lnTo>
                  <a:lnTo>
                    <a:pt x="77" y="99"/>
                  </a:lnTo>
                  <a:lnTo>
                    <a:pt x="77" y="99"/>
                  </a:lnTo>
                  <a:lnTo>
                    <a:pt x="77" y="99"/>
                  </a:lnTo>
                  <a:lnTo>
                    <a:pt x="75" y="99"/>
                  </a:lnTo>
                  <a:close/>
                  <a:moveTo>
                    <a:pt x="98" y="384"/>
                  </a:moveTo>
                  <a:lnTo>
                    <a:pt x="95" y="381"/>
                  </a:lnTo>
                  <a:lnTo>
                    <a:pt x="91" y="381"/>
                  </a:lnTo>
                  <a:lnTo>
                    <a:pt x="89" y="381"/>
                  </a:lnTo>
                  <a:lnTo>
                    <a:pt x="86" y="381"/>
                  </a:lnTo>
                  <a:lnTo>
                    <a:pt x="82" y="381"/>
                  </a:lnTo>
                  <a:lnTo>
                    <a:pt x="80" y="379"/>
                  </a:lnTo>
                  <a:lnTo>
                    <a:pt x="77" y="381"/>
                  </a:lnTo>
                  <a:lnTo>
                    <a:pt x="77" y="386"/>
                  </a:lnTo>
                  <a:lnTo>
                    <a:pt x="80" y="386"/>
                  </a:lnTo>
                  <a:lnTo>
                    <a:pt x="84" y="386"/>
                  </a:lnTo>
                  <a:lnTo>
                    <a:pt x="91" y="386"/>
                  </a:lnTo>
                  <a:lnTo>
                    <a:pt x="93" y="386"/>
                  </a:lnTo>
                  <a:lnTo>
                    <a:pt x="95" y="388"/>
                  </a:lnTo>
                  <a:lnTo>
                    <a:pt x="98" y="391"/>
                  </a:lnTo>
                  <a:lnTo>
                    <a:pt x="98" y="384"/>
                  </a:lnTo>
                  <a:close/>
                  <a:moveTo>
                    <a:pt x="80" y="273"/>
                  </a:moveTo>
                  <a:lnTo>
                    <a:pt x="80" y="278"/>
                  </a:lnTo>
                  <a:lnTo>
                    <a:pt x="80" y="278"/>
                  </a:lnTo>
                  <a:lnTo>
                    <a:pt x="80" y="280"/>
                  </a:lnTo>
                  <a:lnTo>
                    <a:pt x="77" y="287"/>
                  </a:lnTo>
                  <a:lnTo>
                    <a:pt x="82" y="294"/>
                  </a:lnTo>
                  <a:lnTo>
                    <a:pt x="82" y="287"/>
                  </a:lnTo>
                  <a:lnTo>
                    <a:pt x="82" y="280"/>
                  </a:lnTo>
                  <a:lnTo>
                    <a:pt x="82" y="276"/>
                  </a:lnTo>
                  <a:lnTo>
                    <a:pt x="82" y="271"/>
                  </a:lnTo>
                  <a:lnTo>
                    <a:pt x="80" y="273"/>
                  </a:lnTo>
                  <a:close/>
                  <a:moveTo>
                    <a:pt x="77" y="90"/>
                  </a:move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77" y="90"/>
                  </a:lnTo>
                  <a:lnTo>
                    <a:pt x="77" y="90"/>
                  </a:lnTo>
                  <a:close/>
                  <a:moveTo>
                    <a:pt x="84" y="317"/>
                  </a:moveTo>
                  <a:lnTo>
                    <a:pt x="82" y="315"/>
                  </a:lnTo>
                  <a:lnTo>
                    <a:pt x="80" y="315"/>
                  </a:lnTo>
                  <a:lnTo>
                    <a:pt x="80" y="317"/>
                  </a:lnTo>
                  <a:lnTo>
                    <a:pt x="77" y="319"/>
                  </a:lnTo>
                  <a:lnTo>
                    <a:pt x="80" y="322"/>
                  </a:lnTo>
                  <a:lnTo>
                    <a:pt x="82" y="319"/>
                  </a:lnTo>
                  <a:lnTo>
                    <a:pt x="84" y="322"/>
                  </a:lnTo>
                  <a:lnTo>
                    <a:pt x="84" y="324"/>
                  </a:lnTo>
                  <a:lnTo>
                    <a:pt x="86" y="331"/>
                  </a:lnTo>
                  <a:lnTo>
                    <a:pt x="91" y="333"/>
                  </a:lnTo>
                  <a:lnTo>
                    <a:pt x="91" y="333"/>
                  </a:lnTo>
                  <a:lnTo>
                    <a:pt x="93" y="331"/>
                  </a:lnTo>
                  <a:lnTo>
                    <a:pt x="91" y="326"/>
                  </a:lnTo>
                  <a:lnTo>
                    <a:pt x="86" y="324"/>
                  </a:lnTo>
                  <a:lnTo>
                    <a:pt x="84" y="317"/>
                  </a:lnTo>
                  <a:close/>
                  <a:moveTo>
                    <a:pt x="80" y="308"/>
                  </a:moveTo>
                  <a:lnTo>
                    <a:pt x="82" y="306"/>
                  </a:lnTo>
                  <a:lnTo>
                    <a:pt x="82" y="301"/>
                  </a:lnTo>
                  <a:lnTo>
                    <a:pt x="80" y="301"/>
                  </a:lnTo>
                  <a:lnTo>
                    <a:pt x="80" y="301"/>
                  </a:lnTo>
                  <a:lnTo>
                    <a:pt x="80" y="306"/>
                  </a:lnTo>
                  <a:lnTo>
                    <a:pt x="80" y="308"/>
                  </a:lnTo>
                  <a:close/>
                  <a:moveTo>
                    <a:pt x="84" y="368"/>
                  </a:moveTo>
                  <a:lnTo>
                    <a:pt x="82" y="368"/>
                  </a:lnTo>
                  <a:lnTo>
                    <a:pt x="80" y="368"/>
                  </a:lnTo>
                  <a:lnTo>
                    <a:pt x="80" y="368"/>
                  </a:lnTo>
                  <a:lnTo>
                    <a:pt x="80" y="372"/>
                  </a:lnTo>
                  <a:lnTo>
                    <a:pt x="82" y="372"/>
                  </a:lnTo>
                  <a:lnTo>
                    <a:pt x="84" y="372"/>
                  </a:lnTo>
                  <a:lnTo>
                    <a:pt x="84" y="372"/>
                  </a:lnTo>
                  <a:lnTo>
                    <a:pt x="84" y="368"/>
                  </a:lnTo>
                  <a:close/>
                  <a:moveTo>
                    <a:pt x="84" y="421"/>
                  </a:moveTo>
                  <a:lnTo>
                    <a:pt x="84" y="418"/>
                  </a:lnTo>
                  <a:lnTo>
                    <a:pt x="82" y="418"/>
                  </a:lnTo>
                  <a:lnTo>
                    <a:pt x="80" y="421"/>
                  </a:lnTo>
                  <a:lnTo>
                    <a:pt x="82" y="423"/>
                  </a:lnTo>
                  <a:lnTo>
                    <a:pt x="84" y="423"/>
                  </a:lnTo>
                  <a:lnTo>
                    <a:pt x="84" y="421"/>
                  </a:lnTo>
                  <a:close/>
                  <a:moveTo>
                    <a:pt x="84" y="345"/>
                  </a:moveTo>
                  <a:lnTo>
                    <a:pt x="84" y="345"/>
                  </a:lnTo>
                  <a:lnTo>
                    <a:pt x="82" y="345"/>
                  </a:lnTo>
                  <a:lnTo>
                    <a:pt x="82" y="347"/>
                  </a:lnTo>
                  <a:lnTo>
                    <a:pt x="82" y="349"/>
                  </a:lnTo>
                  <a:lnTo>
                    <a:pt x="84" y="349"/>
                  </a:lnTo>
                  <a:lnTo>
                    <a:pt x="86" y="347"/>
                  </a:lnTo>
                  <a:lnTo>
                    <a:pt x="84" y="345"/>
                  </a:lnTo>
                  <a:close/>
                  <a:moveTo>
                    <a:pt x="84" y="255"/>
                  </a:moveTo>
                  <a:lnTo>
                    <a:pt x="84" y="260"/>
                  </a:lnTo>
                  <a:lnTo>
                    <a:pt x="86" y="260"/>
                  </a:lnTo>
                  <a:lnTo>
                    <a:pt x="86" y="257"/>
                  </a:lnTo>
                  <a:lnTo>
                    <a:pt x="86" y="257"/>
                  </a:lnTo>
                  <a:lnTo>
                    <a:pt x="86" y="255"/>
                  </a:lnTo>
                  <a:lnTo>
                    <a:pt x="84" y="255"/>
                  </a:lnTo>
                  <a:lnTo>
                    <a:pt x="84" y="255"/>
                  </a:lnTo>
                  <a:lnTo>
                    <a:pt x="84" y="255"/>
                  </a:lnTo>
                  <a:close/>
                  <a:moveTo>
                    <a:pt x="84" y="246"/>
                  </a:moveTo>
                  <a:lnTo>
                    <a:pt x="89" y="241"/>
                  </a:lnTo>
                  <a:lnTo>
                    <a:pt x="89" y="237"/>
                  </a:lnTo>
                  <a:lnTo>
                    <a:pt x="89" y="234"/>
                  </a:lnTo>
                  <a:lnTo>
                    <a:pt x="86" y="234"/>
                  </a:lnTo>
                  <a:lnTo>
                    <a:pt x="86" y="239"/>
                  </a:lnTo>
                  <a:lnTo>
                    <a:pt x="84" y="246"/>
                  </a:lnTo>
                  <a:close/>
                  <a:moveTo>
                    <a:pt x="93" y="395"/>
                  </a:moveTo>
                  <a:lnTo>
                    <a:pt x="86" y="398"/>
                  </a:lnTo>
                  <a:lnTo>
                    <a:pt x="84" y="404"/>
                  </a:lnTo>
                  <a:lnTo>
                    <a:pt x="86" y="407"/>
                  </a:lnTo>
                  <a:lnTo>
                    <a:pt x="86" y="409"/>
                  </a:lnTo>
                  <a:lnTo>
                    <a:pt x="89" y="404"/>
                  </a:lnTo>
                  <a:lnTo>
                    <a:pt x="89" y="400"/>
                  </a:lnTo>
                  <a:lnTo>
                    <a:pt x="91" y="400"/>
                  </a:lnTo>
                  <a:lnTo>
                    <a:pt x="93" y="395"/>
                  </a:lnTo>
                  <a:close/>
                  <a:moveTo>
                    <a:pt x="100" y="280"/>
                  </a:moveTo>
                  <a:lnTo>
                    <a:pt x="98" y="271"/>
                  </a:lnTo>
                  <a:lnTo>
                    <a:pt x="93" y="264"/>
                  </a:lnTo>
                  <a:lnTo>
                    <a:pt x="89" y="262"/>
                  </a:lnTo>
                  <a:lnTo>
                    <a:pt x="86" y="267"/>
                  </a:lnTo>
                  <a:lnTo>
                    <a:pt x="86" y="271"/>
                  </a:lnTo>
                  <a:lnTo>
                    <a:pt x="89" y="273"/>
                  </a:lnTo>
                  <a:lnTo>
                    <a:pt x="95" y="276"/>
                  </a:lnTo>
                  <a:lnTo>
                    <a:pt x="100" y="280"/>
                  </a:lnTo>
                  <a:close/>
                  <a:moveTo>
                    <a:pt x="89" y="441"/>
                  </a:moveTo>
                  <a:lnTo>
                    <a:pt x="86" y="437"/>
                  </a:lnTo>
                  <a:lnTo>
                    <a:pt x="86" y="439"/>
                  </a:lnTo>
                  <a:lnTo>
                    <a:pt x="86" y="444"/>
                  </a:lnTo>
                  <a:lnTo>
                    <a:pt x="86" y="444"/>
                  </a:lnTo>
                  <a:lnTo>
                    <a:pt x="86" y="444"/>
                  </a:lnTo>
                  <a:lnTo>
                    <a:pt x="89" y="441"/>
                  </a:lnTo>
                  <a:close/>
                  <a:moveTo>
                    <a:pt x="86" y="227"/>
                  </a:moveTo>
                  <a:lnTo>
                    <a:pt x="86" y="230"/>
                  </a:lnTo>
                  <a:lnTo>
                    <a:pt x="89" y="227"/>
                  </a:lnTo>
                  <a:lnTo>
                    <a:pt x="89" y="225"/>
                  </a:lnTo>
                  <a:lnTo>
                    <a:pt x="86" y="223"/>
                  </a:lnTo>
                  <a:lnTo>
                    <a:pt x="86" y="225"/>
                  </a:lnTo>
                  <a:lnTo>
                    <a:pt x="86" y="225"/>
                  </a:lnTo>
                  <a:lnTo>
                    <a:pt x="86" y="227"/>
                  </a:lnTo>
                  <a:close/>
                  <a:moveTo>
                    <a:pt x="86" y="126"/>
                  </a:moveTo>
                  <a:lnTo>
                    <a:pt x="89" y="126"/>
                  </a:lnTo>
                  <a:lnTo>
                    <a:pt x="91" y="126"/>
                  </a:lnTo>
                  <a:lnTo>
                    <a:pt x="93" y="122"/>
                  </a:lnTo>
                  <a:lnTo>
                    <a:pt x="93" y="117"/>
                  </a:lnTo>
                  <a:lnTo>
                    <a:pt x="91" y="119"/>
                  </a:lnTo>
                  <a:lnTo>
                    <a:pt x="89" y="122"/>
                  </a:lnTo>
                  <a:lnTo>
                    <a:pt x="86" y="122"/>
                  </a:lnTo>
                  <a:lnTo>
                    <a:pt x="86" y="122"/>
                  </a:lnTo>
                  <a:lnTo>
                    <a:pt x="86" y="126"/>
                  </a:lnTo>
                  <a:close/>
                  <a:moveTo>
                    <a:pt x="89" y="310"/>
                  </a:moveTo>
                  <a:lnTo>
                    <a:pt x="89" y="315"/>
                  </a:lnTo>
                  <a:lnTo>
                    <a:pt x="91" y="313"/>
                  </a:lnTo>
                  <a:lnTo>
                    <a:pt x="91" y="310"/>
                  </a:lnTo>
                  <a:lnTo>
                    <a:pt x="91" y="310"/>
                  </a:lnTo>
                  <a:lnTo>
                    <a:pt x="91" y="308"/>
                  </a:lnTo>
                  <a:lnTo>
                    <a:pt x="89" y="310"/>
                  </a:lnTo>
                  <a:close/>
                  <a:moveTo>
                    <a:pt x="118" y="317"/>
                  </a:moveTo>
                  <a:lnTo>
                    <a:pt x="116" y="326"/>
                  </a:lnTo>
                  <a:lnTo>
                    <a:pt x="114" y="326"/>
                  </a:lnTo>
                  <a:lnTo>
                    <a:pt x="114" y="329"/>
                  </a:lnTo>
                  <a:lnTo>
                    <a:pt x="107" y="329"/>
                  </a:lnTo>
                  <a:lnTo>
                    <a:pt x="102" y="322"/>
                  </a:lnTo>
                  <a:lnTo>
                    <a:pt x="98" y="322"/>
                  </a:lnTo>
                  <a:lnTo>
                    <a:pt x="93" y="315"/>
                  </a:lnTo>
                  <a:lnTo>
                    <a:pt x="91" y="317"/>
                  </a:lnTo>
                  <a:lnTo>
                    <a:pt x="89" y="322"/>
                  </a:lnTo>
                  <a:lnTo>
                    <a:pt x="93" y="326"/>
                  </a:lnTo>
                  <a:lnTo>
                    <a:pt x="95" y="329"/>
                  </a:lnTo>
                  <a:lnTo>
                    <a:pt x="98" y="326"/>
                  </a:lnTo>
                  <a:lnTo>
                    <a:pt x="100" y="326"/>
                  </a:lnTo>
                  <a:lnTo>
                    <a:pt x="100" y="331"/>
                  </a:lnTo>
                  <a:lnTo>
                    <a:pt x="100" y="335"/>
                  </a:lnTo>
                  <a:lnTo>
                    <a:pt x="102" y="340"/>
                  </a:lnTo>
                  <a:lnTo>
                    <a:pt x="105" y="342"/>
                  </a:lnTo>
                  <a:lnTo>
                    <a:pt x="107" y="340"/>
                  </a:lnTo>
                  <a:lnTo>
                    <a:pt x="107" y="338"/>
                  </a:lnTo>
                  <a:lnTo>
                    <a:pt x="107" y="335"/>
                  </a:lnTo>
                  <a:lnTo>
                    <a:pt x="105" y="333"/>
                  </a:lnTo>
                  <a:lnTo>
                    <a:pt x="107" y="331"/>
                  </a:lnTo>
                  <a:lnTo>
                    <a:pt x="111" y="331"/>
                  </a:lnTo>
                  <a:lnTo>
                    <a:pt x="114" y="331"/>
                  </a:lnTo>
                  <a:lnTo>
                    <a:pt x="116" y="331"/>
                  </a:lnTo>
                  <a:lnTo>
                    <a:pt x="118" y="326"/>
                  </a:lnTo>
                  <a:lnTo>
                    <a:pt x="120" y="326"/>
                  </a:lnTo>
                  <a:lnTo>
                    <a:pt x="125" y="324"/>
                  </a:lnTo>
                  <a:lnTo>
                    <a:pt x="123" y="315"/>
                  </a:lnTo>
                  <a:lnTo>
                    <a:pt x="120" y="308"/>
                  </a:lnTo>
                  <a:lnTo>
                    <a:pt x="118" y="313"/>
                  </a:lnTo>
                  <a:lnTo>
                    <a:pt x="118" y="317"/>
                  </a:lnTo>
                  <a:close/>
                  <a:moveTo>
                    <a:pt x="93" y="290"/>
                  </a:moveTo>
                  <a:lnTo>
                    <a:pt x="89" y="296"/>
                  </a:lnTo>
                  <a:lnTo>
                    <a:pt x="95" y="294"/>
                  </a:lnTo>
                  <a:lnTo>
                    <a:pt x="93" y="283"/>
                  </a:lnTo>
                  <a:lnTo>
                    <a:pt x="91" y="285"/>
                  </a:lnTo>
                  <a:lnTo>
                    <a:pt x="93" y="290"/>
                  </a:lnTo>
                  <a:close/>
                  <a:moveTo>
                    <a:pt x="93" y="149"/>
                  </a:moveTo>
                  <a:lnTo>
                    <a:pt x="91" y="147"/>
                  </a:lnTo>
                  <a:lnTo>
                    <a:pt x="93" y="152"/>
                  </a:lnTo>
                  <a:lnTo>
                    <a:pt x="93" y="154"/>
                  </a:lnTo>
                  <a:lnTo>
                    <a:pt x="93" y="156"/>
                  </a:lnTo>
                  <a:lnTo>
                    <a:pt x="95" y="154"/>
                  </a:lnTo>
                  <a:lnTo>
                    <a:pt x="95" y="152"/>
                  </a:lnTo>
                  <a:lnTo>
                    <a:pt x="93" y="149"/>
                  </a:lnTo>
                  <a:close/>
                  <a:moveTo>
                    <a:pt x="95" y="257"/>
                  </a:moveTo>
                  <a:lnTo>
                    <a:pt x="93" y="260"/>
                  </a:lnTo>
                  <a:lnTo>
                    <a:pt x="95" y="260"/>
                  </a:lnTo>
                  <a:lnTo>
                    <a:pt x="95" y="262"/>
                  </a:lnTo>
                  <a:lnTo>
                    <a:pt x="95" y="260"/>
                  </a:lnTo>
                  <a:lnTo>
                    <a:pt x="98" y="260"/>
                  </a:lnTo>
                  <a:lnTo>
                    <a:pt x="98" y="260"/>
                  </a:lnTo>
                  <a:lnTo>
                    <a:pt x="95" y="257"/>
                  </a:lnTo>
                  <a:lnTo>
                    <a:pt x="95" y="257"/>
                  </a:lnTo>
                  <a:close/>
                  <a:moveTo>
                    <a:pt x="95" y="103"/>
                  </a:moveTo>
                  <a:lnTo>
                    <a:pt x="98" y="106"/>
                  </a:lnTo>
                  <a:lnTo>
                    <a:pt x="98" y="106"/>
                  </a:lnTo>
                  <a:lnTo>
                    <a:pt x="100" y="103"/>
                  </a:lnTo>
                  <a:lnTo>
                    <a:pt x="100" y="101"/>
                  </a:lnTo>
                  <a:lnTo>
                    <a:pt x="98" y="101"/>
                  </a:lnTo>
                  <a:lnTo>
                    <a:pt x="98" y="101"/>
                  </a:lnTo>
                  <a:lnTo>
                    <a:pt x="95" y="103"/>
                  </a:lnTo>
                  <a:lnTo>
                    <a:pt x="95" y="103"/>
                  </a:lnTo>
                  <a:close/>
                  <a:moveTo>
                    <a:pt x="102" y="292"/>
                  </a:moveTo>
                  <a:lnTo>
                    <a:pt x="98" y="292"/>
                  </a:lnTo>
                  <a:lnTo>
                    <a:pt x="98" y="301"/>
                  </a:lnTo>
                  <a:lnTo>
                    <a:pt x="95" y="308"/>
                  </a:lnTo>
                  <a:lnTo>
                    <a:pt x="102" y="306"/>
                  </a:lnTo>
                  <a:lnTo>
                    <a:pt x="105" y="296"/>
                  </a:lnTo>
                  <a:lnTo>
                    <a:pt x="105" y="296"/>
                  </a:lnTo>
                  <a:lnTo>
                    <a:pt x="105" y="294"/>
                  </a:lnTo>
                  <a:lnTo>
                    <a:pt x="102" y="292"/>
                  </a:lnTo>
                  <a:close/>
                  <a:moveTo>
                    <a:pt x="100" y="73"/>
                  </a:moveTo>
                  <a:lnTo>
                    <a:pt x="102" y="73"/>
                  </a:lnTo>
                  <a:lnTo>
                    <a:pt x="102" y="76"/>
                  </a:lnTo>
                  <a:lnTo>
                    <a:pt x="102" y="78"/>
                  </a:lnTo>
                  <a:lnTo>
                    <a:pt x="105" y="78"/>
                  </a:lnTo>
                  <a:lnTo>
                    <a:pt x="105" y="83"/>
                  </a:lnTo>
                  <a:lnTo>
                    <a:pt x="105" y="83"/>
                  </a:lnTo>
                  <a:lnTo>
                    <a:pt x="105" y="83"/>
                  </a:lnTo>
                  <a:lnTo>
                    <a:pt x="107" y="83"/>
                  </a:lnTo>
                  <a:lnTo>
                    <a:pt x="109" y="83"/>
                  </a:lnTo>
                  <a:lnTo>
                    <a:pt x="109" y="80"/>
                  </a:lnTo>
                  <a:lnTo>
                    <a:pt x="109" y="80"/>
                  </a:lnTo>
                  <a:lnTo>
                    <a:pt x="109" y="80"/>
                  </a:lnTo>
                  <a:lnTo>
                    <a:pt x="109" y="78"/>
                  </a:lnTo>
                  <a:lnTo>
                    <a:pt x="109" y="78"/>
                  </a:lnTo>
                  <a:lnTo>
                    <a:pt x="109" y="76"/>
                  </a:lnTo>
                  <a:lnTo>
                    <a:pt x="107" y="73"/>
                  </a:lnTo>
                  <a:lnTo>
                    <a:pt x="105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0" y="71"/>
                  </a:lnTo>
                  <a:lnTo>
                    <a:pt x="100" y="73"/>
                  </a:lnTo>
                  <a:close/>
                  <a:moveTo>
                    <a:pt x="102" y="409"/>
                  </a:moveTo>
                  <a:lnTo>
                    <a:pt x="102" y="407"/>
                  </a:lnTo>
                  <a:lnTo>
                    <a:pt x="100" y="407"/>
                  </a:lnTo>
                  <a:lnTo>
                    <a:pt x="100" y="409"/>
                  </a:lnTo>
                  <a:lnTo>
                    <a:pt x="102" y="409"/>
                  </a:lnTo>
                  <a:lnTo>
                    <a:pt x="102" y="411"/>
                  </a:lnTo>
                  <a:lnTo>
                    <a:pt x="102" y="409"/>
                  </a:lnTo>
                  <a:lnTo>
                    <a:pt x="102" y="409"/>
                  </a:lnTo>
                  <a:close/>
                  <a:moveTo>
                    <a:pt x="107" y="273"/>
                  </a:moveTo>
                  <a:lnTo>
                    <a:pt x="107" y="271"/>
                  </a:lnTo>
                  <a:lnTo>
                    <a:pt x="105" y="269"/>
                  </a:lnTo>
                  <a:lnTo>
                    <a:pt x="102" y="271"/>
                  </a:lnTo>
                  <a:lnTo>
                    <a:pt x="102" y="273"/>
                  </a:lnTo>
                  <a:lnTo>
                    <a:pt x="102" y="276"/>
                  </a:lnTo>
                  <a:lnTo>
                    <a:pt x="105" y="278"/>
                  </a:lnTo>
                  <a:lnTo>
                    <a:pt x="107" y="278"/>
                  </a:lnTo>
                  <a:lnTo>
                    <a:pt x="107" y="273"/>
                  </a:lnTo>
                  <a:close/>
                  <a:moveTo>
                    <a:pt x="107" y="287"/>
                  </a:moveTo>
                  <a:lnTo>
                    <a:pt x="105" y="287"/>
                  </a:lnTo>
                  <a:lnTo>
                    <a:pt x="105" y="290"/>
                  </a:lnTo>
                  <a:lnTo>
                    <a:pt x="105" y="292"/>
                  </a:lnTo>
                  <a:lnTo>
                    <a:pt x="105" y="294"/>
                  </a:lnTo>
                  <a:lnTo>
                    <a:pt x="107" y="296"/>
                  </a:lnTo>
                  <a:lnTo>
                    <a:pt x="109" y="301"/>
                  </a:lnTo>
                  <a:lnTo>
                    <a:pt x="109" y="299"/>
                  </a:lnTo>
                  <a:lnTo>
                    <a:pt x="109" y="290"/>
                  </a:lnTo>
                  <a:lnTo>
                    <a:pt x="107" y="287"/>
                  </a:lnTo>
                  <a:lnTo>
                    <a:pt x="107" y="287"/>
                  </a:lnTo>
                  <a:close/>
                  <a:moveTo>
                    <a:pt x="116" y="308"/>
                  </a:moveTo>
                  <a:lnTo>
                    <a:pt x="114" y="303"/>
                  </a:lnTo>
                  <a:lnTo>
                    <a:pt x="109" y="306"/>
                  </a:lnTo>
                  <a:lnTo>
                    <a:pt x="109" y="308"/>
                  </a:lnTo>
                  <a:lnTo>
                    <a:pt x="107" y="310"/>
                  </a:lnTo>
                  <a:lnTo>
                    <a:pt x="107" y="317"/>
                  </a:lnTo>
                  <a:lnTo>
                    <a:pt x="109" y="319"/>
                  </a:lnTo>
                  <a:lnTo>
                    <a:pt x="114" y="317"/>
                  </a:lnTo>
                  <a:lnTo>
                    <a:pt x="116" y="308"/>
                  </a:lnTo>
                  <a:close/>
                  <a:moveTo>
                    <a:pt x="111" y="349"/>
                  </a:moveTo>
                  <a:lnTo>
                    <a:pt x="111" y="347"/>
                  </a:lnTo>
                  <a:lnTo>
                    <a:pt x="109" y="345"/>
                  </a:lnTo>
                  <a:lnTo>
                    <a:pt x="107" y="347"/>
                  </a:lnTo>
                  <a:lnTo>
                    <a:pt x="107" y="347"/>
                  </a:lnTo>
                  <a:lnTo>
                    <a:pt x="107" y="352"/>
                  </a:lnTo>
                  <a:lnTo>
                    <a:pt x="109" y="352"/>
                  </a:lnTo>
                  <a:lnTo>
                    <a:pt x="111" y="352"/>
                  </a:lnTo>
                  <a:lnTo>
                    <a:pt x="111" y="349"/>
                  </a:lnTo>
                  <a:close/>
                  <a:moveTo>
                    <a:pt x="111" y="384"/>
                  </a:moveTo>
                  <a:lnTo>
                    <a:pt x="109" y="381"/>
                  </a:lnTo>
                  <a:lnTo>
                    <a:pt x="107" y="384"/>
                  </a:lnTo>
                  <a:lnTo>
                    <a:pt x="107" y="386"/>
                  </a:lnTo>
                  <a:lnTo>
                    <a:pt x="107" y="391"/>
                  </a:lnTo>
                  <a:lnTo>
                    <a:pt x="109" y="391"/>
                  </a:lnTo>
                  <a:lnTo>
                    <a:pt x="109" y="388"/>
                  </a:lnTo>
                  <a:lnTo>
                    <a:pt x="111" y="386"/>
                  </a:lnTo>
                  <a:lnTo>
                    <a:pt x="111" y="384"/>
                  </a:lnTo>
                  <a:close/>
                  <a:moveTo>
                    <a:pt x="111" y="156"/>
                  </a:moveTo>
                  <a:lnTo>
                    <a:pt x="109" y="152"/>
                  </a:lnTo>
                  <a:lnTo>
                    <a:pt x="109" y="154"/>
                  </a:lnTo>
                  <a:lnTo>
                    <a:pt x="109" y="156"/>
                  </a:lnTo>
                  <a:lnTo>
                    <a:pt x="107" y="156"/>
                  </a:lnTo>
                  <a:lnTo>
                    <a:pt x="107" y="161"/>
                  </a:lnTo>
                  <a:lnTo>
                    <a:pt x="109" y="161"/>
                  </a:lnTo>
                  <a:lnTo>
                    <a:pt x="111" y="159"/>
                  </a:lnTo>
                  <a:lnTo>
                    <a:pt x="111" y="156"/>
                  </a:lnTo>
                  <a:close/>
                  <a:moveTo>
                    <a:pt x="111" y="264"/>
                  </a:moveTo>
                  <a:lnTo>
                    <a:pt x="111" y="267"/>
                  </a:lnTo>
                  <a:lnTo>
                    <a:pt x="111" y="269"/>
                  </a:lnTo>
                  <a:lnTo>
                    <a:pt x="111" y="271"/>
                  </a:lnTo>
                  <a:lnTo>
                    <a:pt x="114" y="273"/>
                  </a:lnTo>
                  <a:lnTo>
                    <a:pt x="114" y="271"/>
                  </a:lnTo>
                  <a:lnTo>
                    <a:pt x="114" y="269"/>
                  </a:lnTo>
                  <a:lnTo>
                    <a:pt x="114" y="269"/>
                  </a:lnTo>
                  <a:lnTo>
                    <a:pt x="111" y="264"/>
                  </a:lnTo>
                  <a:close/>
                  <a:moveTo>
                    <a:pt x="114" y="340"/>
                  </a:moveTo>
                  <a:lnTo>
                    <a:pt x="114" y="340"/>
                  </a:lnTo>
                  <a:lnTo>
                    <a:pt x="114" y="338"/>
                  </a:lnTo>
                  <a:lnTo>
                    <a:pt x="111" y="340"/>
                  </a:lnTo>
                  <a:lnTo>
                    <a:pt x="111" y="345"/>
                  </a:lnTo>
                  <a:lnTo>
                    <a:pt x="114" y="342"/>
                  </a:lnTo>
                  <a:lnTo>
                    <a:pt x="114" y="340"/>
                  </a:lnTo>
                  <a:close/>
                  <a:moveTo>
                    <a:pt x="118" y="418"/>
                  </a:moveTo>
                  <a:lnTo>
                    <a:pt x="118" y="416"/>
                  </a:lnTo>
                  <a:lnTo>
                    <a:pt x="116" y="416"/>
                  </a:lnTo>
                  <a:lnTo>
                    <a:pt x="114" y="418"/>
                  </a:lnTo>
                  <a:lnTo>
                    <a:pt x="114" y="421"/>
                  </a:lnTo>
                  <a:lnTo>
                    <a:pt x="116" y="421"/>
                  </a:lnTo>
                  <a:lnTo>
                    <a:pt x="116" y="421"/>
                  </a:lnTo>
                  <a:lnTo>
                    <a:pt x="118" y="418"/>
                  </a:lnTo>
                  <a:lnTo>
                    <a:pt x="118" y="418"/>
                  </a:lnTo>
                  <a:close/>
                  <a:moveTo>
                    <a:pt x="120" y="99"/>
                  </a:moveTo>
                  <a:lnTo>
                    <a:pt x="123" y="101"/>
                  </a:lnTo>
                  <a:lnTo>
                    <a:pt x="120" y="96"/>
                  </a:lnTo>
                  <a:lnTo>
                    <a:pt x="120" y="99"/>
                  </a:lnTo>
                  <a:close/>
                  <a:moveTo>
                    <a:pt x="127" y="80"/>
                  </a:moveTo>
                  <a:lnTo>
                    <a:pt x="130" y="83"/>
                  </a:lnTo>
                  <a:lnTo>
                    <a:pt x="130" y="83"/>
                  </a:lnTo>
                  <a:lnTo>
                    <a:pt x="130" y="83"/>
                  </a:lnTo>
                  <a:lnTo>
                    <a:pt x="130" y="80"/>
                  </a:lnTo>
                  <a:lnTo>
                    <a:pt x="130" y="80"/>
                  </a:lnTo>
                  <a:lnTo>
                    <a:pt x="130" y="80"/>
                  </a:lnTo>
                  <a:lnTo>
                    <a:pt x="127" y="80"/>
                  </a:lnTo>
                  <a:close/>
                  <a:moveTo>
                    <a:pt x="186" y="119"/>
                  </a:moveTo>
                  <a:lnTo>
                    <a:pt x="191" y="119"/>
                  </a:lnTo>
                  <a:lnTo>
                    <a:pt x="193" y="113"/>
                  </a:lnTo>
                  <a:lnTo>
                    <a:pt x="196" y="106"/>
                  </a:lnTo>
                  <a:lnTo>
                    <a:pt x="196" y="96"/>
                  </a:lnTo>
                  <a:lnTo>
                    <a:pt x="198" y="73"/>
                  </a:lnTo>
                  <a:lnTo>
                    <a:pt x="196" y="53"/>
                  </a:lnTo>
                  <a:lnTo>
                    <a:pt x="198" y="39"/>
                  </a:lnTo>
                  <a:lnTo>
                    <a:pt x="205" y="39"/>
                  </a:lnTo>
                  <a:lnTo>
                    <a:pt x="209" y="41"/>
                  </a:lnTo>
                  <a:lnTo>
                    <a:pt x="211" y="48"/>
                  </a:lnTo>
                  <a:lnTo>
                    <a:pt x="214" y="69"/>
                  </a:lnTo>
                  <a:lnTo>
                    <a:pt x="211" y="90"/>
                  </a:lnTo>
                  <a:lnTo>
                    <a:pt x="214" y="110"/>
                  </a:lnTo>
                  <a:lnTo>
                    <a:pt x="211" y="126"/>
                  </a:lnTo>
                  <a:lnTo>
                    <a:pt x="209" y="136"/>
                  </a:lnTo>
                  <a:lnTo>
                    <a:pt x="205" y="138"/>
                  </a:lnTo>
                  <a:lnTo>
                    <a:pt x="191" y="140"/>
                  </a:lnTo>
                  <a:lnTo>
                    <a:pt x="177" y="140"/>
                  </a:lnTo>
                  <a:lnTo>
                    <a:pt x="173" y="140"/>
                  </a:lnTo>
                  <a:lnTo>
                    <a:pt x="173" y="142"/>
                  </a:lnTo>
                  <a:lnTo>
                    <a:pt x="171" y="165"/>
                  </a:lnTo>
                  <a:lnTo>
                    <a:pt x="171" y="191"/>
                  </a:lnTo>
                  <a:lnTo>
                    <a:pt x="171" y="216"/>
                  </a:lnTo>
                  <a:lnTo>
                    <a:pt x="171" y="290"/>
                  </a:lnTo>
                  <a:lnTo>
                    <a:pt x="171" y="315"/>
                  </a:lnTo>
                  <a:lnTo>
                    <a:pt x="173" y="340"/>
                  </a:lnTo>
                  <a:lnTo>
                    <a:pt x="171" y="352"/>
                  </a:lnTo>
                  <a:lnTo>
                    <a:pt x="161" y="349"/>
                  </a:lnTo>
                  <a:lnTo>
                    <a:pt x="157" y="349"/>
                  </a:lnTo>
                  <a:lnTo>
                    <a:pt x="157" y="331"/>
                  </a:lnTo>
                  <a:lnTo>
                    <a:pt x="157" y="306"/>
                  </a:lnTo>
                  <a:lnTo>
                    <a:pt x="157" y="280"/>
                  </a:lnTo>
                  <a:lnTo>
                    <a:pt x="155" y="255"/>
                  </a:lnTo>
                  <a:lnTo>
                    <a:pt x="155" y="182"/>
                  </a:lnTo>
                  <a:lnTo>
                    <a:pt x="157" y="154"/>
                  </a:lnTo>
                  <a:lnTo>
                    <a:pt x="155" y="131"/>
                  </a:lnTo>
                  <a:lnTo>
                    <a:pt x="155" y="124"/>
                  </a:lnTo>
                  <a:lnTo>
                    <a:pt x="164" y="124"/>
                  </a:lnTo>
                  <a:lnTo>
                    <a:pt x="177" y="124"/>
                  </a:lnTo>
                  <a:lnTo>
                    <a:pt x="182" y="122"/>
                  </a:lnTo>
                  <a:lnTo>
                    <a:pt x="186" y="119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95"/>
            <p:cNvSpPr>
              <a:spLocks noEditPoints="1"/>
            </p:cNvSpPr>
            <p:nvPr/>
          </p:nvSpPr>
          <p:spPr bwMode="auto">
            <a:xfrm>
              <a:off x="5598805" y="5338499"/>
              <a:ext cx="523875" cy="828675"/>
            </a:xfrm>
            <a:custGeom>
              <a:avLst/>
              <a:gdLst>
                <a:gd name="T0" fmla="*/ 48 w 330"/>
                <a:gd name="T1" fmla="*/ 308 h 522"/>
                <a:gd name="T2" fmla="*/ 136 w 330"/>
                <a:gd name="T3" fmla="*/ 372 h 522"/>
                <a:gd name="T4" fmla="*/ 86 w 330"/>
                <a:gd name="T5" fmla="*/ 285 h 522"/>
                <a:gd name="T6" fmla="*/ 43 w 330"/>
                <a:gd name="T7" fmla="*/ 44 h 522"/>
                <a:gd name="T8" fmla="*/ 282 w 330"/>
                <a:gd name="T9" fmla="*/ 55 h 522"/>
                <a:gd name="T10" fmla="*/ 202 w 330"/>
                <a:gd name="T11" fmla="*/ 163 h 522"/>
                <a:gd name="T12" fmla="*/ 102 w 330"/>
                <a:gd name="T13" fmla="*/ 161 h 522"/>
                <a:gd name="T14" fmla="*/ 309 w 330"/>
                <a:gd name="T15" fmla="*/ 336 h 522"/>
                <a:gd name="T16" fmla="*/ 100 w 330"/>
                <a:gd name="T17" fmla="*/ 485 h 522"/>
                <a:gd name="T18" fmla="*/ 312 w 330"/>
                <a:gd name="T19" fmla="*/ 441 h 522"/>
                <a:gd name="T20" fmla="*/ 118 w 330"/>
                <a:gd name="T21" fmla="*/ 517 h 522"/>
                <a:gd name="T22" fmla="*/ 198 w 330"/>
                <a:gd name="T23" fmla="*/ 501 h 522"/>
                <a:gd name="T24" fmla="*/ 321 w 330"/>
                <a:gd name="T25" fmla="*/ 336 h 522"/>
                <a:gd name="T26" fmla="*/ 55 w 330"/>
                <a:gd name="T27" fmla="*/ 182 h 522"/>
                <a:gd name="T28" fmla="*/ 68 w 330"/>
                <a:gd name="T29" fmla="*/ 186 h 522"/>
                <a:gd name="T30" fmla="*/ 93 w 330"/>
                <a:gd name="T31" fmla="*/ 260 h 522"/>
                <a:gd name="T32" fmla="*/ 96 w 330"/>
                <a:gd name="T33" fmla="*/ 218 h 522"/>
                <a:gd name="T34" fmla="*/ 100 w 330"/>
                <a:gd name="T35" fmla="*/ 315 h 522"/>
                <a:gd name="T36" fmla="*/ 123 w 330"/>
                <a:gd name="T37" fmla="*/ 324 h 522"/>
                <a:gd name="T38" fmla="*/ 107 w 330"/>
                <a:gd name="T39" fmla="*/ 200 h 522"/>
                <a:gd name="T40" fmla="*/ 180 w 330"/>
                <a:gd name="T41" fmla="*/ 145 h 522"/>
                <a:gd name="T42" fmla="*/ 146 w 330"/>
                <a:gd name="T43" fmla="*/ 126 h 522"/>
                <a:gd name="T44" fmla="*/ 132 w 330"/>
                <a:gd name="T45" fmla="*/ 267 h 522"/>
                <a:gd name="T46" fmla="*/ 148 w 330"/>
                <a:gd name="T47" fmla="*/ 248 h 522"/>
                <a:gd name="T48" fmla="*/ 148 w 330"/>
                <a:gd name="T49" fmla="*/ 237 h 522"/>
                <a:gd name="T50" fmla="*/ 168 w 330"/>
                <a:gd name="T51" fmla="*/ 260 h 522"/>
                <a:gd name="T52" fmla="*/ 155 w 330"/>
                <a:gd name="T53" fmla="*/ 264 h 522"/>
                <a:gd name="T54" fmla="*/ 161 w 330"/>
                <a:gd name="T55" fmla="*/ 35 h 522"/>
                <a:gd name="T56" fmla="*/ 166 w 330"/>
                <a:gd name="T57" fmla="*/ 405 h 522"/>
                <a:gd name="T58" fmla="*/ 175 w 330"/>
                <a:gd name="T59" fmla="*/ 230 h 522"/>
                <a:gd name="T60" fmla="*/ 168 w 330"/>
                <a:gd name="T61" fmla="*/ 239 h 522"/>
                <a:gd name="T62" fmla="*/ 175 w 330"/>
                <a:gd name="T63" fmla="*/ 393 h 522"/>
                <a:gd name="T64" fmla="*/ 175 w 330"/>
                <a:gd name="T65" fmla="*/ 276 h 522"/>
                <a:gd name="T66" fmla="*/ 180 w 330"/>
                <a:gd name="T67" fmla="*/ 267 h 522"/>
                <a:gd name="T68" fmla="*/ 184 w 330"/>
                <a:gd name="T69" fmla="*/ 223 h 522"/>
                <a:gd name="T70" fmla="*/ 184 w 330"/>
                <a:gd name="T71" fmla="*/ 90 h 522"/>
                <a:gd name="T72" fmla="*/ 193 w 330"/>
                <a:gd name="T73" fmla="*/ 218 h 522"/>
                <a:gd name="T74" fmla="*/ 191 w 330"/>
                <a:gd name="T75" fmla="*/ 253 h 522"/>
                <a:gd name="T76" fmla="*/ 191 w 330"/>
                <a:gd name="T77" fmla="*/ 64 h 522"/>
                <a:gd name="T78" fmla="*/ 205 w 330"/>
                <a:gd name="T79" fmla="*/ 274 h 522"/>
                <a:gd name="T80" fmla="*/ 202 w 330"/>
                <a:gd name="T81" fmla="*/ 278 h 522"/>
                <a:gd name="T82" fmla="*/ 207 w 330"/>
                <a:gd name="T83" fmla="*/ 39 h 522"/>
                <a:gd name="T84" fmla="*/ 200 w 330"/>
                <a:gd name="T85" fmla="*/ 83 h 522"/>
                <a:gd name="T86" fmla="*/ 205 w 330"/>
                <a:gd name="T87" fmla="*/ 239 h 522"/>
                <a:gd name="T88" fmla="*/ 205 w 330"/>
                <a:gd name="T89" fmla="*/ 386 h 522"/>
                <a:gd name="T90" fmla="*/ 207 w 330"/>
                <a:gd name="T91" fmla="*/ 278 h 522"/>
                <a:gd name="T92" fmla="*/ 223 w 330"/>
                <a:gd name="T93" fmla="*/ 276 h 522"/>
                <a:gd name="T94" fmla="*/ 212 w 330"/>
                <a:gd name="T95" fmla="*/ 451 h 522"/>
                <a:gd name="T96" fmla="*/ 218 w 330"/>
                <a:gd name="T97" fmla="*/ 428 h 522"/>
                <a:gd name="T98" fmla="*/ 223 w 330"/>
                <a:gd name="T99" fmla="*/ 290 h 522"/>
                <a:gd name="T100" fmla="*/ 225 w 330"/>
                <a:gd name="T101" fmla="*/ 101 h 522"/>
                <a:gd name="T102" fmla="*/ 227 w 330"/>
                <a:gd name="T103" fmla="*/ 80 h 522"/>
                <a:gd name="T104" fmla="*/ 309 w 330"/>
                <a:gd name="T105" fmla="*/ 92 h 522"/>
                <a:gd name="T106" fmla="*/ 255 w 330"/>
                <a:gd name="T107" fmla="*/ 182 h 522"/>
                <a:gd name="T108" fmla="*/ 232 w 330"/>
                <a:gd name="T109" fmla="*/ 269 h 522"/>
                <a:gd name="T110" fmla="*/ 232 w 330"/>
                <a:gd name="T111" fmla="*/ 320 h 522"/>
                <a:gd name="T112" fmla="*/ 239 w 330"/>
                <a:gd name="T113" fmla="*/ 338 h 522"/>
                <a:gd name="T114" fmla="*/ 248 w 330"/>
                <a:gd name="T115" fmla="*/ 108 h 522"/>
                <a:gd name="T116" fmla="*/ 248 w 330"/>
                <a:gd name="T117" fmla="*/ 384 h 522"/>
                <a:gd name="T118" fmla="*/ 255 w 330"/>
                <a:gd name="T119" fmla="*/ 379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0" h="522">
                  <a:moveTo>
                    <a:pt x="64" y="471"/>
                  </a:moveTo>
                  <a:lnTo>
                    <a:pt x="46" y="462"/>
                  </a:lnTo>
                  <a:lnTo>
                    <a:pt x="36" y="457"/>
                  </a:lnTo>
                  <a:lnTo>
                    <a:pt x="11" y="434"/>
                  </a:lnTo>
                  <a:lnTo>
                    <a:pt x="5" y="425"/>
                  </a:lnTo>
                  <a:lnTo>
                    <a:pt x="2" y="423"/>
                  </a:lnTo>
                  <a:lnTo>
                    <a:pt x="2" y="418"/>
                  </a:lnTo>
                  <a:lnTo>
                    <a:pt x="2" y="405"/>
                  </a:lnTo>
                  <a:lnTo>
                    <a:pt x="2" y="377"/>
                  </a:lnTo>
                  <a:lnTo>
                    <a:pt x="0" y="345"/>
                  </a:lnTo>
                  <a:lnTo>
                    <a:pt x="0" y="326"/>
                  </a:lnTo>
                  <a:lnTo>
                    <a:pt x="2" y="322"/>
                  </a:lnTo>
                  <a:lnTo>
                    <a:pt x="5" y="315"/>
                  </a:lnTo>
                  <a:lnTo>
                    <a:pt x="9" y="308"/>
                  </a:lnTo>
                  <a:lnTo>
                    <a:pt x="14" y="308"/>
                  </a:lnTo>
                  <a:lnTo>
                    <a:pt x="23" y="308"/>
                  </a:lnTo>
                  <a:lnTo>
                    <a:pt x="30" y="308"/>
                  </a:lnTo>
                  <a:lnTo>
                    <a:pt x="39" y="308"/>
                  </a:lnTo>
                  <a:lnTo>
                    <a:pt x="48" y="308"/>
                  </a:lnTo>
                  <a:lnTo>
                    <a:pt x="59" y="308"/>
                  </a:lnTo>
                  <a:lnTo>
                    <a:pt x="66" y="308"/>
                  </a:lnTo>
                  <a:lnTo>
                    <a:pt x="71" y="306"/>
                  </a:lnTo>
                  <a:lnTo>
                    <a:pt x="82" y="308"/>
                  </a:lnTo>
                  <a:lnTo>
                    <a:pt x="84" y="308"/>
                  </a:lnTo>
                  <a:lnTo>
                    <a:pt x="86" y="310"/>
                  </a:lnTo>
                  <a:lnTo>
                    <a:pt x="86" y="315"/>
                  </a:lnTo>
                  <a:lnTo>
                    <a:pt x="89" y="317"/>
                  </a:lnTo>
                  <a:lnTo>
                    <a:pt x="89" y="329"/>
                  </a:lnTo>
                  <a:lnTo>
                    <a:pt x="89" y="336"/>
                  </a:lnTo>
                  <a:lnTo>
                    <a:pt x="89" y="354"/>
                  </a:lnTo>
                  <a:lnTo>
                    <a:pt x="89" y="356"/>
                  </a:lnTo>
                  <a:lnTo>
                    <a:pt x="91" y="361"/>
                  </a:lnTo>
                  <a:lnTo>
                    <a:pt x="93" y="363"/>
                  </a:lnTo>
                  <a:lnTo>
                    <a:pt x="96" y="363"/>
                  </a:lnTo>
                  <a:lnTo>
                    <a:pt x="100" y="365"/>
                  </a:lnTo>
                  <a:lnTo>
                    <a:pt x="114" y="370"/>
                  </a:lnTo>
                  <a:lnTo>
                    <a:pt x="121" y="370"/>
                  </a:lnTo>
                  <a:lnTo>
                    <a:pt x="136" y="372"/>
                  </a:lnTo>
                  <a:lnTo>
                    <a:pt x="159" y="372"/>
                  </a:lnTo>
                  <a:lnTo>
                    <a:pt x="168" y="372"/>
                  </a:lnTo>
                  <a:lnTo>
                    <a:pt x="177" y="372"/>
                  </a:lnTo>
                  <a:lnTo>
                    <a:pt x="187" y="370"/>
                  </a:lnTo>
                  <a:lnTo>
                    <a:pt x="196" y="363"/>
                  </a:lnTo>
                  <a:lnTo>
                    <a:pt x="200" y="354"/>
                  </a:lnTo>
                  <a:lnTo>
                    <a:pt x="205" y="345"/>
                  </a:lnTo>
                  <a:lnTo>
                    <a:pt x="207" y="333"/>
                  </a:lnTo>
                  <a:lnTo>
                    <a:pt x="205" y="324"/>
                  </a:lnTo>
                  <a:lnTo>
                    <a:pt x="200" y="315"/>
                  </a:lnTo>
                  <a:lnTo>
                    <a:pt x="193" y="310"/>
                  </a:lnTo>
                  <a:lnTo>
                    <a:pt x="184" y="306"/>
                  </a:lnTo>
                  <a:lnTo>
                    <a:pt x="175" y="301"/>
                  </a:lnTo>
                  <a:lnTo>
                    <a:pt x="159" y="297"/>
                  </a:lnTo>
                  <a:lnTo>
                    <a:pt x="148" y="292"/>
                  </a:lnTo>
                  <a:lnTo>
                    <a:pt x="121" y="292"/>
                  </a:lnTo>
                  <a:lnTo>
                    <a:pt x="114" y="292"/>
                  </a:lnTo>
                  <a:lnTo>
                    <a:pt x="105" y="290"/>
                  </a:lnTo>
                  <a:lnTo>
                    <a:pt x="86" y="285"/>
                  </a:lnTo>
                  <a:lnTo>
                    <a:pt x="71" y="278"/>
                  </a:lnTo>
                  <a:lnTo>
                    <a:pt x="55" y="269"/>
                  </a:lnTo>
                  <a:lnTo>
                    <a:pt x="39" y="257"/>
                  </a:lnTo>
                  <a:lnTo>
                    <a:pt x="32" y="251"/>
                  </a:lnTo>
                  <a:lnTo>
                    <a:pt x="27" y="244"/>
                  </a:lnTo>
                  <a:lnTo>
                    <a:pt x="21" y="234"/>
                  </a:lnTo>
                  <a:lnTo>
                    <a:pt x="16" y="225"/>
                  </a:lnTo>
                  <a:lnTo>
                    <a:pt x="9" y="205"/>
                  </a:lnTo>
                  <a:lnTo>
                    <a:pt x="2" y="184"/>
                  </a:lnTo>
                  <a:lnTo>
                    <a:pt x="0" y="161"/>
                  </a:lnTo>
                  <a:lnTo>
                    <a:pt x="0" y="149"/>
                  </a:lnTo>
                  <a:lnTo>
                    <a:pt x="0" y="138"/>
                  </a:lnTo>
                  <a:lnTo>
                    <a:pt x="2" y="126"/>
                  </a:lnTo>
                  <a:lnTo>
                    <a:pt x="5" y="115"/>
                  </a:lnTo>
                  <a:lnTo>
                    <a:pt x="11" y="94"/>
                  </a:lnTo>
                  <a:lnTo>
                    <a:pt x="18" y="74"/>
                  </a:lnTo>
                  <a:lnTo>
                    <a:pt x="23" y="64"/>
                  </a:lnTo>
                  <a:lnTo>
                    <a:pt x="30" y="55"/>
                  </a:lnTo>
                  <a:lnTo>
                    <a:pt x="43" y="44"/>
                  </a:lnTo>
                  <a:lnTo>
                    <a:pt x="59" y="30"/>
                  </a:lnTo>
                  <a:lnTo>
                    <a:pt x="75" y="21"/>
                  </a:lnTo>
                  <a:lnTo>
                    <a:pt x="84" y="18"/>
                  </a:lnTo>
                  <a:lnTo>
                    <a:pt x="91" y="14"/>
                  </a:lnTo>
                  <a:lnTo>
                    <a:pt x="100" y="9"/>
                  </a:lnTo>
                  <a:lnTo>
                    <a:pt x="116" y="5"/>
                  </a:lnTo>
                  <a:lnTo>
                    <a:pt x="134" y="2"/>
                  </a:lnTo>
                  <a:lnTo>
                    <a:pt x="143" y="0"/>
                  </a:lnTo>
                  <a:lnTo>
                    <a:pt x="161" y="2"/>
                  </a:lnTo>
                  <a:lnTo>
                    <a:pt x="171" y="2"/>
                  </a:lnTo>
                  <a:lnTo>
                    <a:pt x="177" y="5"/>
                  </a:lnTo>
                  <a:lnTo>
                    <a:pt x="196" y="7"/>
                  </a:lnTo>
                  <a:lnTo>
                    <a:pt x="205" y="9"/>
                  </a:lnTo>
                  <a:lnTo>
                    <a:pt x="221" y="14"/>
                  </a:lnTo>
                  <a:lnTo>
                    <a:pt x="246" y="25"/>
                  </a:lnTo>
                  <a:lnTo>
                    <a:pt x="255" y="30"/>
                  </a:lnTo>
                  <a:lnTo>
                    <a:pt x="262" y="35"/>
                  </a:lnTo>
                  <a:lnTo>
                    <a:pt x="275" y="48"/>
                  </a:lnTo>
                  <a:lnTo>
                    <a:pt x="282" y="55"/>
                  </a:lnTo>
                  <a:lnTo>
                    <a:pt x="284" y="58"/>
                  </a:lnTo>
                  <a:lnTo>
                    <a:pt x="287" y="62"/>
                  </a:lnTo>
                  <a:lnTo>
                    <a:pt x="287" y="74"/>
                  </a:lnTo>
                  <a:lnTo>
                    <a:pt x="287" y="94"/>
                  </a:lnTo>
                  <a:lnTo>
                    <a:pt x="289" y="110"/>
                  </a:lnTo>
                  <a:lnTo>
                    <a:pt x="289" y="124"/>
                  </a:lnTo>
                  <a:lnTo>
                    <a:pt x="287" y="145"/>
                  </a:lnTo>
                  <a:lnTo>
                    <a:pt x="284" y="161"/>
                  </a:lnTo>
                  <a:lnTo>
                    <a:pt x="284" y="163"/>
                  </a:lnTo>
                  <a:lnTo>
                    <a:pt x="284" y="166"/>
                  </a:lnTo>
                  <a:lnTo>
                    <a:pt x="282" y="166"/>
                  </a:lnTo>
                  <a:lnTo>
                    <a:pt x="280" y="166"/>
                  </a:lnTo>
                  <a:lnTo>
                    <a:pt x="268" y="166"/>
                  </a:lnTo>
                  <a:lnTo>
                    <a:pt x="243" y="166"/>
                  </a:lnTo>
                  <a:lnTo>
                    <a:pt x="232" y="168"/>
                  </a:lnTo>
                  <a:lnTo>
                    <a:pt x="218" y="168"/>
                  </a:lnTo>
                  <a:lnTo>
                    <a:pt x="207" y="166"/>
                  </a:lnTo>
                  <a:lnTo>
                    <a:pt x="202" y="166"/>
                  </a:lnTo>
                  <a:lnTo>
                    <a:pt x="202" y="163"/>
                  </a:lnTo>
                  <a:lnTo>
                    <a:pt x="200" y="161"/>
                  </a:lnTo>
                  <a:lnTo>
                    <a:pt x="200" y="156"/>
                  </a:lnTo>
                  <a:lnTo>
                    <a:pt x="198" y="147"/>
                  </a:lnTo>
                  <a:lnTo>
                    <a:pt x="198" y="124"/>
                  </a:lnTo>
                  <a:lnTo>
                    <a:pt x="198" y="122"/>
                  </a:lnTo>
                  <a:lnTo>
                    <a:pt x="196" y="120"/>
                  </a:lnTo>
                  <a:lnTo>
                    <a:pt x="193" y="117"/>
                  </a:lnTo>
                  <a:lnTo>
                    <a:pt x="191" y="115"/>
                  </a:lnTo>
                  <a:lnTo>
                    <a:pt x="182" y="113"/>
                  </a:lnTo>
                  <a:lnTo>
                    <a:pt x="161" y="110"/>
                  </a:lnTo>
                  <a:lnTo>
                    <a:pt x="152" y="110"/>
                  </a:lnTo>
                  <a:lnTo>
                    <a:pt x="136" y="113"/>
                  </a:lnTo>
                  <a:lnTo>
                    <a:pt x="127" y="113"/>
                  </a:lnTo>
                  <a:lnTo>
                    <a:pt x="121" y="117"/>
                  </a:lnTo>
                  <a:lnTo>
                    <a:pt x="114" y="122"/>
                  </a:lnTo>
                  <a:lnTo>
                    <a:pt x="107" y="129"/>
                  </a:lnTo>
                  <a:lnTo>
                    <a:pt x="102" y="138"/>
                  </a:lnTo>
                  <a:lnTo>
                    <a:pt x="100" y="149"/>
                  </a:lnTo>
                  <a:lnTo>
                    <a:pt x="102" y="161"/>
                  </a:lnTo>
                  <a:lnTo>
                    <a:pt x="107" y="172"/>
                  </a:lnTo>
                  <a:lnTo>
                    <a:pt x="116" y="179"/>
                  </a:lnTo>
                  <a:lnTo>
                    <a:pt x="125" y="184"/>
                  </a:lnTo>
                  <a:lnTo>
                    <a:pt x="132" y="186"/>
                  </a:lnTo>
                  <a:lnTo>
                    <a:pt x="152" y="189"/>
                  </a:lnTo>
                  <a:lnTo>
                    <a:pt x="180" y="191"/>
                  </a:lnTo>
                  <a:lnTo>
                    <a:pt x="205" y="198"/>
                  </a:lnTo>
                  <a:lnTo>
                    <a:pt x="223" y="202"/>
                  </a:lnTo>
                  <a:lnTo>
                    <a:pt x="239" y="209"/>
                  </a:lnTo>
                  <a:lnTo>
                    <a:pt x="255" y="218"/>
                  </a:lnTo>
                  <a:lnTo>
                    <a:pt x="262" y="223"/>
                  </a:lnTo>
                  <a:lnTo>
                    <a:pt x="268" y="230"/>
                  </a:lnTo>
                  <a:lnTo>
                    <a:pt x="282" y="246"/>
                  </a:lnTo>
                  <a:lnTo>
                    <a:pt x="287" y="253"/>
                  </a:lnTo>
                  <a:lnTo>
                    <a:pt x="296" y="271"/>
                  </a:lnTo>
                  <a:lnTo>
                    <a:pt x="302" y="292"/>
                  </a:lnTo>
                  <a:lnTo>
                    <a:pt x="307" y="301"/>
                  </a:lnTo>
                  <a:lnTo>
                    <a:pt x="309" y="324"/>
                  </a:lnTo>
                  <a:lnTo>
                    <a:pt x="309" y="336"/>
                  </a:lnTo>
                  <a:lnTo>
                    <a:pt x="309" y="349"/>
                  </a:lnTo>
                  <a:lnTo>
                    <a:pt x="305" y="372"/>
                  </a:lnTo>
                  <a:lnTo>
                    <a:pt x="302" y="384"/>
                  </a:lnTo>
                  <a:lnTo>
                    <a:pt x="296" y="405"/>
                  </a:lnTo>
                  <a:lnTo>
                    <a:pt x="291" y="416"/>
                  </a:lnTo>
                  <a:lnTo>
                    <a:pt x="287" y="425"/>
                  </a:lnTo>
                  <a:lnTo>
                    <a:pt x="273" y="441"/>
                  </a:lnTo>
                  <a:lnTo>
                    <a:pt x="257" y="455"/>
                  </a:lnTo>
                  <a:lnTo>
                    <a:pt x="241" y="467"/>
                  </a:lnTo>
                  <a:lnTo>
                    <a:pt x="223" y="476"/>
                  </a:lnTo>
                  <a:lnTo>
                    <a:pt x="207" y="480"/>
                  </a:lnTo>
                  <a:lnTo>
                    <a:pt x="187" y="485"/>
                  </a:lnTo>
                  <a:lnTo>
                    <a:pt x="177" y="487"/>
                  </a:lnTo>
                  <a:lnTo>
                    <a:pt x="159" y="487"/>
                  </a:lnTo>
                  <a:lnTo>
                    <a:pt x="150" y="485"/>
                  </a:lnTo>
                  <a:lnTo>
                    <a:pt x="141" y="487"/>
                  </a:lnTo>
                  <a:lnTo>
                    <a:pt x="121" y="487"/>
                  </a:lnTo>
                  <a:lnTo>
                    <a:pt x="111" y="487"/>
                  </a:lnTo>
                  <a:lnTo>
                    <a:pt x="100" y="485"/>
                  </a:lnTo>
                  <a:lnTo>
                    <a:pt x="82" y="478"/>
                  </a:lnTo>
                  <a:lnTo>
                    <a:pt x="73" y="473"/>
                  </a:lnTo>
                  <a:lnTo>
                    <a:pt x="64" y="471"/>
                  </a:lnTo>
                  <a:close/>
                  <a:moveTo>
                    <a:pt x="48" y="145"/>
                  </a:moveTo>
                  <a:lnTo>
                    <a:pt x="48" y="145"/>
                  </a:lnTo>
                  <a:lnTo>
                    <a:pt x="48" y="145"/>
                  </a:lnTo>
                  <a:lnTo>
                    <a:pt x="48" y="145"/>
                  </a:lnTo>
                  <a:lnTo>
                    <a:pt x="46" y="147"/>
                  </a:lnTo>
                  <a:lnTo>
                    <a:pt x="46" y="152"/>
                  </a:lnTo>
                  <a:lnTo>
                    <a:pt x="48" y="147"/>
                  </a:lnTo>
                  <a:lnTo>
                    <a:pt x="48" y="145"/>
                  </a:lnTo>
                  <a:close/>
                  <a:moveTo>
                    <a:pt x="330" y="352"/>
                  </a:moveTo>
                  <a:lnTo>
                    <a:pt x="330" y="368"/>
                  </a:lnTo>
                  <a:lnTo>
                    <a:pt x="327" y="382"/>
                  </a:lnTo>
                  <a:lnTo>
                    <a:pt x="325" y="393"/>
                  </a:lnTo>
                  <a:lnTo>
                    <a:pt x="323" y="405"/>
                  </a:lnTo>
                  <a:lnTo>
                    <a:pt x="321" y="418"/>
                  </a:lnTo>
                  <a:lnTo>
                    <a:pt x="316" y="430"/>
                  </a:lnTo>
                  <a:lnTo>
                    <a:pt x="312" y="441"/>
                  </a:lnTo>
                  <a:lnTo>
                    <a:pt x="305" y="453"/>
                  </a:lnTo>
                  <a:lnTo>
                    <a:pt x="296" y="462"/>
                  </a:lnTo>
                  <a:lnTo>
                    <a:pt x="289" y="471"/>
                  </a:lnTo>
                  <a:lnTo>
                    <a:pt x="280" y="478"/>
                  </a:lnTo>
                  <a:lnTo>
                    <a:pt x="273" y="485"/>
                  </a:lnTo>
                  <a:lnTo>
                    <a:pt x="264" y="492"/>
                  </a:lnTo>
                  <a:lnTo>
                    <a:pt x="255" y="499"/>
                  </a:lnTo>
                  <a:lnTo>
                    <a:pt x="246" y="503"/>
                  </a:lnTo>
                  <a:lnTo>
                    <a:pt x="237" y="508"/>
                  </a:lnTo>
                  <a:lnTo>
                    <a:pt x="227" y="510"/>
                  </a:lnTo>
                  <a:lnTo>
                    <a:pt x="218" y="515"/>
                  </a:lnTo>
                  <a:lnTo>
                    <a:pt x="209" y="517"/>
                  </a:lnTo>
                  <a:lnTo>
                    <a:pt x="198" y="519"/>
                  </a:lnTo>
                  <a:lnTo>
                    <a:pt x="189" y="522"/>
                  </a:lnTo>
                  <a:lnTo>
                    <a:pt x="180" y="519"/>
                  </a:lnTo>
                  <a:lnTo>
                    <a:pt x="161" y="519"/>
                  </a:lnTo>
                  <a:lnTo>
                    <a:pt x="141" y="522"/>
                  </a:lnTo>
                  <a:lnTo>
                    <a:pt x="130" y="522"/>
                  </a:lnTo>
                  <a:lnTo>
                    <a:pt x="118" y="517"/>
                  </a:lnTo>
                  <a:lnTo>
                    <a:pt x="100" y="510"/>
                  </a:lnTo>
                  <a:lnTo>
                    <a:pt x="91" y="506"/>
                  </a:lnTo>
                  <a:lnTo>
                    <a:pt x="82" y="503"/>
                  </a:lnTo>
                  <a:lnTo>
                    <a:pt x="73" y="499"/>
                  </a:lnTo>
                  <a:lnTo>
                    <a:pt x="64" y="492"/>
                  </a:lnTo>
                  <a:lnTo>
                    <a:pt x="55" y="485"/>
                  </a:lnTo>
                  <a:lnTo>
                    <a:pt x="50" y="480"/>
                  </a:lnTo>
                  <a:lnTo>
                    <a:pt x="50" y="480"/>
                  </a:lnTo>
                  <a:lnTo>
                    <a:pt x="71" y="492"/>
                  </a:lnTo>
                  <a:lnTo>
                    <a:pt x="89" y="496"/>
                  </a:lnTo>
                  <a:lnTo>
                    <a:pt x="98" y="501"/>
                  </a:lnTo>
                  <a:lnTo>
                    <a:pt x="111" y="503"/>
                  </a:lnTo>
                  <a:lnTo>
                    <a:pt x="121" y="503"/>
                  </a:lnTo>
                  <a:lnTo>
                    <a:pt x="132" y="503"/>
                  </a:lnTo>
                  <a:lnTo>
                    <a:pt x="150" y="501"/>
                  </a:lnTo>
                  <a:lnTo>
                    <a:pt x="168" y="503"/>
                  </a:lnTo>
                  <a:lnTo>
                    <a:pt x="177" y="503"/>
                  </a:lnTo>
                  <a:lnTo>
                    <a:pt x="189" y="501"/>
                  </a:lnTo>
                  <a:lnTo>
                    <a:pt x="198" y="501"/>
                  </a:lnTo>
                  <a:lnTo>
                    <a:pt x="209" y="496"/>
                  </a:lnTo>
                  <a:lnTo>
                    <a:pt x="218" y="494"/>
                  </a:lnTo>
                  <a:lnTo>
                    <a:pt x="227" y="490"/>
                  </a:lnTo>
                  <a:lnTo>
                    <a:pt x="237" y="485"/>
                  </a:lnTo>
                  <a:lnTo>
                    <a:pt x="246" y="480"/>
                  </a:lnTo>
                  <a:lnTo>
                    <a:pt x="255" y="473"/>
                  </a:lnTo>
                  <a:lnTo>
                    <a:pt x="262" y="469"/>
                  </a:lnTo>
                  <a:lnTo>
                    <a:pt x="271" y="462"/>
                  </a:lnTo>
                  <a:lnTo>
                    <a:pt x="280" y="455"/>
                  </a:lnTo>
                  <a:lnTo>
                    <a:pt x="287" y="446"/>
                  </a:lnTo>
                  <a:lnTo>
                    <a:pt x="296" y="434"/>
                  </a:lnTo>
                  <a:lnTo>
                    <a:pt x="302" y="423"/>
                  </a:lnTo>
                  <a:lnTo>
                    <a:pt x="307" y="411"/>
                  </a:lnTo>
                  <a:lnTo>
                    <a:pt x="309" y="400"/>
                  </a:lnTo>
                  <a:lnTo>
                    <a:pt x="314" y="388"/>
                  </a:lnTo>
                  <a:lnTo>
                    <a:pt x="316" y="377"/>
                  </a:lnTo>
                  <a:lnTo>
                    <a:pt x="318" y="363"/>
                  </a:lnTo>
                  <a:lnTo>
                    <a:pt x="321" y="349"/>
                  </a:lnTo>
                  <a:lnTo>
                    <a:pt x="321" y="336"/>
                  </a:lnTo>
                  <a:lnTo>
                    <a:pt x="321" y="322"/>
                  </a:lnTo>
                  <a:lnTo>
                    <a:pt x="318" y="310"/>
                  </a:lnTo>
                  <a:lnTo>
                    <a:pt x="318" y="299"/>
                  </a:lnTo>
                  <a:lnTo>
                    <a:pt x="316" y="292"/>
                  </a:lnTo>
                  <a:lnTo>
                    <a:pt x="318" y="299"/>
                  </a:lnTo>
                  <a:lnTo>
                    <a:pt x="323" y="308"/>
                  </a:lnTo>
                  <a:lnTo>
                    <a:pt x="325" y="313"/>
                  </a:lnTo>
                  <a:lnTo>
                    <a:pt x="327" y="317"/>
                  </a:lnTo>
                  <a:lnTo>
                    <a:pt x="327" y="326"/>
                  </a:lnTo>
                  <a:lnTo>
                    <a:pt x="330" y="340"/>
                  </a:lnTo>
                  <a:lnTo>
                    <a:pt x="330" y="352"/>
                  </a:lnTo>
                  <a:close/>
                  <a:moveTo>
                    <a:pt x="59" y="182"/>
                  </a:moveTo>
                  <a:lnTo>
                    <a:pt x="57" y="182"/>
                  </a:lnTo>
                  <a:lnTo>
                    <a:pt x="57" y="179"/>
                  </a:lnTo>
                  <a:lnTo>
                    <a:pt x="57" y="177"/>
                  </a:lnTo>
                  <a:lnTo>
                    <a:pt x="57" y="177"/>
                  </a:lnTo>
                  <a:lnTo>
                    <a:pt x="55" y="177"/>
                  </a:lnTo>
                  <a:lnTo>
                    <a:pt x="52" y="179"/>
                  </a:lnTo>
                  <a:lnTo>
                    <a:pt x="55" y="182"/>
                  </a:lnTo>
                  <a:lnTo>
                    <a:pt x="57" y="182"/>
                  </a:lnTo>
                  <a:lnTo>
                    <a:pt x="57" y="184"/>
                  </a:lnTo>
                  <a:lnTo>
                    <a:pt x="59" y="186"/>
                  </a:lnTo>
                  <a:lnTo>
                    <a:pt x="59" y="182"/>
                  </a:lnTo>
                  <a:close/>
                  <a:moveTo>
                    <a:pt x="68" y="230"/>
                  </a:moveTo>
                  <a:lnTo>
                    <a:pt x="66" y="228"/>
                  </a:lnTo>
                  <a:lnTo>
                    <a:pt x="66" y="228"/>
                  </a:lnTo>
                  <a:lnTo>
                    <a:pt x="66" y="228"/>
                  </a:lnTo>
                  <a:lnTo>
                    <a:pt x="64" y="228"/>
                  </a:lnTo>
                  <a:lnTo>
                    <a:pt x="64" y="230"/>
                  </a:lnTo>
                  <a:lnTo>
                    <a:pt x="68" y="230"/>
                  </a:lnTo>
                  <a:lnTo>
                    <a:pt x="68" y="230"/>
                  </a:lnTo>
                  <a:close/>
                  <a:moveTo>
                    <a:pt x="77" y="191"/>
                  </a:moveTo>
                  <a:lnTo>
                    <a:pt x="75" y="189"/>
                  </a:lnTo>
                  <a:lnTo>
                    <a:pt x="73" y="189"/>
                  </a:lnTo>
                  <a:lnTo>
                    <a:pt x="71" y="189"/>
                  </a:lnTo>
                  <a:lnTo>
                    <a:pt x="71" y="189"/>
                  </a:lnTo>
                  <a:lnTo>
                    <a:pt x="68" y="186"/>
                  </a:lnTo>
                  <a:lnTo>
                    <a:pt x="68" y="186"/>
                  </a:lnTo>
                  <a:lnTo>
                    <a:pt x="68" y="186"/>
                  </a:lnTo>
                  <a:lnTo>
                    <a:pt x="66" y="186"/>
                  </a:lnTo>
                  <a:lnTo>
                    <a:pt x="66" y="189"/>
                  </a:lnTo>
                  <a:lnTo>
                    <a:pt x="66" y="191"/>
                  </a:lnTo>
                  <a:lnTo>
                    <a:pt x="68" y="191"/>
                  </a:lnTo>
                  <a:lnTo>
                    <a:pt x="73" y="191"/>
                  </a:lnTo>
                  <a:lnTo>
                    <a:pt x="75" y="193"/>
                  </a:lnTo>
                  <a:lnTo>
                    <a:pt x="75" y="193"/>
                  </a:lnTo>
                  <a:lnTo>
                    <a:pt x="77" y="193"/>
                  </a:lnTo>
                  <a:lnTo>
                    <a:pt x="77" y="191"/>
                  </a:lnTo>
                  <a:close/>
                  <a:moveTo>
                    <a:pt x="71" y="179"/>
                  </a:moveTo>
                  <a:lnTo>
                    <a:pt x="73" y="179"/>
                  </a:lnTo>
                  <a:lnTo>
                    <a:pt x="73" y="179"/>
                  </a:lnTo>
                  <a:lnTo>
                    <a:pt x="73" y="179"/>
                  </a:lnTo>
                  <a:lnTo>
                    <a:pt x="73" y="177"/>
                  </a:lnTo>
                  <a:lnTo>
                    <a:pt x="73" y="177"/>
                  </a:lnTo>
                  <a:lnTo>
                    <a:pt x="71" y="179"/>
                  </a:lnTo>
                  <a:lnTo>
                    <a:pt x="71" y="179"/>
                  </a:lnTo>
                  <a:close/>
                  <a:moveTo>
                    <a:pt x="93" y="260"/>
                  </a:moveTo>
                  <a:lnTo>
                    <a:pt x="93" y="260"/>
                  </a:lnTo>
                  <a:lnTo>
                    <a:pt x="91" y="257"/>
                  </a:lnTo>
                  <a:lnTo>
                    <a:pt x="91" y="255"/>
                  </a:lnTo>
                  <a:lnTo>
                    <a:pt x="89" y="255"/>
                  </a:lnTo>
                  <a:lnTo>
                    <a:pt x="89" y="255"/>
                  </a:lnTo>
                  <a:lnTo>
                    <a:pt x="86" y="255"/>
                  </a:lnTo>
                  <a:lnTo>
                    <a:pt x="84" y="253"/>
                  </a:lnTo>
                  <a:lnTo>
                    <a:pt x="84" y="255"/>
                  </a:lnTo>
                  <a:lnTo>
                    <a:pt x="84" y="257"/>
                  </a:lnTo>
                  <a:lnTo>
                    <a:pt x="86" y="257"/>
                  </a:lnTo>
                  <a:lnTo>
                    <a:pt x="89" y="257"/>
                  </a:lnTo>
                  <a:lnTo>
                    <a:pt x="89" y="257"/>
                  </a:lnTo>
                  <a:lnTo>
                    <a:pt x="89" y="260"/>
                  </a:lnTo>
                  <a:lnTo>
                    <a:pt x="91" y="260"/>
                  </a:lnTo>
                  <a:lnTo>
                    <a:pt x="93" y="260"/>
                  </a:lnTo>
                  <a:lnTo>
                    <a:pt x="93" y="260"/>
                  </a:lnTo>
                  <a:lnTo>
                    <a:pt x="93" y="260"/>
                  </a:lnTo>
                  <a:close/>
                  <a:moveTo>
                    <a:pt x="98" y="221"/>
                  </a:moveTo>
                  <a:lnTo>
                    <a:pt x="96" y="218"/>
                  </a:lnTo>
                  <a:lnTo>
                    <a:pt x="98" y="216"/>
                  </a:lnTo>
                  <a:lnTo>
                    <a:pt x="96" y="216"/>
                  </a:lnTo>
                  <a:lnTo>
                    <a:pt x="93" y="216"/>
                  </a:lnTo>
                  <a:lnTo>
                    <a:pt x="93" y="216"/>
                  </a:lnTo>
                  <a:lnTo>
                    <a:pt x="91" y="216"/>
                  </a:lnTo>
                  <a:lnTo>
                    <a:pt x="91" y="218"/>
                  </a:lnTo>
                  <a:lnTo>
                    <a:pt x="91" y="218"/>
                  </a:lnTo>
                  <a:lnTo>
                    <a:pt x="89" y="218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3" y="221"/>
                  </a:lnTo>
                  <a:lnTo>
                    <a:pt x="93" y="221"/>
                  </a:lnTo>
                  <a:lnTo>
                    <a:pt x="93" y="223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6" y="221"/>
                  </a:lnTo>
                  <a:lnTo>
                    <a:pt x="98" y="221"/>
                  </a:lnTo>
                  <a:close/>
                  <a:moveTo>
                    <a:pt x="100" y="315"/>
                  </a:moveTo>
                  <a:lnTo>
                    <a:pt x="98" y="308"/>
                  </a:lnTo>
                  <a:lnTo>
                    <a:pt x="96" y="303"/>
                  </a:lnTo>
                  <a:lnTo>
                    <a:pt x="102" y="306"/>
                  </a:lnTo>
                  <a:lnTo>
                    <a:pt x="111" y="308"/>
                  </a:lnTo>
                  <a:lnTo>
                    <a:pt x="121" y="308"/>
                  </a:lnTo>
                  <a:lnTo>
                    <a:pt x="146" y="308"/>
                  </a:lnTo>
                  <a:lnTo>
                    <a:pt x="157" y="310"/>
                  </a:lnTo>
                  <a:lnTo>
                    <a:pt x="164" y="313"/>
                  </a:lnTo>
                  <a:lnTo>
                    <a:pt x="173" y="317"/>
                  </a:lnTo>
                  <a:lnTo>
                    <a:pt x="180" y="320"/>
                  </a:lnTo>
                  <a:lnTo>
                    <a:pt x="189" y="324"/>
                  </a:lnTo>
                  <a:lnTo>
                    <a:pt x="193" y="326"/>
                  </a:lnTo>
                  <a:lnTo>
                    <a:pt x="193" y="329"/>
                  </a:lnTo>
                  <a:lnTo>
                    <a:pt x="196" y="333"/>
                  </a:lnTo>
                  <a:lnTo>
                    <a:pt x="187" y="331"/>
                  </a:lnTo>
                  <a:lnTo>
                    <a:pt x="175" y="329"/>
                  </a:lnTo>
                  <a:lnTo>
                    <a:pt x="148" y="329"/>
                  </a:lnTo>
                  <a:lnTo>
                    <a:pt x="141" y="326"/>
                  </a:lnTo>
                  <a:lnTo>
                    <a:pt x="123" y="324"/>
                  </a:lnTo>
                  <a:lnTo>
                    <a:pt x="114" y="322"/>
                  </a:lnTo>
                  <a:lnTo>
                    <a:pt x="100" y="315"/>
                  </a:lnTo>
                  <a:close/>
                  <a:moveTo>
                    <a:pt x="105" y="241"/>
                  </a:moveTo>
                  <a:lnTo>
                    <a:pt x="105" y="239"/>
                  </a:lnTo>
                  <a:lnTo>
                    <a:pt x="102" y="239"/>
                  </a:lnTo>
                  <a:lnTo>
                    <a:pt x="102" y="237"/>
                  </a:lnTo>
                  <a:lnTo>
                    <a:pt x="102" y="239"/>
                  </a:lnTo>
                  <a:lnTo>
                    <a:pt x="100" y="239"/>
                  </a:lnTo>
                  <a:lnTo>
                    <a:pt x="100" y="241"/>
                  </a:lnTo>
                  <a:lnTo>
                    <a:pt x="102" y="241"/>
                  </a:lnTo>
                  <a:lnTo>
                    <a:pt x="102" y="244"/>
                  </a:lnTo>
                  <a:lnTo>
                    <a:pt x="105" y="241"/>
                  </a:lnTo>
                  <a:close/>
                  <a:moveTo>
                    <a:pt x="107" y="198"/>
                  </a:moveTo>
                  <a:lnTo>
                    <a:pt x="107" y="198"/>
                  </a:lnTo>
                  <a:lnTo>
                    <a:pt x="107" y="198"/>
                  </a:lnTo>
                  <a:lnTo>
                    <a:pt x="107" y="198"/>
                  </a:lnTo>
                  <a:lnTo>
                    <a:pt x="107" y="200"/>
                  </a:lnTo>
                  <a:lnTo>
                    <a:pt x="107" y="200"/>
                  </a:lnTo>
                  <a:lnTo>
                    <a:pt x="107" y="200"/>
                  </a:lnTo>
                  <a:lnTo>
                    <a:pt x="107" y="198"/>
                  </a:lnTo>
                  <a:close/>
                  <a:moveTo>
                    <a:pt x="114" y="260"/>
                  </a:moveTo>
                  <a:lnTo>
                    <a:pt x="114" y="253"/>
                  </a:lnTo>
                  <a:lnTo>
                    <a:pt x="111" y="253"/>
                  </a:lnTo>
                  <a:lnTo>
                    <a:pt x="109" y="251"/>
                  </a:lnTo>
                  <a:lnTo>
                    <a:pt x="109" y="255"/>
                  </a:lnTo>
                  <a:lnTo>
                    <a:pt x="109" y="260"/>
                  </a:lnTo>
                  <a:lnTo>
                    <a:pt x="114" y="262"/>
                  </a:lnTo>
                  <a:lnTo>
                    <a:pt x="114" y="260"/>
                  </a:lnTo>
                  <a:close/>
                  <a:moveTo>
                    <a:pt x="109" y="214"/>
                  </a:moveTo>
                  <a:lnTo>
                    <a:pt x="109" y="214"/>
                  </a:lnTo>
                  <a:lnTo>
                    <a:pt x="111" y="216"/>
                  </a:lnTo>
                  <a:lnTo>
                    <a:pt x="111" y="214"/>
                  </a:lnTo>
                  <a:lnTo>
                    <a:pt x="111" y="214"/>
                  </a:lnTo>
                  <a:lnTo>
                    <a:pt x="109" y="214"/>
                  </a:lnTo>
                  <a:close/>
                  <a:moveTo>
                    <a:pt x="180" y="129"/>
                  </a:moveTo>
                  <a:lnTo>
                    <a:pt x="187" y="131"/>
                  </a:lnTo>
                  <a:lnTo>
                    <a:pt x="187" y="147"/>
                  </a:lnTo>
                  <a:lnTo>
                    <a:pt x="180" y="145"/>
                  </a:lnTo>
                  <a:lnTo>
                    <a:pt x="171" y="145"/>
                  </a:lnTo>
                  <a:lnTo>
                    <a:pt x="152" y="145"/>
                  </a:lnTo>
                  <a:lnTo>
                    <a:pt x="146" y="145"/>
                  </a:lnTo>
                  <a:lnTo>
                    <a:pt x="139" y="147"/>
                  </a:lnTo>
                  <a:lnTo>
                    <a:pt x="134" y="149"/>
                  </a:lnTo>
                  <a:lnTo>
                    <a:pt x="127" y="154"/>
                  </a:lnTo>
                  <a:lnTo>
                    <a:pt x="125" y="156"/>
                  </a:lnTo>
                  <a:lnTo>
                    <a:pt x="123" y="161"/>
                  </a:lnTo>
                  <a:lnTo>
                    <a:pt x="121" y="166"/>
                  </a:lnTo>
                  <a:lnTo>
                    <a:pt x="116" y="161"/>
                  </a:lnTo>
                  <a:lnTo>
                    <a:pt x="114" y="156"/>
                  </a:lnTo>
                  <a:lnTo>
                    <a:pt x="114" y="149"/>
                  </a:lnTo>
                  <a:lnTo>
                    <a:pt x="114" y="145"/>
                  </a:lnTo>
                  <a:lnTo>
                    <a:pt x="116" y="140"/>
                  </a:lnTo>
                  <a:lnTo>
                    <a:pt x="121" y="136"/>
                  </a:lnTo>
                  <a:lnTo>
                    <a:pt x="125" y="131"/>
                  </a:lnTo>
                  <a:lnTo>
                    <a:pt x="132" y="129"/>
                  </a:lnTo>
                  <a:lnTo>
                    <a:pt x="139" y="126"/>
                  </a:lnTo>
                  <a:lnTo>
                    <a:pt x="146" y="126"/>
                  </a:lnTo>
                  <a:lnTo>
                    <a:pt x="161" y="126"/>
                  </a:lnTo>
                  <a:lnTo>
                    <a:pt x="171" y="126"/>
                  </a:lnTo>
                  <a:lnTo>
                    <a:pt x="180" y="129"/>
                  </a:lnTo>
                  <a:close/>
                  <a:moveTo>
                    <a:pt x="127" y="241"/>
                  </a:moveTo>
                  <a:lnTo>
                    <a:pt x="127" y="241"/>
                  </a:lnTo>
                  <a:lnTo>
                    <a:pt x="125" y="241"/>
                  </a:lnTo>
                  <a:lnTo>
                    <a:pt x="125" y="241"/>
                  </a:lnTo>
                  <a:lnTo>
                    <a:pt x="125" y="244"/>
                  </a:lnTo>
                  <a:lnTo>
                    <a:pt x="125" y="244"/>
                  </a:lnTo>
                  <a:lnTo>
                    <a:pt x="127" y="244"/>
                  </a:lnTo>
                  <a:lnTo>
                    <a:pt x="127" y="244"/>
                  </a:lnTo>
                  <a:lnTo>
                    <a:pt x="127" y="241"/>
                  </a:lnTo>
                  <a:close/>
                  <a:moveTo>
                    <a:pt x="134" y="264"/>
                  </a:moveTo>
                  <a:lnTo>
                    <a:pt x="132" y="262"/>
                  </a:lnTo>
                  <a:lnTo>
                    <a:pt x="130" y="262"/>
                  </a:lnTo>
                  <a:lnTo>
                    <a:pt x="130" y="264"/>
                  </a:lnTo>
                  <a:lnTo>
                    <a:pt x="130" y="264"/>
                  </a:lnTo>
                  <a:lnTo>
                    <a:pt x="132" y="264"/>
                  </a:lnTo>
                  <a:lnTo>
                    <a:pt x="132" y="267"/>
                  </a:lnTo>
                  <a:lnTo>
                    <a:pt x="134" y="267"/>
                  </a:lnTo>
                  <a:lnTo>
                    <a:pt x="134" y="264"/>
                  </a:lnTo>
                  <a:close/>
                  <a:moveTo>
                    <a:pt x="143" y="251"/>
                  </a:moveTo>
                  <a:lnTo>
                    <a:pt x="141" y="248"/>
                  </a:lnTo>
                  <a:lnTo>
                    <a:pt x="141" y="248"/>
                  </a:lnTo>
                  <a:lnTo>
                    <a:pt x="139" y="248"/>
                  </a:lnTo>
                  <a:lnTo>
                    <a:pt x="139" y="248"/>
                  </a:lnTo>
                  <a:lnTo>
                    <a:pt x="136" y="244"/>
                  </a:lnTo>
                  <a:lnTo>
                    <a:pt x="134" y="241"/>
                  </a:lnTo>
                  <a:lnTo>
                    <a:pt x="132" y="244"/>
                  </a:lnTo>
                  <a:lnTo>
                    <a:pt x="132" y="244"/>
                  </a:lnTo>
                  <a:lnTo>
                    <a:pt x="134" y="246"/>
                  </a:lnTo>
                  <a:lnTo>
                    <a:pt x="139" y="248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41" y="253"/>
                  </a:lnTo>
                  <a:lnTo>
                    <a:pt x="143" y="251"/>
                  </a:lnTo>
                  <a:close/>
                  <a:moveTo>
                    <a:pt x="148" y="248"/>
                  </a:moveTo>
                  <a:lnTo>
                    <a:pt x="146" y="248"/>
                  </a:lnTo>
                  <a:lnTo>
                    <a:pt x="146" y="246"/>
                  </a:lnTo>
                  <a:lnTo>
                    <a:pt x="143" y="248"/>
                  </a:lnTo>
                  <a:lnTo>
                    <a:pt x="143" y="251"/>
                  </a:lnTo>
                  <a:lnTo>
                    <a:pt x="146" y="251"/>
                  </a:lnTo>
                  <a:lnTo>
                    <a:pt x="146" y="251"/>
                  </a:lnTo>
                  <a:lnTo>
                    <a:pt x="148" y="248"/>
                  </a:lnTo>
                  <a:close/>
                  <a:moveTo>
                    <a:pt x="148" y="48"/>
                  </a:moveTo>
                  <a:lnTo>
                    <a:pt x="148" y="51"/>
                  </a:lnTo>
                  <a:lnTo>
                    <a:pt x="150" y="53"/>
                  </a:lnTo>
                  <a:lnTo>
                    <a:pt x="152" y="51"/>
                  </a:lnTo>
                  <a:lnTo>
                    <a:pt x="152" y="51"/>
                  </a:lnTo>
                  <a:lnTo>
                    <a:pt x="150" y="48"/>
                  </a:lnTo>
                  <a:lnTo>
                    <a:pt x="148" y="46"/>
                  </a:lnTo>
                  <a:lnTo>
                    <a:pt x="148" y="48"/>
                  </a:lnTo>
                  <a:close/>
                  <a:moveTo>
                    <a:pt x="148" y="239"/>
                  </a:moveTo>
                  <a:lnTo>
                    <a:pt x="150" y="239"/>
                  </a:lnTo>
                  <a:lnTo>
                    <a:pt x="150" y="237"/>
                  </a:lnTo>
                  <a:lnTo>
                    <a:pt x="148" y="237"/>
                  </a:lnTo>
                  <a:lnTo>
                    <a:pt x="148" y="237"/>
                  </a:lnTo>
                  <a:lnTo>
                    <a:pt x="148" y="239"/>
                  </a:lnTo>
                  <a:close/>
                  <a:moveTo>
                    <a:pt x="150" y="264"/>
                  </a:moveTo>
                  <a:lnTo>
                    <a:pt x="150" y="260"/>
                  </a:lnTo>
                  <a:lnTo>
                    <a:pt x="148" y="260"/>
                  </a:lnTo>
                  <a:lnTo>
                    <a:pt x="148" y="264"/>
                  </a:lnTo>
                  <a:lnTo>
                    <a:pt x="150" y="267"/>
                  </a:lnTo>
                  <a:lnTo>
                    <a:pt x="150" y="264"/>
                  </a:lnTo>
                  <a:close/>
                  <a:moveTo>
                    <a:pt x="152" y="251"/>
                  </a:moveTo>
                  <a:lnTo>
                    <a:pt x="155" y="251"/>
                  </a:lnTo>
                  <a:lnTo>
                    <a:pt x="155" y="246"/>
                  </a:lnTo>
                  <a:lnTo>
                    <a:pt x="159" y="241"/>
                  </a:lnTo>
                  <a:lnTo>
                    <a:pt x="161" y="234"/>
                  </a:lnTo>
                  <a:lnTo>
                    <a:pt x="155" y="239"/>
                  </a:lnTo>
                  <a:lnTo>
                    <a:pt x="150" y="241"/>
                  </a:lnTo>
                  <a:lnTo>
                    <a:pt x="150" y="246"/>
                  </a:lnTo>
                  <a:lnTo>
                    <a:pt x="152" y="251"/>
                  </a:lnTo>
                  <a:close/>
                  <a:moveTo>
                    <a:pt x="164" y="262"/>
                  </a:moveTo>
                  <a:lnTo>
                    <a:pt x="168" y="260"/>
                  </a:lnTo>
                  <a:lnTo>
                    <a:pt x="164" y="257"/>
                  </a:lnTo>
                  <a:lnTo>
                    <a:pt x="159" y="257"/>
                  </a:lnTo>
                  <a:lnTo>
                    <a:pt x="157" y="255"/>
                  </a:lnTo>
                  <a:lnTo>
                    <a:pt x="152" y="255"/>
                  </a:lnTo>
                  <a:lnTo>
                    <a:pt x="155" y="257"/>
                  </a:lnTo>
                  <a:lnTo>
                    <a:pt x="157" y="260"/>
                  </a:lnTo>
                  <a:lnTo>
                    <a:pt x="159" y="260"/>
                  </a:lnTo>
                  <a:lnTo>
                    <a:pt x="159" y="257"/>
                  </a:lnTo>
                  <a:lnTo>
                    <a:pt x="164" y="262"/>
                  </a:lnTo>
                  <a:close/>
                  <a:moveTo>
                    <a:pt x="155" y="221"/>
                  </a:moveTo>
                  <a:lnTo>
                    <a:pt x="155" y="221"/>
                  </a:lnTo>
                  <a:lnTo>
                    <a:pt x="157" y="223"/>
                  </a:lnTo>
                  <a:lnTo>
                    <a:pt x="157" y="223"/>
                  </a:lnTo>
                  <a:lnTo>
                    <a:pt x="159" y="221"/>
                  </a:lnTo>
                  <a:lnTo>
                    <a:pt x="159" y="218"/>
                  </a:lnTo>
                  <a:lnTo>
                    <a:pt x="157" y="218"/>
                  </a:lnTo>
                  <a:lnTo>
                    <a:pt x="155" y="221"/>
                  </a:lnTo>
                  <a:close/>
                  <a:moveTo>
                    <a:pt x="159" y="264"/>
                  </a:moveTo>
                  <a:lnTo>
                    <a:pt x="155" y="264"/>
                  </a:lnTo>
                  <a:lnTo>
                    <a:pt x="155" y="267"/>
                  </a:lnTo>
                  <a:lnTo>
                    <a:pt x="157" y="271"/>
                  </a:lnTo>
                  <a:lnTo>
                    <a:pt x="157" y="269"/>
                  </a:lnTo>
                  <a:lnTo>
                    <a:pt x="157" y="267"/>
                  </a:lnTo>
                  <a:lnTo>
                    <a:pt x="159" y="264"/>
                  </a:lnTo>
                  <a:close/>
                  <a:moveTo>
                    <a:pt x="159" y="230"/>
                  </a:moveTo>
                  <a:lnTo>
                    <a:pt x="159" y="228"/>
                  </a:lnTo>
                  <a:lnTo>
                    <a:pt x="157" y="228"/>
                  </a:lnTo>
                  <a:lnTo>
                    <a:pt x="155" y="230"/>
                  </a:lnTo>
                  <a:lnTo>
                    <a:pt x="157" y="232"/>
                  </a:lnTo>
                  <a:lnTo>
                    <a:pt x="159" y="234"/>
                  </a:lnTo>
                  <a:lnTo>
                    <a:pt x="159" y="232"/>
                  </a:lnTo>
                  <a:lnTo>
                    <a:pt x="161" y="232"/>
                  </a:lnTo>
                  <a:lnTo>
                    <a:pt x="159" y="230"/>
                  </a:lnTo>
                  <a:close/>
                  <a:moveTo>
                    <a:pt x="159" y="35"/>
                  </a:moveTo>
                  <a:lnTo>
                    <a:pt x="159" y="35"/>
                  </a:lnTo>
                  <a:lnTo>
                    <a:pt x="161" y="37"/>
                  </a:lnTo>
                  <a:lnTo>
                    <a:pt x="164" y="35"/>
                  </a:lnTo>
                  <a:lnTo>
                    <a:pt x="161" y="35"/>
                  </a:lnTo>
                  <a:lnTo>
                    <a:pt x="161" y="35"/>
                  </a:lnTo>
                  <a:lnTo>
                    <a:pt x="159" y="32"/>
                  </a:lnTo>
                  <a:lnTo>
                    <a:pt x="159" y="32"/>
                  </a:lnTo>
                  <a:lnTo>
                    <a:pt x="159" y="35"/>
                  </a:lnTo>
                  <a:close/>
                  <a:moveTo>
                    <a:pt x="161" y="244"/>
                  </a:moveTo>
                  <a:lnTo>
                    <a:pt x="164" y="246"/>
                  </a:lnTo>
                  <a:lnTo>
                    <a:pt x="168" y="244"/>
                  </a:lnTo>
                  <a:lnTo>
                    <a:pt x="168" y="246"/>
                  </a:lnTo>
                  <a:lnTo>
                    <a:pt x="171" y="251"/>
                  </a:lnTo>
                  <a:lnTo>
                    <a:pt x="171" y="244"/>
                  </a:lnTo>
                  <a:lnTo>
                    <a:pt x="161" y="244"/>
                  </a:lnTo>
                  <a:close/>
                  <a:moveTo>
                    <a:pt x="161" y="407"/>
                  </a:moveTo>
                  <a:lnTo>
                    <a:pt x="164" y="409"/>
                  </a:lnTo>
                  <a:lnTo>
                    <a:pt x="166" y="409"/>
                  </a:lnTo>
                  <a:lnTo>
                    <a:pt x="168" y="407"/>
                  </a:lnTo>
                  <a:lnTo>
                    <a:pt x="166" y="407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4" y="405"/>
                  </a:lnTo>
                  <a:lnTo>
                    <a:pt x="164" y="405"/>
                  </a:lnTo>
                  <a:lnTo>
                    <a:pt x="161" y="407"/>
                  </a:lnTo>
                  <a:close/>
                  <a:moveTo>
                    <a:pt x="168" y="269"/>
                  </a:moveTo>
                  <a:lnTo>
                    <a:pt x="171" y="269"/>
                  </a:lnTo>
                  <a:lnTo>
                    <a:pt x="171" y="267"/>
                  </a:lnTo>
                  <a:lnTo>
                    <a:pt x="171" y="267"/>
                  </a:lnTo>
                  <a:lnTo>
                    <a:pt x="168" y="267"/>
                  </a:lnTo>
                  <a:lnTo>
                    <a:pt x="166" y="267"/>
                  </a:lnTo>
                  <a:lnTo>
                    <a:pt x="166" y="267"/>
                  </a:lnTo>
                  <a:lnTo>
                    <a:pt x="166" y="269"/>
                  </a:lnTo>
                  <a:lnTo>
                    <a:pt x="168" y="269"/>
                  </a:lnTo>
                  <a:close/>
                  <a:moveTo>
                    <a:pt x="166" y="230"/>
                  </a:moveTo>
                  <a:lnTo>
                    <a:pt x="168" y="232"/>
                  </a:lnTo>
                  <a:lnTo>
                    <a:pt x="168" y="232"/>
                  </a:lnTo>
                  <a:lnTo>
                    <a:pt x="168" y="234"/>
                  </a:lnTo>
                  <a:lnTo>
                    <a:pt x="171" y="232"/>
                  </a:lnTo>
                  <a:lnTo>
                    <a:pt x="173" y="230"/>
                  </a:lnTo>
                  <a:lnTo>
                    <a:pt x="175" y="230"/>
                  </a:lnTo>
                  <a:lnTo>
                    <a:pt x="175" y="228"/>
                  </a:lnTo>
                  <a:lnTo>
                    <a:pt x="175" y="228"/>
                  </a:lnTo>
                  <a:lnTo>
                    <a:pt x="175" y="225"/>
                  </a:lnTo>
                  <a:lnTo>
                    <a:pt x="173" y="228"/>
                  </a:lnTo>
                  <a:lnTo>
                    <a:pt x="168" y="228"/>
                  </a:lnTo>
                  <a:lnTo>
                    <a:pt x="168" y="228"/>
                  </a:lnTo>
                  <a:lnTo>
                    <a:pt x="166" y="230"/>
                  </a:lnTo>
                  <a:close/>
                  <a:moveTo>
                    <a:pt x="175" y="241"/>
                  </a:moveTo>
                  <a:lnTo>
                    <a:pt x="177" y="241"/>
                  </a:lnTo>
                  <a:lnTo>
                    <a:pt x="177" y="244"/>
                  </a:lnTo>
                  <a:lnTo>
                    <a:pt x="177" y="237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3" y="232"/>
                  </a:lnTo>
                  <a:lnTo>
                    <a:pt x="173" y="234"/>
                  </a:lnTo>
                  <a:lnTo>
                    <a:pt x="171" y="234"/>
                  </a:lnTo>
                  <a:lnTo>
                    <a:pt x="168" y="234"/>
                  </a:lnTo>
                  <a:lnTo>
                    <a:pt x="168" y="239"/>
                  </a:lnTo>
                  <a:lnTo>
                    <a:pt x="173" y="239"/>
                  </a:lnTo>
                  <a:lnTo>
                    <a:pt x="175" y="241"/>
                  </a:lnTo>
                  <a:close/>
                  <a:moveTo>
                    <a:pt x="171" y="276"/>
                  </a:moveTo>
                  <a:lnTo>
                    <a:pt x="173" y="276"/>
                  </a:lnTo>
                  <a:lnTo>
                    <a:pt x="171" y="276"/>
                  </a:lnTo>
                  <a:lnTo>
                    <a:pt x="173" y="274"/>
                  </a:lnTo>
                  <a:lnTo>
                    <a:pt x="173" y="269"/>
                  </a:lnTo>
                  <a:lnTo>
                    <a:pt x="173" y="269"/>
                  </a:lnTo>
                  <a:lnTo>
                    <a:pt x="173" y="267"/>
                  </a:lnTo>
                  <a:lnTo>
                    <a:pt x="173" y="267"/>
                  </a:lnTo>
                  <a:lnTo>
                    <a:pt x="171" y="269"/>
                  </a:lnTo>
                  <a:lnTo>
                    <a:pt x="171" y="271"/>
                  </a:lnTo>
                  <a:lnTo>
                    <a:pt x="171" y="274"/>
                  </a:lnTo>
                  <a:lnTo>
                    <a:pt x="171" y="276"/>
                  </a:lnTo>
                  <a:lnTo>
                    <a:pt x="171" y="276"/>
                  </a:lnTo>
                  <a:close/>
                  <a:moveTo>
                    <a:pt x="171" y="388"/>
                  </a:moveTo>
                  <a:lnTo>
                    <a:pt x="171" y="391"/>
                  </a:lnTo>
                  <a:lnTo>
                    <a:pt x="173" y="393"/>
                  </a:lnTo>
                  <a:lnTo>
                    <a:pt x="175" y="393"/>
                  </a:lnTo>
                  <a:lnTo>
                    <a:pt x="177" y="388"/>
                  </a:lnTo>
                  <a:lnTo>
                    <a:pt x="173" y="391"/>
                  </a:lnTo>
                  <a:lnTo>
                    <a:pt x="173" y="391"/>
                  </a:lnTo>
                  <a:lnTo>
                    <a:pt x="173" y="388"/>
                  </a:lnTo>
                  <a:lnTo>
                    <a:pt x="171" y="388"/>
                  </a:lnTo>
                  <a:close/>
                  <a:moveTo>
                    <a:pt x="173" y="260"/>
                  </a:moveTo>
                  <a:lnTo>
                    <a:pt x="173" y="260"/>
                  </a:lnTo>
                  <a:lnTo>
                    <a:pt x="173" y="262"/>
                  </a:lnTo>
                  <a:lnTo>
                    <a:pt x="173" y="262"/>
                  </a:lnTo>
                  <a:lnTo>
                    <a:pt x="173" y="262"/>
                  </a:lnTo>
                  <a:lnTo>
                    <a:pt x="173" y="260"/>
                  </a:lnTo>
                  <a:lnTo>
                    <a:pt x="173" y="260"/>
                  </a:lnTo>
                  <a:close/>
                  <a:moveTo>
                    <a:pt x="184" y="276"/>
                  </a:moveTo>
                  <a:lnTo>
                    <a:pt x="182" y="274"/>
                  </a:lnTo>
                  <a:lnTo>
                    <a:pt x="180" y="271"/>
                  </a:lnTo>
                  <a:lnTo>
                    <a:pt x="177" y="269"/>
                  </a:lnTo>
                  <a:lnTo>
                    <a:pt x="175" y="271"/>
                  </a:lnTo>
                  <a:lnTo>
                    <a:pt x="175" y="274"/>
                  </a:lnTo>
                  <a:lnTo>
                    <a:pt x="175" y="276"/>
                  </a:lnTo>
                  <a:lnTo>
                    <a:pt x="175" y="278"/>
                  </a:lnTo>
                  <a:lnTo>
                    <a:pt x="173" y="278"/>
                  </a:lnTo>
                  <a:lnTo>
                    <a:pt x="173" y="280"/>
                  </a:lnTo>
                  <a:lnTo>
                    <a:pt x="173" y="283"/>
                  </a:lnTo>
                  <a:lnTo>
                    <a:pt x="175" y="280"/>
                  </a:lnTo>
                  <a:lnTo>
                    <a:pt x="180" y="280"/>
                  </a:lnTo>
                  <a:lnTo>
                    <a:pt x="182" y="278"/>
                  </a:lnTo>
                  <a:lnTo>
                    <a:pt x="184" y="276"/>
                  </a:lnTo>
                  <a:close/>
                  <a:moveTo>
                    <a:pt x="191" y="257"/>
                  </a:moveTo>
                  <a:lnTo>
                    <a:pt x="191" y="255"/>
                  </a:lnTo>
                  <a:lnTo>
                    <a:pt x="189" y="257"/>
                  </a:lnTo>
                  <a:lnTo>
                    <a:pt x="184" y="260"/>
                  </a:lnTo>
                  <a:lnTo>
                    <a:pt x="182" y="260"/>
                  </a:lnTo>
                  <a:lnTo>
                    <a:pt x="180" y="260"/>
                  </a:lnTo>
                  <a:lnTo>
                    <a:pt x="177" y="260"/>
                  </a:lnTo>
                  <a:lnTo>
                    <a:pt x="177" y="262"/>
                  </a:lnTo>
                  <a:lnTo>
                    <a:pt x="177" y="264"/>
                  </a:lnTo>
                  <a:lnTo>
                    <a:pt x="180" y="267"/>
                  </a:lnTo>
                  <a:lnTo>
                    <a:pt x="180" y="267"/>
                  </a:lnTo>
                  <a:lnTo>
                    <a:pt x="180" y="262"/>
                  </a:lnTo>
                  <a:lnTo>
                    <a:pt x="182" y="262"/>
                  </a:lnTo>
                  <a:lnTo>
                    <a:pt x="184" y="262"/>
                  </a:lnTo>
                  <a:lnTo>
                    <a:pt x="189" y="262"/>
                  </a:lnTo>
                  <a:lnTo>
                    <a:pt x="191" y="257"/>
                  </a:lnTo>
                  <a:lnTo>
                    <a:pt x="191" y="257"/>
                  </a:lnTo>
                  <a:close/>
                  <a:moveTo>
                    <a:pt x="177" y="223"/>
                  </a:moveTo>
                  <a:lnTo>
                    <a:pt x="180" y="225"/>
                  </a:lnTo>
                  <a:lnTo>
                    <a:pt x="180" y="228"/>
                  </a:lnTo>
                  <a:lnTo>
                    <a:pt x="182" y="228"/>
                  </a:lnTo>
                  <a:lnTo>
                    <a:pt x="184" y="232"/>
                  </a:lnTo>
                  <a:lnTo>
                    <a:pt x="187" y="237"/>
                  </a:lnTo>
                  <a:lnTo>
                    <a:pt x="189" y="234"/>
                  </a:lnTo>
                  <a:lnTo>
                    <a:pt x="189" y="228"/>
                  </a:lnTo>
                  <a:lnTo>
                    <a:pt x="189" y="228"/>
                  </a:lnTo>
                  <a:lnTo>
                    <a:pt x="189" y="225"/>
                  </a:lnTo>
                  <a:lnTo>
                    <a:pt x="189" y="225"/>
                  </a:lnTo>
                  <a:lnTo>
                    <a:pt x="187" y="225"/>
                  </a:lnTo>
                  <a:lnTo>
                    <a:pt x="184" y="223"/>
                  </a:lnTo>
                  <a:lnTo>
                    <a:pt x="182" y="223"/>
                  </a:lnTo>
                  <a:lnTo>
                    <a:pt x="177" y="223"/>
                  </a:lnTo>
                  <a:close/>
                  <a:moveTo>
                    <a:pt x="177" y="253"/>
                  </a:moveTo>
                  <a:lnTo>
                    <a:pt x="180" y="255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48"/>
                  </a:lnTo>
                  <a:lnTo>
                    <a:pt x="177" y="251"/>
                  </a:lnTo>
                  <a:lnTo>
                    <a:pt x="177" y="253"/>
                  </a:lnTo>
                  <a:close/>
                  <a:moveTo>
                    <a:pt x="180" y="41"/>
                  </a:moveTo>
                  <a:lnTo>
                    <a:pt x="180" y="48"/>
                  </a:lnTo>
                  <a:lnTo>
                    <a:pt x="184" y="51"/>
                  </a:lnTo>
                  <a:lnTo>
                    <a:pt x="184" y="46"/>
                  </a:lnTo>
                  <a:lnTo>
                    <a:pt x="184" y="39"/>
                  </a:lnTo>
                  <a:lnTo>
                    <a:pt x="182" y="39"/>
                  </a:lnTo>
                  <a:lnTo>
                    <a:pt x="180" y="41"/>
                  </a:lnTo>
                  <a:lnTo>
                    <a:pt x="180" y="41"/>
                  </a:lnTo>
                  <a:close/>
                  <a:moveTo>
                    <a:pt x="184" y="90"/>
                  </a:moveTo>
                  <a:lnTo>
                    <a:pt x="182" y="90"/>
                  </a:lnTo>
                  <a:lnTo>
                    <a:pt x="182" y="92"/>
                  </a:lnTo>
                  <a:lnTo>
                    <a:pt x="182" y="92"/>
                  </a:lnTo>
                  <a:lnTo>
                    <a:pt x="184" y="90"/>
                  </a:lnTo>
                  <a:close/>
                  <a:moveTo>
                    <a:pt x="193" y="248"/>
                  </a:moveTo>
                  <a:lnTo>
                    <a:pt x="196" y="251"/>
                  </a:lnTo>
                  <a:lnTo>
                    <a:pt x="202" y="246"/>
                  </a:lnTo>
                  <a:lnTo>
                    <a:pt x="202" y="244"/>
                  </a:lnTo>
                  <a:lnTo>
                    <a:pt x="200" y="241"/>
                  </a:lnTo>
                  <a:lnTo>
                    <a:pt x="198" y="244"/>
                  </a:lnTo>
                  <a:lnTo>
                    <a:pt x="196" y="244"/>
                  </a:lnTo>
                  <a:lnTo>
                    <a:pt x="196" y="241"/>
                  </a:lnTo>
                  <a:lnTo>
                    <a:pt x="198" y="237"/>
                  </a:lnTo>
                  <a:lnTo>
                    <a:pt x="198" y="232"/>
                  </a:lnTo>
                  <a:lnTo>
                    <a:pt x="198" y="230"/>
                  </a:lnTo>
                  <a:lnTo>
                    <a:pt x="196" y="228"/>
                  </a:lnTo>
                  <a:lnTo>
                    <a:pt x="198" y="223"/>
                  </a:lnTo>
                  <a:lnTo>
                    <a:pt x="198" y="221"/>
                  </a:lnTo>
                  <a:lnTo>
                    <a:pt x="193" y="218"/>
                  </a:lnTo>
                  <a:lnTo>
                    <a:pt x="191" y="218"/>
                  </a:lnTo>
                  <a:lnTo>
                    <a:pt x="189" y="218"/>
                  </a:lnTo>
                  <a:lnTo>
                    <a:pt x="184" y="216"/>
                  </a:lnTo>
                  <a:lnTo>
                    <a:pt x="187" y="218"/>
                  </a:lnTo>
                  <a:lnTo>
                    <a:pt x="189" y="221"/>
                  </a:lnTo>
                  <a:lnTo>
                    <a:pt x="191" y="223"/>
                  </a:lnTo>
                  <a:lnTo>
                    <a:pt x="193" y="228"/>
                  </a:lnTo>
                  <a:lnTo>
                    <a:pt x="196" y="230"/>
                  </a:lnTo>
                  <a:lnTo>
                    <a:pt x="196" y="230"/>
                  </a:lnTo>
                  <a:lnTo>
                    <a:pt x="196" y="232"/>
                  </a:lnTo>
                  <a:lnTo>
                    <a:pt x="196" y="234"/>
                  </a:lnTo>
                  <a:lnTo>
                    <a:pt x="193" y="239"/>
                  </a:lnTo>
                  <a:lnTo>
                    <a:pt x="189" y="241"/>
                  </a:lnTo>
                  <a:lnTo>
                    <a:pt x="187" y="248"/>
                  </a:lnTo>
                  <a:lnTo>
                    <a:pt x="182" y="248"/>
                  </a:lnTo>
                  <a:lnTo>
                    <a:pt x="182" y="253"/>
                  </a:lnTo>
                  <a:lnTo>
                    <a:pt x="184" y="255"/>
                  </a:lnTo>
                  <a:lnTo>
                    <a:pt x="189" y="255"/>
                  </a:lnTo>
                  <a:lnTo>
                    <a:pt x="191" y="253"/>
                  </a:lnTo>
                  <a:lnTo>
                    <a:pt x="189" y="248"/>
                  </a:lnTo>
                  <a:lnTo>
                    <a:pt x="191" y="246"/>
                  </a:lnTo>
                  <a:lnTo>
                    <a:pt x="193" y="248"/>
                  </a:lnTo>
                  <a:close/>
                  <a:moveTo>
                    <a:pt x="191" y="267"/>
                  </a:moveTo>
                  <a:lnTo>
                    <a:pt x="189" y="264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87" y="267"/>
                  </a:lnTo>
                  <a:lnTo>
                    <a:pt x="187" y="269"/>
                  </a:lnTo>
                  <a:lnTo>
                    <a:pt x="187" y="271"/>
                  </a:lnTo>
                  <a:lnTo>
                    <a:pt x="184" y="274"/>
                  </a:lnTo>
                  <a:lnTo>
                    <a:pt x="187" y="276"/>
                  </a:lnTo>
                  <a:lnTo>
                    <a:pt x="189" y="276"/>
                  </a:lnTo>
                  <a:lnTo>
                    <a:pt x="189" y="271"/>
                  </a:lnTo>
                  <a:lnTo>
                    <a:pt x="189" y="271"/>
                  </a:lnTo>
                  <a:lnTo>
                    <a:pt x="191" y="267"/>
                  </a:lnTo>
                  <a:close/>
                  <a:moveTo>
                    <a:pt x="189" y="62"/>
                  </a:moveTo>
                  <a:lnTo>
                    <a:pt x="191" y="64"/>
                  </a:lnTo>
                  <a:lnTo>
                    <a:pt x="191" y="64"/>
                  </a:lnTo>
                  <a:lnTo>
                    <a:pt x="193" y="64"/>
                  </a:lnTo>
                  <a:lnTo>
                    <a:pt x="193" y="62"/>
                  </a:lnTo>
                  <a:lnTo>
                    <a:pt x="193" y="60"/>
                  </a:lnTo>
                  <a:lnTo>
                    <a:pt x="191" y="60"/>
                  </a:lnTo>
                  <a:lnTo>
                    <a:pt x="191" y="60"/>
                  </a:lnTo>
                  <a:lnTo>
                    <a:pt x="189" y="62"/>
                  </a:lnTo>
                  <a:close/>
                  <a:moveTo>
                    <a:pt x="191" y="395"/>
                  </a:moveTo>
                  <a:lnTo>
                    <a:pt x="191" y="400"/>
                  </a:lnTo>
                  <a:lnTo>
                    <a:pt x="193" y="400"/>
                  </a:lnTo>
                  <a:lnTo>
                    <a:pt x="196" y="400"/>
                  </a:lnTo>
                  <a:lnTo>
                    <a:pt x="196" y="400"/>
                  </a:lnTo>
                  <a:lnTo>
                    <a:pt x="193" y="398"/>
                  </a:lnTo>
                  <a:lnTo>
                    <a:pt x="193" y="393"/>
                  </a:lnTo>
                  <a:lnTo>
                    <a:pt x="193" y="393"/>
                  </a:lnTo>
                  <a:lnTo>
                    <a:pt x="191" y="391"/>
                  </a:lnTo>
                  <a:lnTo>
                    <a:pt x="191" y="393"/>
                  </a:lnTo>
                  <a:lnTo>
                    <a:pt x="191" y="393"/>
                  </a:lnTo>
                  <a:lnTo>
                    <a:pt x="191" y="395"/>
                  </a:lnTo>
                  <a:close/>
                  <a:moveTo>
                    <a:pt x="205" y="274"/>
                  </a:moveTo>
                  <a:lnTo>
                    <a:pt x="202" y="276"/>
                  </a:lnTo>
                  <a:lnTo>
                    <a:pt x="200" y="276"/>
                  </a:lnTo>
                  <a:lnTo>
                    <a:pt x="196" y="278"/>
                  </a:lnTo>
                  <a:lnTo>
                    <a:pt x="196" y="276"/>
                  </a:lnTo>
                  <a:lnTo>
                    <a:pt x="193" y="278"/>
                  </a:lnTo>
                  <a:lnTo>
                    <a:pt x="193" y="280"/>
                  </a:lnTo>
                  <a:lnTo>
                    <a:pt x="196" y="280"/>
                  </a:lnTo>
                  <a:lnTo>
                    <a:pt x="196" y="283"/>
                  </a:lnTo>
                  <a:lnTo>
                    <a:pt x="198" y="283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200" y="285"/>
                  </a:lnTo>
                  <a:lnTo>
                    <a:pt x="202" y="285"/>
                  </a:lnTo>
                  <a:lnTo>
                    <a:pt x="200" y="283"/>
                  </a:lnTo>
                  <a:lnTo>
                    <a:pt x="202" y="283"/>
                  </a:lnTo>
                  <a:lnTo>
                    <a:pt x="202" y="280"/>
                  </a:lnTo>
                  <a:lnTo>
                    <a:pt x="202" y="278"/>
                  </a:lnTo>
                  <a:lnTo>
                    <a:pt x="202" y="278"/>
                  </a:lnTo>
                  <a:lnTo>
                    <a:pt x="202" y="276"/>
                  </a:lnTo>
                  <a:lnTo>
                    <a:pt x="202" y="274"/>
                  </a:lnTo>
                  <a:lnTo>
                    <a:pt x="205" y="274"/>
                  </a:lnTo>
                  <a:close/>
                  <a:moveTo>
                    <a:pt x="198" y="269"/>
                  </a:moveTo>
                  <a:lnTo>
                    <a:pt x="196" y="269"/>
                  </a:lnTo>
                  <a:lnTo>
                    <a:pt x="196" y="269"/>
                  </a:lnTo>
                  <a:lnTo>
                    <a:pt x="196" y="271"/>
                  </a:lnTo>
                  <a:lnTo>
                    <a:pt x="196" y="274"/>
                  </a:lnTo>
                  <a:lnTo>
                    <a:pt x="198" y="274"/>
                  </a:lnTo>
                  <a:lnTo>
                    <a:pt x="198" y="271"/>
                  </a:lnTo>
                  <a:lnTo>
                    <a:pt x="198" y="271"/>
                  </a:lnTo>
                  <a:lnTo>
                    <a:pt x="198" y="269"/>
                  </a:lnTo>
                  <a:close/>
                  <a:moveTo>
                    <a:pt x="198" y="39"/>
                  </a:moveTo>
                  <a:lnTo>
                    <a:pt x="198" y="39"/>
                  </a:lnTo>
                  <a:lnTo>
                    <a:pt x="200" y="41"/>
                  </a:lnTo>
                  <a:lnTo>
                    <a:pt x="202" y="41"/>
                  </a:lnTo>
                  <a:lnTo>
                    <a:pt x="205" y="41"/>
                  </a:lnTo>
                  <a:lnTo>
                    <a:pt x="207" y="39"/>
                  </a:lnTo>
                  <a:lnTo>
                    <a:pt x="205" y="39"/>
                  </a:lnTo>
                  <a:lnTo>
                    <a:pt x="202" y="39"/>
                  </a:lnTo>
                  <a:lnTo>
                    <a:pt x="202" y="39"/>
                  </a:lnTo>
                  <a:lnTo>
                    <a:pt x="202" y="39"/>
                  </a:lnTo>
                  <a:lnTo>
                    <a:pt x="200" y="37"/>
                  </a:lnTo>
                  <a:lnTo>
                    <a:pt x="198" y="37"/>
                  </a:lnTo>
                  <a:lnTo>
                    <a:pt x="198" y="39"/>
                  </a:lnTo>
                  <a:close/>
                  <a:moveTo>
                    <a:pt x="198" y="437"/>
                  </a:moveTo>
                  <a:lnTo>
                    <a:pt x="200" y="437"/>
                  </a:lnTo>
                  <a:lnTo>
                    <a:pt x="200" y="437"/>
                  </a:lnTo>
                  <a:lnTo>
                    <a:pt x="200" y="437"/>
                  </a:lnTo>
                  <a:lnTo>
                    <a:pt x="198" y="437"/>
                  </a:lnTo>
                  <a:close/>
                  <a:moveTo>
                    <a:pt x="207" y="78"/>
                  </a:moveTo>
                  <a:lnTo>
                    <a:pt x="207" y="80"/>
                  </a:lnTo>
                  <a:lnTo>
                    <a:pt x="205" y="80"/>
                  </a:lnTo>
                  <a:lnTo>
                    <a:pt x="202" y="80"/>
                  </a:lnTo>
                  <a:lnTo>
                    <a:pt x="202" y="78"/>
                  </a:lnTo>
                  <a:lnTo>
                    <a:pt x="200" y="80"/>
                  </a:lnTo>
                  <a:lnTo>
                    <a:pt x="200" y="83"/>
                  </a:lnTo>
                  <a:lnTo>
                    <a:pt x="200" y="85"/>
                  </a:lnTo>
                  <a:lnTo>
                    <a:pt x="202" y="87"/>
                  </a:lnTo>
                  <a:lnTo>
                    <a:pt x="202" y="87"/>
                  </a:lnTo>
                  <a:lnTo>
                    <a:pt x="207" y="85"/>
                  </a:lnTo>
                  <a:lnTo>
                    <a:pt x="207" y="83"/>
                  </a:lnTo>
                  <a:lnTo>
                    <a:pt x="209" y="80"/>
                  </a:lnTo>
                  <a:lnTo>
                    <a:pt x="209" y="80"/>
                  </a:lnTo>
                  <a:lnTo>
                    <a:pt x="207" y="78"/>
                  </a:lnTo>
                  <a:close/>
                  <a:moveTo>
                    <a:pt x="200" y="409"/>
                  </a:moveTo>
                  <a:lnTo>
                    <a:pt x="202" y="411"/>
                  </a:lnTo>
                  <a:lnTo>
                    <a:pt x="202" y="411"/>
                  </a:lnTo>
                  <a:lnTo>
                    <a:pt x="205" y="411"/>
                  </a:lnTo>
                  <a:lnTo>
                    <a:pt x="205" y="409"/>
                  </a:lnTo>
                  <a:lnTo>
                    <a:pt x="202" y="407"/>
                  </a:lnTo>
                  <a:lnTo>
                    <a:pt x="202" y="407"/>
                  </a:lnTo>
                  <a:lnTo>
                    <a:pt x="202" y="407"/>
                  </a:lnTo>
                  <a:lnTo>
                    <a:pt x="202" y="409"/>
                  </a:lnTo>
                  <a:lnTo>
                    <a:pt x="200" y="409"/>
                  </a:lnTo>
                  <a:close/>
                  <a:moveTo>
                    <a:pt x="205" y="239"/>
                  </a:moveTo>
                  <a:lnTo>
                    <a:pt x="205" y="239"/>
                  </a:lnTo>
                  <a:lnTo>
                    <a:pt x="205" y="239"/>
                  </a:lnTo>
                  <a:lnTo>
                    <a:pt x="202" y="237"/>
                  </a:lnTo>
                  <a:lnTo>
                    <a:pt x="202" y="237"/>
                  </a:lnTo>
                  <a:lnTo>
                    <a:pt x="202" y="239"/>
                  </a:lnTo>
                  <a:lnTo>
                    <a:pt x="205" y="239"/>
                  </a:lnTo>
                  <a:close/>
                  <a:moveTo>
                    <a:pt x="202" y="386"/>
                  </a:moveTo>
                  <a:lnTo>
                    <a:pt x="202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7" y="388"/>
                  </a:lnTo>
                  <a:lnTo>
                    <a:pt x="207" y="386"/>
                  </a:lnTo>
                  <a:lnTo>
                    <a:pt x="207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2" y="386"/>
                  </a:lnTo>
                  <a:lnTo>
                    <a:pt x="202" y="386"/>
                  </a:lnTo>
                  <a:lnTo>
                    <a:pt x="202" y="386"/>
                  </a:lnTo>
                  <a:lnTo>
                    <a:pt x="202" y="386"/>
                  </a:lnTo>
                  <a:close/>
                  <a:moveTo>
                    <a:pt x="205" y="246"/>
                  </a:moveTo>
                  <a:lnTo>
                    <a:pt x="207" y="246"/>
                  </a:lnTo>
                  <a:lnTo>
                    <a:pt x="209" y="246"/>
                  </a:lnTo>
                  <a:lnTo>
                    <a:pt x="209" y="244"/>
                  </a:lnTo>
                  <a:lnTo>
                    <a:pt x="207" y="241"/>
                  </a:lnTo>
                  <a:lnTo>
                    <a:pt x="207" y="241"/>
                  </a:lnTo>
                  <a:lnTo>
                    <a:pt x="205" y="244"/>
                  </a:lnTo>
                  <a:lnTo>
                    <a:pt x="205" y="246"/>
                  </a:lnTo>
                  <a:lnTo>
                    <a:pt x="205" y="246"/>
                  </a:lnTo>
                  <a:close/>
                  <a:moveTo>
                    <a:pt x="207" y="280"/>
                  </a:moveTo>
                  <a:lnTo>
                    <a:pt x="207" y="280"/>
                  </a:lnTo>
                  <a:lnTo>
                    <a:pt x="207" y="278"/>
                  </a:lnTo>
                  <a:lnTo>
                    <a:pt x="209" y="278"/>
                  </a:lnTo>
                  <a:lnTo>
                    <a:pt x="209" y="276"/>
                  </a:lnTo>
                  <a:lnTo>
                    <a:pt x="207" y="276"/>
                  </a:lnTo>
                  <a:lnTo>
                    <a:pt x="207" y="278"/>
                  </a:lnTo>
                  <a:lnTo>
                    <a:pt x="205" y="278"/>
                  </a:lnTo>
                  <a:lnTo>
                    <a:pt x="205" y="280"/>
                  </a:lnTo>
                  <a:lnTo>
                    <a:pt x="207" y="280"/>
                  </a:lnTo>
                  <a:lnTo>
                    <a:pt x="207" y="280"/>
                  </a:lnTo>
                  <a:close/>
                  <a:moveTo>
                    <a:pt x="212" y="283"/>
                  </a:moveTo>
                  <a:lnTo>
                    <a:pt x="209" y="285"/>
                  </a:lnTo>
                  <a:lnTo>
                    <a:pt x="209" y="287"/>
                  </a:lnTo>
                  <a:lnTo>
                    <a:pt x="209" y="290"/>
                  </a:lnTo>
                  <a:lnTo>
                    <a:pt x="212" y="287"/>
                  </a:lnTo>
                  <a:lnTo>
                    <a:pt x="216" y="283"/>
                  </a:lnTo>
                  <a:lnTo>
                    <a:pt x="218" y="280"/>
                  </a:lnTo>
                  <a:lnTo>
                    <a:pt x="218" y="278"/>
                  </a:lnTo>
                  <a:lnTo>
                    <a:pt x="221" y="276"/>
                  </a:lnTo>
                  <a:lnTo>
                    <a:pt x="223" y="276"/>
                  </a:lnTo>
                  <a:lnTo>
                    <a:pt x="223" y="276"/>
                  </a:lnTo>
                  <a:lnTo>
                    <a:pt x="225" y="276"/>
                  </a:lnTo>
                  <a:lnTo>
                    <a:pt x="225" y="276"/>
                  </a:lnTo>
                  <a:lnTo>
                    <a:pt x="223" y="274"/>
                  </a:lnTo>
                  <a:lnTo>
                    <a:pt x="223" y="271"/>
                  </a:lnTo>
                  <a:lnTo>
                    <a:pt x="218" y="271"/>
                  </a:lnTo>
                  <a:lnTo>
                    <a:pt x="218" y="276"/>
                  </a:lnTo>
                  <a:lnTo>
                    <a:pt x="216" y="280"/>
                  </a:lnTo>
                  <a:lnTo>
                    <a:pt x="212" y="283"/>
                  </a:lnTo>
                  <a:close/>
                  <a:moveTo>
                    <a:pt x="212" y="297"/>
                  </a:moveTo>
                  <a:lnTo>
                    <a:pt x="212" y="297"/>
                  </a:lnTo>
                  <a:lnTo>
                    <a:pt x="209" y="297"/>
                  </a:lnTo>
                  <a:lnTo>
                    <a:pt x="209" y="297"/>
                  </a:lnTo>
                  <a:lnTo>
                    <a:pt x="209" y="297"/>
                  </a:lnTo>
                  <a:lnTo>
                    <a:pt x="209" y="299"/>
                  </a:lnTo>
                  <a:lnTo>
                    <a:pt x="209" y="299"/>
                  </a:lnTo>
                  <a:lnTo>
                    <a:pt x="212" y="299"/>
                  </a:lnTo>
                  <a:lnTo>
                    <a:pt x="212" y="299"/>
                  </a:lnTo>
                  <a:lnTo>
                    <a:pt x="212" y="297"/>
                  </a:lnTo>
                  <a:close/>
                  <a:moveTo>
                    <a:pt x="212" y="451"/>
                  </a:moveTo>
                  <a:lnTo>
                    <a:pt x="212" y="448"/>
                  </a:lnTo>
                  <a:lnTo>
                    <a:pt x="209" y="448"/>
                  </a:lnTo>
                  <a:lnTo>
                    <a:pt x="209" y="448"/>
                  </a:lnTo>
                  <a:lnTo>
                    <a:pt x="209" y="451"/>
                  </a:lnTo>
                  <a:lnTo>
                    <a:pt x="209" y="451"/>
                  </a:lnTo>
                  <a:lnTo>
                    <a:pt x="212" y="451"/>
                  </a:lnTo>
                  <a:lnTo>
                    <a:pt x="212" y="451"/>
                  </a:lnTo>
                  <a:close/>
                  <a:moveTo>
                    <a:pt x="221" y="416"/>
                  </a:moveTo>
                  <a:lnTo>
                    <a:pt x="221" y="416"/>
                  </a:lnTo>
                  <a:lnTo>
                    <a:pt x="218" y="418"/>
                  </a:lnTo>
                  <a:lnTo>
                    <a:pt x="218" y="418"/>
                  </a:lnTo>
                  <a:lnTo>
                    <a:pt x="216" y="418"/>
                  </a:lnTo>
                  <a:lnTo>
                    <a:pt x="216" y="421"/>
                  </a:lnTo>
                  <a:lnTo>
                    <a:pt x="214" y="421"/>
                  </a:lnTo>
                  <a:lnTo>
                    <a:pt x="214" y="421"/>
                  </a:lnTo>
                  <a:lnTo>
                    <a:pt x="214" y="421"/>
                  </a:lnTo>
                  <a:lnTo>
                    <a:pt x="214" y="425"/>
                  </a:lnTo>
                  <a:lnTo>
                    <a:pt x="216" y="425"/>
                  </a:lnTo>
                  <a:lnTo>
                    <a:pt x="218" y="428"/>
                  </a:lnTo>
                  <a:lnTo>
                    <a:pt x="218" y="425"/>
                  </a:lnTo>
                  <a:lnTo>
                    <a:pt x="221" y="425"/>
                  </a:lnTo>
                  <a:lnTo>
                    <a:pt x="221" y="423"/>
                  </a:lnTo>
                  <a:lnTo>
                    <a:pt x="221" y="423"/>
                  </a:lnTo>
                  <a:lnTo>
                    <a:pt x="221" y="418"/>
                  </a:lnTo>
                  <a:lnTo>
                    <a:pt x="221" y="416"/>
                  </a:lnTo>
                  <a:close/>
                  <a:moveTo>
                    <a:pt x="218" y="384"/>
                  </a:moveTo>
                  <a:lnTo>
                    <a:pt x="218" y="386"/>
                  </a:lnTo>
                  <a:lnTo>
                    <a:pt x="218" y="388"/>
                  </a:lnTo>
                  <a:lnTo>
                    <a:pt x="221" y="388"/>
                  </a:lnTo>
                  <a:lnTo>
                    <a:pt x="221" y="386"/>
                  </a:lnTo>
                  <a:lnTo>
                    <a:pt x="221" y="386"/>
                  </a:lnTo>
                  <a:lnTo>
                    <a:pt x="218" y="384"/>
                  </a:lnTo>
                  <a:lnTo>
                    <a:pt x="218" y="384"/>
                  </a:lnTo>
                  <a:lnTo>
                    <a:pt x="218" y="384"/>
                  </a:lnTo>
                  <a:close/>
                  <a:moveTo>
                    <a:pt x="223" y="297"/>
                  </a:moveTo>
                  <a:lnTo>
                    <a:pt x="223" y="297"/>
                  </a:lnTo>
                  <a:lnTo>
                    <a:pt x="223" y="292"/>
                  </a:lnTo>
                  <a:lnTo>
                    <a:pt x="223" y="290"/>
                  </a:lnTo>
                  <a:lnTo>
                    <a:pt x="223" y="287"/>
                  </a:lnTo>
                  <a:lnTo>
                    <a:pt x="225" y="287"/>
                  </a:lnTo>
                  <a:lnTo>
                    <a:pt x="225" y="285"/>
                  </a:lnTo>
                  <a:lnTo>
                    <a:pt x="225" y="283"/>
                  </a:lnTo>
                  <a:lnTo>
                    <a:pt x="221" y="287"/>
                  </a:lnTo>
                  <a:lnTo>
                    <a:pt x="221" y="292"/>
                  </a:lnTo>
                  <a:lnTo>
                    <a:pt x="221" y="294"/>
                  </a:lnTo>
                  <a:lnTo>
                    <a:pt x="223" y="297"/>
                  </a:lnTo>
                  <a:close/>
                  <a:moveTo>
                    <a:pt x="225" y="306"/>
                  </a:moveTo>
                  <a:lnTo>
                    <a:pt x="225" y="306"/>
                  </a:lnTo>
                  <a:lnTo>
                    <a:pt x="223" y="306"/>
                  </a:lnTo>
                  <a:lnTo>
                    <a:pt x="223" y="306"/>
                  </a:lnTo>
                  <a:lnTo>
                    <a:pt x="223" y="308"/>
                  </a:lnTo>
                  <a:lnTo>
                    <a:pt x="223" y="308"/>
                  </a:lnTo>
                  <a:lnTo>
                    <a:pt x="225" y="308"/>
                  </a:lnTo>
                  <a:lnTo>
                    <a:pt x="225" y="306"/>
                  </a:lnTo>
                  <a:lnTo>
                    <a:pt x="225" y="306"/>
                  </a:lnTo>
                  <a:close/>
                  <a:moveTo>
                    <a:pt x="223" y="99"/>
                  </a:moveTo>
                  <a:lnTo>
                    <a:pt x="225" y="101"/>
                  </a:lnTo>
                  <a:lnTo>
                    <a:pt x="230" y="101"/>
                  </a:lnTo>
                  <a:lnTo>
                    <a:pt x="230" y="101"/>
                  </a:lnTo>
                  <a:lnTo>
                    <a:pt x="232" y="101"/>
                  </a:lnTo>
                  <a:lnTo>
                    <a:pt x="232" y="103"/>
                  </a:lnTo>
                  <a:lnTo>
                    <a:pt x="232" y="103"/>
                  </a:lnTo>
                  <a:lnTo>
                    <a:pt x="234" y="103"/>
                  </a:lnTo>
                  <a:lnTo>
                    <a:pt x="234" y="101"/>
                  </a:lnTo>
                  <a:lnTo>
                    <a:pt x="234" y="99"/>
                  </a:lnTo>
                  <a:lnTo>
                    <a:pt x="232" y="99"/>
                  </a:lnTo>
                  <a:lnTo>
                    <a:pt x="232" y="99"/>
                  </a:lnTo>
                  <a:lnTo>
                    <a:pt x="227" y="99"/>
                  </a:lnTo>
                  <a:lnTo>
                    <a:pt x="227" y="99"/>
                  </a:lnTo>
                  <a:lnTo>
                    <a:pt x="225" y="97"/>
                  </a:lnTo>
                  <a:lnTo>
                    <a:pt x="225" y="97"/>
                  </a:lnTo>
                  <a:lnTo>
                    <a:pt x="223" y="99"/>
                  </a:lnTo>
                  <a:lnTo>
                    <a:pt x="223" y="99"/>
                  </a:lnTo>
                  <a:close/>
                  <a:moveTo>
                    <a:pt x="225" y="80"/>
                  </a:moveTo>
                  <a:lnTo>
                    <a:pt x="225" y="80"/>
                  </a:lnTo>
                  <a:lnTo>
                    <a:pt x="227" y="80"/>
                  </a:lnTo>
                  <a:lnTo>
                    <a:pt x="227" y="80"/>
                  </a:lnTo>
                  <a:lnTo>
                    <a:pt x="227" y="78"/>
                  </a:lnTo>
                  <a:lnTo>
                    <a:pt x="225" y="78"/>
                  </a:lnTo>
                  <a:lnTo>
                    <a:pt x="225" y="80"/>
                  </a:lnTo>
                  <a:lnTo>
                    <a:pt x="225" y="80"/>
                  </a:lnTo>
                  <a:close/>
                  <a:moveTo>
                    <a:pt x="284" y="179"/>
                  </a:moveTo>
                  <a:lnTo>
                    <a:pt x="289" y="179"/>
                  </a:lnTo>
                  <a:lnTo>
                    <a:pt x="291" y="179"/>
                  </a:lnTo>
                  <a:lnTo>
                    <a:pt x="296" y="175"/>
                  </a:lnTo>
                  <a:lnTo>
                    <a:pt x="298" y="168"/>
                  </a:lnTo>
                  <a:lnTo>
                    <a:pt x="298" y="161"/>
                  </a:lnTo>
                  <a:lnTo>
                    <a:pt x="300" y="138"/>
                  </a:lnTo>
                  <a:lnTo>
                    <a:pt x="300" y="126"/>
                  </a:lnTo>
                  <a:lnTo>
                    <a:pt x="300" y="110"/>
                  </a:lnTo>
                  <a:lnTo>
                    <a:pt x="300" y="94"/>
                  </a:lnTo>
                  <a:lnTo>
                    <a:pt x="298" y="83"/>
                  </a:lnTo>
                  <a:lnTo>
                    <a:pt x="298" y="80"/>
                  </a:lnTo>
                  <a:lnTo>
                    <a:pt x="302" y="85"/>
                  </a:lnTo>
                  <a:lnTo>
                    <a:pt x="309" y="92"/>
                  </a:lnTo>
                  <a:lnTo>
                    <a:pt x="312" y="94"/>
                  </a:lnTo>
                  <a:lnTo>
                    <a:pt x="312" y="110"/>
                  </a:lnTo>
                  <a:lnTo>
                    <a:pt x="314" y="131"/>
                  </a:lnTo>
                  <a:lnTo>
                    <a:pt x="314" y="145"/>
                  </a:lnTo>
                  <a:lnTo>
                    <a:pt x="314" y="161"/>
                  </a:lnTo>
                  <a:lnTo>
                    <a:pt x="314" y="172"/>
                  </a:lnTo>
                  <a:lnTo>
                    <a:pt x="312" y="182"/>
                  </a:lnTo>
                  <a:lnTo>
                    <a:pt x="309" y="195"/>
                  </a:lnTo>
                  <a:lnTo>
                    <a:pt x="309" y="198"/>
                  </a:lnTo>
                  <a:lnTo>
                    <a:pt x="296" y="200"/>
                  </a:lnTo>
                  <a:lnTo>
                    <a:pt x="268" y="200"/>
                  </a:lnTo>
                  <a:lnTo>
                    <a:pt x="259" y="200"/>
                  </a:lnTo>
                  <a:lnTo>
                    <a:pt x="257" y="200"/>
                  </a:lnTo>
                  <a:lnTo>
                    <a:pt x="250" y="198"/>
                  </a:lnTo>
                  <a:lnTo>
                    <a:pt x="243" y="195"/>
                  </a:lnTo>
                  <a:lnTo>
                    <a:pt x="227" y="189"/>
                  </a:lnTo>
                  <a:lnTo>
                    <a:pt x="225" y="184"/>
                  </a:lnTo>
                  <a:lnTo>
                    <a:pt x="232" y="182"/>
                  </a:lnTo>
                  <a:lnTo>
                    <a:pt x="255" y="182"/>
                  </a:lnTo>
                  <a:lnTo>
                    <a:pt x="262" y="182"/>
                  </a:lnTo>
                  <a:lnTo>
                    <a:pt x="271" y="182"/>
                  </a:lnTo>
                  <a:lnTo>
                    <a:pt x="280" y="182"/>
                  </a:lnTo>
                  <a:lnTo>
                    <a:pt x="284" y="179"/>
                  </a:lnTo>
                  <a:lnTo>
                    <a:pt x="284" y="179"/>
                  </a:lnTo>
                  <a:close/>
                  <a:moveTo>
                    <a:pt x="227" y="113"/>
                  </a:moveTo>
                  <a:lnTo>
                    <a:pt x="227" y="110"/>
                  </a:lnTo>
                  <a:lnTo>
                    <a:pt x="227" y="110"/>
                  </a:lnTo>
                  <a:lnTo>
                    <a:pt x="227" y="115"/>
                  </a:lnTo>
                  <a:lnTo>
                    <a:pt x="227" y="115"/>
                  </a:lnTo>
                  <a:lnTo>
                    <a:pt x="227" y="113"/>
                  </a:lnTo>
                  <a:lnTo>
                    <a:pt x="227" y="113"/>
                  </a:lnTo>
                  <a:close/>
                  <a:moveTo>
                    <a:pt x="227" y="264"/>
                  </a:moveTo>
                  <a:lnTo>
                    <a:pt x="230" y="267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2" y="269"/>
                  </a:lnTo>
                  <a:lnTo>
                    <a:pt x="232" y="269"/>
                  </a:lnTo>
                  <a:lnTo>
                    <a:pt x="232" y="264"/>
                  </a:lnTo>
                  <a:lnTo>
                    <a:pt x="232" y="264"/>
                  </a:lnTo>
                  <a:lnTo>
                    <a:pt x="232" y="262"/>
                  </a:lnTo>
                  <a:lnTo>
                    <a:pt x="230" y="262"/>
                  </a:lnTo>
                  <a:lnTo>
                    <a:pt x="227" y="262"/>
                  </a:lnTo>
                  <a:lnTo>
                    <a:pt x="227" y="264"/>
                  </a:lnTo>
                  <a:close/>
                  <a:moveTo>
                    <a:pt x="230" y="55"/>
                  </a:moveTo>
                  <a:lnTo>
                    <a:pt x="232" y="55"/>
                  </a:lnTo>
                  <a:lnTo>
                    <a:pt x="234" y="55"/>
                  </a:lnTo>
                  <a:lnTo>
                    <a:pt x="237" y="53"/>
                  </a:lnTo>
                  <a:lnTo>
                    <a:pt x="237" y="51"/>
                  </a:lnTo>
                  <a:lnTo>
                    <a:pt x="234" y="51"/>
                  </a:lnTo>
                  <a:lnTo>
                    <a:pt x="232" y="51"/>
                  </a:lnTo>
                  <a:lnTo>
                    <a:pt x="230" y="53"/>
                  </a:lnTo>
                  <a:lnTo>
                    <a:pt x="230" y="55"/>
                  </a:lnTo>
                  <a:close/>
                  <a:moveTo>
                    <a:pt x="234" y="322"/>
                  </a:moveTo>
                  <a:lnTo>
                    <a:pt x="234" y="320"/>
                  </a:lnTo>
                  <a:lnTo>
                    <a:pt x="232" y="315"/>
                  </a:lnTo>
                  <a:lnTo>
                    <a:pt x="232" y="320"/>
                  </a:lnTo>
                  <a:lnTo>
                    <a:pt x="232" y="322"/>
                  </a:lnTo>
                  <a:lnTo>
                    <a:pt x="234" y="322"/>
                  </a:lnTo>
                  <a:lnTo>
                    <a:pt x="234" y="322"/>
                  </a:lnTo>
                  <a:close/>
                  <a:moveTo>
                    <a:pt x="234" y="287"/>
                  </a:moveTo>
                  <a:lnTo>
                    <a:pt x="234" y="287"/>
                  </a:lnTo>
                  <a:lnTo>
                    <a:pt x="234" y="290"/>
                  </a:lnTo>
                  <a:lnTo>
                    <a:pt x="237" y="290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4" y="287"/>
                  </a:lnTo>
                  <a:lnTo>
                    <a:pt x="234" y="287"/>
                  </a:lnTo>
                  <a:close/>
                  <a:moveTo>
                    <a:pt x="239" y="340"/>
                  </a:moveTo>
                  <a:lnTo>
                    <a:pt x="239" y="340"/>
                  </a:lnTo>
                  <a:lnTo>
                    <a:pt x="239" y="340"/>
                  </a:lnTo>
                  <a:lnTo>
                    <a:pt x="239" y="340"/>
                  </a:lnTo>
                  <a:lnTo>
                    <a:pt x="241" y="338"/>
                  </a:lnTo>
                  <a:lnTo>
                    <a:pt x="239" y="338"/>
                  </a:lnTo>
                  <a:lnTo>
                    <a:pt x="239" y="338"/>
                  </a:lnTo>
                  <a:lnTo>
                    <a:pt x="239" y="340"/>
                  </a:lnTo>
                  <a:close/>
                  <a:moveTo>
                    <a:pt x="241" y="361"/>
                  </a:moveTo>
                  <a:lnTo>
                    <a:pt x="239" y="363"/>
                  </a:lnTo>
                  <a:lnTo>
                    <a:pt x="239" y="365"/>
                  </a:lnTo>
                  <a:lnTo>
                    <a:pt x="241" y="368"/>
                  </a:lnTo>
                  <a:lnTo>
                    <a:pt x="241" y="370"/>
                  </a:lnTo>
                  <a:lnTo>
                    <a:pt x="243" y="368"/>
                  </a:lnTo>
                  <a:lnTo>
                    <a:pt x="243" y="365"/>
                  </a:lnTo>
                  <a:lnTo>
                    <a:pt x="243" y="365"/>
                  </a:lnTo>
                  <a:lnTo>
                    <a:pt x="243" y="363"/>
                  </a:lnTo>
                  <a:lnTo>
                    <a:pt x="243" y="363"/>
                  </a:lnTo>
                  <a:lnTo>
                    <a:pt x="241" y="361"/>
                  </a:lnTo>
                  <a:close/>
                  <a:moveTo>
                    <a:pt x="243" y="108"/>
                  </a:moveTo>
                  <a:lnTo>
                    <a:pt x="243" y="113"/>
                  </a:lnTo>
                  <a:lnTo>
                    <a:pt x="243" y="115"/>
                  </a:lnTo>
                  <a:lnTo>
                    <a:pt x="246" y="115"/>
                  </a:lnTo>
                  <a:lnTo>
                    <a:pt x="248" y="113"/>
                  </a:lnTo>
                  <a:lnTo>
                    <a:pt x="248" y="110"/>
                  </a:lnTo>
                  <a:lnTo>
                    <a:pt x="248" y="108"/>
                  </a:lnTo>
                  <a:lnTo>
                    <a:pt x="246" y="108"/>
                  </a:lnTo>
                  <a:lnTo>
                    <a:pt x="243" y="106"/>
                  </a:lnTo>
                  <a:lnTo>
                    <a:pt x="243" y="108"/>
                  </a:lnTo>
                  <a:close/>
                  <a:moveTo>
                    <a:pt x="246" y="379"/>
                  </a:moveTo>
                  <a:lnTo>
                    <a:pt x="243" y="382"/>
                  </a:lnTo>
                  <a:lnTo>
                    <a:pt x="246" y="384"/>
                  </a:lnTo>
                  <a:lnTo>
                    <a:pt x="246" y="386"/>
                  </a:lnTo>
                  <a:lnTo>
                    <a:pt x="248" y="388"/>
                  </a:lnTo>
                  <a:lnTo>
                    <a:pt x="248" y="393"/>
                  </a:lnTo>
                  <a:lnTo>
                    <a:pt x="248" y="393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48" y="393"/>
                  </a:lnTo>
                  <a:lnTo>
                    <a:pt x="250" y="391"/>
                  </a:lnTo>
                  <a:lnTo>
                    <a:pt x="248" y="388"/>
                  </a:lnTo>
                  <a:lnTo>
                    <a:pt x="248" y="386"/>
                  </a:lnTo>
                  <a:lnTo>
                    <a:pt x="248" y="386"/>
                  </a:lnTo>
                  <a:lnTo>
                    <a:pt x="248" y="384"/>
                  </a:lnTo>
                  <a:lnTo>
                    <a:pt x="248" y="384"/>
                  </a:lnTo>
                  <a:lnTo>
                    <a:pt x="248" y="382"/>
                  </a:lnTo>
                  <a:lnTo>
                    <a:pt x="248" y="379"/>
                  </a:lnTo>
                  <a:lnTo>
                    <a:pt x="248" y="379"/>
                  </a:lnTo>
                  <a:lnTo>
                    <a:pt x="246" y="379"/>
                  </a:lnTo>
                  <a:lnTo>
                    <a:pt x="246" y="379"/>
                  </a:lnTo>
                  <a:close/>
                  <a:moveTo>
                    <a:pt x="248" y="287"/>
                  </a:moveTo>
                  <a:lnTo>
                    <a:pt x="248" y="29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50" y="287"/>
                  </a:lnTo>
                  <a:lnTo>
                    <a:pt x="250" y="285"/>
                  </a:lnTo>
                  <a:lnTo>
                    <a:pt x="250" y="285"/>
                  </a:lnTo>
                  <a:lnTo>
                    <a:pt x="248" y="287"/>
                  </a:lnTo>
                  <a:lnTo>
                    <a:pt x="248" y="287"/>
                  </a:lnTo>
                  <a:close/>
                  <a:moveTo>
                    <a:pt x="255" y="379"/>
                  </a:moveTo>
                  <a:lnTo>
                    <a:pt x="255" y="379"/>
                  </a:lnTo>
                  <a:lnTo>
                    <a:pt x="255" y="379"/>
                  </a:lnTo>
                  <a:lnTo>
                    <a:pt x="255" y="379"/>
                  </a:lnTo>
                  <a:lnTo>
                    <a:pt x="257" y="377"/>
                  </a:lnTo>
                  <a:lnTo>
                    <a:pt x="255" y="377"/>
                  </a:lnTo>
                  <a:lnTo>
                    <a:pt x="255" y="377"/>
                  </a:lnTo>
                  <a:lnTo>
                    <a:pt x="255" y="377"/>
                  </a:lnTo>
                  <a:lnTo>
                    <a:pt x="255" y="379"/>
                  </a:lnTo>
                  <a:close/>
                  <a:moveTo>
                    <a:pt x="262" y="140"/>
                  </a:moveTo>
                  <a:lnTo>
                    <a:pt x="262" y="140"/>
                  </a:lnTo>
                  <a:lnTo>
                    <a:pt x="262" y="140"/>
                  </a:lnTo>
                  <a:lnTo>
                    <a:pt x="262" y="138"/>
                  </a:lnTo>
                  <a:lnTo>
                    <a:pt x="262" y="133"/>
                  </a:lnTo>
                  <a:lnTo>
                    <a:pt x="262" y="138"/>
                  </a:lnTo>
                  <a:lnTo>
                    <a:pt x="262" y="140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96"/>
            <p:cNvSpPr>
              <a:spLocks noEditPoints="1"/>
            </p:cNvSpPr>
            <p:nvPr/>
          </p:nvSpPr>
          <p:spPr bwMode="auto">
            <a:xfrm>
              <a:off x="6111567" y="5352787"/>
              <a:ext cx="587375" cy="806450"/>
            </a:xfrm>
            <a:custGeom>
              <a:avLst/>
              <a:gdLst>
                <a:gd name="T0" fmla="*/ 300 w 370"/>
                <a:gd name="T1" fmla="*/ 180 h 508"/>
                <a:gd name="T2" fmla="*/ 223 w 370"/>
                <a:gd name="T3" fmla="*/ 120 h 508"/>
                <a:gd name="T4" fmla="*/ 264 w 370"/>
                <a:gd name="T5" fmla="*/ 377 h 508"/>
                <a:gd name="T6" fmla="*/ 79 w 370"/>
                <a:gd name="T7" fmla="*/ 458 h 508"/>
                <a:gd name="T8" fmla="*/ 123 w 370"/>
                <a:gd name="T9" fmla="*/ 262 h 508"/>
                <a:gd name="T10" fmla="*/ 79 w 370"/>
                <a:gd name="T11" fmla="*/ 184 h 508"/>
                <a:gd name="T12" fmla="*/ 4 w 370"/>
                <a:gd name="T13" fmla="*/ 5 h 508"/>
                <a:gd name="T14" fmla="*/ 327 w 370"/>
                <a:gd name="T15" fmla="*/ 0 h 508"/>
                <a:gd name="T16" fmla="*/ 100 w 370"/>
                <a:gd name="T17" fmla="*/ 163 h 508"/>
                <a:gd name="T18" fmla="*/ 32 w 370"/>
                <a:gd name="T19" fmla="*/ 216 h 508"/>
                <a:gd name="T20" fmla="*/ 45 w 370"/>
                <a:gd name="T21" fmla="*/ 69 h 508"/>
                <a:gd name="T22" fmla="*/ 54 w 370"/>
                <a:gd name="T23" fmla="*/ 58 h 508"/>
                <a:gd name="T24" fmla="*/ 89 w 370"/>
                <a:gd name="T25" fmla="*/ 46 h 508"/>
                <a:gd name="T26" fmla="*/ 100 w 370"/>
                <a:gd name="T27" fmla="*/ 83 h 508"/>
                <a:gd name="T28" fmla="*/ 104 w 370"/>
                <a:gd name="T29" fmla="*/ 62 h 508"/>
                <a:gd name="T30" fmla="*/ 270 w 370"/>
                <a:gd name="T31" fmla="*/ 483 h 508"/>
                <a:gd name="T32" fmla="*/ 252 w 370"/>
                <a:gd name="T33" fmla="*/ 504 h 508"/>
                <a:gd name="T34" fmla="*/ 116 w 370"/>
                <a:gd name="T35" fmla="*/ 76 h 508"/>
                <a:gd name="T36" fmla="*/ 132 w 370"/>
                <a:gd name="T37" fmla="*/ 71 h 508"/>
                <a:gd name="T38" fmla="*/ 143 w 370"/>
                <a:gd name="T39" fmla="*/ 69 h 508"/>
                <a:gd name="T40" fmla="*/ 152 w 370"/>
                <a:gd name="T41" fmla="*/ 71 h 508"/>
                <a:gd name="T42" fmla="*/ 164 w 370"/>
                <a:gd name="T43" fmla="*/ 67 h 508"/>
                <a:gd name="T44" fmla="*/ 166 w 370"/>
                <a:gd name="T45" fmla="*/ 55 h 508"/>
                <a:gd name="T46" fmla="*/ 166 w 370"/>
                <a:gd name="T47" fmla="*/ 74 h 508"/>
                <a:gd name="T48" fmla="*/ 175 w 370"/>
                <a:gd name="T49" fmla="*/ 182 h 508"/>
                <a:gd name="T50" fmla="*/ 168 w 370"/>
                <a:gd name="T51" fmla="*/ 248 h 508"/>
                <a:gd name="T52" fmla="*/ 173 w 370"/>
                <a:gd name="T53" fmla="*/ 235 h 508"/>
                <a:gd name="T54" fmla="*/ 173 w 370"/>
                <a:gd name="T55" fmla="*/ 53 h 508"/>
                <a:gd name="T56" fmla="*/ 177 w 370"/>
                <a:gd name="T57" fmla="*/ 81 h 508"/>
                <a:gd name="T58" fmla="*/ 184 w 370"/>
                <a:gd name="T59" fmla="*/ 88 h 508"/>
                <a:gd name="T60" fmla="*/ 195 w 370"/>
                <a:gd name="T61" fmla="*/ 53 h 508"/>
                <a:gd name="T62" fmla="*/ 200 w 370"/>
                <a:gd name="T63" fmla="*/ 49 h 508"/>
                <a:gd name="T64" fmla="*/ 189 w 370"/>
                <a:gd name="T65" fmla="*/ 154 h 508"/>
                <a:gd name="T66" fmla="*/ 189 w 370"/>
                <a:gd name="T67" fmla="*/ 262 h 508"/>
                <a:gd name="T68" fmla="*/ 193 w 370"/>
                <a:gd name="T69" fmla="*/ 88 h 508"/>
                <a:gd name="T70" fmla="*/ 193 w 370"/>
                <a:gd name="T71" fmla="*/ 299 h 508"/>
                <a:gd name="T72" fmla="*/ 195 w 370"/>
                <a:gd name="T73" fmla="*/ 74 h 508"/>
                <a:gd name="T74" fmla="*/ 205 w 370"/>
                <a:gd name="T75" fmla="*/ 205 h 508"/>
                <a:gd name="T76" fmla="*/ 232 w 370"/>
                <a:gd name="T77" fmla="*/ 85 h 508"/>
                <a:gd name="T78" fmla="*/ 227 w 370"/>
                <a:gd name="T79" fmla="*/ 46 h 508"/>
                <a:gd name="T80" fmla="*/ 243 w 370"/>
                <a:gd name="T81" fmla="*/ 51 h 508"/>
                <a:gd name="T82" fmla="*/ 245 w 370"/>
                <a:gd name="T83" fmla="*/ 42 h 508"/>
                <a:gd name="T84" fmla="*/ 227 w 370"/>
                <a:gd name="T85" fmla="*/ 30 h 508"/>
                <a:gd name="T86" fmla="*/ 211 w 370"/>
                <a:gd name="T87" fmla="*/ 37 h 508"/>
                <a:gd name="T88" fmla="*/ 223 w 370"/>
                <a:gd name="T89" fmla="*/ 62 h 508"/>
                <a:gd name="T90" fmla="*/ 216 w 370"/>
                <a:gd name="T91" fmla="*/ 85 h 508"/>
                <a:gd name="T92" fmla="*/ 207 w 370"/>
                <a:gd name="T93" fmla="*/ 94 h 508"/>
                <a:gd name="T94" fmla="*/ 207 w 370"/>
                <a:gd name="T95" fmla="*/ 44 h 508"/>
                <a:gd name="T96" fmla="*/ 207 w 370"/>
                <a:gd name="T97" fmla="*/ 113 h 508"/>
                <a:gd name="T98" fmla="*/ 211 w 370"/>
                <a:gd name="T99" fmla="*/ 69 h 508"/>
                <a:gd name="T100" fmla="*/ 241 w 370"/>
                <a:gd name="T101" fmla="*/ 74 h 508"/>
                <a:gd name="T102" fmla="*/ 248 w 370"/>
                <a:gd name="T103" fmla="*/ 350 h 508"/>
                <a:gd name="T104" fmla="*/ 234 w 370"/>
                <a:gd name="T105" fmla="*/ 265 h 508"/>
                <a:gd name="T106" fmla="*/ 259 w 370"/>
                <a:gd name="T107" fmla="*/ 49 h 508"/>
                <a:gd name="T108" fmla="*/ 259 w 370"/>
                <a:gd name="T109" fmla="*/ 60 h 508"/>
                <a:gd name="T110" fmla="*/ 270 w 370"/>
                <a:gd name="T111" fmla="*/ 83 h 508"/>
                <a:gd name="T112" fmla="*/ 280 w 370"/>
                <a:gd name="T113" fmla="*/ 39 h 508"/>
                <a:gd name="T114" fmla="*/ 368 w 370"/>
                <a:gd name="T115" fmla="*/ 49 h 508"/>
                <a:gd name="T116" fmla="*/ 343 w 370"/>
                <a:gd name="T117" fmla="*/ 196 h 508"/>
                <a:gd name="T118" fmla="*/ 355 w 370"/>
                <a:gd name="T119" fmla="*/ 216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70" h="508">
                  <a:moveTo>
                    <a:pt x="339" y="3"/>
                  </a:moveTo>
                  <a:lnTo>
                    <a:pt x="341" y="5"/>
                  </a:lnTo>
                  <a:lnTo>
                    <a:pt x="341" y="12"/>
                  </a:lnTo>
                  <a:lnTo>
                    <a:pt x="343" y="39"/>
                  </a:lnTo>
                  <a:lnTo>
                    <a:pt x="343" y="67"/>
                  </a:lnTo>
                  <a:lnTo>
                    <a:pt x="341" y="92"/>
                  </a:lnTo>
                  <a:lnTo>
                    <a:pt x="341" y="120"/>
                  </a:lnTo>
                  <a:lnTo>
                    <a:pt x="343" y="145"/>
                  </a:lnTo>
                  <a:lnTo>
                    <a:pt x="343" y="154"/>
                  </a:lnTo>
                  <a:lnTo>
                    <a:pt x="341" y="173"/>
                  </a:lnTo>
                  <a:lnTo>
                    <a:pt x="341" y="177"/>
                  </a:lnTo>
                  <a:lnTo>
                    <a:pt x="341" y="180"/>
                  </a:lnTo>
                  <a:lnTo>
                    <a:pt x="339" y="182"/>
                  </a:lnTo>
                  <a:lnTo>
                    <a:pt x="334" y="182"/>
                  </a:lnTo>
                  <a:lnTo>
                    <a:pt x="327" y="184"/>
                  </a:lnTo>
                  <a:lnTo>
                    <a:pt x="318" y="184"/>
                  </a:lnTo>
                  <a:lnTo>
                    <a:pt x="300" y="180"/>
                  </a:lnTo>
                  <a:lnTo>
                    <a:pt x="282" y="184"/>
                  </a:lnTo>
                  <a:lnTo>
                    <a:pt x="275" y="184"/>
                  </a:lnTo>
                  <a:lnTo>
                    <a:pt x="266" y="184"/>
                  </a:lnTo>
                  <a:lnTo>
                    <a:pt x="261" y="182"/>
                  </a:lnTo>
                  <a:lnTo>
                    <a:pt x="261" y="180"/>
                  </a:lnTo>
                  <a:lnTo>
                    <a:pt x="259" y="177"/>
                  </a:lnTo>
                  <a:lnTo>
                    <a:pt x="259" y="173"/>
                  </a:lnTo>
                  <a:lnTo>
                    <a:pt x="257" y="150"/>
                  </a:lnTo>
                  <a:lnTo>
                    <a:pt x="255" y="127"/>
                  </a:lnTo>
                  <a:lnTo>
                    <a:pt x="252" y="122"/>
                  </a:lnTo>
                  <a:lnTo>
                    <a:pt x="252" y="117"/>
                  </a:lnTo>
                  <a:lnTo>
                    <a:pt x="250" y="113"/>
                  </a:lnTo>
                  <a:lnTo>
                    <a:pt x="245" y="113"/>
                  </a:lnTo>
                  <a:lnTo>
                    <a:pt x="239" y="113"/>
                  </a:lnTo>
                  <a:lnTo>
                    <a:pt x="232" y="115"/>
                  </a:lnTo>
                  <a:lnTo>
                    <a:pt x="225" y="117"/>
                  </a:lnTo>
                  <a:lnTo>
                    <a:pt x="223" y="120"/>
                  </a:lnTo>
                  <a:lnTo>
                    <a:pt x="223" y="124"/>
                  </a:lnTo>
                  <a:lnTo>
                    <a:pt x="223" y="147"/>
                  </a:lnTo>
                  <a:lnTo>
                    <a:pt x="223" y="170"/>
                  </a:lnTo>
                  <a:lnTo>
                    <a:pt x="223" y="216"/>
                  </a:lnTo>
                  <a:lnTo>
                    <a:pt x="223" y="239"/>
                  </a:lnTo>
                  <a:lnTo>
                    <a:pt x="223" y="262"/>
                  </a:lnTo>
                  <a:lnTo>
                    <a:pt x="223" y="285"/>
                  </a:lnTo>
                  <a:lnTo>
                    <a:pt x="220" y="308"/>
                  </a:lnTo>
                  <a:lnTo>
                    <a:pt x="223" y="331"/>
                  </a:lnTo>
                  <a:lnTo>
                    <a:pt x="223" y="354"/>
                  </a:lnTo>
                  <a:lnTo>
                    <a:pt x="220" y="361"/>
                  </a:lnTo>
                  <a:lnTo>
                    <a:pt x="223" y="366"/>
                  </a:lnTo>
                  <a:lnTo>
                    <a:pt x="239" y="366"/>
                  </a:lnTo>
                  <a:lnTo>
                    <a:pt x="257" y="366"/>
                  </a:lnTo>
                  <a:lnTo>
                    <a:pt x="261" y="366"/>
                  </a:lnTo>
                  <a:lnTo>
                    <a:pt x="264" y="370"/>
                  </a:lnTo>
                  <a:lnTo>
                    <a:pt x="264" y="377"/>
                  </a:lnTo>
                  <a:lnTo>
                    <a:pt x="264" y="391"/>
                  </a:lnTo>
                  <a:lnTo>
                    <a:pt x="261" y="414"/>
                  </a:lnTo>
                  <a:lnTo>
                    <a:pt x="261" y="437"/>
                  </a:lnTo>
                  <a:lnTo>
                    <a:pt x="264" y="460"/>
                  </a:lnTo>
                  <a:lnTo>
                    <a:pt x="264" y="464"/>
                  </a:lnTo>
                  <a:lnTo>
                    <a:pt x="261" y="467"/>
                  </a:lnTo>
                  <a:lnTo>
                    <a:pt x="252" y="469"/>
                  </a:lnTo>
                  <a:lnTo>
                    <a:pt x="243" y="469"/>
                  </a:lnTo>
                  <a:lnTo>
                    <a:pt x="225" y="467"/>
                  </a:lnTo>
                  <a:lnTo>
                    <a:pt x="207" y="467"/>
                  </a:lnTo>
                  <a:lnTo>
                    <a:pt x="189" y="467"/>
                  </a:lnTo>
                  <a:lnTo>
                    <a:pt x="118" y="471"/>
                  </a:lnTo>
                  <a:lnTo>
                    <a:pt x="100" y="471"/>
                  </a:lnTo>
                  <a:lnTo>
                    <a:pt x="93" y="471"/>
                  </a:lnTo>
                  <a:lnTo>
                    <a:pt x="82" y="471"/>
                  </a:lnTo>
                  <a:lnTo>
                    <a:pt x="79" y="467"/>
                  </a:lnTo>
                  <a:lnTo>
                    <a:pt x="79" y="458"/>
                  </a:lnTo>
                  <a:lnTo>
                    <a:pt x="79" y="437"/>
                  </a:lnTo>
                  <a:lnTo>
                    <a:pt x="79" y="416"/>
                  </a:lnTo>
                  <a:lnTo>
                    <a:pt x="77" y="396"/>
                  </a:lnTo>
                  <a:lnTo>
                    <a:pt x="77" y="386"/>
                  </a:lnTo>
                  <a:lnTo>
                    <a:pt x="79" y="375"/>
                  </a:lnTo>
                  <a:lnTo>
                    <a:pt x="79" y="370"/>
                  </a:lnTo>
                  <a:lnTo>
                    <a:pt x="82" y="368"/>
                  </a:lnTo>
                  <a:lnTo>
                    <a:pt x="86" y="366"/>
                  </a:lnTo>
                  <a:lnTo>
                    <a:pt x="98" y="366"/>
                  </a:lnTo>
                  <a:lnTo>
                    <a:pt x="102" y="366"/>
                  </a:lnTo>
                  <a:lnTo>
                    <a:pt x="118" y="366"/>
                  </a:lnTo>
                  <a:lnTo>
                    <a:pt x="120" y="361"/>
                  </a:lnTo>
                  <a:lnTo>
                    <a:pt x="120" y="354"/>
                  </a:lnTo>
                  <a:lnTo>
                    <a:pt x="120" y="331"/>
                  </a:lnTo>
                  <a:lnTo>
                    <a:pt x="120" y="308"/>
                  </a:lnTo>
                  <a:lnTo>
                    <a:pt x="123" y="285"/>
                  </a:lnTo>
                  <a:lnTo>
                    <a:pt x="123" y="262"/>
                  </a:lnTo>
                  <a:lnTo>
                    <a:pt x="123" y="147"/>
                  </a:lnTo>
                  <a:lnTo>
                    <a:pt x="123" y="124"/>
                  </a:lnTo>
                  <a:lnTo>
                    <a:pt x="120" y="120"/>
                  </a:lnTo>
                  <a:lnTo>
                    <a:pt x="120" y="117"/>
                  </a:lnTo>
                  <a:lnTo>
                    <a:pt x="116" y="113"/>
                  </a:lnTo>
                  <a:lnTo>
                    <a:pt x="114" y="113"/>
                  </a:lnTo>
                  <a:lnTo>
                    <a:pt x="104" y="115"/>
                  </a:lnTo>
                  <a:lnTo>
                    <a:pt x="95" y="117"/>
                  </a:lnTo>
                  <a:lnTo>
                    <a:pt x="91" y="117"/>
                  </a:lnTo>
                  <a:lnTo>
                    <a:pt x="89" y="122"/>
                  </a:lnTo>
                  <a:lnTo>
                    <a:pt x="89" y="150"/>
                  </a:lnTo>
                  <a:lnTo>
                    <a:pt x="89" y="163"/>
                  </a:lnTo>
                  <a:lnTo>
                    <a:pt x="86" y="175"/>
                  </a:lnTo>
                  <a:lnTo>
                    <a:pt x="86" y="180"/>
                  </a:lnTo>
                  <a:lnTo>
                    <a:pt x="84" y="182"/>
                  </a:lnTo>
                  <a:lnTo>
                    <a:pt x="82" y="184"/>
                  </a:lnTo>
                  <a:lnTo>
                    <a:pt x="79" y="184"/>
                  </a:lnTo>
                  <a:lnTo>
                    <a:pt x="70" y="186"/>
                  </a:lnTo>
                  <a:lnTo>
                    <a:pt x="61" y="184"/>
                  </a:lnTo>
                  <a:lnTo>
                    <a:pt x="43" y="184"/>
                  </a:lnTo>
                  <a:lnTo>
                    <a:pt x="27" y="184"/>
                  </a:lnTo>
                  <a:lnTo>
                    <a:pt x="9" y="182"/>
                  </a:lnTo>
                  <a:lnTo>
                    <a:pt x="4" y="182"/>
                  </a:lnTo>
                  <a:lnTo>
                    <a:pt x="4" y="180"/>
                  </a:lnTo>
                  <a:lnTo>
                    <a:pt x="2" y="177"/>
                  </a:lnTo>
                  <a:lnTo>
                    <a:pt x="2" y="173"/>
                  </a:lnTo>
                  <a:lnTo>
                    <a:pt x="2" y="145"/>
                  </a:lnTo>
                  <a:lnTo>
                    <a:pt x="2" y="120"/>
                  </a:lnTo>
                  <a:lnTo>
                    <a:pt x="2" y="92"/>
                  </a:lnTo>
                  <a:lnTo>
                    <a:pt x="0" y="67"/>
                  </a:lnTo>
                  <a:lnTo>
                    <a:pt x="0" y="39"/>
                  </a:lnTo>
                  <a:lnTo>
                    <a:pt x="2" y="12"/>
                  </a:lnTo>
                  <a:lnTo>
                    <a:pt x="2" y="9"/>
                  </a:lnTo>
                  <a:lnTo>
                    <a:pt x="4" y="5"/>
                  </a:lnTo>
                  <a:lnTo>
                    <a:pt x="7" y="5"/>
                  </a:lnTo>
                  <a:lnTo>
                    <a:pt x="9" y="5"/>
                  </a:lnTo>
                  <a:lnTo>
                    <a:pt x="27" y="0"/>
                  </a:lnTo>
                  <a:lnTo>
                    <a:pt x="45" y="3"/>
                  </a:lnTo>
                  <a:lnTo>
                    <a:pt x="64" y="3"/>
                  </a:lnTo>
                  <a:lnTo>
                    <a:pt x="82" y="0"/>
                  </a:lnTo>
                  <a:lnTo>
                    <a:pt x="100" y="3"/>
                  </a:lnTo>
                  <a:lnTo>
                    <a:pt x="118" y="5"/>
                  </a:lnTo>
                  <a:lnTo>
                    <a:pt x="136" y="3"/>
                  </a:lnTo>
                  <a:lnTo>
                    <a:pt x="155" y="3"/>
                  </a:lnTo>
                  <a:lnTo>
                    <a:pt x="209" y="5"/>
                  </a:lnTo>
                  <a:lnTo>
                    <a:pt x="227" y="5"/>
                  </a:lnTo>
                  <a:lnTo>
                    <a:pt x="245" y="5"/>
                  </a:lnTo>
                  <a:lnTo>
                    <a:pt x="264" y="5"/>
                  </a:lnTo>
                  <a:lnTo>
                    <a:pt x="298" y="3"/>
                  </a:lnTo>
                  <a:lnTo>
                    <a:pt x="316" y="0"/>
                  </a:lnTo>
                  <a:lnTo>
                    <a:pt x="327" y="0"/>
                  </a:lnTo>
                  <a:lnTo>
                    <a:pt x="334" y="3"/>
                  </a:lnTo>
                  <a:lnTo>
                    <a:pt x="339" y="3"/>
                  </a:lnTo>
                  <a:close/>
                  <a:moveTo>
                    <a:pt x="25" y="81"/>
                  </a:moveTo>
                  <a:lnTo>
                    <a:pt x="25" y="83"/>
                  </a:lnTo>
                  <a:lnTo>
                    <a:pt x="27" y="83"/>
                  </a:lnTo>
                  <a:lnTo>
                    <a:pt x="27" y="81"/>
                  </a:lnTo>
                  <a:lnTo>
                    <a:pt x="25" y="81"/>
                  </a:lnTo>
                  <a:lnTo>
                    <a:pt x="25" y="81"/>
                  </a:lnTo>
                  <a:close/>
                  <a:moveTo>
                    <a:pt x="98" y="219"/>
                  </a:moveTo>
                  <a:lnTo>
                    <a:pt x="107" y="219"/>
                  </a:lnTo>
                  <a:lnTo>
                    <a:pt x="109" y="216"/>
                  </a:lnTo>
                  <a:lnTo>
                    <a:pt x="111" y="216"/>
                  </a:lnTo>
                  <a:lnTo>
                    <a:pt x="111" y="129"/>
                  </a:lnTo>
                  <a:lnTo>
                    <a:pt x="107" y="129"/>
                  </a:lnTo>
                  <a:lnTo>
                    <a:pt x="102" y="131"/>
                  </a:lnTo>
                  <a:lnTo>
                    <a:pt x="102" y="150"/>
                  </a:lnTo>
                  <a:lnTo>
                    <a:pt x="100" y="163"/>
                  </a:lnTo>
                  <a:lnTo>
                    <a:pt x="100" y="173"/>
                  </a:lnTo>
                  <a:lnTo>
                    <a:pt x="100" y="180"/>
                  </a:lnTo>
                  <a:lnTo>
                    <a:pt x="100" y="184"/>
                  </a:lnTo>
                  <a:lnTo>
                    <a:pt x="98" y="189"/>
                  </a:lnTo>
                  <a:lnTo>
                    <a:pt x="95" y="193"/>
                  </a:lnTo>
                  <a:lnTo>
                    <a:pt x="95" y="196"/>
                  </a:lnTo>
                  <a:lnTo>
                    <a:pt x="93" y="198"/>
                  </a:lnTo>
                  <a:lnTo>
                    <a:pt x="91" y="200"/>
                  </a:lnTo>
                  <a:lnTo>
                    <a:pt x="89" y="200"/>
                  </a:lnTo>
                  <a:lnTo>
                    <a:pt x="86" y="200"/>
                  </a:lnTo>
                  <a:lnTo>
                    <a:pt x="82" y="200"/>
                  </a:lnTo>
                  <a:lnTo>
                    <a:pt x="70" y="202"/>
                  </a:lnTo>
                  <a:lnTo>
                    <a:pt x="43" y="198"/>
                  </a:lnTo>
                  <a:lnTo>
                    <a:pt x="29" y="200"/>
                  </a:lnTo>
                  <a:lnTo>
                    <a:pt x="29" y="209"/>
                  </a:lnTo>
                  <a:lnTo>
                    <a:pt x="29" y="212"/>
                  </a:lnTo>
                  <a:lnTo>
                    <a:pt x="32" y="216"/>
                  </a:lnTo>
                  <a:lnTo>
                    <a:pt x="32" y="216"/>
                  </a:lnTo>
                  <a:lnTo>
                    <a:pt x="36" y="219"/>
                  </a:lnTo>
                  <a:lnTo>
                    <a:pt x="54" y="221"/>
                  </a:lnTo>
                  <a:lnTo>
                    <a:pt x="70" y="219"/>
                  </a:lnTo>
                  <a:lnTo>
                    <a:pt x="89" y="219"/>
                  </a:lnTo>
                  <a:lnTo>
                    <a:pt x="98" y="219"/>
                  </a:lnTo>
                  <a:close/>
                  <a:moveTo>
                    <a:pt x="45" y="69"/>
                  </a:moveTo>
                  <a:lnTo>
                    <a:pt x="45" y="67"/>
                  </a:lnTo>
                  <a:lnTo>
                    <a:pt x="43" y="69"/>
                  </a:lnTo>
                  <a:lnTo>
                    <a:pt x="43" y="71"/>
                  </a:lnTo>
                  <a:lnTo>
                    <a:pt x="45" y="74"/>
                  </a:lnTo>
                  <a:lnTo>
                    <a:pt x="48" y="71"/>
                  </a:lnTo>
                  <a:lnTo>
                    <a:pt x="48" y="71"/>
                  </a:lnTo>
                  <a:lnTo>
                    <a:pt x="50" y="69"/>
                  </a:lnTo>
                  <a:lnTo>
                    <a:pt x="50" y="69"/>
                  </a:lnTo>
                  <a:lnTo>
                    <a:pt x="48" y="67"/>
                  </a:lnTo>
                  <a:lnTo>
                    <a:pt x="45" y="69"/>
                  </a:lnTo>
                  <a:lnTo>
                    <a:pt x="45" y="69"/>
                  </a:lnTo>
                  <a:close/>
                  <a:moveTo>
                    <a:pt x="50" y="51"/>
                  </a:moveTo>
                  <a:lnTo>
                    <a:pt x="48" y="49"/>
                  </a:lnTo>
                  <a:lnTo>
                    <a:pt x="48" y="49"/>
                  </a:lnTo>
                  <a:lnTo>
                    <a:pt x="48" y="51"/>
                  </a:lnTo>
                  <a:lnTo>
                    <a:pt x="48" y="51"/>
                  </a:lnTo>
                  <a:lnTo>
                    <a:pt x="50" y="51"/>
                  </a:lnTo>
                  <a:lnTo>
                    <a:pt x="50" y="51"/>
                  </a:lnTo>
                  <a:close/>
                  <a:moveTo>
                    <a:pt x="57" y="51"/>
                  </a:moveTo>
                  <a:lnTo>
                    <a:pt x="57" y="53"/>
                  </a:lnTo>
                  <a:lnTo>
                    <a:pt x="57" y="55"/>
                  </a:lnTo>
                  <a:lnTo>
                    <a:pt x="54" y="55"/>
                  </a:lnTo>
                  <a:lnTo>
                    <a:pt x="54" y="55"/>
                  </a:lnTo>
                  <a:lnTo>
                    <a:pt x="52" y="58"/>
                  </a:lnTo>
                  <a:lnTo>
                    <a:pt x="54" y="58"/>
                  </a:lnTo>
                  <a:lnTo>
                    <a:pt x="54" y="58"/>
                  </a:lnTo>
                  <a:lnTo>
                    <a:pt x="54" y="58"/>
                  </a:lnTo>
                  <a:lnTo>
                    <a:pt x="57" y="58"/>
                  </a:lnTo>
                  <a:lnTo>
                    <a:pt x="57" y="55"/>
                  </a:lnTo>
                  <a:lnTo>
                    <a:pt x="57" y="53"/>
                  </a:lnTo>
                  <a:lnTo>
                    <a:pt x="59" y="51"/>
                  </a:lnTo>
                  <a:lnTo>
                    <a:pt x="61" y="49"/>
                  </a:lnTo>
                  <a:lnTo>
                    <a:pt x="61" y="49"/>
                  </a:lnTo>
                  <a:lnTo>
                    <a:pt x="59" y="49"/>
                  </a:lnTo>
                  <a:lnTo>
                    <a:pt x="57" y="51"/>
                  </a:lnTo>
                  <a:close/>
                  <a:moveTo>
                    <a:pt x="77" y="76"/>
                  </a:moveTo>
                  <a:lnTo>
                    <a:pt x="77" y="78"/>
                  </a:lnTo>
                  <a:lnTo>
                    <a:pt x="77" y="81"/>
                  </a:lnTo>
                  <a:lnTo>
                    <a:pt x="79" y="78"/>
                  </a:lnTo>
                  <a:lnTo>
                    <a:pt x="79" y="76"/>
                  </a:lnTo>
                  <a:lnTo>
                    <a:pt x="77" y="76"/>
                  </a:lnTo>
                  <a:lnTo>
                    <a:pt x="77" y="76"/>
                  </a:lnTo>
                  <a:close/>
                  <a:moveTo>
                    <a:pt x="91" y="44"/>
                  </a:moveTo>
                  <a:lnTo>
                    <a:pt x="89" y="46"/>
                  </a:lnTo>
                  <a:lnTo>
                    <a:pt x="86" y="49"/>
                  </a:lnTo>
                  <a:lnTo>
                    <a:pt x="86" y="51"/>
                  </a:lnTo>
                  <a:lnTo>
                    <a:pt x="86" y="51"/>
                  </a:lnTo>
                  <a:lnTo>
                    <a:pt x="86" y="51"/>
                  </a:lnTo>
                  <a:lnTo>
                    <a:pt x="89" y="51"/>
                  </a:lnTo>
                  <a:lnTo>
                    <a:pt x="93" y="51"/>
                  </a:lnTo>
                  <a:lnTo>
                    <a:pt x="93" y="49"/>
                  </a:lnTo>
                  <a:lnTo>
                    <a:pt x="93" y="46"/>
                  </a:lnTo>
                  <a:lnTo>
                    <a:pt x="91" y="42"/>
                  </a:lnTo>
                  <a:lnTo>
                    <a:pt x="91" y="44"/>
                  </a:lnTo>
                  <a:close/>
                  <a:moveTo>
                    <a:pt x="98" y="81"/>
                  </a:moveTo>
                  <a:lnTo>
                    <a:pt x="98" y="81"/>
                  </a:lnTo>
                  <a:lnTo>
                    <a:pt x="95" y="81"/>
                  </a:lnTo>
                  <a:lnTo>
                    <a:pt x="95" y="83"/>
                  </a:lnTo>
                  <a:lnTo>
                    <a:pt x="95" y="83"/>
                  </a:lnTo>
                  <a:lnTo>
                    <a:pt x="98" y="83"/>
                  </a:lnTo>
                  <a:lnTo>
                    <a:pt x="100" y="83"/>
                  </a:lnTo>
                  <a:lnTo>
                    <a:pt x="100" y="83"/>
                  </a:lnTo>
                  <a:lnTo>
                    <a:pt x="102" y="83"/>
                  </a:lnTo>
                  <a:lnTo>
                    <a:pt x="102" y="83"/>
                  </a:lnTo>
                  <a:lnTo>
                    <a:pt x="102" y="81"/>
                  </a:lnTo>
                  <a:lnTo>
                    <a:pt x="100" y="81"/>
                  </a:lnTo>
                  <a:lnTo>
                    <a:pt x="98" y="81"/>
                  </a:lnTo>
                  <a:close/>
                  <a:moveTo>
                    <a:pt x="98" y="23"/>
                  </a:moveTo>
                  <a:lnTo>
                    <a:pt x="98" y="21"/>
                  </a:lnTo>
                  <a:lnTo>
                    <a:pt x="98" y="21"/>
                  </a:lnTo>
                  <a:lnTo>
                    <a:pt x="98" y="21"/>
                  </a:lnTo>
                  <a:lnTo>
                    <a:pt x="98" y="21"/>
                  </a:lnTo>
                  <a:lnTo>
                    <a:pt x="98" y="23"/>
                  </a:lnTo>
                  <a:lnTo>
                    <a:pt x="98" y="23"/>
                  </a:lnTo>
                  <a:lnTo>
                    <a:pt x="98" y="23"/>
                  </a:lnTo>
                  <a:close/>
                  <a:moveTo>
                    <a:pt x="102" y="60"/>
                  </a:moveTo>
                  <a:lnTo>
                    <a:pt x="102" y="62"/>
                  </a:lnTo>
                  <a:lnTo>
                    <a:pt x="104" y="62"/>
                  </a:lnTo>
                  <a:lnTo>
                    <a:pt x="104" y="62"/>
                  </a:lnTo>
                  <a:lnTo>
                    <a:pt x="104" y="60"/>
                  </a:lnTo>
                  <a:lnTo>
                    <a:pt x="104" y="58"/>
                  </a:lnTo>
                  <a:lnTo>
                    <a:pt x="102" y="58"/>
                  </a:lnTo>
                  <a:lnTo>
                    <a:pt x="102" y="60"/>
                  </a:lnTo>
                  <a:close/>
                  <a:moveTo>
                    <a:pt x="107" y="35"/>
                  </a:moveTo>
                  <a:lnTo>
                    <a:pt x="107" y="35"/>
                  </a:lnTo>
                  <a:lnTo>
                    <a:pt x="104" y="35"/>
                  </a:lnTo>
                  <a:lnTo>
                    <a:pt x="107" y="35"/>
                  </a:lnTo>
                  <a:close/>
                  <a:moveTo>
                    <a:pt x="282" y="400"/>
                  </a:moveTo>
                  <a:lnTo>
                    <a:pt x="275" y="400"/>
                  </a:lnTo>
                  <a:lnTo>
                    <a:pt x="275" y="414"/>
                  </a:lnTo>
                  <a:lnTo>
                    <a:pt x="275" y="437"/>
                  </a:lnTo>
                  <a:lnTo>
                    <a:pt x="275" y="458"/>
                  </a:lnTo>
                  <a:lnTo>
                    <a:pt x="275" y="471"/>
                  </a:lnTo>
                  <a:lnTo>
                    <a:pt x="273" y="478"/>
                  </a:lnTo>
                  <a:lnTo>
                    <a:pt x="270" y="483"/>
                  </a:lnTo>
                  <a:lnTo>
                    <a:pt x="266" y="483"/>
                  </a:lnTo>
                  <a:lnTo>
                    <a:pt x="261" y="483"/>
                  </a:lnTo>
                  <a:lnTo>
                    <a:pt x="252" y="485"/>
                  </a:lnTo>
                  <a:lnTo>
                    <a:pt x="243" y="485"/>
                  </a:lnTo>
                  <a:lnTo>
                    <a:pt x="225" y="483"/>
                  </a:lnTo>
                  <a:lnTo>
                    <a:pt x="207" y="483"/>
                  </a:lnTo>
                  <a:lnTo>
                    <a:pt x="191" y="483"/>
                  </a:lnTo>
                  <a:lnTo>
                    <a:pt x="118" y="485"/>
                  </a:lnTo>
                  <a:lnTo>
                    <a:pt x="107" y="487"/>
                  </a:lnTo>
                  <a:lnTo>
                    <a:pt x="107" y="501"/>
                  </a:lnTo>
                  <a:lnTo>
                    <a:pt x="109" y="506"/>
                  </a:lnTo>
                  <a:lnTo>
                    <a:pt x="120" y="508"/>
                  </a:lnTo>
                  <a:lnTo>
                    <a:pt x="127" y="508"/>
                  </a:lnTo>
                  <a:lnTo>
                    <a:pt x="145" y="506"/>
                  </a:lnTo>
                  <a:lnTo>
                    <a:pt x="216" y="504"/>
                  </a:lnTo>
                  <a:lnTo>
                    <a:pt x="234" y="504"/>
                  </a:lnTo>
                  <a:lnTo>
                    <a:pt x="252" y="504"/>
                  </a:lnTo>
                  <a:lnTo>
                    <a:pt x="270" y="504"/>
                  </a:lnTo>
                  <a:lnTo>
                    <a:pt x="280" y="506"/>
                  </a:lnTo>
                  <a:lnTo>
                    <a:pt x="286" y="504"/>
                  </a:lnTo>
                  <a:lnTo>
                    <a:pt x="291" y="501"/>
                  </a:lnTo>
                  <a:lnTo>
                    <a:pt x="291" y="494"/>
                  </a:lnTo>
                  <a:lnTo>
                    <a:pt x="289" y="471"/>
                  </a:lnTo>
                  <a:lnTo>
                    <a:pt x="289" y="451"/>
                  </a:lnTo>
                  <a:lnTo>
                    <a:pt x="291" y="428"/>
                  </a:lnTo>
                  <a:lnTo>
                    <a:pt x="291" y="414"/>
                  </a:lnTo>
                  <a:lnTo>
                    <a:pt x="289" y="405"/>
                  </a:lnTo>
                  <a:lnTo>
                    <a:pt x="286" y="400"/>
                  </a:lnTo>
                  <a:lnTo>
                    <a:pt x="282" y="400"/>
                  </a:lnTo>
                  <a:close/>
                  <a:moveTo>
                    <a:pt x="114" y="71"/>
                  </a:moveTo>
                  <a:lnTo>
                    <a:pt x="114" y="74"/>
                  </a:lnTo>
                  <a:lnTo>
                    <a:pt x="114" y="76"/>
                  </a:lnTo>
                  <a:lnTo>
                    <a:pt x="114" y="76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6" y="74"/>
                  </a:lnTo>
                  <a:lnTo>
                    <a:pt x="116" y="69"/>
                  </a:lnTo>
                  <a:lnTo>
                    <a:pt x="111" y="69"/>
                  </a:lnTo>
                  <a:lnTo>
                    <a:pt x="114" y="71"/>
                  </a:lnTo>
                  <a:close/>
                  <a:moveTo>
                    <a:pt x="132" y="74"/>
                  </a:moveTo>
                  <a:lnTo>
                    <a:pt x="132" y="76"/>
                  </a:lnTo>
                  <a:lnTo>
                    <a:pt x="132" y="76"/>
                  </a:lnTo>
                  <a:lnTo>
                    <a:pt x="134" y="76"/>
                  </a:lnTo>
                  <a:lnTo>
                    <a:pt x="134" y="76"/>
                  </a:lnTo>
                  <a:lnTo>
                    <a:pt x="136" y="76"/>
                  </a:lnTo>
                  <a:lnTo>
                    <a:pt x="134" y="74"/>
                  </a:lnTo>
                  <a:lnTo>
                    <a:pt x="134" y="74"/>
                  </a:lnTo>
                  <a:lnTo>
                    <a:pt x="132" y="74"/>
                  </a:lnTo>
                  <a:close/>
                  <a:moveTo>
                    <a:pt x="134" y="71"/>
                  </a:moveTo>
                  <a:lnTo>
                    <a:pt x="134" y="69"/>
                  </a:lnTo>
                  <a:lnTo>
                    <a:pt x="132" y="71"/>
                  </a:lnTo>
                  <a:lnTo>
                    <a:pt x="132" y="71"/>
                  </a:lnTo>
                  <a:lnTo>
                    <a:pt x="134" y="71"/>
                  </a:lnTo>
                  <a:lnTo>
                    <a:pt x="134" y="71"/>
                  </a:lnTo>
                  <a:close/>
                  <a:moveTo>
                    <a:pt x="141" y="58"/>
                  </a:moveTo>
                  <a:lnTo>
                    <a:pt x="139" y="58"/>
                  </a:lnTo>
                  <a:lnTo>
                    <a:pt x="139" y="58"/>
                  </a:lnTo>
                  <a:lnTo>
                    <a:pt x="139" y="60"/>
                  </a:lnTo>
                  <a:lnTo>
                    <a:pt x="139" y="60"/>
                  </a:lnTo>
                  <a:lnTo>
                    <a:pt x="139" y="60"/>
                  </a:lnTo>
                  <a:lnTo>
                    <a:pt x="141" y="62"/>
                  </a:lnTo>
                  <a:lnTo>
                    <a:pt x="143" y="60"/>
                  </a:lnTo>
                  <a:lnTo>
                    <a:pt x="141" y="58"/>
                  </a:lnTo>
                  <a:close/>
                  <a:moveTo>
                    <a:pt x="139" y="69"/>
                  </a:moveTo>
                  <a:lnTo>
                    <a:pt x="139" y="71"/>
                  </a:lnTo>
                  <a:lnTo>
                    <a:pt x="143" y="71"/>
                  </a:lnTo>
                  <a:lnTo>
                    <a:pt x="145" y="74"/>
                  </a:lnTo>
                  <a:lnTo>
                    <a:pt x="143" y="69"/>
                  </a:lnTo>
                  <a:lnTo>
                    <a:pt x="141" y="69"/>
                  </a:lnTo>
                  <a:lnTo>
                    <a:pt x="139" y="69"/>
                  </a:lnTo>
                  <a:close/>
                  <a:moveTo>
                    <a:pt x="148" y="161"/>
                  </a:moveTo>
                  <a:lnTo>
                    <a:pt x="148" y="163"/>
                  </a:lnTo>
                  <a:lnTo>
                    <a:pt x="148" y="163"/>
                  </a:lnTo>
                  <a:lnTo>
                    <a:pt x="150" y="163"/>
                  </a:lnTo>
                  <a:lnTo>
                    <a:pt x="150" y="161"/>
                  </a:lnTo>
                  <a:lnTo>
                    <a:pt x="148" y="159"/>
                  </a:lnTo>
                  <a:lnTo>
                    <a:pt x="148" y="161"/>
                  </a:lnTo>
                  <a:close/>
                  <a:moveTo>
                    <a:pt x="152" y="71"/>
                  </a:moveTo>
                  <a:lnTo>
                    <a:pt x="152" y="71"/>
                  </a:lnTo>
                  <a:lnTo>
                    <a:pt x="152" y="74"/>
                  </a:lnTo>
                  <a:lnTo>
                    <a:pt x="152" y="74"/>
                  </a:lnTo>
                  <a:lnTo>
                    <a:pt x="155" y="71"/>
                  </a:lnTo>
                  <a:lnTo>
                    <a:pt x="155" y="71"/>
                  </a:lnTo>
                  <a:lnTo>
                    <a:pt x="152" y="69"/>
                  </a:lnTo>
                  <a:lnTo>
                    <a:pt x="152" y="71"/>
                  </a:lnTo>
                  <a:close/>
                  <a:moveTo>
                    <a:pt x="155" y="60"/>
                  </a:moveTo>
                  <a:lnTo>
                    <a:pt x="155" y="62"/>
                  </a:lnTo>
                  <a:lnTo>
                    <a:pt x="155" y="62"/>
                  </a:lnTo>
                  <a:lnTo>
                    <a:pt x="155" y="62"/>
                  </a:lnTo>
                  <a:lnTo>
                    <a:pt x="155" y="62"/>
                  </a:lnTo>
                  <a:lnTo>
                    <a:pt x="157" y="62"/>
                  </a:lnTo>
                  <a:lnTo>
                    <a:pt x="157" y="60"/>
                  </a:lnTo>
                  <a:lnTo>
                    <a:pt x="155" y="60"/>
                  </a:lnTo>
                  <a:lnTo>
                    <a:pt x="155" y="60"/>
                  </a:lnTo>
                  <a:close/>
                  <a:moveTo>
                    <a:pt x="164" y="67"/>
                  </a:moveTo>
                  <a:lnTo>
                    <a:pt x="168" y="55"/>
                  </a:lnTo>
                  <a:lnTo>
                    <a:pt x="161" y="60"/>
                  </a:lnTo>
                  <a:lnTo>
                    <a:pt x="157" y="65"/>
                  </a:lnTo>
                  <a:lnTo>
                    <a:pt x="157" y="69"/>
                  </a:lnTo>
                  <a:lnTo>
                    <a:pt x="159" y="71"/>
                  </a:lnTo>
                  <a:lnTo>
                    <a:pt x="161" y="71"/>
                  </a:lnTo>
                  <a:lnTo>
                    <a:pt x="164" y="67"/>
                  </a:lnTo>
                  <a:close/>
                  <a:moveTo>
                    <a:pt x="159" y="78"/>
                  </a:moveTo>
                  <a:lnTo>
                    <a:pt x="157" y="81"/>
                  </a:lnTo>
                  <a:lnTo>
                    <a:pt x="157" y="83"/>
                  </a:lnTo>
                  <a:lnTo>
                    <a:pt x="159" y="85"/>
                  </a:lnTo>
                  <a:lnTo>
                    <a:pt x="161" y="83"/>
                  </a:lnTo>
                  <a:lnTo>
                    <a:pt x="159" y="78"/>
                  </a:lnTo>
                  <a:lnTo>
                    <a:pt x="159" y="78"/>
                  </a:lnTo>
                  <a:close/>
                  <a:moveTo>
                    <a:pt x="161" y="46"/>
                  </a:moveTo>
                  <a:lnTo>
                    <a:pt x="161" y="44"/>
                  </a:lnTo>
                  <a:lnTo>
                    <a:pt x="161" y="44"/>
                  </a:lnTo>
                  <a:lnTo>
                    <a:pt x="159" y="44"/>
                  </a:lnTo>
                  <a:lnTo>
                    <a:pt x="159" y="46"/>
                  </a:lnTo>
                  <a:lnTo>
                    <a:pt x="161" y="46"/>
                  </a:lnTo>
                  <a:lnTo>
                    <a:pt x="161" y="46"/>
                  </a:lnTo>
                  <a:close/>
                  <a:moveTo>
                    <a:pt x="161" y="55"/>
                  </a:moveTo>
                  <a:lnTo>
                    <a:pt x="164" y="55"/>
                  </a:lnTo>
                  <a:lnTo>
                    <a:pt x="166" y="55"/>
                  </a:lnTo>
                  <a:lnTo>
                    <a:pt x="166" y="53"/>
                  </a:lnTo>
                  <a:lnTo>
                    <a:pt x="166" y="51"/>
                  </a:lnTo>
                  <a:lnTo>
                    <a:pt x="164" y="51"/>
                  </a:lnTo>
                  <a:lnTo>
                    <a:pt x="161" y="51"/>
                  </a:lnTo>
                  <a:lnTo>
                    <a:pt x="161" y="53"/>
                  </a:lnTo>
                  <a:lnTo>
                    <a:pt x="161" y="55"/>
                  </a:lnTo>
                  <a:close/>
                  <a:moveTo>
                    <a:pt x="161" y="150"/>
                  </a:moveTo>
                  <a:lnTo>
                    <a:pt x="161" y="147"/>
                  </a:lnTo>
                  <a:lnTo>
                    <a:pt x="161" y="145"/>
                  </a:lnTo>
                  <a:lnTo>
                    <a:pt x="161" y="150"/>
                  </a:lnTo>
                  <a:lnTo>
                    <a:pt x="161" y="150"/>
                  </a:lnTo>
                  <a:close/>
                  <a:moveTo>
                    <a:pt x="168" y="76"/>
                  </a:moveTo>
                  <a:lnTo>
                    <a:pt x="173" y="78"/>
                  </a:lnTo>
                  <a:lnTo>
                    <a:pt x="177" y="76"/>
                  </a:lnTo>
                  <a:lnTo>
                    <a:pt x="173" y="74"/>
                  </a:lnTo>
                  <a:lnTo>
                    <a:pt x="168" y="76"/>
                  </a:lnTo>
                  <a:lnTo>
                    <a:pt x="166" y="74"/>
                  </a:lnTo>
                  <a:lnTo>
                    <a:pt x="161" y="76"/>
                  </a:lnTo>
                  <a:lnTo>
                    <a:pt x="164" y="76"/>
                  </a:lnTo>
                  <a:lnTo>
                    <a:pt x="166" y="78"/>
                  </a:lnTo>
                  <a:lnTo>
                    <a:pt x="168" y="76"/>
                  </a:lnTo>
                  <a:lnTo>
                    <a:pt x="168" y="76"/>
                  </a:lnTo>
                  <a:close/>
                  <a:moveTo>
                    <a:pt x="168" y="83"/>
                  </a:moveTo>
                  <a:lnTo>
                    <a:pt x="166" y="83"/>
                  </a:lnTo>
                  <a:lnTo>
                    <a:pt x="166" y="85"/>
                  </a:lnTo>
                  <a:lnTo>
                    <a:pt x="168" y="88"/>
                  </a:lnTo>
                  <a:lnTo>
                    <a:pt x="168" y="88"/>
                  </a:lnTo>
                  <a:lnTo>
                    <a:pt x="168" y="85"/>
                  </a:lnTo>
                  <a:lnTo>
                    <a:pt x="168" y="83"/>
                  </a:lnTo>
                  <a:close/>
                  <a:moveTo>
                    <a:pt x="173" y="184"/>
                  </a:moveTo>
                  <a:lnTo>
                    <a:pt x="175" y="184"/>
                  </a:lnTo>
                  <a:lnTo>
                    <a:pt x="175" y="184"/>
                  </a:lnTo>
                  <a:lnTo>
                    <a:pt x="175" y="184"/>
                  </a:lnTo>
                  <a:lnTo>
                    <a:pt x="175" y="182"/>
                  </a:lnTo>
                  <a:lnTo>
                    <a:pt x="175" y="177"/>
                  </a:lnTo>
                  <a:lnTo>
                    <a:pt x="175" y="175"/>
                  </a:lnTo>
                  <a:lnTo>
                    <a:pt x="173" y="173"/>
                  </a:lnTo>
                  <a:lnTo>
                    <a:pt x="170" y="170"/>
                  </a:lnTo>
                  <a:lnTo>
                    <a:pt x="168" y="175"/>
                  </a:lnTo>
                  <a:lnTo>
                    <a:pt x="168" y="175"/>
                  </a:lnTo>
                  <a:lnTo>
                    <a:pt x="168" y="177"/>
                  </a:lnTo>
                  <a:lnTo>
                    <a:pt x="170" y="182"/>
                  </a:lnTo>
                  <a:lnTo>
                    <a:pt x="173" y="184"/>
                  </a:lnTo>
                  <a:close/>
                  <a:moveTo>
                    <a:pt x="168" y="248"/>
                  </a:moveTo>
                  <a:lnTo>
                    <a:pt x="168" y="248"/>
                  </a:lnTo>
                  <a:lnTo>
                    <a:pt x="168" y="248"/>
                  </a:lnTo>
                  <a:lnTo>
                    <a:pt x="168" y="251"/>
                  </a:lnTo>
                  <a:lnTo>
                    <a:pt x="168" y="251"/>
                  </a:lnTo>
                  <a:lnTo>
                    <a:pt x="170" y="251"/>
                  </a:lnTo>
                  <a:lnTo>
                    <a:pt x="170" y="248"/>
                  </a:lnTo>
                  <a:lnTo>
                    <a:pt x="168" y="248"/>
                  </a:lnTo>
                  <a:lnTo>
                    <a:pt x="168" y="248"/>
                  </a:lnTo>
                  <a:close/>
                  <a:moveTo>
                    <a:pt x="173" y="235"/>
                  </a:moveTo>
                  <a:lnTo>
                    <a:pt x="173" y="232"/>
                  </a:lnTo>
                  <a:lnTo>
                    <a:pt x="168" y="230"/>
                  </a:lnTo>
                  <a:lnTo>
                    <a:pt x="168" y="230"/>
                  </a:lnTo>
                  <a:lnTo>
                    <a:pt x="170" y="235"/>
                  </a:lnTo>
                  <a:lnTo>
                    <a:pt x="173" y="237"/>
                  </a:lnTo>
                  <a:lnTo>
                    <a:pt x="175" y="239"/>
                  </a:lnTo>
                  <a:lnTo>
                    <a:pt x="175" y="242"/>
                  </a:lnTo>
                  <a:lnTo>
                    <a:pt x="175" y="244"/>
                  </a:lnTo>
                  <a:lnTo>
                    <a:pt x="177" y="244"/>
                  </a:lnTo>
                  <a:lnTo>
                    <a:pt x="177" y="244"/>
                  </a:lnTo>
                  <a:lnTo>
                    <a:pt x="180" y="242"/>
                  </a:lnTo>
                  <a:lnTo>
                    <a:pt x="180" y="239"/>
                  </a:lnTo>
                  <a:lnTo>
                    <a:pt x="177" y="237"/>
                  </a:lnTo>
                  <a:lnTo>
                    <a:pt x="175" y="237"/>
                  </a:lnTo>
                  <a:lnTo>
                    <a:pt x="173" y="235"/>
                  </a:lnTo>
                  <a:close/>
                  <a:moveTo>
                    <a:pt x="177" y="65"/>
                  </a:moveTo>
                  <a:lnTo>
                    <a:pt x="180" y="67"/>
                  </a:lnTo>
                  <a:lnTo>
                    <a:pt x="177" y="62"/>
                  </a:lnTo>
                  <a:lnTo>
                    <a:pt x="168" y="65"/>
                  </a:lnTo>
                  <a:lnTo>
                    <a:pt x="173" y="67"/>
                  </a:lnTo>
                  <a:lnTo>
                    <a:pt x="175" y="62"/>
                  </a:lnTo>
                  <a:lnTo>
                    <a:pt x="177" y="65"/>
                  </a:lnTo>
                  <a:close/>
                  <a:moveTo>
                    <a:pt x="175" y="53"/>
                  </a:moveTo>
                  <a:lnTo>
                    <a:pt x="175" y="51"/>
                  </a:lnTo>
                  <a:lnTo>
                    <a:pt x="182" y="49"/>
                  </a:lnTo>
                  <a:lnTo>
                    <a:pt x="180" y="46"/>
                  </a:lnTo>
                  <a:lnTo>
                    <a:pt x="177" y="49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73" y="51"/>
                  </a:lnTo>
                  <a:lnTo>
                    <a:pt x="173" y="53"/>
                  </a:lnTo>
                  <a:lnTo>
                    <a:pt x="173" y="53"/>
                  </a:lnTo>
                  <a:lnTo>
                    <a:pt x="175" y="53"/>
                  </a:lnTo>
                  <a:close/>
                  <a:moveTo>
                    <a:pt x="180" y="53"/>
                  </a:moveTo>
                  <a:lnTo>
                    <a:pt x="177" y="53"/>
                  </a:lnTo>
                  <a:lnTo>
                    <a:pt x="177" y="53"/>
                  </a:lnTo>
                  <a:lnTo>
                    <a:pt x="175" y="55"/>
                  </a:lnTo>
                  <a:lnTo>
                    <a:pt x="175" y="58"/>
                  </a:lnTo>
                  <a:lnTo>
                    <a:pt x="182" y="58"/>
                  </a:lnTo>
                  <a:lnTo>
                    <a:pt x="186" y="60"/>
                  </a:lnTo>
                  <a:lnTo>
                    <a:pt x="184" y="55"/>
                  </a:lnTo>
                  <a:lnTo>
                    <a:pt x="180" y="53"/>
                  </a:lnTo>
                  <a:close/>
                  <a:moveTo>
                    <a:pt x="177" y="81"/>
                  </a:moveTo>
                  <a:lnTo>
                    <a:pt x="177" y="83"/>
                  </a:lnTo>
                  <a:lnTo>
                    <a:pt x="177" y="83"/>
                  </a:lnTo>
                  <a:lnTo>
                    <a:pt x="180" y="83"/>
                  </a:lnTo>
                  <a:lnTo>
                    <a:pt x="182" y="83"/>
                  </a:lnTo>
                  <a:lnTo>
                    <a:pt x="180" y="81"/>
                  </a:lnTo>
                  <a:lnTo>
                    <a:pt x="177" y="81"/>
                  </a:lnTo>
                  <a:close/>
                  <a:moveTo>
                    <a:pt x="191" y="51"/>
                  </a:moveTo>
                  <a:lnTo>
                    <a:pt x="193" y="49"/>
                  </a:lnTo>
                  <a:lnTo>
                    <a:pt x="191" y="42"/>
                  </a:lnTo>
                  <a:lnTo>
                    <a:pt x="184" y="42"/>
                  </a:lnTo>
                  <a:lnTo>
                    <a:pt x="182" y="44"/>
                  </a:lnTo>
                  <a:lnTo>
                    <a:pt x="184" y="46"/>
                  </a:lnTo>
                  <a:lnTo>
                    <a:pt x="189" y="49"/>
                  </a:lnTo>
                  <a:lnTo>
                    <a:pt x="191" y="51"/>
                  </a:lnTo>
                  <a:close/>
                  <a:moveTo>
                    <a:pt x="191" y="88"/>
                  </a:moveTo>
                  <a:lnTo>
                    <a:pt x="189" y="88"/>
                  </a:lnTo>
                  <a:lnTo>
                    <a:pt x="189" y="85"/>
                  </a:lnTo>
                  <a:lnTo>
                    <a:pt x="189" y="83"/>
                  </a:lnTo>
                  <a:lnTo>
                    <a:pt x="186" y="81"/>
                  </a:lnTo>
                  <a:lnTo>
                    <a:pt x="186" y="78"/>
                  </a:lnTo>
                  <a:lnTo>
                    <a:pt x="184" y="83"/>
                  </a:lnTo>
                  <a:lnTo>
                    <a:pt x="182" y="88"/>
                  </a:lnTo>
                  <a:lnTo>
                    <a:pt x="184" y="88"/>
                  </a:lnTo>
                  <a:lnTo>
                    <a:pt x="186" y="88"/>
                  </a:lnTo>
                  <a:lnTo>
                    <a:pt x="189" y="90"/>
                  </a:lnTo>
                  <a:lnTo>
                    <a:pt x="191" y="88"/>
                  </a:lnTo>
                  <a:close/>
                  <a:moveTo>
                    <a:pt x="186" y="76"/>
                  </a:moveTo>
                  <a:lnTo>
                    <a:pt x="186" y="76"/>
                  </a:lnTo>
                  <a:lnTo>
                    <a:pt x="186" y="76"/>
                  </a:lnTo>
                  <a:lnTo>
                    <a:pt x="182" y="76"/>
                  </a:lnTo>
                  <a:lnTo>
                    <a:pt x="182" y="76"/>
                  </a:lnTo>
                  <a:lnTo>
                    <a:pt x="182" y="76"/>
                  </a:lnTo>
                  <a:lnTo>
                    <a:pt x="184" y="78"/>
                  </a:lnTo>
                  <a:lnTo>
                    <a:pt x="186" y="76"/>
                  </a:lnTo>
                  <a:close/>
                  <a:moveTo>
                    <a:pt x="195" y="42"/>
                  </a:moveTo>
                  <a:lnTo>
                    <a:pt x="198" y="42"/>
                  </a:lnTo>
                  <a:lnTo>
                    <a:pt x="198" y="42"/>
                  </a:lnTo>
                  <a:lnTo>
                    <a:pt x="198" y="46"/>
                  </a:lnTo>
                  <a:lnTo>
                    <a:pt x="198" y="49"/>
                  </a:lnTo>
                  <a:lnTo>
                    <a:pt x="195" y="53"/>
                  </a:lnTo>
                  <a:lnTo>
                    <a:pt x="193" y="58"/>
                  </a:lnTo>
                  <a:lnTo>
                    <a:pt x="191" y="62"/>
                  </a:lnTo>
                  <a:lnTo>
                    <a:pt x="191" y="65"/>
                  </a:lnTo>
                  <a:lnTo>
                    <a:pt x="195" y="67"/>
                  </a:lnTo>
                  <a:lnTo>
                    <a:pt x="198" y="62"/>
                  </a:lnTo>
                  <a:lnTo>
                    <a:pt x="200" y="60"/>
                  </a:lnTo>
                  <a:lnTo>
                    <a:pt x="198" y="58"/>
                  </a:lnTo>
                  <a:lnTo>
                    <a:pt x="198" y="55"/>
                  </a:lnTo>
                  <a:lnTo>
                    <a:pt x="202" y="55"/>
                  </a:lnTo>
                  <a:lnTo>
                    <a:pt x="205" y="55"/>
                  </a:lnTo>
                  <a:lnTo>
                    <a:pt x="207" y="53"/>
                  </a:lnTo>
                  <a:lnTo>
                    <a:pt x="207" y="51"/>
                  </a:lnTo>
                  <a:lnTo>
                    <a:pt x="207" y="49"/>
                  </a:lnTo>
                  <a:lnTo>
                    <a:pt x="205" y="49"/>
                  </a:lnTo>
                  <a:lnTo>
                    <a:pt x="205" y="51"/>
                  </a:lnTo>
                  <a:lnTo>
                    <a:pt x="202" y="51"/>
                  </a:lnTo>
                  <a:lnTo>
                    <a:pt x="200" y="49"/>
                  </a:lnTo>
                  <a:lnTo>
                    <a:pt x="200" y="46"/>
                  </a:lnTo>
                  <a:lnTo>
                    <a:pt x="200" y="42"/>
                  </a:lnTo>
                  <a:lnTo>
                    <a:pt x="200" y="39"/>
                  </a:lnTo>
                  <a:lnTo>
                    <a:pt x="198" y="37"/>
                  </a:lnTo>
                  <a:lnTo>
                    <a:pt x="195" y="35"/>
                  </a:lnTo>
                  <a:lnTo>
                    <a:pt x="195" y="32"/>
                  </a:lnTo>
                  <a:lnTo>
                    <a:pt x="191" y="32"/>
                  </a:lnTo>
                  <a:lnTo>
                    <a:pt x="184" y="37"/>
                  </a:lnTo>
                  <a:lnTo>
                    <a:pt x="189" y="37"/>
                  </a:lnTo>
                  <a:lnTo>
                    <a:pt x="191" y="37"/>
                  </a:lnTo>
                  <a:lnTo>
                    <a:pt x="195" y="42"/>
                  </a:lnTo>
                  <a:close/>
                  <a:moveTo>
                    <a:pt x="184" y="157"/>
                  </a:moveTo>
                  <a:lnTo>
                    <a:pt x="186" y="159"/>
                  </a:lnTo>
                  <a:lnTo>
                    <a:pt x="186" y="159"/>
                  </a:lnTo>
                  <a:lnTo>
                    <a:pt x="189" y="157"/>
                  </a:lnTo>
                  <a:lnTo>
                    <a:pt x="191" y="154"/>
                  </a:lnTo>
                  <a:lnTo>
                    <a:pt x="189" y="154"/>
                  </a:lnTo>
                  <a:lnTo>
                    <a:pt x="186" y="154"/>
                  </a:lnTo>
                  <a:lnTo>
                    <a:pt x="186" y="154"/>
                  </a:lnTo>
                  <a:lnTo>
                    <a:pt x="184" y="157"/>
                  </a:lnTo>
                  <a:close/>
                  <a:moveTo>
                    <a:pt x="189" y="258"/>
                  </a:moveTo>
                  <a:lnTo>
                    <a:pt x="189" y="255"/>
                  </a:lnTo>
                  <a:lnTo>
                    <a:pt x="189" y="253"/>
                  </a:lnTo>
                  <a:lnTo>
                    <a:pt x="186" y="253"/>
                  </a:lnTo>
                  <a:lnTo>
                    <a:pt x="186" y="253"/>
                  </a:lnTo>
                  <a:lnTo>
                    <a:pt x="186" y="253"/>
                  </a:lnTo>
                  <a:lnTo>
                    <a:pt x="186" y="253"/>
                  </a:lnTo>
                  <a:lnTo>
                    <a:pt x="186" y="255"/>
                  </a:lnTo>
                  <a:lnTo>
                    <a:pt x="186" y="260"/>
                  </a:lnTo>
                  <a:lnTo>
                    <a:pt x="186" y="260"/>
                  </a:lnTo>
                  <a:lnTo>
                    <a:pt x="186" y="260"/>
                  </a:lnTo>
                  <a:lnTo>
                    <a:pt x="184" y="262"/>
                  </a:lnTo>
                  <a:lnTo>
                    <a:pt x="186" y="262"/>
                  </a:lnTo>
                  <a:lnTo>
                    <a:pt x="189" y="262"/>
                  </a:lnTo>
                  <a:lnTo>
                    <a:pt x="191" y="262"/>
                  </a:lnTo>
                  <a:lnTo>
                    <a:pt x="191" y="258"/>
                  </a:lnTo>
                  <a:lnTo>
                    <a:pt x="189" y="258"/>
                  </a:lnTo>
                  <a:close/>
                  <a:moveTo>
                    <a:pt x="186" y="65"/>
                  </a:moveTo>
                  <a:lnTo>
                    <a:pt x="186" y="65"/>
                  </a:lnTo>
                  <a:lnTo>
                    <a:pt x="189" y="67"/>
                  </a:lnTo>
                  <a:lnTo>
                    <a:pt x="191" y="67"/>
                  </a:lnTo>
                  <a:lnTo>
                    <a:pt x="189" y="65"/>
                  </a:lnTo>
                  <a:lnTo>
                    <a:pt x="189" y="65"/>
                  </a:lnTo>
                  <a:lnTo>
                    <a:pt x="186" y="65"/>
                  </a:lnTo>
                  <a:close/>
                  <a:moveTo>
                    <a:pt x="202" y="81"/>
                  </a:moveTo>
                  <a:lnTo>
                    <a:pt x="198" y="81"/>
                  </a:lnTo>
                  <a:lnTo>
                    <a:pt x="198" y="78"/>
                  </a:lnTo>
                  <a:lnTo>
                    <a:pt x="193" y="78"/>
                  </a:lnTo>
                  <a:lnTo>
                    <a:pt x="193" y="81"/>
                  </a:lnTo>
                  <a:lnTo>
                    <a:pt x="193" y="83"/>
                  </a:lnTo>
                  <a:lnTo>
                    <a:pt x="193" y="88"/>
                  </a:lnTo>
                  <a:lnTo>
                    <a:pt x="193" y="90"/>
                  </a:lnTo>
                  <a:lnTo>
                    <a:pt x="191" y="90"/>
                  </a:lnTo>
                  <a:lnTo>
                    <a:pt x="189" y="90"/>
                  </a:lnTo>
                  <a:lnTo>
                    <a:pt x="189" y="94"/>
                  </a:lnTo>
                  <a:lnTo>
                    <a:pt x="191" y="97"/>
                  </a:lnTo>
                  <a:lnTo>
                    <a:pt x="191" y="97"/>
                  </a:lnTo>
                  <a:lnTo>
                    <a:pt x="193" y="94"/>
                  </a:lnTo>
                  <a:lnTo>
                    <a:pt x="193" y="94"/>
                  </a:lnTo>
                  <a:lnTo>
                    <a:pt x="193" y="92"/>
                  </a:lnTo>
                  <a:lnTo>
                    <a:pt x="193" y="92"/>
                  </a:lnTo>
                  <a:lnTo>
                    <a:pt x="195" y="90"/>
                  </a:lnTo>
                  <a:lnTo>
                    <a:pt x="198" y="88"/>
                  </a:lnTo>
                  <a:lnTo>
                    <a:pt x="200" y="83"/>
                  </a:lnTo>
                  <a:lnTo>
                    <a:pt x="202" y="81"/>
                  </a:lnTo>
                  <a:close/>
                  <a:moveTo>
                    <a:pt x="191" y="299"/>
                  </a:moveTo>
                  <a:lnTo>
                    <a:pt x="191" y="301"/>
                  </a:lnTo>
                  <a:lnTo>
                    <a:pt x="193" y="299"/>
                  </a:lnTo>
                  <a:lnTo>
                    <a:pt x="193" y="294"/>
                  </a:lnTo>
                  <a:lnTo>
                    <a:pt x="191" y="297"/>
                  </a:lnTo>
                  <a:lnTo>
                    <a:pt x="189" y="299"/>
                  </a:lnTo>
                  <a:lnTo>
                    <a:pt x="191" y="299"/>
                  </a:lnTo>
                  <a:close/>
                  <a:moveTo>
                    <a:pt x="200" y="69"/>
                  </a:moveTo>
                  <a:lnTo>
                    <a:pt x="202" y="65"/>
                  </a:lnTo>
                  <a:lnTo>
                    <a:pt x="202" y="62"/>
                  </a:lnTo>
                  <a:lnTo>
                    <a:pt x="198" y="65"/>
                  </a:lnTo>
                  <a:lnTo>
                    <a:pt x="198" y="69"/>
                  </a:lnTo>
                  <a:lnTo>
                    <a:pt x="195" y="71"/>
                  </a:lnTo>
                  <a:lnTo>
                    <a:pt x="193" y="71"/>
                  </a:lnTo>
                  <a:lnTo>
                    <a:pt x="191" y="74"/>
                  </a:lnTo>
                  <a:lnTo>
                    <a:pt x="191" y="76"/>
                  </a:lnTo>
                  <a:lnTo>
                    <a:pt x="193" y="76"/>
                  </a:lnTo>
                  <a:lnTo>
                    <a:pt x="193" y="76"/>
                  </a:lnTo>
                  <a:lnTo>
                    <a:pt x="195" y="76"/>
                  </a:lnTo>
                  <a:lnTo>
                    <a:pt x="195" y="74"/>
                  </a:lnTo>
                  <a:lnTo>
                    <a:pt x="195" y="71"/>
                  </a:lnTo>
                  <a:lnTo>
                    <a:pt x="198" y="71"/>
                  </a:lnTo>
                  <a:lnTo>
                    <a:pt x="200" y="69"/>
                  </a:lnTo>
                  <a:close/>
                  <a:moveTo>
                    <a:pt x="198" y="138"/>
                  </a:moveTo>
                  <a:lnTo>
                    <a:pt x="198" y="143"/>
                  </a:lnTo>
                  <a:lnTo>
                    <a:pt x="200" y="143"/>
                  </a:lnTo>
                  <a:lnTo>
                    <a:pt x="202" y="140"/>
                  </a:lnTo>
                  <a:lnTo>
                    <a:pt x="205" y="140"/>
                  </a:lnTo>
                  <a:lnTo>
                    <a:pt x="205" y="138"/>
                  </a:lnTo>
                  <a:lnTo>
                    <a:pt x="205" y="136"/>
                  </a:lnTo>
                  <a:lnTo>
                    <a:pt x="202" y="136"/>
                  </a:lnTo>
                  <a:lnTo>
                    <a:pt x="198" y="138"/>
                  </a:lnTo>
                  <a:close/>
                  <a:moveTo>
                    <a:pt x="200" y="202"/>
                  </a:moveTo>
                  <a:lnTo>
                    <a:pt x="200" y="205"/>
                  </a:lnTo>
                  <a:lnTo>
                    <a:pt x="200" y="207"/>
                  </a:lnTo>
                  <a:lnTo>
                    <a:pt x="202" y="207"/>
                  </a:lnTo>
                  <a:lnTo>
                    <a:pt x="205" y="205"/>
                  </a:lnTo>
                  <a:lnTo>
                    <a:pt x="202" y="205"/>
                  </a:lnTo>
                  <a:lnTo>
                    <a:pt x="202" y="202"/>
                  </a:lnTo>
                  <a:lnTo>
                    <a:pt x="200" y="202"/>
                  </a:lnTo>
                  <a:close/>
                  <a:moveTo>
                    <a:pt x="205" y="78"/>
                  </a:moveTo>
                  <a:lnTo>
                    <a:pt x="205" y="76"/>
                  </a:lnTo>
                  <a:lnTo>
                    <a:pt x="205" y="76"/>
                  </a:lnTo>
                  <a:lnTo>
                    <a:pt x="205" y="71"/>
                  </a:lnTo>
                  <a:lnTo>
                    <a:pt x="202" y="71"/>
                  </a:lnTo>
                  <a:lnTo>
                    <a:pt x="202" y="69"/>
                  </a:lnTo>
                  <a:lnTo>
                    <a:pt x="202" y="71"/>
                  </a:lnTo>
                  <a:lnTo>
                    <a:pt x="200" y="74"/>
                  </a:lnTo>
                  <a:lnTo>
                    <a:pt x="202" y="76"/>
                  </a:lnTo>
                  <a:lnTo>
                    <a:pt x="202" y="76"/>
                  </a:lnTo>
                  <a:lnTo>
                    <a:pt x="202" y="78"/>
                  </a:lnTo>
                  <a:lnTo>
                    <a:pt x="205" y="81"/>
                  </a:lnTo>
                  <a:lnTo>
                    <a:pt x="205" y="78"/>
                  </a:lnTo>
                  <a:close/>
                  <a:moveTo>
                    <a:pt x="232" y="85"/>
                  </a:moveTo>
                  <a:lnTo>
                    <a:pt x="230" y="83"/>
                  </a:lnTo>
                  <a:lnTo>
                    <a:pt x="227" y="83"/>
                  </a:lnTo>
                  <a:lnTo>
                    <a:pt x="227" y="74"/>
                  </a:lnTo>
                  <a:lnTo>
                    <a:pt x="232" y="69"/>
                  </a:lnTo>
                  <a:lnTo>
                    <a:pt x="230" y="67"/>
                  </a:lnTo>
                  <a:lnTo>
                    <a:pt x="232" y="67"/>
                  </a:lnTo>
                  <a:lnTo>
                    <a:pt x="232" y="58"/>
                  </a:lnTo>
                  <a:lnTo>
                    <a:pt x="230" y="55"/>
                  </a:lnTo>
                  <a:lnTo>
                    <a:pt x="227" y="53"/>
                  </a:lnTo>
                  <a:lnTo>
                    <a:pt x="225" y="55"/>
                  </a:lnTo>
                  <a:lnTo>
                    <a:pt x="225" y="53"/>
                  </a:lnTo>
                  <a:lnTo>
                    <a:pt x="225" y="53"/>
                  </a:lnTo>
                  <a:lnTo>
                    <a:pt x="223" y="49"/>
                  </a:lnTo>
                  <a:lnTo>
                    <a:pt x="220" y="46"/>
                  </a:lnTo>
                  <a:lnTo>
                    <a:pt x="223" y="42"/>
                  </a:lnTo>
                  <a:lnTo>
                    <a:pt x="227" y="42"/>
                  </a:lnTo>
                  <a:lnTo>
                    <a:pt x="227" y="46"/>
                  </a:lnTo>
                  <a:lnTo>
                    <a:pt x="227" y="46"/>
                  </a:lnTo>
                  <a:lnTo>
                    <a:pt x="227" y="49"/>
                  </a:lnTo>
                  <a:lnTo>
                    <a:pt x="232" y="46"/>
                  </a:lnTo>
                  <a:lnTo>
                    <a:pt x="234" y="44"/>
                  </a:lnTo>
                  <a:lnTo>
                    <a:pt x="236" y="42"/>
                  </a:lnTo>
                  <a:lnTo>
                    <a:pt x="239" y="39"/>
                  </a:lnTo>
                  <a:lnTo>
                    <a:pt x="241" y="37"/>
                  </a:lnTo>
                  <a:lnTo>
                    <a:pt x="241" y="37"/>
                  </a:lnTo>
                  <a:lnTo>
                    <a:pt x="241" y="37"/>
                  </a:lnTo>
                  <a:lnTo>
                    <a:pt x="241" y="37"/>
                  </a:lnTo>
                  <a:lnTo>
                    <a:pt x="241" y="39"/>
                  </a:lnTo>
                  <a:lnTo>
                    <a:pt x="241" y="42"/>
                  </a:lnTo>
                  <a:lnTo>
                    <a:pt x="243" y="42"/>
                  </a:lnTo>
                  <a:lnTo>
                    <a:pt x="243" y="42"/>
                  </a:lnTo>
                  <a:lnTo>
                    <a:pt x="243" y="46"/>
                  </a:lnTo>
                  <a:lnTo>
                    <a:pt x="245" y="49"/>
                  </a:lnTo>
                  <a:lnTo>
                    <a:pt x="243" y="51"/>
                  </a:lnTo>
                  <a:lnTo>
                    <a:pt x="243" y="51"/>
                  </a:lnTo>
                  <a:lnTo>
                    <a:pt x="239" y="55"/>
                  </a:lnTo>
                  <a:lnTo>
                    <a:pt x="239" y="62"/>
                  </a:lnTo>
                  <a:lnTo>
                    <a:pt x="241" y="62"/>
                  </a:lnTo>
                  <a:lnTo>
                    <a:pt x="245" y="65"/>
                  </a:lnTo>
                  <a:lnTo>
                    <a:pt x="248" y="62"/>
                  </a:lnTo>
                  <a:lnTo>
                    <a:pt x="250" y="60"/>
                  </a:lnTo>
                  <a:lnTo>
                    <a:pt x="250" y="58"/>
                  </a:lnTo>
                  <a:lnTo>
                    <a:pt x="245" y="55"/>
                  </a:lnTo>
                  <a:lnTo>
                    <a:pt x="245" y="58"/>
                  </a:lnTo>
                  <a:lnTo>
                    <a:pt x="243" y="58"/>
                  </a:lnTo>
                  <a:lnTo>
                    <a:pt x="243" y="55"/>
                  </a:lnTo>
                  <a:lnTo>
                    <a:pt x="245" y="53"/>
                  </a:lnTo>
                  <a:lnTo>
                    <a:pt x="245" y="51"/>
                  </a:lnTo>
                  <a:lnTo>
                    <a:pt x="248" y="51"/>
                  </a:lnTo>
                  <a:lnTo>
                    <a:pt x="248" y="46"/>
                  </a:lnTo>
                  <a:lnTo>
                    <a:pt x="245" y="42"/>
                  </a:lnTo>
                  <a:lnTo>
                    <a:pt x="248" y="39"/>
                  </a:lnTo>
                  <a:lnTo>
                    <a:pt x="245" y="35"/>
                  </a:lnTo>
                  <a:lnTo>
                    <a:pt x="243" y="32"/>
                  </a:lnTo>
                  <a:lnTo>
                    <a:pt x="243" y="32"/>
                  </a:lnTo>
                  <a:lnTo>
                    <a:pt x="245" y="30"/>
                  </a:lnTo>
                  <a:lnTo>
                    <a:pt x="245" y="30"/>
                  </a:lnTo>
                  <a:lnTo>
                    <a:pt x="243" y="30"/>
                  </a:lnTo>
                  <a:lnTo>
                    <a:pt x="241" y="30"/>
                  </a:lnTo>
                  <a:lnTo>
                    <a:pt x="241" y="32"/>
                  </a:lnTo>
                  <a:lnTo>
                    <a:pt x="239" y="32"/>
                  </a:lnTo>
                  <a:lnTo>
                    <a:pt x="239" y="35"/>
                  </a:lnTo>
                  <a:lnTo>
                    <a:pt x="236" y="35"/>
                  </a:lnTo>
                  <a:lnTo>
                    <a:pt x="236" y="32"/>
                  </a:lnTo>
                  <a:lnTo>
                    <a:pt x="234" y="32"/>
                  </a:lnTo>
                  <a:lnTo>
                    <a:pt x="230" y="32"/>
                  </a:lnTo>
                  <a:lnTo>
                    <a:pt x="227" y="32"/>
                  </a:lnTo>
                  <a:lnTo>
                    <a:pt x="227" y="30"/>
                  </a:lnTo>
                  <a:lnTo>
                    <a:pt x="227" y="28"/>
                  </a:lnTo>
                  <a:lnTo>
                    <a:pt x="223" y="26"/>
                  </a:lnTo>
                  <a:lnTo>
                    <a:pt x="220" y="26"/>
                  </a:lnTo>
                  <a:lnTo>
                    <a:pt x="220" y="23"/>
                  </a:lnTo>
                  <a:lnTo>
                    <a:pt x="220" y="21"/>
                  </a:lnTo>
                  <a:lnTo>
                    <a:pt x="216" y="23"/>
                  </a:lnTo>
                  <a:lnTo>
                    <a:pt x="216" y="28"/>
                  </a:lnTo>
                  <a:lnTo>
                    <a:pt x="216" y="28"/>
                  </a:lnTo>
                  <a:lnTo>
                    <a:pt x="216" y="28"/>
                  </a:lnTo>
                  <a:lnTo>
                    <a:pt x="214" y="28"/>
                  </a:lnTo>
                  <a:lnTo>
                    <a:pt x="211" y="28"/>
                  </a:lnTo>
                  <a:lnTo>
                    <a:pt x="211" y="26"/>
                  </a:lnTo>
                  <a:lnTo>
                    <a:pt x="209" y="26"/>
                  </a:lnTo>
                  <a:lnTo>
                    <a:pt x="209" y="30"/>
                  </a:lnTo>
                  <a:lnTo>
                    <a:pt x="211" y="32"/>
                  </a:lnTo>
                  <a:lnTo>
                    <a:pt x="216" y="32"/>
                  </a:lnTo>
                  <a:lnTo>
                    <a:pt x="211" y="37"/>
                  </a:lnTo>
                  <a:lnTo>
                    <a:pt x="211" y="42"/>
                  </a:lnTo>
                  <a:lnTo>
                    <a:pt x="216" y="42"/>
                  </a:lnTo>
                  <a:lnTo>
                    <a:pt x="218" y="37"/>
                  </a:lnTo>
                  <a:lnTo>
                    <a:pt x="220" y="35"/>
                  </a:lnTo>
                  <a:lnTo>
                    <a:pt x="223" y="35"/>
                  </a:lnTo>
                  <a:lnTo>
                    <a:pt x="220" y="42"/>
                  </a:lnTo>
                  <a:lnTo>
                    <a:pt x="218" y="46"/>
                  </a:lnTo>
                  <a:lnTo>
                    <a:pt x="214" y="46"/>
                  </a:lnTo>
                  <a:lnTo>
                    <a:pt x="211" y="49"/>
                  </a:lnTo>
                  <a:lnTo>
                    <a:pt x="209" y="51"/>
                  </a:lnTo>
                  <a:lnTo>
                    <a:pt x="209" y="53"/>
                  </a:lnTo>
                  <a:lnTo>
                    <a:pt x="209" y="55"/>
                  </a:lnTo>
                  <a:lnTo>
                    <a:pt x="209" y="62"/>
                  </a:lnTo>
                  <a:lnTo>
                    <a:pt x="214" y="65"/>
                  </a:lnTo>
                  <a:lnTo>
                    <a:pt x="218" y="67"/>
                  </a:lnTo>
                  <a:lnTo>
                    <a:pt x="220" y="62"/>
                  </a:lnTo>
                  <a:lnTo>
                    <a:pt x="223" y="62"/>
                  </a:lnTo>
                  <a:lnTo>
                    <a:pt x="225" y="60"/>
                  </a:lnTo>
                  <a:lnTo>
                    <a:pt x="227" y="60"/>
                  </a:lnTo>
                  <a:lnTo>
                    <a:pt x="225" y="65"/>
                  </a:lnTo>
                  <a:lnTo>
                    <a:pt x="223" y="67"/>
                  </a:lnTo>
                  <a:lnTo>
                    <a:pt x="223" y="69"/>
                  </a:lnTo>
                  <a:lnTo>
                    <a:pt x="223" y="71"/>
                  </a:lnTo>
                  <a:lnTo>
                    <a:pt x="223" y="76"/>
                  </a:lnTo>
                  <a:lnTo>
                    <a:pt x="225" y="78"/>
                  </a:lnTo>
                  <a:lnTo>
                    <a:pt x="225" y="83"/>
                  </a:lnTo>
                  <a:lnTo>
                    <a:pt x="223" y="88"/>
                  </a:lnTo>
                  <a:lnTo>
                    <a:pt x="220" y="88"/>
                  </a:lnTo>
                  <a:lnTo>
                    <a:pt x="220" y="90"/>
                  </a:lnTo>
                  <a:lnTo>
                    <a:pt x="218" y="90"/>
                  </a:lnTo>
                  <a:lnTo>
                    <a:pt x="216" y="90"/>
                  </a:lnTo>
                  <a:lnTo>
                    <a:pt x="214" y="88"/>
                  </a:lnTo>
                  <a:lnTo>
                    <a:pt x="214" y="88"/>
                  </a:lnTo>
                  <a:lnTo>
                    <a:pt x="216" y="85"/>
                  </a:lnTo>
                  <a:lnTo>
                    <a:pt x="216" y="83"/>
                  </a:lnTo>
                  <a:lnTo>
                    <a:pt x="214" y="81"/>
                  </a:lnTo>
                  <a:lnTo>
                    <a:pt x="211" y="83"/>
                  </a:lnTo>
                  <a:lnTo>
                    <a:pt x="211" y="85"/>
                  </a:lnTo>
                  <a:lnTo>
                    <a:pt x="209" y="88"/>
                  </a:lnTo>
                  <a:lnTo>
                    <a:pt x="207" y="85"/>
                  </a:lnTo>
                  <a:lnTo>
                    <a:pt x="207" y="83"/>
                  </a:lnTo>
                  <a:lnTo>
                    <a:pt x="205" y="83"/>
                  </a:lnTo>
                  <a:lnTo>
                    <a:pt x="205" y="85"/>
                  </a:lnTo>
                  <a:lnTo>
                    <a:pt x="202" y="88"/>
                  </a:lnTo>
                  <a:lnTo>
                    <a:pt x="202" y="90"/>
                  </a:lnTo>
                  <a:lnTo>
                    <a:pt x="202" y="92"/>
                  </a:lnTo>
                  <a:lnTo>
                    <a:pt x="202" y="92"/>
                  </a:lnTo>
                  <a:lnTo>
                    <a:pt x="205" y="94"/>
                  </a:lnTo>
                  <a:lnTo>
                    <a:pt x="205" y="92"/>
                  </a:lnTo>
                  <a:lnTo>
                    <a:pt x="207" y="92"/>
                  </a:lnTo>
                  <a:lnTo>
                    <a:pt x="207" y="94"/>
                  </a:lnTo>
                  <a:lnTo>
                    <a:pt x="214" y="97"/>
                  </a:lnTo>
                  <a:lnTo>
                    <a:pt x="220" y="92"/>
                  </a:lnTo>
                  <a:lnTo>
                    <a:pt x="223" y="94"/>
                  </a:lnTo>
                  <a:lnTo>
                    <a:pt x="225" y="94"/>
                  </a:lnTo>
                  <a:lnTo>
                    <a:pt x="225" y="92"/>
                  </a:lnTo>
                  <a:lnTo>
                    <a:pt x="227" y="90"/>
                  </a:lnTo>
                  <a:lnTo>
                    <a:pt x="227" y="88"/>
                  </a:lnTo>
                  <a:lnTo>
                    <a:pt x="227" y="88"/>
                  </a:lnTo>
                  <a:lnTo>
                    <a:pt x="230" y="90"/>
                  </a:lnTo>
                  <a:lnTo>
                    <a:pt x="232" y="92"/>
                  </a:lnTo>
                  <a:lnTo>
                    <a:pt x="234" y="92"/>
                  </a:lnTo>
                  <a:lnTo>
                    <a:pt x="239" y="97"/>
                  </a:lnTo>
                  <a:lnTo>
                    <a:pt x="239" y="92"/>
                  </a:lnTo>
                  <a:lnTo>
                    <a:pt x="234" y="90"/>
                  </a:lnTo>
                  <a:lnTo>
                    <a:pt x="232" y="88"/>
                  </a:lnTo>
                  <a:lnTo>
                    <a:pt x="232" y="85"/>
                  </a:lnTo>
                  <a:close/>
                  <a:moveTo>
                    <a:pt x="207" y="44"/>
                  </a:moveTo>
                  <a:lnTo>
                    <a:pt x="209" y="44"/>
                  </a:lnTo>
                  <a:lnTo>
                    <a:pt x="207" y="42"/>
                  </a:lnTo>
                  <a:lnTo>
                    <a:pt x="207" y="42"/>
                  </a:lnTo>
                  <a:lnTo>
                    <a:pt x="205" y="42"/>
                  </a:lnTo>
                  <a:lnTo>
                    <a:pt x="205" y="42"/>
                  </a:lnTo>
                  <a:lnTo>
                    <a:pt x="205" y="44"/>
                  </a:lnTo>
                  <a:lnTo>
                    <a:pt x="207" y="44"/>
                  </a:lnTo>
                  <a:lnTo>
                    <a:pt x="207" y="44"/>
                  </a:lnTo>
                  <a:close/>
                  <a:moveTo>
                    <a:pt x="207" y="113"/>
                  </a:moveTo>
                  <a:lnTo>
                    <a:pt x="207" y="108"/>
                  </a:lnTo>
                  <a:lnTo>
                    <a:pt x="207" y="106"/>
                  </a:lnTo>
                  <a:lnTo>
                    <a:pt x="207" y="104"/>
                  </a:lnTo>
                  <a:lnTo>
                    <a:pt x="207" y="104"/>
                  </a:lnTo>
                  <a:lnTo>
                    <a:pt x="205" y="104"/>
                  </a:lnTo>
                  <a:lnTo>
                    <a:pt x="205" y="106"/>
                  </a:lnTo>
                  <a:lnTo>
                    <a:pt x="205" y="108"/>
                  </a:lnTo>
                  <a:lnTo>
                    <a:pt x="207" y="113"/>
                  </a:lnTo>
                  <a:close/>
                  <a:moveTo>
                    <a:pt x="209" y="166"/>
                  </a:moveTo>
                  <a:lnTo>
                    <a:pt x="209" y="163"/>
                  </a:lnTo>
                  <a:lnTo>
                    <a:pt x="209" y="163"/>
                  </a:lnTo>
                  <a:lnTo>
                    <a:pt x="209" y="163"/>
                  </a:lnTo>
                  <a:lnTo>
                    <a:pt x="207" y="166"/>
                  </a:lnTo>
                  <a:lnTo>
                    <a:pt x="207" y="168"/>
                  </a:lnTo>
                  <a:lnTo>
                    <a:pt x="207" y="170"/>
                  </a:lnTo>
                  <a:lnTo>
                    <a:pt x="207" y="170"/>
                  </a:lnTo>
                  <a:lnTo>
                    <a:pt x="207" y="173"/>
                  </a:lnTo>
                  <a:lnTo>
                    <a:pt x="209" y="175"/>
                  </a:lnTo>
                  <a:lnTo>
                    <a:pt x="209" y="173"/>
                  </a:lnTo>
                  <a:lnTo>
                    <a:pt x="209" y="170"/>
                  </a:lnTo>
                  <a:lnTo>
                    <a:pt x="209" y="168"/>
                  </a:lnTo>
                  <a:lnTo>
                    <a:pt x="209" y="166"/>
                  </a:lnTo>
                  <a:close/>
                  <a:moveTo>
                    <a:pt x="214" y="74"/>
                  </a:moveTo>
                  <a:lnTo>
                    <a:pt x="214" y="69"/>
                  </a:lnTo>
                  <a:lnTo>
                    <a:pt x="211" y="69"/>
                  </a:lnTo>
                  <a:lnTo>
                    <a:pt x="211" y="69"/>
                  </a:lnTo>
                  <a:lnTo>
                    <a:pt x="209" y="71"/>
                  </a:lnTo>
                  <a:lnTo>
                    <a:pt x="211" y="74"/>
                  </a:lnTo>
                  <a:lnTo>
                    <a:pt x="211" y="74"/>
                  </a:lnTo>
                  <a:lnTo>
                    <a:pt x="214" y="74"/>
                  </a:lnTo>
                  <a:close/>
                  <a:moveTo>
                    <a:pt x="232" y="51"/>
                  </a:moveTo>
                  <a:lnTo>
                    <a:pt x="232" y="51"/>
                  </a:lnTo>
                  <a:lnTo>
                    <a:pt x="234" y="53"/>
                  </a:lnTo>
                  <a:lnTo>
                    <a:pt x="236" y="51"/>
                  </a:lnTo>
                  <a:lnTo>
                    <a:pt x="236" y="49"/>
                  </a:lnTo>
                  <a:lnTo>
                    <a:pt x="236" y="49"/>
                  </a:lnTo>
                  <a:lnTo>
                    <a:pt x="234" y="49"/>
                  </a:lnTo>
                  <a:lnTo>
                    <a:pt x="232" y="49"/>
                  </a:lnTo>
                  <a:lnTo>
                    <a:pt x="232" y="51"/>
                  </a:lnTo>
                  <a:close/>
                  <a:moveTo>
                    <a:pt x="243" y="81"/>
                  </a:moveTo>
                  <a:lnTo>
                    <a:pt x="243" y="78"/>
                  </a:lnTo>
                  <a:lnTo>
                    <a:pt x="241" y="74"/>
                  </a:lnTo>
                  <a:lnTo>
                    <a:pt x="239" y="78"/>
                  </a:lnTo>
                  <a:lnTo>
                    <a:pt x="236" y="81"/>
                  </a:lnTo>
                  <a:lnTo>
                    <a:pt x="234" y="81"/>
                  </a:lnTo>
                  <a:lnTo>
                    <a:pt x="234" y="81"/>
                  </a:lnTo>
                  <a:lnTo>
                    <a:pt x="234" y="83"/>
                  </a:lnTo>
                  <a:lnTo>
                    <a:pt x="236" y="83"/>
                  </a:lnTo>
                  <a:lnTo>
                    <a:pt x="239" y="83"/>
                  </a:lnTo>
                  <a:lnTo>
                    <a:pt x="241" y="83"/>
                  </a:lnTo>
                  <a:lnTo>
                    <a:pt x="241" y="85"/>
                  </a:lnTo>
                  <a:lnTo>
                    <a:pt x="243" y="88"/>
                  </a:lnTo>
                  <a:lnTo>
                    <a:pt x="245" y="85"/>
                  </a:lnTo>
                  <a:lnTo>
                    <a:pt x="248" y="85"/>
                  </a:lnTo>
                  <a:lnTo>
                    <a:pt x="245" y="83"/>
                  </a:lnTo>
                  <a:lnTo>
                    <a:pt x="243" y="83"/>
                  </a:lnTo>
                  <a:lnTo>
                    <a:pt x="243" y="81"/>
                  </a:lnTo>
                  <a:close/>
                  <a:moveTo>
                    <a:pt x="239" y="352"/>
                  </a:moveTo>
                  <a:lnTo>
                    <a:pt x="248" y="350"/>
                  </a:lnTo>
                  <a:lnTo>
                    <a:pt x="248" y="345"/>
                  </a:lnTo>
                  <a:lnTo>
                    <a:pt x="248" y="322"/>
                  </a:lnTo>
                  <a:lnTo>
                    <a:pt x="248" y="299"/>
                  </a:lnTo>
                  <a:lnTo>
                    <a:pt x="250" y="276"/>
                  </a:lnTo>
                  <a:lnTo>
                    <a:pt x="250" y="253"/>
                  </a:lnTo>
                  <a:lnTo>
                    <a:pt x="250" y="207"/>
                  </a:lnTo>
                  <a:lnTo>
                    <a:pt x="248" y="189"/>
                  </a:lnTo>
                  <a:lnTo>
                    <a:pt x="248" y="184"/>
                  </a:lnTo>
                  <a:lnTo>
                    <a:pt x="248" y="175"/>
                  </a:lnTo>
                  <a:lnTo>
                    <a:pt x="243" y="152"/>
                  </a:lnTo>
                  <a:lnTo>
                    <a:pt x="243" y="129"/>
                  </a:lnTo>
                  <a:lnTo>
                    <a:pt x="241" y="129"/>
                  </a:lnTo>
                  <a:lnTo>
                    <a:pt x="234" y="131"/>
                  </a:lnTo>
                  <a:lnTo>
                    <a:pt x="234" y="147"/>
                  </a:lnTo>
                  <a:lnTo>
                    <a:pt x="236" y="170"/>
                  </a:lnTo>
                  <a:lnTo>
                    <a:pt x="236" y="216"/>
                  </a:lnTo>
                  <a:lnTo>
                    <a:pt x="234" y="265"/>
                  </a:lnTo>
                  <a:lnTo>
                    <a:pt x="234" y="288"/>
                  </a:lnTo>
                  <a:lnTo>
                    <a:pt x="234" y="308"/>
                  </a:lnTo>
                  <a:lnTo>
                    <a:pt x="234" y="331"/>
                  </a:lnTo>
                  <a:lnTo>
                    <a:pt x="234" y="350"/>
                  </a:lnTo>
                  <a:lnTo>
                    <a:pt x="239" y="352"/>
                  </a:lnTo>
                  <a:close/>
                  <a:moveTo>
                    <a:pt x="248" y="74"/>
                  </a:moveTo>
                  <a:lnTo>
                    <a:pt x="248" y="76"/>
                  </a:lnTo>
                  <a:lnTo>
                    <a:pt x="248" y="76"/>
                  </a:lnTo>
                  <a:lnTo>
                    <a:pt x="248" y="76"/>
                  </a:lnTo>
                  <a:lnTo>
                    <a:pt x="250" y="76"/>
                  </a:lnTo>
                  <a:lnTo>
                    <a:pt x="252" y="74"/>
                  </a:lnTo>
                  <a:lnTo>
                    <a:pt x="250" y="74"/>
                  </a:lnTo>
                  <a:lnTo>
                    <a:pt x="250" y="71"/>
                  </a:lnTo>
                  <a:lnTo>
                    <a:pt x="248" y="74"/>
                  </a:lnTo>
                  <a:close/>
                  <a:moveTo>
                    <a:pt x="255" y="46"/>
                  </a:moveTo>
                  <a:lnTo>
                    <a:pt x="257" y="49"/>
                  </a:lnTo>
                  <a:lnTo>
                    <a:pt x="259" y="49"/>
                  </a:lnTo>
                  <a:lnTo>
                    <a:pt x="261" y="49"/>
                  </a:lnTo>
                  <a:lnTo>
                    <a:pt x="261" y="46"/>
                  </a:lnTo>
                  <a:lnTo>
                    <a:pt x="261" y="46"/>
                  </a:lnTo>
                  <a:lnTo>
                    <a:pt x="257" y="46"/>
                  </a:lnTo>
                  <a:lnTo>
                    <a:pt x="255" y="46"/>
                  </a:lnTo>
                  <a:close/>
                  <a:moveTo>
                    <a:pt x="257" y="65"/>
                  </a:moveTo>
                  <a:lnTo>
                    <a:pt x="257" y="67"/>
                  </a:lnTo>
                  <a:lnTo>
                    <a:pt x="257" y="71"/>
                  </a:lnTo>
                  <a:lnTo>
                    <a:pt x="257" y="74"/>
                  </a:lnTo>
                  <a:lnTo>
                    <a:pt x="255" y="76"/>
                  </a:lnTo>
                  <a:lnTo>
                    <a:pt x="257" y="78"/>
                  </a:lnTo>
                  <a:lnTo>
                    <a:pt x="259" y="78"/>
                  </a:lnTo>
                  <a:lnTo>
                    <a:pt x="259" y="76"/>
                  </a:lnTo>
                  <a:lnTo>
                    <a:pt x="259" y="65"/>
                  </a:lnTo>
                  <a:lnTo>
                    <a:pt x="259" y="62"/>
                  </a:lnTo>
                  <a:lnTo>
                    <a:pt x="257" y="62"/>
                  </a:lnTo>
                  <a:lnTo>
                    <a:pt x="259" y="60"/>
                  </a:lnTo>
                  <a:lnTo>
                    <a:pt x="261" y="58"/>
                  </a:lnTo>
                  <a:lnTo>
                    <a:pt x="257" y="58"/>
                  </a:lnTo>
                  <a:lnTo>
                    <a:pt x="255" y="60"/>
                  </a:lnTo>
                  <a:lnTo>
                    <a:pt x="257" y="65"/>
                  </a:lnTo>
                  <a:close/>
                  <a:moveTo>
                    <a:pt x="268" y="62"/>
                  </a:moveTo>
                  <a:lnTo>
                    <a:pt x="266" y="62"/>
                  </a:lnTo>
                  <a:lnTo>
                    <a:pt x="266" y="69"/>
                  </a:lnTo>
                  <a:lnTo>
                    <a:pt x="273" y="69"/>
                  </a:lnTo>
                  <a:lnTo>
                    <a:pt x="273" y="67"/>
                  </a:lnTo>
                  <a:lnTo>
                    <a:pt x="273" y="65"/>
                  </a:lnTo>
                  <a:lnTo>
                    <a:pt x="268" y="65"/>
                  </a:lnTo>
                  <a:lnTo>
                    <a:pt x="268" y="62"/>
                  </a:lnTo>
                  <a:close/>
                  <a:moveTo>
                    <a:pt x="268" y="78"/>
                  </a:moveTo>
                  <a:lnTo>
                    <a:pt x="268" y="81"/>
                  </a:lnTo>
                  <a:lnTo>
                    <a:pt x="268" y="83"/>
                  </a:lnTo>
                  <a:lnTo>
                    <a:pt x="270" y="83"/>
                  </a:lnTo>
                  <a:lnTo>
                    <a:pt x="270" y="83"/>
                  </a:lnTo>
                  <a:lnTo>
                    <a:pt x="270" y="81"/>
                  </a:lnTo>
                  <a:lnTo>
                    <a:pt x="270" y="78"/>
                  </a:lnTo>
                  <a:lnTo>
                    <a:pt x="268" y="78"/>
                  </a:lnTo>
                  <a:close/>
                  <a:moveTo>
                    <a:pt x="273" y="51"/>
                  </a:moveTo>
                  <a:lnTo>
                    <a:pt x="270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5" y="51"/>
                  </a:lnTo>
                  <a:lnTo>
                    <a:pt x="273" y="51"/>
                  </a:lnTo>
                  <a:lnTo>
                    <a:pt x="273" y="51"/>
                  </a:lnTo>
                  <a:lnTo>
                    <a:pt x="273" y="51"/>
                  </a:lnTo>
                  <a:close/>
                  <a:moveTo>
                    <a:pt x="277" y="35"/>
                  </a:moveTo>
                  <a:lnTo>
                    <a:pt x="277" y="37"/>
                  </a:lnTo>
                  <a:lnTo>
                    <a:pt x="277" y="37"/>
                  </a:lnTo>
                  <a:lnTo>
                    <a:pt x="277" y="39"/>
                  </a:lnTo>
                  <a:lnTo>
                    <a:pt x="280" y="39"/>
                  </a:lnTo>
                  <a:lnTo>
                    <a:pt x="280" y="37"/>
                  </a:lnTo>
                  <a:lnTo>
                    <a:pt x="280" y="37"/>
                  </a:lnTo>
                  <a:lnTo>
                    <a:pt x="277" y="35"/>
                  </a:lnTo>
                  <a:lnTo>
                    <a:pt x="277" y="35"/>
                  </a:lnTo>
                  <a:close/>
                  <a:moveTo>
                    <a:pt x="280" y="69"/>
                  </a:moveTo>
                  <a:lnTo>
                    <a:pt x="280" y="69"/>
                  </a:lnTo>
                  <a:lnTo>
                    <a:pt x="282" y="71"/>
                  </a:lnTo>
                  <a:lnTo>
                    <a:pt x="282" y="71"/>
                  </a:lnTo>
                  <a:lnTo>
                    <a:pt x="282" y="71"/>
                  </a:lnTo>
                  <a:lnTo>
                    <a:pt x="282" y="69"/>
                  </a:lnTo>
                  <a:lnTo>
                    <a:pt x="282" y="67"/>
                  </a:lnTo>
                  <a:lnTo>
                    <a:pt x="280" y="69"/>
                  </a:lnTo>
                  <a:close/>
                  <a:moveTo>
                    <a:pt x="368" y="154"/>
                  </a:moveTo>
                  <a:lnTo>
                    <a:pt x="368" y="129"/>
                  </a:lnTo>
                  <a:lnTo>
                    <a:pt x="368" y="101"/>
                  </a:lnTo>
                  <a:lnTo>
                    <a:pt x="368" y="76"/>
                  </a:lnTo>
                  <a:lnTo>
                    <a:pt x="368" y="49"/>
                  </a:lnTo>
                  <a:lnTo>
                    <a:pt x="366" y="42"/>
                  </a:lnTo>
                  <a:lnTo>
                    <a:pt x="364" y="39"/>
                  </a:lnTo>
                  <a:lnTo>
                    <a:pt x="361" y="37"/>
                  </a:lnTo>
                  <a:lnTo>
                    <a:pt x="355" y="37"/>
                  </a:lnTo>
                  <a:lnTo>
                    <a:pt x="355" y="39"/>
                  </a:lnTo>
                  <a:lnTo>
                    <a:pt x="355" y="67"/>
                  </a:lnTo>
                  <a:lnTo>
                    <a:pt x="355" y="92"/>
                  </a:lnTo>
                  <a:lnTo>
                    <a:pt x="352" y="120"/>
                  </a:lnTo>
                  <a:lnTo>
                    <a:pt x="355" y="145"/>
                  </a:lnTo>
                  <a:lnTo>
                    <a:pt x="355" y="154"/>
                  </a:lnTo>
                  <a:lnTo>
                    <a:pt x="355" y="175"/>
                  </a:lnTo>
                  <a:lnTo>
                    <a:pt x="352" y="180"/>
                  </a:lnTo>
                  <a:lnTo>
                    <a:pt x="352" y="182"/>
                  </a:lnTo>
                  <a:lnTo>
                    <a:pt x="352" y="184"/>
                  </a:lnTo>
                  <a:lnTo>
                    <a:pt x="350" y="186"/>
                  </a:lnTo>
                  <a:lnTo>
                    <a:pt x="350" y="191"/>
                  </a:lnTo>
                  <a:lnTo>
                    <a:pt x="343" y="196"/>
                  </a:lnTo>
                  <a:lnTo>
                    <a:pt x="341" y="196"/>
                  </a:lnTo>
                  <a:lnTo>
                    <a:pt x="341" y="198"/>
                  </a:lnTo>
                  <a:lnTo>
                    <a:pt x="336" y="198"/>
                  </a:lnTo>
                  <a:lnTo>
                    <a:pt x="327" y="200"/>
                  </a:lnTo>
                  <a:lnTo>
                    <a:pt x="316" y="198"/>
                  </a:lnTo>
                  <a:lnTo>
                    <a:pt x="300" y="196"/>
                  </a:lnTo>
                  <a:lnTo>
                    <a:pt x="284" y="198"/>
                  </a:lnTo>
                  <a:lnTo>
                    <a:pt x="286" y="207"/>
                  </a:lnTo>
                  <a:lnTo>
                    <a:pt x="286" y="209"/>
                  </a:lnTo>
                  <a:lnTo>
                    <a:pt x="289" y="214"/>
                  </a:lnTo>
                  <a:lnTo>
                    <a:pt x="289" y="216"/>
                  </a:lnTo>
                  <a:lnTo>
                    <a:pt x="293" y="216"/>
                  </a:lnTo>
                  <a:lnTo>
                    <a:pt x="302" y="216"/>
                  </a:lnTo>
                  <a:lnTo>
                    <a:pt x="309" y="216"/>
                  </a:lnTo>
                  <a:lnTo>
                    <a:pt x="327" y="214"/>
                  </a:lnTo>
                  <a:lnTo>
                    <a:pt x="345" y="216"/>
                  </a:lnTo>
                  <a:lnTo>
                    <a:pt x="355" y="216"/>
                  </a:lnTo>
                  <a:lnTo>
                    <a:pt x="361" y="216"/>
                  </a:lnTo>
                  <a:lnTo>
                    <a:pt x="364" y="214"/>
                  </a:lnTo>
                  <a:lnTo>
                    <a:pt x="366" y="212"/>
                  </a:lnTo>
                  <a:lnTo>
                    <a:pt x="368" y="209"/>
                  </a:lnTo>
                  <a:lnTo>
                    <a:pt x="368" y="205"/>
                  </a:lnTo>
                  <a:lnTo>
                    <a:pt x="370" y="191"/>
                  </a:lnTo>
                  <a:lnTo>
                    <a:pt x="368" y="182"/>
                  </a:lnTo>
                  <a:lnTo>
                    <a:pt x="368" y="154"/>
                  </a:lnTo>
                  <a:close/>
                  <a:moveTo>
                    <a:pt x="291" y="65"/>
                  </a:moveTo>
                  <a:lnTo>
                    <a:pt x="293" y="65"/>
                  </a:lnTo>
                  <a:lnTo>
                    <a:pt x="295" y="65"/>
                  </a:lnTo>
                  <a:lnTo>
                    <a:pt x="298" y="65"/>
                  </a:lnTo>
                  <a:lnTo>
                    <a:pt x="298" y="65"/>
                  </a:lnTo>
                  <a:lnTo>
                    <a:pt x="295" y="62"/>
                  </a:lnTo>
                  <a:lnTo>
                    <a:pt x="291" y="65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97"/>
            <p:cNvSpPr>
              <a:spLocks noEditPoints="1"/>
            </p:cNvSpPr>
            <p:nvPr/>
          </p:nvSpPr>
          <p:spPr bwMode="auto">
            <a:xfrm>
              <a:off x="6717992" y="5349612"/>
              <a:ext cx="796925" cy="809625"/>
            </a:xfrm>
            <a:custGeom>
              <a:avLst/>
              <a:gdLst>
                <a:gd name="T0" fmla="*/ 334 w 502"/>
                <a:gd name="T1" fmla="*/ 204 h 510"/>
                <a:gd name="T2" fmla="*/ 148 w 502"/>
                <a:gd name="T3" fmla="*/ 191 h 510"/>
                <a:gd name="T4" fmla="*/ 186 w 502"/>
                <a:gd name="T5" fmla="*/ 466 h 510"/>
                <a:gd name="T6" fmla="*/ 41 w 502"/>
                <a:gd name="T7" fmla="*/ 368 h 510"/>
                <a:gd name="T8" fmla="*/ 2 w 502"/>
                <a:gd name="T9" fmla="*/ 87 h 510"/>
                <a:gd name="T10" fmla="*/ 220 w 502"/>
                <a:gd name="T11" fmla="*/ 129 h 510"/>
                <a:gd name="T12" fmla="*/ 473 w 502"/>
                <a:gd name="T13" fmla="*/ 5 h 510"/>
                <a:gd name="T14" fmla="*/ 434 w 502"/>
                <a:gd name="T15" fmla="*/ 356 h 510"/>
                <a:gd name="T16" fmla="*/ 348 w 502"/>
                <a:gd name="T17" fmla="*/ 469 h 510"/>
                <a:gd name="T18" fmla="*/ 59 w 502"/>
                <a:gd name="T19" fmla="*/ 485 h 510"/>
                <a:gd name="T20" fmla="*/ 73 w 502"/>
                <a:gd name="T21" fmla="*/ 200 h 510"/>
                <a:gd name="T22" fmla="*/ 82 w 502"/>
                <a:gd name="T23" fmla="*/ 193 h 510"/>
                <a:gd name="T24" fmla="*/ 89 w 502"/>
                <a:gd name="T25" fmla="*/ 250 h 510"/>
                <a:gd name="T26" fmla="*/ 109 w 502"/>
                <a:gd name="T27" fmla="*/ 126 h 510"/>
                <a:gd name="T28" fmla="*/ 129 w 502"/>
                <a:gd name="T29" fmla="*/ 140 h 510"/>
                <a:gd name="T30" fmla="*/ 134 w 502"/>
                <a:gd name="T31" fmla="*/ 96 h 510"/>
                <a:gd name="T32" fmla="*/ 143 w 502"/>
                <a:gd name="T33" fmla="*/ 131 h 510"/>
                <a:gd name="T34" fmla="*/ 154 w 502"/>
                <a:gd name="T35" fmla="*/ 140 h 510"/>
                <a:gd name="T36" fmla="*/ 168 w 502"/>
                <a:gd name="T37" fmla="*/ 338 h 510"/>
                <a:gd name="T38" fmla="*/ 159 w 502"/>
                <a:gd name="T39" fmla="*/ 175 h 510"/>
                <a:gd name="T40" fmla="*/ 173 w 502"/>
                <a:gd name="T41" fmla="*/ 184 h 510"/>
                <a:gd name="T42" fmla="*/ 166 w 502"/>
                <a:gd name="T43" fmla="*/ 117 h 510"/>
                <a:gd name="T44" fmla="*/ 173 w 502"/>
                <a:gd name="T45" fmla="*/ 172 h 510"/>
                <a:gd name="T46" fmla="*/ 179 w 502"/>
                <a:gd name="T47" fmla="*/ 177 h 510"/>
                <a:gd name="T48" fmla="*/ 198 w 502"/>
                <a:gd name="T49" fmla="*/ 163 h 510"/>
                <a:gd name="T50" fmla="*/ 189 w 502"/>
                <a:gd name="T51" fmla="*/ 161 h 510"/>
                <a:gd name="T52" fmla="*/ 186 w 502"/>
                <a:gd name="T53" fmla="*/ 191 h 510"/>
                <a:gd name="T54" fmla="*/ 211 w 502"/>
                <a:gd name="T55" fmla="*/ 207 h 510"/>
                <a:gd name="T56" fmla="*/ 207 w 502"/>
                <a:gd name="T57" fmla="*/ 170 h 510"/>
                <a:gd name="T58" fmla="*/ 218 w 502"/>
                <a:gd name="T59" fmla="*/ 230 h 510"/>
                <a:gd name="T60" fmla="*/ 227 w 502"/>
                <a:gd name="T61" fmla="*/ 218 h 510"/>
                <a:gd name="T62" fmla="*/ 257 w 502"/>
                <a:gd name="T63" fmla="*/ 352 h 510"/>
                <a:gd name="T64" fmla="*/ 311 w 502"/>
                <a:gd name="T65" fmla="*/ 409 h 510"/>
                <a:gd name="T66" fmla="*/ 375 w 502"/>
                <a:gd name="T67" fmla="*/ 506 h 510"/>
                <a:gd name="T68" fmla="*/ 495 w 502"/>
                <a:gd name="T69" fmla="*/ 404 h 510"/>
                <a:gd name="T70" fmla="*/ 348 w 502"/>
                <a:gd name="T71" fmla="*/ 271 h 510"/>
                <a:gd name="T72" fmla="*/ 361 w 502"/>
                <a:gd name="T73" fmla="*/ 260 h 510"/>
                <a:gd name="T74" fmla="*/ 400 w 502"/>
                <a:gd name="T75" fmla="*/ 303 h 510"/>
                <a:gd name="T76" fmla="*/ 377 w 502"/>
                <a:gd name="T77" fmla="*/ 317 h 510"/>
                <a:gd name="T78" fmla="*/ 361 w 502"/>
                <a:gd name="T79" fmla="*/ 294 h 510"/>
                <a:gd name="T80" fmla="*/ 359 w 502"/>
                <a:gd name="T81" fmla="*/ 322 h 510"/>
                <a:gd name="T82" fmla="*/ 389 w 502"/>
                <a:gd name="T83" fmla="*/ 333 h 510"/>
                <a:gd name="T84" fmla="*/ 380 w 502"/>
                <a:gd name="T85" fmla="*/ 340 h 510"/>
                <a:gd name="T86" fmla="*/ 355 w 502"/>
                <a:gd name="T87" fmla="*/ 384 h 510"/>
                <a:gd name="T88" fmla="*/ 361 w 502"/>
                <a:gd name="T89" fmla="*/ 324 h 510"/>
                <a:gd name="T90" fmla="*/ 364 w 502"/>
                <a:gd name="T91" fmla="*/ 204 h 510"/>
                <a:gd name="T92" fmla="*/ 364 w 502"/>
                <a:gd name="T93" fmla="*/ 427 h 510"/>
                <a:gd name="T94" fmla="*/ 364 w 502"/>
                <a:gd name="T95" fmla="*/ 354 h 510"/>
                <a:gd name="T96" fmla="*/ 366 w 502"/>
                <a:gd name="T97" fmla="*/ 388 h 510"/>
                <a:gd name="T98" fmla="*/ 368 w 502"/>
                <a:gd name="T99" fmla="*/ 267 h 510"/>
                <a:gd name="T100" fmla="*/ 375 w 502"/>
                <a:gd name="T101" fmla="*/ 223 h 510"/>
                <a:gd name="T102" fmla="*/ 375 w 502"/>
                <a:gd name="T103" fmla="*/ 278 h 510"/>
                <a:gd name="T104" fmla="*/ 380 w 502"/>
                <a:gd name="T105" fmla="*/ 239 h 510"/>
                <a:gd name="T106" fmla="*/ 382 w 502"/>
                <a:gd name="T107" fmla="*/ 225 h 510"/>
                <a:gd name="T108" fmla="*/ 384 w 502"/>
                <a:gd name="T109" fmla="*/ 271 h 510"/>
                <a:gd name="T110" fmla="*/ 400 w 502"/>
                <a:gd name="T111" fmla="*/ 276 h 510"/>
                <a:gd name="T112" fmla="*/ 389 w 502"/>
                <a:gd name="T113" fmla="*/ 299 h 510"/>
                <a:gd name="T114" fmla="*/ 398 w 502"/>
                <a:gd name="T115" fmla="*/ 248 h 510"/>
                <a:gd name="T116" fmla="*/ 400 w 502"/>
                <a:gd name="T117" fmla="*/ 381 h 510"/>
                <a:gd name="T118" fmla="*/ 402 w 502"/>
                <a:gd name="T119" fmla="*/ 333 h 510"/>
                <a:gd name="T120" fmla="*/ 409 w 502"/>
                <a:gd name="T121" fmla="*/ 381 h 510"/>
                <a:gd name="T122" fmla="*/ 493 w 502"/>
                <a:gd name="T123" fmla="*/ 39 h 510"/>
                <a:gd name="T124" fmla="*/ 459 w 502"/>
                <a:gd name="T125" fmla="*/ 349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02" h="510">
                  <a:moveTo>
                    <a:pt x="332" y="471"/>
                  </a:moveTo>
                  <a:lnTo>
                    <a:pt x="316" y="471"/>
                  </a:lnTo>
                  <a:lnTo>
                    <a:pt x="298" y="469"/>
                  </a:lnTo>
                  <a:lnTo>
                    <a:pt x="293" y="466"/>
                  </a:lnTo>
                  <a:lnTo>
                    <a:pt x="293" y="460"/>
                  </a:lnTo>
                  <a:lnTo>
                    <a:pt x="289" y="439"/>
                  </a:lnTo>
                  <a:lnTo>
                    <a:pt x="289" y="418"/>
                  </a:lnTo>
                  <a:lnTo>
                    <a:pt x="289" y="398"/>
                  </a:lnTo>
                  <a:lnTo>
                    <a:pt x="291" y="377"/>
                  </a:lnTo>
                  <a:lnTo>
                    <a:pt x="291" y="370"/>
                  </a:lnTo>
                  <a:lnTo>
                    <a:pt x="293" y="368"/>
                  </a:lnTo>
                  <a:lnTo>
                    <a:pt x="295" y="365"/>
                  </a:lnTo>
                  <a:lnTo>
                    <a:pt x="298" y="365"/>
                  </a:lnTo>
                  <a:lnTo>
                    <a:pt x="311" y="365"/>
                  </a:lnTo>
                  <a:lnTo>
                    <a:pt x="325" y="365"/>
                  </a:lnTo>
                  <a:lnTo>
                    <a:pt x="330" y="363"/>
                  </a:lnTo>
                  <a:lnTo>
                    <a:pt x="332" y="363"/>
                  </a:lnTo>
                  <a:lnTo>
                    <a:pt x="334" y="358"/>
                  </a:lnTo>
                  <a:lnTo>
                    <a:pt x="334" y="356"/>
                  </a:lnTo>
                  <a:lnTo>
                    <a:pt x="334" y="331"/>
                  </a:lnTo>
                  <a:lnTo>
                    <a:pt x="332" y="306"/>
                  </a:lnTo>
                  <a:lnTo>
                    <a:pt x="332" y="280"/>
                  </a:lnTo>
                  <a:lnTo>
                    <a:pt x="332" y="230"/>
                  </a:lnTo>
                  <a:lnTo>
                    <a:pt x="334" y="204"/>
                  </a:lnTo>
                  <a:lnTo>
                    <a:pt x="332" y="200"/>
                  </a:lnTo>
                  <a:lnTo>
                    <a:pt x="330" y="198"/>
                  </a:lnTo>
                  <a:lnTo>
                    <a:pt x="325" y="198"/>
                  </a:lnTo>
                  <a:lnTo>
                    <a:pt x="323" y="200"/>
                  </a:lnTo>
                  <a:lnTo>
                    <a:pt x="309" y="221"/>
                  </a:lnTo>
                  <a:lnTo>
                    <a:pt x="295" y="239"/>
                  </a:lnTo>
                  <a:lnTo>
                    <a:pt x="282" y="262"/>
                  </a:lnTo>
                  <a:lnTo>
                    <a:pt x="270" y="283"/>
                  </a:lnTo>
                  <a:lnTo>
                    <a:pt x="259" y="303"/>
                  </a:lnTo>
                  <a:lnTo>
                    <a:pt x="245" y="324"/>
                  </a:lnTo>
                  <a:lnTo>
                    <a:pt x="241" y="326"/>
                  </a:lnTo>
                  <a:lnTo>
                    <a:pt x="236" y="326"/>
                  </a:lnTo>
                  <a:lnTo>
                    <a:pt x="232" y="324"/>
                  </a:lnTo>
                  <a:lnTo>
                    <a:pt x="229" y="322"/>
                  </a:lnTo>
                  <a:lnTo>
                    <a:pt x="218" y="308"/>
                  </a:lnTo>
                  <a:lnTo>
                    <a:pt x="207" y="292"/>
                  </a:lnTo>
                  <a:lnTo>
                    <a:pt x="198" y="276"/>
                  </a:lnTo>
                  <a:lnTo>
                    <a:pt x="189" y="257"/>
                  </a:lnTo>
                  <a:lnTo>
                    <a:pt x="177" y="244"/>
                  </a:lnTo>
                  <a:lnTo>
                    <a:pt x="168" y="227"/>
                  </a:lnTo>
                  <a:lnTo>
                    <a:pt x="159" y="209"/>
                  </a:lnTo>
                  <a:lnTo>
                    <a:pt x="154" y="198"/>
                  </a:lnTo>
                  <a:lnTo>
                    <a:pt x="150" y="191"/>
                  </a:lnTo>
                  <a:lnTo>
                    <a:pt x="148" y="191"/>
                  </a:lnTo>
                  <a:lnTo>
                    <a:pt x="145" y="191"/>
                  </a:lnTo>
                  <a:lnTo>
                    <a:pt x="143" y="193"/>
                  </a:lnTo>
                  <a:lnTo>
                    <a:pt x="141" y="195"/>
                  </a:lnTo>
                  <a:lnTo>
                    <a:pt x="141" y="223"/>
                  </a:lnTo>
                  <a:lnTo>
                    <a:pt x="143" y="248"/>
                  </a:lnTo>
                  <a:lnTo>
                    <a:pt x="143" y="276"/>
                  </a:lnTo>
                  <a:lnTo>
                    <a:pt x="143" y="303"/>
                  </a:lnTo>
                  <a:lnTo>
                    <a:pt x="141" y="329"/>
                  </a:lnTo>
                  <a:lnTo>
                    <a:pt x="143" y="356"/>
                  </a:lnTo>
                  <a:lnTo>
                    <a:pt x="143" y="361"/>
                  </a:lnTo>
                  <a:lnTo>
                    <a:pt x="145" y="363"/>
                  </a:lnTo>
                  <a:lnTo>
                    <a:pt x="148" y="365"/>
                  </a:lnTo>
                  <a:lnTo>
                    <a:pt x="150" y="368"/>
                  </a:lnTo>
                  <a:lnTo>
                    <a:pt x="164" y="365"/>
                  </a:lnTo>
                  <a:lnTo>
                    <a:pt x="170" y="365"/>
                  </a:lnTo>
                  <a:lnTo>
                    <a:pt x="177" y="365"/>
                  </a:lnTo>
                  <a:lnTo>
                    <a:pt x="179" y="368"/>
                  </a:lnTo>
                  <a:lnTo>
                    <a:pt x="182" y="370"/>
                  </a:lnTo>
                  <a:lnTo>
                    <a:pt x="184" y="377"/>
                  </a:lnTo>
                  <a:lnTo>
                    <a:pt x="186" y="398"/>
                  </a:lnTo>
                  <a:lnTo>
                    <a:pt x="186" y="418"/>
                  </a:lnTo>
                  <a:lnTo>
                    <a:pt x="186" y="439"/>
                  </a:lnTo>
                  <a:lnTo>
                    <a:pt x="186" y="460"/>
                  </a:lnTo>
                  <a:lnTo>
                    <a:pt x="186" y="466"/>
                  </a:lnTo>
                  <a:lnTo>
                    <a:pt x="184" y="469"/>
                  </a:lnTo>
                  <a:lnTo>
                    <a:pt x="182" y="471"/>
                  </a:lnTo>
                  <a:lnTo>
                    <a:pt x="177" y="473"/>
                  </a:lnTo>
                  <a:lnTo>
                    <a:pt x="161" y="473"/>
                  </a:lnTo>
                  <a:lnTo>
                    <a:pt x="145" y="473"/>
                  </a:lnTo>
                  <a:lnTo>
                    <a:pt x="127" y="469"/>
                  </a:lnTo>
                  <a:lnTo>
                    <a:pt x="111" y="466"/>
                  </a:lnTo>
                  <a:lnTo>
                    <a:pt x="93" y="471"/>
                  </a:lnTo>
                  <a:lnTo>
                    <a:pt x="77" y="473"/>
                  </a:lnTo>
                  <a:lnTo>
                    <a:pt x="43" y="469"/>
                  </a:lnTo>
                  <a:lnTo>
                    <a:pt x="27" y="469"/>
                  </a:lnTo>
                  <a:lnTo>
                    <a:pt x="11" y="469"/>
                  </a:lnTo>
                  <a:lnTo>
                    <a:pt x="4" y="466"/>
                  </a:lnTo>
                  <a:lnTo>
                    <a:pt x="2" y="464"/>
                  </a:lnTo>
                  <a:lnTo>
                    <a:pt x="0" y="460"/>
                  </a:lnTo>
                  <a:lnTo>
                    <a:pt x="0" y="450"/>
                  </a:lnTo>
                  <a:lnTo>
                    <a:pt x="0" y="439"/>
                  </a:lnTo>
                  <a:lnTo>
                    <a:pt x="4" y="418"/>
                  </a:lnTo>
                  <a:lnTo>
                    <a:pt x="0" y="398"/>
                  </a:lnTo>
                  <a:lnTo>
                    <a:pt x="0" y="384"/>
                  </a:lnTo>
                  <a:lnTo>
                    <a:pt x="0" y="377"/>
                  </a:lnTo>
                  <a:lnTo>
                    <a:pt x="4" y="370"/>
                  </a:lnTo>
                  <a:lnTo>
                    <a:pt x="9" y="368"/>
                  </a:lnTo>
                  <a:lnTo>
                    <a:pt x="41" y="368"/>
                  </a:lnTo>
                  <a:lnTo>
                    <a:pt x="43" y="363"/>
                  </a:lnTo>
                  <a:lnTo>
                    <a:pt x="43" y="356"/>
                  </a:lnTo>
                  <a:lnTo>
                    <a:pt x="43" y="333"/>
                  </a:lnTo>
                  <a:lnTo>
                    <a:pt x="43" y="308"/>
                  </a:lnTo>
                  <a:lnTo>
                    <a:pt x="43" y="285"/>
                  </a:lnTo>
                  <a:lnTo>
                    <a:pt x="43" y="260"/>
                  </a:lnTo>
                  <a:lnTo>
                    <a:pt x="43" y="237"/>
                  </a:lnTo>
                  <a:lnTo>
                    <a:pt x="45" y="214"/>
                  </a:lnTo>
                  <a:lnTo>
                    <a:pt x="45" y="191"/>
                  </a:lnTo>
                  <a:lnTo>
                    <a:pt x="43" y="165"/>
                  </a:lnTo>
                  <a:lnTo>
                    <a:pt x="43" y="142"/>
                  </a:lnTo>
                  <a:lnTo>
                    <a:pt x="43" y="119"/>
                  </a:lnTo>
                  <a:lnTo>
                    <a:pt x="43" y="110"/>
                  </a:lnTo>
                  <a:lnTo>
                    <a:pt x="41" y="108"/>
                  </a:lnTo>
                  <a:lnTo>
                    <a:pt x="39" y="106"/>
                  </a:lnTo>
                  <a:lnTo>
                    <a:pt x="34" y="106"/>
                  </a:lnTo>
                  <a:lnTo>
                    <a:pt x="25" y="108"/>
                  </a:lnTo>
                  <a:lnTo>
                    <a:pt x="18" y="110"/>
                  </a:lnTo>
                  <a:lnTo>
                    <a:pt x="9" y="108"/>
                  </a:lnTo>
                  <a:lnTo>
                    <a:pt x="9" y="108"/>
                  </a:lnTo>
                  <a:lnTo>
                    <a:pt x="4" y="106"/>
                  </a:lnTo>
                  <a:lnTo>
                    <a:pt x="4" y="103"/>
                  </a:lnTo>
                  <a:lnTo>
                    <a:pt x="2" y="99"/>
                  </a:lnTo>
                  <a:lnTo>
                    <a:pt x="2" y="87"/>
                  </a:lnTo>
                  <a:lnTo>
                    <a:pt x="2" y="78"/>
                  </a:lnTo>
                  <a:lnTo>
                    <a:pt x="4" y="57"/>
                  </a:lnTo>
                  <a:lnTo>
                    <a:pt x="2" y="34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4" y="7"/>
                  </a:lnTo>
                  <a:lnTo>
                    <a:pt x="7" y="7"/>
                  </a:lnTo>
                  <a:lnTo>
                    <a:pt x="11" y="5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43" y="5"/>
                  </a:lnTo>
                  <a:lnTo>
                    <a:pt x="61" y="2"/>
                  </a:lnTo>
                  <a:lnTo>
                    <a:pt x="111" y="2"/>
                  </a:lnTo>
                  <a:lnTo>
                    <a:pt x="127" y="2"/>
                  </a:lnTo>
                  <a:lnTo>
                    <a:pt x="145" y="2"/>
                  </a:lnTo>
                  <a:lnTo>
                    <a:pt x="148" y="5"/>
                  </a:lnTo>
                  <a:lnTo>
                    <a:pt x="150" y="9"/>
                  </a:lnTo>
                  <a:lnTo>
                    <a:pt x="161" y="25"/>
                  </a:lnTo>
                  <a:lnTo>
                    <a:pt x="170" y="41"/>
                  </a:lnTo>
                  <a:lnTo>
                    <a:pt x="189" y="78"/>
                  </a:lnTo>
                  <a:lnTo>
                    <a:pt x="200" y="94"/>
                  </a:lnTo>
                  <a:lnTo>
                    <a:pt x="211" y="110"/>
                  </a:lnTo>
                  <a:lnTo>
                    <a:pt x="218" y="119"/>
                  </a:lnTo>
                  <a:lnTo>
                    <a:pt x="220" y="129"/>
                  </a:lnTo>
                  <a:lnTo>
                    <a:pt x="232" y="145"/>
                  </a:lnTo>
                  <a:lnTo>
                    <a:pt x="234" y="145"/>
                  </a:lnTo>
                  <a:lnTo>
                    <a:pt x="236" y="147"/>
                  </a:lnTo>
                  <a:lnTo>
                    <a:pt x="241" y="145"/>
                  </a:lnTo>
                  <a:lnTo>
                    <a:pt x="243" y="142"/>
                  </a:lnTo>
                  <a:lnTo>
                    <a:pt x="254" y="129"/>
                  </a:lnTo>
                  <a:lnTo>
                    <a:pt x="266" y="113"/>
                  </a:lnTo>
                  <a:lnTo>
                    <a:pt x="284" y="78"/>
                  </a:lnTo>
                  <a:lnTo>
                    <a:pt x="307" y="44"/>
                  </a:lnTo>
                  <a:lnTo>
                    <a:pt x="316" y="25"/>
                  </a:lnTo>
                  <a:lnTo>
                    <a:pt x="320" y="14"/>
                  </a:lnTo>
                  <a:lnTo>
                    <a:pt x="325" y="7"/>
                  </a:lnTo>
                  <a:lnTo>
                    <a:pt x="327" y="2"/>
                  </a:lnTo>
                  <a:lnTo>
                    <a:pt x="332" y="2"/>
                  </a:lnTo>
                  <a:lnTo>
                    <a:pt x="348" y="2"/>
                  </a:lnTo>
                  <a:lnTo>
                    <a:pt x="366" y="5"/>
                  </a:lnTo>
                  <a:lnTo>
                    <a:pt x="382" y="5"/>
                  </a:lnTo>
                  <a:lnTo>
                    <a:pt x="398" y="2"/>
                  </a:lnTo>
                  <a:lnTo>
                    <a:pt x="432" y="5"/>
                  </a:lnTo>
                  <a:lnTo>
                    <a:pt x="450" y="2"/>
                  </a:lnTo>
                  <a:lnTo>
                    <a:pt x="457" y="0"/>
                  </a:lnTo>
                  <a:lnTo>
                    <a:pt x="466" y="2"/>
                  </a:lnTo>
                  <a:lnTo>
                    <a:pt x="468" y="2"/>
                  </a:lnTo>
                  <a:lnTo>
                    <a:pt x="473" y="5"/>
                  </a:lnTo>
                  <a:lnTo>
                    <a:pt x="475" y="9"/>
                  </a:lnTo>
                  <a:lnTo>
                    <a:pt x="475" y="14"/>
                  </a:lnTo>
                  <a:lnTo>
                    <a:pt x="477" y="34"/>
                  </a:lnTo>
                  <a:lnTo>
                    <a:pt x="475" y="57"/>
                  </a:lnTo>
                  <a:lnTo>
                    <a:pt x="475" y="78"/>
                  </a:lnTo>
                  <a:lnTo>
                    <a:pt x="473" y="99"/>
                  </a:lnTo>
                  <a:lnTo>
                    <a:pt x="473" y="99"/>
                  </a:lnTo>
                  <a:lnTo>
                    <a:pt x="470" y="103"/>
                  </a:lnTo>
                  <a:lnTo>
                    <a:pt x="468" y="106"/>
                  </a:lnTo>
                  <a:lnTo>
                    <a:pt x="466" y="106"/>
                  </a:lnTo>
                  <a:lnTo>
                    <a:pt x="452" y="108"/>
                  </a:lnTo>
                  <a:lnTo>
                    <a:pt x="441" y="110"/>
                  </a:lnTo>
                  <a:lnTo>
                    <a:pt x="434" y="113"/>
                  </a:lnTo>
                  <a:lnTo>
                    <a:pt x="432" y="115"/>
                  </a:lnTo>
                  <a:lnTo>
                    <a:pt x="432" y="119"/>
                  </a:lnTo>
                  <a:lnTo>
                    <a:pt x="430" y="142"/>
                  </a:lnTo>
                  <a:lnTo>
                    <a:pt x="432" y="165"/>
                  </a:lnTo>
                  <a:lnTo>
                    <a:pt x="434" y="214"/>
                  </a:lnTo>
                  <a:lnTo>
                    <a:pt x="434" y="237"/>
                  </a:lnTo>
                  <a:lnTo>
                    <a:pt x="432" y="260"/>
                  </a:lnTo>
                  <a:lnTo>
                    <a:pt x="432" y="285"/>
                  </a:lnTo>
                  <a:lnTo>
                    <a:pt x="432" y="308"/>
                  </a:lnTo>
                  <a:lnTo>
                    <a:pt x="432" y="333"/>
                  </a:lnTo>
                  <a:lnTo>
                    <a:pt x="434" y="356"/>
                  </a:lnTo>
                  <a:lnTo>
                    <a:pt x="434" y="361"/>
                  </a:lnTo>
                  <a:lnTo>
                    <a:pt x="439" y="363"/>
                  </a:lnTo>
                  <a:lnTo>
                    <a:pt x="441" y="363"/>
                  </a:lnTo>
                  <a:lnTo>
                    <a:pt x="466" y="368"/>
                  </a:lnTo>
                  <a:lnTo>
                    <a:pt x="470" y="368"/>
                  </a:lnTo>
                  <a:lnTo>
                    <a:pt x="473" y="370"/>
                  </a:lnTo>
                  <a:lnTo>
                    <a:pt x="475" y="372"/>
                  </a:lnTo>
                  <a:lnTo>
                    <a:pt x="475" y="377"/>
                  </a:lnTo>
                  <a:lnTo>
                    <a:pt x="477" y="398"/>
                  </a:lnTo>
                  <a:lnTo>
                    <a:pt x="475" y="418"/>
                  </a:lnTo>
                  <a:lnTo>
                    <a:pt x="477" y="439"/>
                  </a:lnTo>
                  <a:lnTo>
                    <a:pt x="475" y="453"/>
                  </a:lnTo>
                  <a:lnTo>
                    <a:pt x="475" y="460"/>
                  </a:lnTo>
                  <a:lnTo>
                    <a:pt x="475" y="464"/>
                  </a:lnTo>
                  <a:lnTo>
                    <a:pt x="473" y="469"/>
                  </a:lnTo>
                  <a:lnTo>
                    <a:pt x="470" y="471"/>
                  </a:lnTo>
                  <a:lnTo>
                    <a:pt x="466" y="473"/>
                  </a:lnTo>
                  <a:lnTo>
                    <a:pt x="459" y="473"/>
                  </a:lnTo>
                  <a:lnTo>
                    <a:pt x="450" y="473"/>
                  </a:lnTo>
                  <a:lnTo>
                    <a:pt x="432" y="471"/>
                  </a:lnTo>
                  <a:lnTo>
                    <a:pt x="400" y="473"/>
                  </a:lnTo>
                  <a:lnTo>
                    <a:pt x="382" y="471"/>
                  </a:lnTo>
                  <a:lnTo>
                    <a:pt x="366" y="469"/>
                  </a:lnTo>
                  <a:lnTo>
                    <a:pt x="348" y="469"/>
                  </a:lnTo>
                  <a:lnTo>
                    <a:pt x="332" y="471"/>
                  </a:lnTo>
                  <a:close/>
                  <a:moveTo>
                    <a:pt x="211" y="411"/>
                  </a:moveTo>
                  <a:lnTo>
                    <a:pt x="214" y="432"/>
                  </a:lnTo>
                  <a:lnTo>
                    <a:pt x="211" y="453"/>
                  </a:lnTo>
                  <a:lnTo>
                    <a:pt x="211" y="496"/>
                  </a:lnTo>
                  <a:lnTo>
                    <a:pt x="211" y="501"/>
                  </a:lnTo>
                  <a:lnTo>
                    <a:pt x="209" y="503"/>
                  </a:lnTo>
                  <a:lnTo>
                    <a:pt x="207" y="508"/>
                  </a:lnTo>
                  <a:lnTo>
                    <a:pt x="204" y="508"/>
                  </a:lnTo>
                  <a:lnTo>
                    <a:pt x="189" y="510"/>
                  </a:lnTo>
                  <a:lnTo>
                    <a:pt x="170" y="508"/>
                  </a:lnTo>
                  <a:lnTo>
                    <a:pt x="154" y="506"/>
                  </a:lnTo>
                  <a:lnTo>
                    <a:pt x="139" y="506"/>
                  </a:lnTo>
                  <a:lnTo>
                    <a:pt x="120" y="506"/>
                  </a:lnTo>
                  <a:lnTo>
                    <a:pt x="104" y="508"/>
                  </a:lnTo>
                  <a:lnTo>
                    <a:pt x="89" y="506"/>
                  </a:lnTo>
                  <a:lnTo>
                    <a:pt x="54" y="506"/>
                  </a:lnTo>
                  <a:lnTo>
                    <a:pt x="39" y="503"/>
                  </a:lnTo>
                  <a:lnTo>
                    <a:pt x="32" y="501"/>
                  </a:lnTo>
                  <a:lnTo>
                    <a:pt x="29" y="501"/>
                  </a:lnTo>
                  <a:lnTo>
                    <a:pt x="27" y="496"/>
                  </a:lnTo>
                  <a:lnTo>
                    <a:pt x="27" y="485"/>
                  </a:lnTo>
                  <a:lnTo>
                    <a:pt x="43" y="483"/>
                  </a:lnTo>
                  <a:lnTo>
                    <a:pt x="59" y="485"/>
                  </a:lnTo>
                  <a:lnTo>
                    <a:pt x="77" y="489"/>
                  </a:lnTo>
                  <a:lnTo>
                    <a:pt x="95" y="485"/>
                  </a:lnTo>
                  <a:lnTo>
                    <a:pt x="111" y="483"/>
                  </a:lnTo>
                  <a:lnTo>
                    <a:pt x="127" y="485"/>
                  </a:lnTo>
                  <a:lnTo>
                    <a:pt x="143" y="487"/>
                  </a:lnTo>
                  <a:lnTo>
                    <a:pt x="161" y="489"/>
                  </a:lnTo>
                  <a:lnTo>
                    <a:pt x="177" y="489"/>
                  </a:lnTo>
                  <a:lnTo>
                    <a:pt x="184" y="489"/>
                  </a:lnTo>
                  <a:lnTo>
                    <a:pt x="189" y="487"/>
                  </a:lnTo>
                  <a:lnTo>
                    <a:pt x="191" y="485"/>
                  </a:lnTo>
                  <a:lnTo>
                    <a:pt x="193" y="483"/>
                  </a:lnTo>
                  <a:lnTo>
                    <a:pt x="195" y="476"/>
                  </a:lnTo>
                  <a:lnTo>
                    <a:pt x="198" y="469"/>
                  </a:lnTo>
                  <a:lnTo>
                    <a:pt x="198" y="464"/>
                  </a:lnTo>
                  <a:lnTo>
                    <a:pt x="198" y="460"/>
                  </a:lnTo>
                  <a:lnTo>
                    <a:pt x="198" y="439"/>
                  </a:lnTo>
                  <a:lnTo>
                    <a:pt x="198" y="418"/>
                  </a:lnTo>
                  <a:lnTo>
                    <a:pt x="198" y="400"/>
                  </a:lnTo>
                  <a:lnTo>
                    <a:pt x="204" y="402"/>
                  </a:lnTo>
                  <a:lnTo>
                    <a:pt x="207" y="402"/>
                  </a:lnTo>
                  <a:lnTo>
                    <a:pt x="209" y="404"/>
                  </a:lnTo>
                  <a:lnTo>
                    <a:pt x="211" y="411"/>
                  </a:lnTo>
                  <a:close/>
                  <a:moveTo>
                    <a:pt x="75" y="202"/>
                  </a:moveTo>
                  <a:lnTo>
                    <a:pt x="73" y="200"/>
                  </a:lnTo>
                  <a:lnTo>
                    <a:pt x="70" y="202"/>
                  </a:lnTo>
                  <a:lnTo>
                    <a:pt x="70" y="202"/>
                  </a:lnTo>
                  <a:lnTo>
                    <a:pt x="73" y="204"/>
                  </a:lnTo>
                  <a:lnTo>
                    <a:pt x="73" y="204"/>
                  </a:lnTo>
                  <a:lnTo>
                    <a:pt x="75" y="202"/>
                  </a:lnTo>
                  <a:close/>
                  <a:moveTo>
                    <a:pt x="77" y="115"/>
                  </a:moveTo>
                  <a:lnTo>
                    <a:pt x="75" y="113"/>
                  </a:lnTo>
                  <a:lnTo>
                    <a:pt x="75" y="113"/>
                  </a:lnTo>
                  <a:lnTo>
                    <a:pt x="75" y="115"/>
                  </a:lnTo>
                  <a:lnTo>
                    <a:pt x="75" y="115"/>
                  </a:lnTo>
                  <a:lnTo>
                    <a:pt x="75" y="115"/>
                  </a:lnTo>
                  <a:lnTo>
                    <a:pt x="77" y="115"/>
                  </a:lnTo>
                  <a:lnTo>
                    <a:pt x="77" y="115"/>
                  </a:lnTo>
                  <a:close/>
                  <a:moveTo>
                    <a:pt x="84" y="198"/>
                  </a:moveTo>
                  <a:lnTo>
                    <a:pt x="84" y="193"/>
                  </a:lnTo>
                  <a:lnTo>
                    <a:pt x="82" y="193"/>
                  </a:lnTo>
                  <a:lnTo>
                    <a:pt x="79" y="191"/>
                  </a:lnTo>
                  <a:lnTo>
                    <a:pt x="79" y="186"/>
                  </a:lnTo>
                  <a:lnTo>
                    <a:pt x="77" y="184"/>
                  </a:lnTo>
                  <a:lnTo>
                    <a:pt x="77" y="184"/>
                  </a:lnTo>
                  <a:lnTo>
                    <a:pt x="77" y="184"/>
                  </a:lnTo>
                  <a:lnTo>
                    <a:pt x="77" y="188"/>
                  </a:lnTo>
                  <a:lnTo>
                    <a:pt x="79" y="193"/>
                  </a:lnTo>
                  <a:lnTo>
                    <a:pt x="82" y="193"/>
                  </a:lnTo>
                  <a:lnTo>
                    <a:pt x="82" y="195"/>
                  </a:lnTo>
                  <a:lnTo>
                    <a:pt x="79" y="198"/>
                  </a:lnTo>
                  <a:lnTo>
                    <a:pt x="82" y="200"/>
                  </a:lnTo>
                  <a:lnTo>
                    <a:pt x="82" y="200"/>
                  </a:lnTo>
                  <a:lnTo>
                    <a:pt x="84" y="198"/>
                  </a:lnTo>
                  <a:lnTo>
                    <a:pt x="84" y="198"/>
                  </a:lnTo>
                  <a:close/>
                  <a:moveTo>
                    <a:pt x="91" y="216"/>
                  </a:moveTo>
                  <a:lnTo>
                    <a:pt x="89" y="214"/>
                  </a:lnTo>
                  <a:lnTo>
                    <a:pt x="89" y="211"/>
                  </a:lnTo>
                  <a:lnTo>
                    <a:pt x="89" y="211"/>
                  </a:lnTo>
                  <a:lnTo>
                    <a:pt x="86" y="211"/>
                  </a:lnTo>
                  <a:lnTo>
                    <a:pt x="86" y="216"/>
                  </a:lnTo>
                  <a:lnTo>
                    <a:pt x="86" y="218"/>
                  </a:lnTo>
                  <a:lnTo>
                    <a:pt x="86" y="221"/>
                  </a:lnTo>
                  <a:lnTo>
                    <a:pt x="89" y="221"/>
                  </a:lnTo>
                  <a:lnTo>
                    <a:pt x="91" y="218"/>
                  </a:lnTo>
                  <a:lnTo>
                    <a:pt x="91" y="216"/>
                  </a:lnTo>
                  <a:close/>
                  <a:moveTo>
                    <a:pt x="89" y="250"/>
                  </a:moveTo>
                  <a:lnTo>
                    <a:pt x="86" y="253"/>
                  </a:lnTo>
                  <a:lnTo>
                    <a:pt x="86" y="255"/>
                  </a:lnTo>
                  <a:lnTo>
                    <a:pt x="86" y="255"/>
                  </a:lnTo>
                  <a:lnTo>
                    <a:pt x="86" y="255"/>
                  </a:lnTo>
                  <a:lnTo>
                    <a:pt x="89" y="253"/>
                  </a:lnTo>
                  <a:lnTo>
                    <a:pt x="89" y="250"/>
                  </a:lnTo>
                  <a:close/>
                  <a:moveTo>
                    <a:pt x="95" y="136"/>
                  </a:moveTo>
                  <a:lnTo>
                    <a:pt x="95" y="133"/>
                  </a:lnTo>
                  <a:lnTo>
                    <a:pt x="93" y="133"/>
                  </a:lnTo>
                  <a:lnTo>
                    <a:pt x="91" y="133"/>
                  </a:lnTo>
                  <a:lnTo>
                    <a:pt x="89" y="133"/>
                  </a:lnTo>
                  <a:lnTo>
                    <a:pt x="89" y="136"/>
                  </a:lnTo>
                  <a:lnTo>
                    <a:pt x="91" y="140"/>
                  </a:lnTo>
                  <a:lnTo>
                    <a:pt x="93" y="145"/>
                  </a:lnTo>
                  <a:lnTo>
                    <a:pt x="93" y="145"/>
                  </a:lnTo>
                  <a:lnTo>
                    <a:pt x="93" y="147"/>
                  </a:lnTo>
                  <a:lnTo>
                    <a:pt x="95" y="145"/>
                  </a:lnTo>
                  <a:lnTo>
                    <a:pt x="93" y="142"/>
                  </a:lnTo>
                  <a:lnTo>
                    <a:pt x="95" y="138"/>
                  </a:lnTo>
                  <a:lnTo>
                    <a:pt x="95" y="136"/>
                  </a:lnTo>
                  <a:close/>
                  <a:moveTo>
                    <a:pt x="89" y="108"/>
                  </a:moveTo>
                  <a:lnTo>
                    <a:pt x="91" y="110"/>
                  </a:lnTo>
                  <a:lnTo>
                    <a:pt x="91" y="108"/>
                  </a:lnTo>
                  <a:lnTo>
                    <a:pt x="91" y="106"/>
                  </a:lnTo>
                  <a:lnTo>
                    <a:pt x="89" y="108"/>
                  </a:lnTo>
                  <a:close/>
                  <a:moveTo>
                    <a:pt x="114" y="126"/>
                  </a:moveTo>
                  <a:lnTo>
                    <a:pt x="111" y="124"/>
                  </a:lnTo>
                  <a:lnTo>
                    <a:pt x="111" y="124"/>
                  </a:lnTo>
                  <a:lnTo>
                    <a:pt x="109" y="124"/>
                  </a:lnTo>
                  <a:lnTo>
                    <a:pt x="109" y="126"/>
                  </a:lnTo>
                  <a:lnTo>
                    <a:pt x="111" y="129"/>
                  </a:lnTo>
                  <a:lnTo>
                    <a:pt x="114" y="126"/>
                  </a:lnTo>
                  <a:lnTo>
                    <a:pt x="114" y="126"/>
                  </a:lnTo>
                  <a:close/>
                  <a:moveTo>
                    <a:pt x="114" y="175"/>
                  </a:moveTo>
                  <a:lnTo>
                    <a:pt x="114" y="172"/>
                  </a:lnTo>
                  <a:lnTo>
                    <a:pt x="114" y="172"/>
                  </a:lnTo>
                  <a:lnTo>
                    <a:pt x="111" y="172"/>
                  </a:lnTo>
                  <a:lnTo>
                    <a:pt x="111" y="172"/>
                  </a:lnTo>
                  <a:lnTo>
                    <a:pt x="111" y="175"/>
                  </a:lnTo>
                  <a:lnTo>
                    <a:pt x="111" y="177"/>
                  </a:lnTo>
                  <a:lnTo>
                    <a:pt x="114" y="177"/>
                  </a:lnTo>
                  <a:lnTo>
                    <a:pt x="114" y="175"/>
                  </a:lnTo>
                  <a:close/>
                  <a:moveTo>
                    <a:pt x="132" y="117"/>
                  </a:moveTo>
                  <a:lnTo>
                    <a:pt x="132" y="113"/>
                  </a:lnTo>
                  <a:lnTo>
                    <a:pt x="129" y="113"/>
                  </a:lnTo>
                  <a:lnTo>
                    <a:pt x="129" y="113"/>
                  </a:lnTo>
                  <a:lnTo>
                    <a:pt x="125" y="113"/>
                  </a:lnTo>
                  <a:lnTo>
                    <a:pt x="123" y="119"/>
                  </a:lnTo>
                  <a:lnTo>
                    <a:pt x="127" y="117"/>
                  </a:lnTo>
                  <a:lnTo>
                    <a:pt x="129" y="119"/>
                  </a:lnTo>
                  <a:lnTo>
                    <a:pt x="129" y="119"/>
                  </a:lnTo>
                  <a:lnTo>
                    <a:pt x="132" y="119"/>
                  </a:lnTo>
                  <a:lnTo>
                    <a:pt x="132" y="117"/>
                  </a:lnTo>
                  <a:close/>
                  <a:moveTo>
                    <a:pt x="129" y="140"/>
                  </a:moveTo>
                  <a:lnTo>
                    <a:pt x="129" y="140"/>
                  </a:lnTo>
                  <a:lnTo>
                    <a:pt x="127" y="140"/>
                  </a:lnTo>
                  <a:lnTo>
                    <a:pt x="127" y="142"/>
                  </a:lnTo>
                  <a:lnTo>
                    <a:pt x="125" y="145"/>
                  </a:lnTo>
                  <a:lnTo>
                    <a:pt x="125" y="147"/>
                  </a:lnTo>
                  <a:lnTo>
                    <a:pt x="125" y="147"/>
                  </a:lnTo>
                  <a:lnTo>
                    <a:pt x="127" y="149"/>
                  </a:lnTo>
                  <a:lnTo>
                    <a:pt x="127" y="149"/>
                  </a:lnTo>
                  <a:lnTo>
                    <a:pt x="127" y="147"/>
                  </a:lnTo>
                  <a:lnTo>
                    <a:pt x="127" y="145"/>
                  </a:lnTo>
                  <a:lnTo>
                    <a:pt x="127" y="145"/>
                  </a:lnTo>
                  <a:lnTo>
                    <a:pt x="129" y="142"/>
                  </a:lnTo>
                  <a:lnTo>
                    <a:pt x="129" y="140"/>
                  </a:lnTo>
                  <a:close/>
                  <a:moveTo>
                    <a:pt x="132" y="69"/>
                  </a:moveTo>
                  <a:lnTo>
                    <a:pt x="132" y="69"/>
                  </a:lnTo>
                  <a:lnTo>
                    <a:pt x="129" y="69"/>
                  </a:lnTo>
                  <a:lnTo>
                    <a:pt x="127" y="71"/>
                  </a:lnTo>
                  <a:lnTo>
                    <a:pt x="127" y="73"/>
                  </a:lnTo>
                  <a:lnTo>
                    <a:pt x="129" y="73"/>
                  </a:lnTo>
                  <a:lnTo>
                    <a:pt x="129" y="73"/>
                  </a:lnTo>
                  <a:lnTo>
                    <a:pt x="132" y="73"/>
                  </a:lnTo>
                  <a:lnTo>
                    <a:pt x="132" y="69"/>
                  </a:lnTo>
                  <a:close/>
                  <a:moveTo>
                    <a:pt x="136" y="96"/>
                  </a:moveTo>
                  <a:lnTo>
                    <a:pt x="134" y="96"/>
                  </a:lnTo>
                  <a:lnTo>
                    <a:pt x="134" y="94"/>
                  </a:lnTo>
                  <a:lnTo>
                    <a:pt x="134" y="96"/>
                  </a:lnTo>
                  <a:lnTo>
                    <a:pt x="134" y="99"/>
                  </a:lnTo>
                  <a:lnTo>
                    <a:pt x="136" y="99"/>
                  </a:lnTo>
                  <a:lnTo>
                    <a:pt x="136" y="96"/>
                  </a:lnTo>
                  <a:close/>
                  <a:moveTo>
                    <a:pt x="139" y="90"/>
                  </a:moveTo>
                  <a:lnTo>
                    <a:pt x="141" y="94"/>
                  </a:lnTo>
                  <a:lnTo>
                    <a:pt x="141" y="90"/>
                  </a:lnTo>
                  <a:lnTo>
                    <a:pt x="141" y="87"/>
                  </a:lnTo>
                  <a:lnTo>
                    <a:pt x="141" y="85"/>
                  </a:lnTo>
                  <a:lnTo>
                    <a:pt x="141" y="85"/>
                  </a:lnTo>
                  <a:lnTo>
                    <a:pt x="139" y="87"/>
                  </a:lnTo>
                  <a:lnTo>
                    <a:pt x="139" y="90"/>
                  </a:lnTo>
                  <a:close/>
                  <a:moveTo>
                    <a:pt x="141" y="108"/>
                  </a:moveTo>
                  <a:lnTo>
                    <a:pt x="141" y="113"/>
                  </a:lnTo>
                  <a:lnTo>
                    <a:pt x="143" y="106"/>
                  </a:lnTo>
                  <a:lnTo>
                    <a:pt x="141" y="103"/>
                  </a:lnTo>
                  <a:lnTo>
                    <a:pt x="139" y="103"/>
                  </a:lnTo>
                  <a:lnTo>
                    <a:pt x="139" y="103"/>
                  </a:lnTo>
                  <a:lnTo>
                    <a:pt x="141" y="108"/>
                  </a:lnTo>
                  <a:close/>
                  <a:moveTo>
                    <a:pt x="145" y="138"/>
                  </a:moveTo>
                  <a:lnTo>
                    <a:pt x="145" y="133"/>
                  </a:lnTo>
                  <a:lnTo>
                    <a:pt x="145" y="133"/>
                  </a:lnTo>
                  <a:lnTo>
                    <a:pt x="143" y="131"/>
                  </a:lnTo>
                  <a:lnTo>
                    <a:pt x="141" y="136"/>
                  </a:lnTo>
                  <a:lnTo>
                    <a:pt x="141" y="138"/>
                  </a:lnTo>
                  <a:lnTo>
                    <a:pt x="145" y="138"/>
                  </a:lnTo>
                  <a:close/>
                  <a:moveTo>
                    <a:pt x="150" y="147"/>
                  </a:moveTo>
                  <a:lnTo>
                    <a:pt x="148" y="142"/>
                  </a:lnTo>
                  <a:lnTo>
                    <a:pt x="145" y="145"/>
                  </a:lnTo>
                  <a:lnTo>
                    <a:pt x="145" y="147"/>
                  </a:lnTo>
                  <a:lnTo>
                    <a:pt x="145" y="149"/>
                  </a:lnTo>
                  <a:lnTo>
                    <a:pt x="148" y="147"/>
                  </a:lnTo>
                  <a:lnTo>
                    <a:pt x="150" y="147"/>
                  </a:lnTo>
                  <a:close/>
                  <a:moveTo>
                    <a:pt x="145" y="119"/>
                  </a:moveTo>
                  <a:lnTo>
                    <a:pt x="145" y="119"/>
                  </a:lnTo>
                  <a:lnTo>
                    <a:pt x="145" y="122"/>
                  </a:lnTo>
                  <a:lnTo>
                    <a:pt x="148" y="122"/>
                  </a:lnTo>
                  <a:lnTo>
                    <a:pt x="148" y="122"/>
                  </a:lnTo>
                  <a:lnTo>
                    <a:pt x="148" y="119"/>
                  </a:lnTo>
                  <a:lnTo>
                    <a:pt x="148" y="119"/>
                  </a:lnTo>
                  <a:lnTo>
                    <a:pt x="148" y="119"/>
                  </a:lnTo>
                  <a:lnTo>
                    <a:pt x="145" y="119"/>
                  </a:lnTo>
                  <a:close/>
                  <a:moveTo>
                    <a:pt x="154" y="142"/>
                  </a:moveTo>
                  <a:lnTo>
                    <a:pt x="154" y="149"/>
                  </a:lnTo>
                  <a:lnTo>
                    <a:pt x="161" y="152"/>
                  </a:lnTo>
                  <a:lnTo>
                    <a:pt x="159" y="145"/>
                  </a:lnTo>
                  <a:lnTo>
                    <a:pt x="154" y="140"/>
                  </a:lnTo>
                  <a:lnTo>
                    <a:pt x="154" y="136"/>
                  </a:lnTo>
                  <a:lnTo>
                    <a:pt x="150" y="133"/>
                  </a:lnTo>
                  <a:lnTo>
                    <a:pt x="152" y="138"/>
                  </a:lnTo>
                  <a:lnTo>
                    <a:pt x="152" y="140"/>
                  </a:lnTo>
                  <a:lnTo>
                    <a:pt x="154" y="142"/>
                  </a:lnTo>
                  <a:close/>
                  <a:moveTo>
                    <a:pt x="152" y="129"/>
                  </a:moveTo>
                  <a:lnTo>
                    <a:pt x="154" y="131"/>
                  </a:lnTo>
                  <a:lnTo>
                    <a:pt x="157" y="131"/>
                  </a:lnTo>
                  <a:lnTo>
                    <a:pt x="161" y="129"/>
                  </a:lnTo>
                  <a:lnTo>
                    <a:pt x="168" y="126"/>
                  </a:lnTo>
                  <a:lnTo>
                    <a:pt x="161" y="122"/>
                  </a:lnTo>
                  <a:lnTo>
                    <a:pt x="154" y="119"/>
                  </a:lnTo>
                  <a:lnTo>
                    <a:pt x="152" y="122"/>
                  </a:lnTo>
                  <a:lnTo>
                    <a:pt x="152" y="129"/>
                  </a:lnTo>
                  <a:close/>
                  <a:moveTo>
                    <a:pt x="154" y="303"/>
                  </a:moveTo>
                  <a:lnTo>
                    <a:pt x="154" y="248"/>
                  </a:lnTo>
                  <a:lnTo>
                    <a:pt x="154" y="227"/>
                  </a:lnTo>
                  <a:lnTo>
                    <a:pt x="157" y="234"/>
                  </a:lnTo>
                  <a:lnTo>
                    <a:pt x="159" y="239"/>
                  </a:lnTo>
                  <a:lnTo>
                    <a:pt x="166" y="253"/>
                  </a:lnTo>
                  <a:lnTo>
                    <a:pt x="166" y="257"/>
                  </a:lnTo>
                  <a:lnTo>
                    <a:pt x="168" y="285"/>
                  </a:lnTo>
                  <a:lnTo>
                    <a:pt x="168" y="310"/>
                  </a:lnTo>
                  <a:lnTo>
                    <a:pt x="168" y="338"/>
                  </a:lnTo>
                  <a:lnTo>
                    <a:pt x="168" y="349"/>
                  </a:lnTo>
                  <a:lnTo>
                    <a:pt x="166" y="349"/>
                  </a:lnTo>
                  <a:lnTo>
                    <a:pt x="161" y="352"/>
                  </a:lnTo>
                  <a:lnTo>
                    <a:pt x="154" y="352"/>
                  </a:lnTo>
                  <a:lnTo>
                    <a:pt x="154" y="331"/>
                  </a:lnTo>
                  <a:lnTo>
                    <a:pt x="154" y="303"/>
                  </a:lnTo>
                  <a:close/>
                  <a:moveTo>
                    <a:pt x="154" y="115"/>
                  </a:moveTo>
                  <a:lnTo>
                    <a:pt x="154" y="117"/>
                  </a:lnTo>
                  <a:lnTo>
                    <a:pt x="157" y="117"/>
                  </a:lnTo>
                  <a:lnTo>
                    <a:pt x="157" y="115"/>
                  </a:lnTo>
                  <a:lnTo>
                    <a:pt x="157" y="115"/>
                  </a:lnTo>
                  <a:lnTo>
                    <a:pt x="157" y="115"/>
                  </a:lnTo>
                  <a:lnTo>
                    <a:pt x="154" y="115"/>
                  </a:lnTo>
                  <a:lnTo>
                    <a:pt x="154" y="115"/>
                  </a:lnTo>
                  <a:lnTo>
                    <a:pt x="154" y="115"/>
                  </a:lnTo>
                  <a:close/>
                  <a:moveTo>
                    <a:pt x="154" y="156"/>
                  </a:moveTo>
                  <a:lnTo>
                    <a:pt x="157" y="161"/>
                  </a:lnTo>
                  <a:lnTo>
                    <a:pt x="159" y="163"/>
                  </a:lnTo>
                  <a:lnTo>
                    <a:pt x="157" y="159"/>
                  </a:lnTo>
                  <a:lnTo>
                    <a:pt x="157" y="156"/>
                  </a:lnTo>
                  <a:lnTo>
                    <a:pt x="154" y="156"/>
                  </a:lnTo>
                  <a:lnTo>
                    <a:pt x="154" y="156"/>
                  </a:lnTo>
                  <a:close/>
                  <a:moveTo>
                    <a:pt x="161" y="177"/>
                  </a:moveTo>
                  <a:lnTo>
                    <a:pt x="159" y="175"/>
                  </a:lnTo>
                  <a:lnTo>
                    <a:pt x="161" y="172"/>
                  </a:lnTo>
                  <a:lnTo>
                    <a:pt x="161" y="170"/>
                  </a:lnTo>
                  <a:lnTo>
                    <a:pt x="164" y="168"/>
                  </a:lnTo>
                  <a:lnTo>
                    <a:pt x="164" y="165"/>
                  </a:lnTo>
                  <a:lnTo>
                    <a:pt x="154" y="165"/>
                  </a:lnTo>
                  <a:lnTo>
                    <a:pt x="154" y="168"/>
                  </a:lnTo>
                  <a:lnTo>
                    <a:pt x="157" y="172"/>
                  </a:lnTo>
                  <a:lnTo>
                    <a:pt x="157" y="175"/>
                  </a:lnTo>
                  <a:lnTo>
                    <a:pt x="161" y="177"/>
                  </a:lnTo>
                  <a:close/>
                  <a:moveTo>
                    <a:pt x="173" y="184"/>
                  </a:moveTo>
                  <a:lnTo>
                    <a:pt x="170" y="182"/>
                  </a:lnTo>
                  <a:lnTo>
                    <a:pt x="170" y="177"/>
                  </a:lnTo>
                  <a:lnTo>
                    <a:pt x="168" y="175"/>
                  </a:lnTo>
                  <a:lnTo>
                    <a:pt x="166" y="172"/>
                  </a:lnTo>
                  <a:lnTo>
                    <a:pt x="166" y="177"/>
                  </a:lnTo>
                  <a:lnTo>
                    <a:pt x="164" y="177"/>
                  </a:lnTo>
                  <a:lnTo>
                    <a:pt x="161" y="179"/>
                  </a:lnTo>
                  <a:lnTo>
                    <a:pt x="159" y="179"/>
                  </a:lnTo>
                  <a:lnTo>
                    <a:pt x="159" y="182"/>
                  </a:lnTo>
                  <a:lnTo>
                    <a:pt x="159" y="184"/>
                  </a:lnTo>
                  <a:lnTo>
                    <a:pt x="161" y="184"/>
                  </a:lnTo>
                  <a:lnTo>
                    <a:pt x="166" y="186"/>
                  </a:lnTo>
                  <a:lnTo>
                    <a:pt x="170" y="186"/>
                  </a:lnTo>
                  <a:lnTo>
                    <a:pt x="173" y="184"/>
                  </a:lnTo>
                  <a:close/>
                  <a:moveTo>
                    <a:pt x="164" y="159"/>
                  </a:moveTo>
                  <a:lnTo>
                    <a:pt x="164" y="159"/>
                  </a:lnTo>
                  <a:lnTo>
                    <a:pt x="164" y="159"/>
                  </a:lnTo>
                  <a:lnTo>
                    <a:pt x="164" y="161"/>
                  </a:lnTo>
                  <a:lnTo>
                    <a:pt x="164" y="163"/>
                  </a:lnTo>
                  <a:lnTo>
                    <a:pt x="166" y="163"/>
                  </a:lnTo>
                  <a:lnTo>
                    <a:pt x="166" y="161"/>
                  </a:lnTo>
                  <a:lnTo>
                    <a:pt x="164" y="159"/>
                  </a:lnTo>
                  <a:close/>
                  <a:moveTo>
                    <a:pt x="168" y="140"/>
                  </a:moveTo>
                  <a:lnTo>
                    <a:pt x="168" y="142"/>
                  </a:lnTo>
                  <a:lnTo>
                    <a:pt x="168" y="147"/>
                  </a:lnTo>
                  <a:lnTo>
                    <a:pt x="170" y="140"/>
                  </a:lnTo>
                  <a:lnTo>
                    <a:pt x="164" y="133"/>
                  </a:lnTo>
                  <a:lnTo>
                    <a:pt x="164" y="138"/>
                  </a:lnTo>
                  <a:lnTo>
                    <a:pt x="168" y="140"/>
                  </a:lnTo>
                  <a:close/>
                  <a:moveTo>
                    <a:pt x="166" y="117"/>
                  </a:moveTo>
                  <a:lnTo>
                    <a:pt x="166" y="122"/>
                  </a:lnTo>
                  <a:lnTo>
                    <a:pt x="168" y="122"/>
                  </a:lnTo>
                  <a:lnTo>
                    <a:pt x="170" y="122"/>
                  </a:lnTo>
                  <a:lnTo>
                    <a:pt x="170" y="119"/>
                  </a:lnTo>
                  <a:lnTo>
                    <a:pt x="170" y="117"/>
                  </a:lnTo>
                  <a:lnTo>
                    <a:pt x="168" y="115"/>
                  </a:lnTo>
                  <a:lnTo>
                    <a:pt x="166" y="115"/>
                  </a:lnTo>
                  <a:lnTo>
                    <a:pt x="166" y="117"/>
                  </a:lnTo>
                  <a:close/>
                  <a:moveTo>
                    <a:pt x="170" y="108"/>
                  </a:moveTo>
                  <a:lnTo>
                    <a:pt x="170" y="110"/>
                  </a:lnTo>
                  <a:lnTo>
                    <a:pt x="170" y="113"/>
                  </a:lnTo>
                  <a:lnTo>
                    <a:pt x="173" y="110"/>
                  </a:lnTo>
                  <a:lnTo>
                    <a:pt x="175" y="110"/>
                  </a:lnTo>
                  <a:lnTo>
                    <a:pt x="173" y="108"/>
                  </a:lnTo>
                  <a:lnTo>
                    <a:pt x="170" y="108"/>
                  </a:lnTo>
                  <a:lnTo>
                    <a:pt x="170" y="108"/>
                  </a:lnTo>
                  <a:lnTo>
                    <a:pt x="170" y="108"/>
                  </a:lnTo>
                  <a:close/>
                  <a:moveTo>
                    <a:pt x="173" y="170"/>
                  </a:moveTo>
                  <a:lnTo>
                    <a:pt x="175" y="170"/>
                  </a:lnTo>
                  <a:lnTo>
                    <a:pt x="177" y="172"/>
                  </a:lnTo>
                  <a:lnTo>
                    <a:pt x="182" y="175"/>
                  </a:lnTo>
                  <a:lnTo>
                    <a:pt x="186" y="172"/>
                  </a:lnTo>
                  <a:lnTo>
                    <a:pt x="186" y="170"/>
                  </a:lnTo>
                  <a:lnTo>
                    <a:pt x="182" y="168"/>
                  </a:lnTo>
                  <a:lnTo>
                    <a:pt x="179" y="170"/>
                  </a:lnTo>
                  <a:lnTo>
                    <a:pt x="177" y="168"/>
                  </a:lnTo>
                  <a:lnTo>
                    <a:pt x="173" y="165"/>
                  </a:lnTo>
                  <a:lnTo>
                    <a:pt x="170" y="165"/>
                  </a:lnTo>
                  <a:lnTo>
                    <a:pt x="170" y="168"/>
                  </a:lnTo>
                  <a:lnTo>
                    <a:pt x="170" y="170"/>
                  </a:lnTo>
                  <a:lnTo>
                    <a:pt x="170" y="172"/>
                  </a:lnTo>
                  <a:lnTo>
                    <a:pt x="173" y="172"/>
                  </a:lnTo>
                  <a:lnTo>
                    <a:pt x="173" y="170"/>
                  </a:lnTo>
                  <a:close/>
                  <a:moveTo>
                    <a:pt x="177" y="145"/>
                  </a:moveTo>
                  <a:lnTo>
                    <a:pt x="177" y="149"/>
                  </a:lnTo>
                  <a:lnTo>
                    <a:pt x="182" y="145"/>
                  </a:lnTo>
                  <a:lnTo>
                    <a:pt x="177" y="136"/>
                  </a:lnTo>
                  <a:lnTo>
                    <a:pt x="177" y="136"/>
                  </a:lnTo>
                  <a:lnTo>
                    <a:pt x="177" y="136"/>
                  </a:lnTo>
                  <a:lnTo>
                    <a:pt x="175" y="133"/>
                  </a:lnTo>
                  <a:lnTo>
                    <a:pt x="173" y="138"/>
                  </a:lnTo>
                  <a:lnTo>
                    <a:pt x="173" y="138"/>
                  </a:lnTo>
                  <a:lnTo>
                    <a:pt x="175" y="140"/>
                  </a:lnTo>
                  <a:lnTo>
                    <a:pt x="177" y="145"/>
                  </a:lnTo>
                  <a:close/>
                  <a:moveTo>
                    <a:pt x="175" y="156"/>
                  </a:moveTo>
                  <a:lnTo>
                    <a:pt x="175" y="154"/>
                  </a:lnTo>
                  <a:lnTo>
                    <a:pt x="175" y="156"/>
                  </a:lnTo>
                  <a:lnTo>
                    <a:pt x="173" y="159"/>
                  </a:lnTo>
                  <a:lnTo>
                    <a:pt x="175" y="161"/>
                  </a:lnTo>
                  <a:lnTo>
                    <a:pt x="177" y="159"/>
                  </a:lnTo>
                  <a:lnTo>
                    <a:pt x="175" y="156"/>
                  </a:lnTo>
                  <a:close/>
                  <a:moveTo>
                    <a:pt x="179" y="184"/>
                  </a:moveTo>
                  <a:lnTo>
                    <a:pt x="182" y="182"/>
                  </a:lnTo>
                  <a:lnTo>
                    <a:pt x="182" y="177"/>
                  </a:lnTo>
                  <a:lnTo>
                    <a:pt x="182" y="177"/>
                  </a:lnTo>
                  <a:lnTo>
                    <a:pt x="179" y="177"/>
                  </a:lnTo>
                  <a:lnTo>
                    <a:pt x="177" y="177"/>
                  </a:lnTo>
                  <a:lnTo>
                    <a:pt x="177" y="182"/>
                  </a:lnTo>
                  <a:lnTo>
                    <a:pt x="177" y="182"/>
                  </a:lnTo>
                  <a:lnTo>
                    <a:pt x="177" y="182"/>
                  </a:lnTo>
                  <a:lnTo>
                    <a:pt x="175" y="184"/>
                  </a:lnTo>
                  <a:lnTo>
                    <a:pt x="175" y="186"/>
                  </a:lnTo>
                  <a:lnTo>
                    <a:pt x="177" y="186"/>
                  </a:lnTo>
                  <a:lnTo>
                    <a:pt x="177" y="184"/>
                  </a:lnTo>
                  <a:lnTo>
                    <a:pt x="179" y="184"/>
                  </a:lnTo>
                  <a:close/>
                  <a:moveTo>
                    <a:pt x="175" y="131"/>
                  </a:moveTo>
                  <a:lnTo>
                    <a:pt x="175" y="133"/>
                  </a:lnTo>
                  <a:lnTo>
                    <a:pt x="177" y="133"/>
                  </a:lnTo>
                  <a:lnTo>
                    <a:pt x="184" y="136"/>
                  </a:lnTo>
                  <a:lnTo>
                    <a:pt x="184" y="133"/>
                  </a:lnTo>
                  <a:lnTo>
                    <a:pt x="182" y="131"/>
                  </a:lnTo>
                  <a:lnTo>
                    <a:pt x="177" y="129"/>
                  </a:lnTo>
                  <a:lnTo>
                    <a:pt x="177" y="126"/>
                  </a:lnTo>
                  <a:lnTo>
                    <a:pt x="175" y="126"/>
                  </a:lnTo>
                  <a:lnTo>
                    <a:pt x="175" y="129"/>
                  </a:lnTo>
                  <a:lnTo>
                    <a:pt x="175" y="131"/>
                  </a:lnTo>
                  <a:close/>
                  <a:moveTo>
                    <a:pt x="200" y="168"/>
                  </a:moveTo>
                  <a:lnTo>
                    <a:pt x="200" y="165"/>
                  </a:lnTo>
                  <a:lnTo>
                    <a:pt x="200" y="163"/>
                  </a:lnTo>
                  <a:lnTo>
                    <a:pt x="198" y="163"/>
                  </a:lnTo>
                  <a:lnTo>
                    <a:pt x="195" y="161"/>
                  </a:lnTo>
                  <a:lnTo>
                    <a:pt x="195" y="161"/>
                  </a:lnTo>
                  <a:lnTo>
                    <a:pt x="198" y="156"/>
                  </a:lnTo>
                  <a:lnTo>
                    <a:pt x="200" y="152"/>
                  </a:lnTo>
                  <a:lnTo>
                    <a:pt x="202" y="149"/>
                  </a:lnTo>
                  <a:lnTo>
                    <a:pt x="200" y="147"/>
                  </a:lnTo>
                  <a:lnTo>
                    <a:pt x="202" y="145"/>
                  </a:lnTo>
                  <a:lnTo>
                    <a:pt x="204" y="140"/>
                  </a:lnTo>
                  <a:lnTo>
                    <a:pt x="200" y="136"/>
                  </a:lnTo>
                  <a:lnTo>
                    <a:pt x="195" y="131"/>
                  </a:lnTo>
                  <a:lnTo>
                    <a:pt x="195" y="136"/>
                  </a:lnTo>
                  <a:lnTo>
                    <a:pt x="198" y="140"/>
                  </a:lnTo>
                  <a:lnTo>
                    <a:pt x="198" y="145"/>
                  </a:lnTo>
                  <a:lnTo>
                    <a:pt x="200" y="147"/>
                  </a:lnTo>
                  <a:lnTo>
                    <a:pt x="200" y="152"/>
                  </a:lnTo>
                  <a:lnTo>
                    <a:pt x="193" y="156"/>
                  </a:lnTo>
                  <a:lnTo>
                    <a:pt x="189" y="156"/>
                  </a:lnTo>
                  <a:lnTo>
                    <a:pt x="184" y="159"/>
                  </a:lnTo>
                  <a:lnTo>
                    <a:pt x="179" y="156"/>
                  </a:lnTo>
                  <a:lnTo>
                    <a:pt x="177" y="161"/>
                  </a:lnTo>
                  <a:lnTo>
                    <a:pt x="179" y="165"/>
                  </a:lnTo>
                  <a:lnTo>
                    <a:pt x="186" y="165"/>
                  </a:lnTo>
                  <a:lnTo>
                    <a:pt x="186" y="163"/>
                  </a:lnTo>
                  <a:lnTo>
                    <a:pt x="189" y="161"/>
                  </a:lnTo>
                  <a:lnTo>
                    <a:pt x="191" y="165"/>
                  </a:lnTo>
                  <a:lnTo>
                    <a:pt x="193" y="168"/>
                  </a:lnTo>
                  <a:lnTo>
                    <a:pt x="200" y="168"/>
                  </a:lnTo>
                  <a:close/>
                  <a:moveTo>
                    <a:pt x="193" y="195"/>
                  </a:moveTo>
                  <a:lnTo>
                    <a:pt x="189" y="198"/>
                  </a:lnTo>
                  <a:lnTo>
                    <a:pt x="184" y="195"/>
                  </a:lnTo>
                  <a:lnTo>
                    <a:pt x="182" y="193"/>
                  </a:lnTo>
                  <a:lnTo>
                    <a:pt x="182" y="193"/>
                  </a:lnTo>
                  <a:lnTo>
                    <a:pt x="179" y="195"/>
                  </a:lnTo>
                  <a:lnTo>
                    <a:pt x="182" y="198"/>
                  </a:lnTo>
                  <a:lnTo>
                    <a:pt x="182" y="200"/>
                  </a:lnTo>
                  <a:lnTo>
                    <a:pt x="184" y="202"/>
                  </a:lnTo>
                  <a:lnTo>
                    <a:pt x="182" y="204"/>
                  </a:lnTo>
                  <a:lnTo>
                    <a:pt x="184" y="209"/>
                  </a:lnTo>
                  <a:lnTo>
                    <a:pt x="186" y="211"/>
                  </a:lnTo>
                  <a:lnTo>
                    <a:pt x="189" y="211"/>
                  </a:lnTo>
                  <a:lnTo>
                    <a:pt x="189" y="209"/>
                  </a:lnTo>
                  <a:lnTo>
                    <a:pt x="189" y="207"/>
                  </a:lnTo>
                  <a:lnTo>
                    <a:pt x="191" y="202"/>
                  </a:lnTo>
                  <a:lnTo>
                    <a:pt x="191" y="200"/>
                  </a:lnTo>
                  <a:lnTo>
                    <a:pt x="193" y="195"/>
                  </a:lnTo>
                  <a:close/>
                  <a:moveTo>
                    <a:pt x="186" y="186"/>
                  </a:moveTo>
                  <a:lnTo>
                    <a:pt x="184" y="188"/>
                  </a:lnTo>
                  <a:lnTo>
                    <a:pt x="186" y="191"/>
                  </a:lnTo>
                  <a:lnTo>
                    <a:pt x="186" y="193"/>
                  </a:lnTo>
                  <a:lnTo>
                    <a:pt x="186" y="191"/>
                  </a:lnTo>
                  <a:lnTo>
                    <a:pt x="189" y="191"/>
                  </a:lnTo>
                  <a:lnTo>
                    <a:pt x="189" y="188"/>
                  </a:lnTo>
                  <a:lnTo>
                    <a:pt x="186" y="186"/>
                  </a:lnTo>
                  <a:lnTo>
                    <a:pt x="186" y="186"/>
                  </a:lnTo>
                  <a:close/>
                  <a:moveTo>
                    <a:pt x="186" y="138"/>
                  </a:moveTo>
                  <a:lnTo>
                    <a:pt x="186" y="140"/>
                  </a:lnTo>
                  <a:lnTo>
                    <a:pt x="186" y="145"/>
                  </a:lnTo>
                  <a:lnTo>
                    <a:pt x="189" y="149"/>
                  </a:lnTo>
                  <a:lnTo>
                    <a:pt x="191" y="149"/>
                  </a:lnTo>
                  <a:lnTo>
                    <a:pt x="193" y="142"/>
                  </a:lnTo>
                  <a:lnTo>
                    <a:pt x="191" y="136"/>
                  </a:lnTo>
                  <a:lnTo>
                    <a:pt x="186" y="133"/>
                  </a:lnTo>
                  <a:lnTo>
                    <a:pt x="186" y="138"/>
                  </a:lnTo>
                  <a:close/>
                  <a:moveTo>
                    <a:pt x="198" y="207"/>
                  </a:moveTo>
                  <a:lnTo>
                    <a:pt x="198" y="204"/>
                  </a:lnTo>
                  <a:lnTo>
                    <a:pt x="195" y="204"/>
                  </a:lnTo>
                  <a:lnTo>
                    <a:pt x="193" y="207"/>
                  </a:lnTo>
                  <a:lnTo>
                    <a:pt x="195" y="207"/>
                  </a:lnTo>
                  <a:lnTo>
                    <a:pt x="195" y="209"/>
                  </a:lnTo>
                  <a:lnTo>
                    <a:pt x="198" y="209"/>
                  </a:lnTo>
                  <a:lnTo>
                    <a:pt x="198" y="207"/>
                  </a:lnTo>
                  <a:close/>
                  <a:moveTo>
                    <a:pt x="211" y="207"/>
                  </a:moveTo>
                  <a:lnTo>
                    <a:pt x="214" y="209"/>
                  </a:lnTo>
                  <a:lnTo>
                    <a:pt x="216" y="209"/>
                  </a:lnTo>
                  <a:lnTo>
                    <a:pt x="214" y="202"/>
                  </a:lnTo>
                  <a:lnTo>
                    <a:pt x="211" y="204"/>
                  </a:lnTo>
                  <a:lnTo>
                    <a:pt x="207" y="211"/>
                  </a:lnTo>
                  <a:lnTo>
                    <a:pt x="202" y="214"/>
                  </a:lnTo>
                  <a:lnTo>
                    <a:pt x="200" y="214"/>
                  </a:lnTo>
                  <a:lnTo>
                    <a:pt x="200" y="218"/>
                  </a:lnTo>
                  <a:lnTo>
                    <a:pt x="200" y="221"/>
                  </a:lnTo>
                  <a:lnTo>
                    <a:pt x="202" y="218"/>
                  </a:lnTo>
                  <a:lnTo>
                    <a:pt x="207" y="214"/>
                  </a:lnTo>
                  <a:lnTo>
                    <a:pt x="211" y="211"/>
                  </a:lnTo>
                  <a:lnTo>
                    <a:pt x="211" y="209"/>
                  </a:lnTo>
                  <a:lnTo>
                    <a:pt x="211" y="207"/>
                  </a:lnTo>
                  <a:close/>
                  <a:moveTo>
                    <a:pt x="204" y="163"/>
                  </a:moveTo>
                  <a:lnTo>
                    <a:pt x="204" y="161"/>
                  </a:lnTo>
                  <a:lnTo>
                    <a:pt x="204" y="161"/>
                  </a:lnTo>
                  <a:lnTo>
                    <a:pt x="202" y="161"/>
                  </a:lnTo>
                  <a:lnTo>
                    <a:pt x="202" y="161"/>
                  </a:lnTo>
                  <a:lnTo>
                    <a:pt x="202" y="163"/>
                  </a:lnTo>
                  <a:lnTo>
                    <a:pt x="204" y="163"/>
                  </a:lnTo>
                  <a:lnTo>
                    <a:pt x="204" y="165"/>
                  </a:lnTo>
                  <a:lnTo>
                    <a:pt x="204" y="163"/>
                  </a:lnTo>
                  <a:close/>
                  <a:moveTo>
                    <a:pt x="207" y="170"/>
                  </a:moveTo>
                  <a:lnTo>
                    <a:pt x="204" y="168"/>
                  </a:lnTo>
                  <a:lnTo>
                    <a:pt x="204" y="168"/>
                  </a:lnTo>
                  <a:lnTo>
                    <a:pt x="202" y="170"/>
                  </a:lnTo>
                  <a:lnTo>
                    <a:pt x="202" y="172"/>
                  </a:lnTo>
                  <a:lnTo>
                    <a:pt x="204" y="172"/>
                  </a:lnTo>
                  <a:lnTo>
                    <a:pt x="207" y="172"/>
                  </a:lnTo>
                  <a:lnTo>
                    <a:pt x="207" y="172"/>
                  </a:lnTo>
                  <a:lnTo>
                    <a:pt x="207" y="170"/>
                  </a:lnTo>
                  <a:close/>
                  <a:moveTo>
                    <a:pt x="207" y="234"/>
                  </a:moveTo>
                  <a:lnTo>
                    <a:pt x="207" y="234"/>
                  </a:lnTo>
                  <a:lnTo>
                    <a:pt x="204" y="234"/>
                  </a:lnTo>
                  <a:lnTo>
                    <a:pt x="204" y="237"/>
                  </a:lnTo>
                  <a:lnTo>
                    <a:pt x="204" y="237"/>
                  </a:lnTo>
                  <a:lnTo>
                    <a:pt x="207" y="237"/>
                  </a:lnTo>
                  <a:lnTo>
                    <a:pt x="207" y="234"/>
                  </a:lnTo>
                  <a:lnTo>
                    <a:pt x="207" y="234"/>
                  </a:lnTo>
                  <a:close/>
                  <a:moveTo>
                    <a:pt x="218" y="230"/>
                  </a:moveTo>
                  <a:lnTo>
                    <a:pt x="218" y="225"/>
                  </a:lnTo>
                  <a:lnTo>
                    <a:pt x="216" y="223"/>
                  </a:lnTo>
                  <a:lnTo>
                    <a:pt x="218" y="218"/>
                  </a:lnTo>
                  <a:lnTo>
                    <a:pt x="216" y="216"/>
                  </a:lnTo>
                  <a:lnTo>
                    <a:pt x="214" y="223"/>
                  </a:lnTo>
                  <a:lnTo>
                    <a:pt x="216" y="227"/>
                  </a:lnTo>
                  <a:lnTo>
                    <a:pt x="218" y="230"/>
                  </a:lnTo>
                  <a:lnTo>
                    <a:pt x="218" y="230"/>
                  </a:lnTo>
                  <a:close/>
                  <a:moveTo>
                    <a:pt x="225" y="198"/>
                  </a:moveTo>
                  <a:lnTo>
                    <a:pt x="225" y="195"/>
                  </a:lnTo>
                  <a:lnTo>
                    <a:pt x="223" y="193"/>
                  </a:lnTo>
                  <a:lnTo>
                    <a:pt x="220" y="193"/>
                  </a:lnTo>
                  <a:lnTo>
                    <a:pt x="220" y="195"/>
                  </a:lnTo>
                  <a:lnTo>
                    <a:pt x="223" y="200"/>
                  </a:lnTo>
                  <a:lnTo>
                    <a:pt x="223" y="200"/>
                  </a:lnTo>
                  <a:lnTo>
                    <a:pt x="225" y="200"/>
                  </a:lnTo>
                  <a:lnTo>
                    <a:pt x="225" y="198"/>
                  </a:lnTo>
                  <a:close/>
                  <a:moveTo>
                    <a:pt x="223" y="241"/>
                  </a:moveTo>
                  <a:lnTo>
                    <a:pt x="223" y="239"/>
                  </a:lnTo>
                  <a:lnTo>
                    <a:pt x="223" y="239"/>
                  </a:lnTo>
                  <a:lnTo>
                    <a:pt x="220" y="239"/>
                  </a:lnTo>
                  <a:lnTo>
                    <a:pt x="220" y="241"/>
                  </a:lnTo>
                  <a:lnTo>
                    <a:pt x="220" y="244"/>
                  </a:lnTo>
                  <a:lnTo>
                    <a:pt x="223" y="244"/>
                  </a:lnTo>
                  <a:lnTo>
                    <a:pt x="223" y="244"/>
                  </a:lnTo>
                  <a:lnTo>
                    <a:pt x="223" y="241"/>
                  </a:lnTo>
                  <a:close/>
                  <a:moveTo>
                    <a:pt x="229" y="218"/>
                  </a:moveTo>
                  <a:lnTo>
                    <a:pt x="229" y="216"/>
                  </a:lnTo>
                  <a:lnTo>
                    <a:pt x="229" y="216"/>
                  </a:lnTo>
                  <a:lnTo>
                    <a:pt x="227" y="216"/>
                  </a:lnTo>
                  <a:lnTo>
                    <a:pt x="227" y="218"/>
                  </a:lnTo>
                  <a:lnTo>
                    <a:pt x="227" y="218"/>
                  </a:lnTo>
                  <a:lnTo>
                    <a:pt x="229" y="218"/>
                  </a:lnTo>
                  <a:lnTo>
                    <a:pt x="229" y="218"/>
                  </a:lnTo>
                  <a:lnTo>
                    <a:pt x="229" y="218"/>
                  </a:lnTo>
                  <a:close/>
                  <a:moveTo>
                    <a:pt x="236" y="255"/>
                  </a:moveTo>
                  <a:lnTo>
                    <a:pt x="236" y="250"/>
                  </a:lnTo>
                  <a:lnTo>
                    <a:pt x="234" y="248"/>
                  </a:lnTo>
                  <a:lnTo>
                    <a:pt x="234" y="253"/>
                  </a:lnTo>
                  <a:lnTo>
                    <a:pt x="234" y="255"/>
                  </a:lnTo>
                  <a:lnTo>
                    <a:pt x="236" y="255"/>
                  </a:lnTo>
                  <a:lnTo>
                    <a:pt x="236" y="255"/>
                  </a:lnTo>
                  <a:close/>
                  <a:moveTo>
                    <a:pt x="245" y="211"/>
                  </a:moveTo>
                  <a:lnTo>
                    <a:pt x="245" y="211"/>
                  </a:lnTo>
                  <a:lnTo>
                    <a:pt x="243" y="211"/>
                  </a:lnTo>
                  <a:lnTo>
                    <a:pt x="243" y="211"/>
                  </a:lnTo>
                  <a:lnTo>
                    <a:pt x="243" y="214"/>
                  </a:lnTo>
                  <a:lnTo>
                    <a:pt x="243" y="216"/>
                  </a:lnTo>
                  <a:lnTo>
                    <a:pt x="243" y="216"/>
                  </a:lnTo>
                  <a:lnTo>
                    <a:pt x="245" y="214"/>
                  </a:lnTo>
                  <a:lnTo>
                    <a:pt x="245" y="211"/>
                  </a:lnTo>
                  <a:close/>
                  <a:moveTo>
                    <a:pt x="298" y="292"/>
                  </a:moveTo>
                  <a:lnTo>
                    <a:pt x="286" y="313"/>
                  </a:lnTo>
                  <a:lnTo>
                    <a:pt x="261" y="347"/>
                  </a:lnTo>
                  <a:lnTo>
                    <a:pt x="257" y="352"/>
                  </a:lnTo>
                  <a:lnTo>
                    <a:pt x="252" y="352"/>
                  </a:lnTo>
                  <a:lnTo>
                    <a:pt x="250" y="347"/>
                  </a:lnTo>
                  <a:lnTo>
                    <a:pt x="248" y="345"/>
                  </a:lnTo>
                  <a:lnTo>
                    <a:pt x="245" y="342"/>
                  </a:lnTo>
                  <a:lnTo>
                    <a:pt x="245" y="342"/>
                  </a:lnTo>
                  <a:lnTo>
                    <a:pt x="248" y="340"/>
                  </a:lnTo>
                  <a:lnTo>
                    <a:pt x="254" y="335"/>
                  </a:lnTo>
                  <a:lnTo>
                    <a:pt x="266" y="315"/>
                  </a:lnTo>
                  <a:lnTo>
                    <a:pt x="279" y="292"/>
                  </a:lnTo>
                  <a:lnTo>
                    <a:pt x="304" y="250"/>
                  </a:lnTo>
                  <a:lnTo>
                    <a:pt x="318" y="230"/>
                  </a:lnTo>
                  <a:lnTo>
                    <a:pt x="320" y="225"/>
                  </a:lnTo>
                  <a:lnTo>
                    <a:pt x="320" y="230"/>
                  </a:lnTo>
                  <a:lnTo>
                    <a:pt x="320" y="255"/>
                  </a:lnTo>
                  <a:lnTo>
                    <a:pt x="309" y="271"/>
                  </a:lnTo>
                  <a:lnTo>
                    <a:pt x="298" y="292"/>
                  </a:lnTo>
                  <a:close/>
                  <a:moveTo>
                    <a:pt x="311" y="409"/>
                  </a:moveTo>
                  <a:lnTo>
                    <a:pt x="311" y="407"/>
                  </a:lnTo>
                  <a:lnTo>
                    <a:pt x="309" y="404"/>
                  </a:lnTo>
                  <a:lnTo>
                    <a:pt x="307" y="404"/>
                  </a:lnTo>
                  <a:lnTo>
                    <a:pt x="307" y="407"/>
                  </a:lnTo>
                  <a:lnTo>
                    <a:pt x="307" y="409"/>
                  </a:lnTo>
                  <a:lnTo>
                    <a:pt x="309" y="409"/>
                  </a:lnTo>
                  <a:lnTo>
                    <a:pt x="311" y="409"/>
                  </a:lnTo>
                  <a:close/>
                  <a:moveTo>
                    <a:pt x="320" y="388"/>
                  </a:moveTo>
                  <a:lnTo>
                    <a:pt x="318" y="388"/>
                  </a:lnTo>
                  <a:lnTo>
                    <a:pt x="316" y="388"/>
                  </a:lnTo>
                  <a:lnTo>
                    <a:pt x="316" y="388"/>
                  </a:lnTo>
                  <a:lnTo>
                    <a:pt x="316" y="388"/>
                  </a:lnTo>
                  <a:lnTo>
                    <a:pt x="316" y="391"/>
                  </a:lnTo>
                  <a:lnTo>
                    <a:pt x="318" y="391"/>
                  </a:lnTo>
                  <a:lnTo>
                    <a:pt x="320" y="388"/>
                  </a:lnTo>
                  <a:close/>
                  <a:moveTo>
                    <a:pt x="502" y="432"/>
                  </a:moveTo>
                  <a:lnTo>
                    <a:pt x="502" y="453"/>
                  </a:lnTo>
                  <a:lnTo>
                    <a:pt x="502" y="476"/>
                  </a:lnTo>
                  <a:lnTo>
                    <a:pt x="502" y="487"/>
                  </a:lnTo>
                  <a:lnTo>
                    <a:pt x="500" y="494"/>
                  </a:lnTo>
                  <a:lnTo>
                    <a:pt x="500" y="499"/>
                  </a:lnTo>
                  <a:lnTo>
                    <a:pt x="498" y="503"/>
                  </a:lnTo>
                  <a:lnTo>
                    <a:pt x="495" y="506"/>
                  </a:lnTo>
                  <a:lnTo>
                    <a:pt x="493" y="508"/>
                  </a:lnTo>
                  <a:lnTo>
                    <a:pt x="484" y="508"/>
                  </a:lnTo>
                  <a:lnTo>
                    <a:pt x="477" y="508"/>
                  </a:lnTo>
                  <a:lnTo>
                    <a:pt x="459" y="508"/>
                  </a:lnTo>
                  <a:lnTo>
                    <a:pt x="425" y="508"/>
                  </a:lnTo>
                  <a:lnTo>
                    <a:pt x="409" y="506"/>
                  </a:lnTo>
                  <a:lnTo>
                    <a:pt x="393" y="503"/>
                  </a:lnTo>
                  <a:lnTo>
                    <a:pt x="375" y="506"/>
                  </a:lnTo>
                  <a:lnTo>
                    <a:pt x="359" y="508"/>
                  </a:lnTo>
                  <a:lnTo>
                    <a:pt x="341" y="506"/>
                  </a:lnTo>
                  <a:lnTo>
                    <a:pt x="325" y="503"/>
                  </a:lnTo>
                  <a:lnTo>
                    <a:pt x="320" y="501"/>
                  </a:lnTo>
                  <a:lnTo>
                    <a:pt x="318" y="496"/>
                  </a:lnTo>
                  <a:lnTo>
                    <a:pt x="318" y="487"/>
                  </a:lnTo>
                  <a:lnTo>
                    <a:pt x="332" y="487"/>
                  </a:lnTo>
                  <a:lnTo>
                    <a:pt x="350" y="485"/>
                  </a:lnTo>
                  <a:lnTo>
                    <a:pt x="366" y="485"/>
                  </a:lnTo>
                  <a:lnTo>
                    <a:pt x="398" y="489"/>
                  </a:lnTo>
                  <a:lnTo>
                    <a:pt x="432" y="487"/>
                  </a:lnTo>
                  <a:lnTo>
                    <a:pt x="448" y="489"/>
                  </a:lnTo>
                  <a:lnTo>
                    <a:pt x="457" y="489"/>
                  </a:lnTo>
                  <a:lnTo>
                    <a:pt x="473" y="489"/>
                  </a:lnTo>
                  <a:lnTo>
                    <a:pt x="480" y="487"/>
                  </a:lnTo>
                  <a:lnTo>
                    <a:pt x="484" y="485"/>
                  </a:lnTo>
                  <a:lnTo>
                    <a:pt x="486" y="480"/>
                  </a:lnTo>
                  <a:lnTo>
                    <a:pt x="489" y="473"/>
                  </a:lnTo>
                  <a:lnTo>
                    <a:pt x="489" y="453"/>
                  </a:lnTo>
                  <a:lnTo>
                    <a:pt x="489" y="439"/>
                  </a:lnTo>
                  <a:lnTo>
                    <a:pt x="489" y="418"/>
                  </a:lnTo>
                  <a:lnTo>
                    <a:pt x="489" y="402"/>
                  </a:lnTo>
                  <a:lnTo>
                    <a:pt x="493" y="402"/>
                  </a:lnTo>
                  <a:lnTo>
                    <a:pt x="495" y="404"/>
                  </a:lnTo>
                  <a:lnTo>
                    <a:pt x="498" y="404"/>
                  </a:lnTo>
                  <a:lnTo>
                    <a:pt x="500" y="407"/>
                  </a:lnTo>
                  <a:lnTo>
                    <a:pt x="500" y="411"/>
                  </a:lnTo>
                  <a:lnTo>
                    <a:pt x="502" y="432"/>
                  </a:lnTo>
                  <a:close/>
                  <a:moveTo>
                    <a:pt x="336" y="393"/>
                  </a:moveTo>
                  <a:lnTo>
                    <a:pt x="339" y="398"/>
                  </a:lnTo>
                  <a:lnTo>
                    <a:pt x="343" y="400"/>
                  </a:lnTo>
                  <a:lnTo>
                    <a:pt x="341" y="395"/>
                  </a:lnTo>
                  <a:lnTo>
                    <a:pt x="341" y="393"/>
                  </a:lnTo>
                  <a:lnTo>
                    <a:pt x="341" y="388"/>
                  </a:lnTo>
                  <a:lnTo>
                    <a:pt x="339" y="388"/>
                  </a:lnTo>
                  <a:lnTo>
                    <a:pt x="336" y="391"/>
                  </a:lnTo>
                  <a:lnTo>
                    <a:pt x="336" y="393"/>
                  </a:lnTo>
                  <a:close/>
                  <a:moveTo>
                    <a:pt x="345" y="441"/>
                  </a:moveTo>
                  <a:lnTo>
                    <a:pt x="348" y="441"/>
                  </a:lnTo>
                  <a:lnTo>
                    <a:pt x="348" y="439"/>
                  </a:lnTo>
                  <a:lnTo>
                    <a:pt x="348" y="439"/>
                  </a:lnTo>
                  <a:lnTo>
                    <a:pt x="345" y="441"/>
                  </a:lnTo>
                  <a:close/>
                  <a:moveTo>
                    <a:pt x="348" y="273"/>
                  </a:moveTo>
                  <a:lnTo>
                    <a:pt x="350" y="278"/>
                  </a:lnTo>
                  <a:lnTo>
                    <a:pt x="350" y="273"/>
                  </a:lnTo>
                  <a:lnTo>
                    <a:pt x="350" y="271"/>
                  </a:lnTo>
                  <a:lnTo>
                    <a:pt x="350" y="271"/>
                  </a:lnTo>
                  <a:lnTo>
                    <a:pt x="348" y="271"/>
                  </a:lnTo>
                  <a:lnTo>
                    <a:pt x="348" y="273"/>
                  </a:lnTo>
                  <a:close/>
                  <a:moveTo>
                    <a:pt x="350" y="407"/>
                  </a:moveTo>
                  <a:lnTo>
                    <a:pt x="350" y="409"/>
                  </a:lnTo>
                  <a:lnTo>
                    <a:pt x="350" y="411"/>
                  </a:lnTo>
                  <a:lnTo>
                    <a:pt x="352" y="414"/>
                  </a:lnTo>
                  <a:lnTo>
                    <a:pt x="352" y="411"/>
                  </a:lnTo>
                  <a:lnTo>
                    <a:pt x="355" y="409"/>
                  </a:lnTo>
                  <a:lnTo>
                    <a:pt x="352" y="407"/>
                  </a:lnTo>
                  <a:lnTo>
                    <a:pt x="350" y="407"/>
                  </a:lnTo>
                  <a:close/>
                  <a:moveTo>
                    <a:pt x="352" y="221"/>
                  </a:moveTo>
                  <a:lnTo>
                    <a:pt x="352" y="221"/>
                  </a:lnTo>
                  <a:lnTo>
                    <a:pt x="355" y="221"/>
                  </a:lnTo>
                  <a:lnTo>
                    <a:pt x="352" y="218"/>
                  </a:lnTo>
                  <a:lnTo>
                    <a:pt x="352" y="221"/>
                  </a:lnTo>
                  <a:close/>
                  <a:moveTo>
                    <a:pt x="355" y="255"/>
                  </a:moveTo>
                  <a:lnTo>
                    <a:pt x="355" y="255"/>
                  </a:lnTo>
                  <a:lnTo>
                    <a:pt x="352" y="255"/>
                  </a:lnTo>
                  <a:lnTo>
                    <a:pt x="352" y="255"/>
                  </a:lnTo>
                  <a:lnTo>
                    <a:pt x="355" y="257"/>
                  </a:lnTo>
                  <a:lnTo>
                    <a:pt x="355" y="262"/>
                  </a:lnTo>
                  <a:lnTo>
                    <a:pt x="357" y="264"/>
                  </a:lnTo>
                  <a:lnTo>
                    <a:pt x="359" y="264"/>
                  </a:lnTo>
                  <a:lnTo>
                    <a:pt x="359" y="262"/>
                  </a:lnTo>
                  <a:lnTo>
                    <a:pt x="361" y="260"/>
                  </a:lnTo>
                  <a:lnTo>
                    <a:pt x="359" y="257"/>
                  </a:lnTo>
                  <a:lnTo>
                    <a:pt x="359" y="255"/>
                  </a:lnTo>
                  <a:lnTo>
                    <a:pt x="357" y="255"/>
                  </a:lnTo>
                  <a:lnTo>
                    <a:pt x="355" y="255"/>
                  </a:lnTo>
                  <a:close/>
                  <a:moveTo>
                    <a:pt x="393" y="340"/>
                  </a:moveTo>
                  <a:lnTo>
                    <a:pt x="395" y="340"/>
                  </a:lnTo>
                  <a:lnTo>
                    <a:pt x="395" y="340"/>
                  </a:lnTo>
                  <a:lnTo>
                    <a:pt x="395" y="340"/>
                  </a:lnTo>
                  <a:lnTo>
                    <a:pt x="395" y="338"/>
                  </a:lnTo>
                  <a:lnTo>
                    <a:pt x="393" y="335"/>
                  </a:lnTo>
                  <a:lnTo>
                    <a:pt x="393" y="331"/>
                  </a:lnTo>
                  <a:lnTo>
                    <a:pt x="393" y="331"/>
                  </a:lnTo>
                  <a:lnTo>
                    <a:pt x="393" y="331"/>
                  </a:lnTo>
                  <a:lnTo>
                    <a:pt x="393" y="329"/>
                  </a:lnTo>
                  <a:lnTo>
                    <a:pt x="393" y="322"/>
                  </a:lnTo>
                  <a:lnTo>
                    <a:pt x="398" y="319"/>
                  </a:lnTo>
                  <a:lnTo>
                    <a:pt x="398" y="317"/>
                  </a:lnTo>
                  <a:lnTo>
                    <a:pt x="400" y="313"/>
                  </a:lnTo>
                  <a:lnTo>
                    <a:pt x="400" y="313"/>
                  </a:lnTo>
                  <a:lnTo>
                    <a:pt x="400" y="313"/>
                  </a:lnTo>
                  <a:lnTo>
                    <a:pt x="400" y="310"/>
                  </a:lnTo>
                  <a:lnTo>
                    <a:pt x="398" y="308"/>
                  </a:lnTo>
                  <a:lnTo>
                    <a:pt x="398" y="303"/>
                  </a:lnTo>
                  <a:lnTo>
                    <a:pt x="400" y="303"/>
                  </a:lnTo>
                  <a:lnTo>
                    <a:pt x="400" y="301"/>
                  </a:lnTo>
                  <a:lnTo>
                    <a:pt x="398" y="301"/>
                  </a:lnTo>
                  <a:lnTo>
                    <a:pt x="398" y="301"/>
                  </a:lnTo>
                  <a:lnTo>
                    <a:pt x="395" y="303"/>
                  </a:lnTo>
                  <a:lnTo>
                    <a:pt x="395" y="306"/>
                  </a:lnTo>
                  <a:lnTo>
                    <a:pt x="391" y="303"/>
                  </a:lnTo>
                  <a:lnTo>
                    <a:pt x="389" y="301"/>
                  </a:lnTo>
                  <a:lnTo>
                    <a:pt x="389" y="308"/>
                  </a:lnTo>
                  <a:lnTo>
                    <a:pt x="391" y="310"/>
                  </a:lnTo>
                  <a:lnTo>
                    <a:pt x="393" y="313"/>
                  </a:lnTo>
                  <a:lnTo>
                    <a:pt x="393" y="317"/>
                  </a:lnTo>
                  <a:lnTo>
                    <a:pt x="389" y="315"/>
                  </a:lnTo>
                  <a:lnTo>
                    <a:pt x="386" y="310"/>
                  </a:lnTo>
                  <a:lnTo>
                    <a:pt x="386" y="306"/>
                  </a:lnTo>
                  <a:lnTo>
                    <a:pt x="384" y="301"/>
                  </a:lnTo>
                  <a:lnTo>
                    <a:pt x="384" y="299"/>
                  </a:lnTo>
                  <a:lnTo>
                    <a:pt x="382" y="301"/>
                  </a:lnTo>
                  <a:lnTo>
                    <a:pt x="380" y="301"/>
                  </a:lnTo>
                  <a:lnTo>
                    <a:pt x="377" y="299"/>
                  </a:lnTo>
                  <a:lnTo>
                    <a:pt x="375" y="306"/>
                  </a:lnTo>
                  <a:lnTo>
                    <a:pt x="373" y="308"/>
                  </a:lnTo>
                  <a:lnTo>
                    <a:pt x="375" y="313"/>
                  </a:lnTo>
                  <a:lnTo>
                    <a:pt x="377" y="317"/>
                  </a:lnTo>
                  <a:lnTo>
                    <a:pt x="377" y="317"/>
                  </a:lnTo>
                  <a:lnTo>
                    <a:pt x="375" y="319"/>
                  </a:lnTo>
                  <a:lnTo>
                    <a:pt x="373" y="315"/>
                  </a:lnTo>
                  <a:lnTo>
                    <a:pt x="370" y="313"/>
                  </a:lnTo>
                  <a:lnTo>
                    <a:pt x="368" y="315"/>
                  </a:lnTo>
                  <a:lnTo>
                    <a:pt x="366" y="315"/>
                  </a:lnTo>
                  <a:lnTo>
                    <a:pt x="366" y="315"/>
                  </a:lnTo>
                  <a:lnTo>
                    <a:pt x="361" y="315"/>
                  </a:lnTo>
                  <a:lnTo>
                    <a:pt x="359" y="313"/>
                  </a:lnTo>
                  <a:lnTo>
                    <a:pt x="359" y="310"/>
                  </a:lnTo>
                  <a:lnTo>
                    <a:pt x="357" y="310"/>
                  </a:lnTo>
                  <a:lnTo>
                    <a:pt x="357" y="308"/>
                  </a:lnTo>
                  <a:lnTo>
                    <a:pt x="357" y="306"/>
                  </a:lnTo>
                  <a:lnTo>
                    <a:pt x="359" y="303"/>
                  </a:lnTo>
                  <a:lnTo>
                    <a:pt x="361" y="306"/>
                  </a:lnTo>
                  <a:lnTo>
                    <a:pt x="361" y="306"/>
                  </a:lnTo>
                  <a:lnTo>
                    <a:pt x="364" y="303"/>
                  </a:lnTo>
                  <a:lnTo>
                    <a:pt x="364" y="303"/>
                  </a:lnTo>
                  <a:lnTo>
                    <a:pt x="361" y="301"/>
                  </a:lnTo>
                  <a:lnTo>
                    <a:pt x="359" y="299"/>
                  </a:lnTo>
                  <a:lnTo>
                    <a:pt x="359" y="299"/>
                  </a:lnTo>
                  <a:lnTo>
                    <a:pt x="359" y="299"/>
                  </a:lnTo>
                  <a:lnTo>
                    <a:pt x="361" y="296"/>
                  </a:lnTo>
                  <a:lnTo>
                    <a:pt x="361" y="294"/>
                  </a:lnTo>
                  <a:lnTo>
                    <a:pt x="361" y="294"/>
                  </a:lnTo>
                  <a:lnTo>
                    <a:pt x="361" y="292"/>
                  </a:lnTo>
                  <a:lnTo>
                    <a:pt x="359" y="292"/>
                  </a:lnTo>
                  <a:lnTo>
                    <a:pt x="359" y="292"/>
                  </a:lnTo>
                  <a:lnTo>
                    <a:pt x="357" y="290"/>
                  </a:lnTo>
                  <a:lnTo>
                    <a:pt x="357" y="290"/>
                  </a:lnTo>
                  <a:lnTo>
                    <a:pt x="355" y="292"/>
                  </a:lnTo>
                  <a:lnTo>
                    <a:pt x="357" y="294"/>
                  </a:lnTo>
                  <a:lnTo>
                    <a:pt x="357" y="294"/>
                  </a:lnTo>
                  <a:lnTo>
                    <a:pt x="355" y="294"/>
                  </a:lnTo>
                  <a:lnTo>
                    <a:pt x="355" y="303"/>
                  </a:lnTo>
                  <a:lnTo>
                    <a:pt x="355" y="310"/>
                  </a:lnTo>
                  <a:lnTo>
                    <a:pt x="355" y="313"/>
                  </a:lnTo>
                  <a:lnTo>
                    <a:pt x="355" y="315"/>
                  </a:lnTo>
                  <a:lnTo>
                    <a:pt x="357" y="315"/>
                  </a:lnTo>
                  <a:lnTo>
                    <a:pt x="357" y="317"/>
                  </a:lnTo>
                  <a:lnTo>
                    <a:pt x="359" y="319"/>
                  </a:lnTo>
                  <a:lnTo>
                    <a:pt x="359" y="319"/>
                  </a:lnTo>
                  <a:lnTo>
                    <a:pt x="357" y="319"/>
                  </a:lnTo>
                  <a:lnTo>
                    <a:pt x="357" y="322"/>
                  </a:lnTo>
                  <a:lnTo>
                    <a:pt x="355" y="326"/>
                  </a:lnTo>
                  <a:lnTo>
                    <a:pt x="352" y="329"/>
                  </a:lnTo>
                  <a:lnTo>
                    <a:pt x="355" y="331"/>
                  </a:lnTo>
                  <a:lnTo>
                    <a:pt x="357" y="324"/>
                  </a:lnTo>
                  <a:lnTo>
                    <a:pt x="359" y="322"/>
                  </a:lnTo>
                  <a:lnTo>
                    <a:pt x="361" y="319"/>
                  </a:lnTo>
                  <a:lnTo>
                    <a:pt x="368" y="319"/>
                  </a:lnTo>
                  <a:lnTo>
                    <a:pt x="370" y="322"/>
                  </a:lnTo>
                  <a:lnTo>
                    <a:pt x="373" y="322"/>
                  </a:lnTo>
                  <a:lnTo>
                    <a:pt x="373" y="324"/>
                  </a:lnTo>
                  <a:lnTo>
                    <a:pt x="377" y="324"/>
                  </a:lnTo>
                  <a:lnTo>
                    <a:pt x="380" y="322"/>
                  </a:lnTo>
                  <a:lnTo>
                    <a:pt x="382" y="319"/>
                  </a:lnTo>
                  <a:lnTo>
                    <a:pt x="380" y="317"/>
                  </a:lnTo>
                  <a:lnTo>
                    <a:pt x="380" y="317"/>
                  </a:lnTo>
                  <a:lnTo>
                    <a:pt x="382" y="317"/>
                  </a:lnTo>
                  <a:lnTo>
                    <a:pt x="384" y="315"/>
                  </a:lnTo>
                  <a:lnTo>
                    <a:pt x="386" y="315"/>
                  </a:lnTo>
                  <a:lnTo>
                    <a:pt x="389" y="317"/>
                  </a:lnTo>
                  <a:lnTo>
                    <a:pt x="389" y="322"/>
                  </a:lnTo>
                  <a:lnTo>
                    <a:pt x="386" y="322"/>
                  </a:lnTo>
                  <a:lnTo>
                    <a:pt x="384" y="319"/>
                  </a:lnTo>
                  <a:lnTo>
                    <a:pt x="384" y="319"/>
                  </a:lnTo>
                  <a:lnTo>
                    <a:pt x="384" y="322"/>
                  </a:lnTo>
                  <a:lnTo>
                    <a:pt x="384" y="324"/>
                  </a:lnTo>
                  <a:lnTo>
                    <a:pt x="386" y="326"/>
                  </a:lnTo>
                  <a:lnTo>
                    <a:pt x="386" y="329"/>
                  </a:lnTo>
                  <a:lnTo>
                    <a:pt x="389" y="331"/>
                  </a:lnTo>
                  <a:lnTo>
                    <a:pt x="389" y="333"/>
                  </a:lnTo>
                  <a:lnTo>
                    <a:pt x="391" y="335"/>
                  </a:lnTo>
                  <a:lnTo>
                    <a:pt x="391" y="335"/>
                  </a:lnTo>
                  <a:lnTo>
                    <a:pt x="391" y="335"/>
                  </a:lnTo>
                  <a:lnTo>
                    <a:pt x="391" y="338"/>
                  </a:lnTo>
                  <a:lnTo>
                    <a:pt x="389" y="335"/>
                  </a:lnTo>
                  <a:lnTo>
                    <a:pt x="386" y="335"/>
                  </a:lnTo>
                  <a:lnTo>
                    <a:pt x="386" y="335"/>
                  </a:lnTo>
                  <a:lnTo>
                    <a:pt x="386" y="338"/>
                  </a:lnTo>
                  <a:lnTo>
                    <a:pt x="384" y="338"/>
                  </a:lnTo>
                  <a:lnTo>
                    <a:pt x="382" y="340"/>
                  </a:lnTo>
                  <a:lnTo>
                    <a:pt x="382" y="338"/>
                  </a:lnTo>
                  <a:lnTo>
                    <a:pt x="382" y="338"/>
                  </a:lnTo>
                  <a:lnTo>
                    <a:pt x="377" y="333"/>
                  </a:lnTo>
                  <a:lnTo>
                    <a:pt x="375" y="331"/>
                  </a:lnTo>
                  <a:lnTo>
                    <a:pt x="375" y="335"/>
                  </a:lnTo>
                  <a:lnTo>
                    <a:pt x="373" y="338"/>
                  </a:lnTo>
                  <a:lnTo>
                    <a:pt x="373" y="342"/>
                  </a:lnTo>
                  <a:lnTo>
                    <a:pt x="375" y="345"/>
                  </a:lnTo>
                  <a:lnTo>
                    <a:pt x="377" y="342"/>
                  </a:lnTo>
                  <a:lnTo>
                    <a:pt x="377" y="340"/>
                  </a:lnTo>
                  <a:lnTo>
                    <a:pt x="377" y="340"/>
                  </a:lnTo>
                  <a:lnTo>
                    <a:pt x="377" y="338"/>
                  </a:lnTo>
                  <a:lnTo>
                    <a:pt x="380" y="338"/>
                  </a:lnTo>
                  <a:lnTo>
                    <a:pt x="380" y="340"/>
                  </a:lnTo>
                  <a:lnTo>
                    <a:pt x="382" y="340"/>
                  </a:lnTo>
                  <a:lnTo>
                    <a:pt x="382" y="340"/>
                  </a:lnTo>
                  <a:lnTo>
                    <a:pt x="384" y="342"/>
                  </a:lnTo>
                  <a:lnTo>
                    <a:pt x="386" y="340"/>
                  </a:lnTo>
                  <a:lnTo>
                    <a:pt x="389" y="342"/>
                  </a:lnTo>
                  <a:lnTo>
                    <a:pt x="393" y="340"/>
                  </a:lnTo>
                  <a:lnTo>
                    <a:pt x="393" y="340"/>
                  </a:lnTo>
                  <a:lnTo>
                    <a:pt x="393" y="338"/>
                  </a:lnTo>
                  <a:lnTo>
                    <a:pt x="393" y="340"/>
                  </a:lnTo>
                  <a:close/>
                  <a:moveTo>
                    <a:pt x="355" y="280"/>
                  </a:moveTo>
                  <a:lnTo>
                    <a:pt x="355" y="276"/>
                  </a:lnTo>
                  <a:lnTo>
                    <a:pt x="359" y="276"/>
                  </a:lnTo>
                  <a:lnTo>
                    <a:pt x="359" y="276"/>
                  </a:lnTo>
                  <a:lnTo>
                    <a:pt x="355" y="269"/>
                  </a:lnTo>
                  <a:lnTo>
                    <a:pt x="355" y="271"/>
                  </a:lnTo>
                  <a:lnTo>
                    <a:pt x="355" y="273"/>
                  </a:lnTo>
                  <a:lnTo>
                    <a:pt x="352" y="278"/>
                  </a:lnTo>
                  <a:lnTo>
                    <a:pt x="355" y="280"/>
                  </a:lnTo>
                  <a:close/>
                  <a:moveTo>
                    <a:pt x="361" y="384"/>
                  </a:moveTo>
                  <a:lnTo>
                    <a:pt x="361" y="384"/>
                  </a:lnTo>
                  <a:lnTo>
                    <a:pt x="361" y="384"/>
                  </a:lnTo>
                  <a:lnTo>
                    <a:pt x="359" y="384"/>
                  </a:lnTo>
                  <a:lnTo>
                    <a:pt x="357" y="384"/>
                  </a:lnTo>
                  <a:lnTo>
                    <a:pt x="355" y="384"/>
                  </a:lnTo>
                  <a:lnTo>
                    <a:pt x="355" y="384"/>
                  </a:lnTo>
                  <a:lnTo>
                    <a:pt x="355" y="386"/>
                  </a:lnTo>
                  <a:lnTo>
                    <a:pt x="357" y="388"/>
                  </a:lnTo>
                  <a:lnTo>
                    <a:pt x="359" y="386"/>
                  </a:lnTo>
                  <a:lnTo>
                    <a:pt x="359" y="386"/>
                  </a:lnTo>
                  <a:lnTo>
                    <a:pt x="361" y="386"/>
                  </a:lnTo>
                  <a:lnTo>
                    <a:pt x="361" y="386"/>
                  </a:lnTo>
                  <a:lnTo>
                    <a:pt x="361" y="384"/>
                  </a:lnTo>
                  <a:close/>
                  <a:moveTo>
                    <a:pt x="357" y="455"/>
                  </a:moveTo>
                  <a:lnTo>
                    <a:pt x="357" y="455"/>
                  </a:lnTo>
                  <a:lnTo>
                    <a:pt x="355" y="455"/>
                  </a:lnTo>
                  <a:lnTo>
                    <a:pt x="355" y="455"/>
                  </a:lnTo>
                  <a:lnTo>
                    <a:pt x="357" y="457"/>
                  </a:lnTo>
                  <a:lnTo>
                    <a:pt x="357" y="457"/>
                  </a:lnTo>
                  <a:lnTo>
                    <a:pt x="357" y="455"/>
                  </a:lnTo>
                  <a:close/>
                  <a:moveTo>
                    <a:pt x="361" y="338"/>
                  </a:moveTo>
                  <a:lnTo>
                    <a:pt x="364" y="335"/>
                  </a:lnTo>
                  <a:lnTo>
                    <a:pt x="364" y="335"/>
                  </a:lnTo>
                  <a:lnTo>
                    <a:pt x="366" y="335"/>
                  </a:lnTo>
                  <a:lnTo>
                    <a:pt x="368" y="335"/>
                  </a:lnTo>
                  <a:lnTo>
                    <a:pt x="364" y="331"/>
                  </a:lnTo>
                  <a:lnTo>
                    <a:pt x="364" y="329"/>
                  </a:lnTo>
                  <a:lnTo>
                    <a:pt x="364" y="326"/>
                  </a:lnTo>
                  <a:lnTo>
                    <a:pt x="361" y="324"/>
                  </a:lnTo>
                  <a:lnTo>
                    <a:pt x="361" y="326"/>
                  </a:lnTo>
                  <a:lnTo>
                    <a:pt x="361" y="326"/>
                  </a:lnTo>
                  <a:lnTo>
                    <a:pt x="361" y="331"/>
                  </a:lnTo>
                  <a:lnTo>
                    <a:pt x="361" y="331"/>
                  </a:lnTo>
                  <a:lnTo>
                    <a:pt x="359" y="333"/>
                  </a:lnTo>
                  <a:lnTo>
                    <a:pt x="359" y="335"/>
                  </a:lnTo>
                  <a:lnTo>
                    <a:pt x="359" y="338"/>
                  </a:lnTo>
                  <a:lnTo>
                    <a:pt x="359" y="340"/>
                  </a:lnTo>
                  <a:lnTo>
                    <a:pt x="361" y="340"/>
                  </a:lnTo>
                  <a:lnTo>
                    <a:pt x="361" y="338"/>
                  </a:lnTo>
                  <a:close/>
                  <a:moveTo>
                    <a:pt x="361" y="365"/>
                  </a:moveTo>
                  <a:lnTo>
                    <a:pt x="359" y="365"/>
                  </a:lnTo>
                  <a:lnTo>
                    <a:pt x="359" y="365"/>
                  </a:lnTo>
                  <a:lnTo>
                    <a:pt x="359" y="365"/>
                  </a:lnTo>
                  <a:lnTo>
                    <a:pt x="361" y="368"/>
                  </a:lnTo>
                  <a:lnTo>
                    <a:pt x="361" y="365"/>
                  </a:lnTo>
                  <a:lnTo>
                    <a:pt x="361" y="365"/>
                  </a:lnTo>
                  <a:close/>
                  <a:moveTo>
                    <a:pt x="361" y="211"/>
                  </a:moveTo>
                  <a:lnTo>
                    <a:pt x="361" y="216"/>
                  </a:lnTo>
                  <a:lnTo>
                    <a:pt x="364" y="221"/>
                  </a:lnTo>
                  <a:lnTo>
                    <a:pt x="364" y="216"/>
                  </a:lnTo>
                  <a:lnTo>
                    <a:pt x="364" y="211"/>
                  </a:lnTo>
                  <a:lnTo>
                    <a:pt x="364" y="209"/>
                  </a:lnTo>
                  <a:lnTo>
                    <a:pt x="364" y="204"/>
                  </a:lnTo>
                  <a:lnTo>
                    <a:pt x="361" y="207"/>
                  </a:lnTo>
                  <a:lnTo>
                    <a:pt x="361" y="209"/>
                  </a:lnTo>
                  <a:lnTo>
                    <a:pt x="361" y="211"/>
                  </a:lnTo>
                  <a:lnTo>
                    <a:pt x="361" y="211"/>
                  </a:lnTo>
                  <a:close/>
                  <a:moveTo>
                    <a:pt x="361" y="253"/>
                  </a:moveTo>
                  <a:lnTo>
                    <a:pt x="364" y="253"/>
                  </a:lnTo>
                  <a:lnTo>
                    <a:pt x="364" y="250"/>
                  </a:lnTo>
                  <a:lnTo>
                    <a:pt x="364" y="250"/>
                  </a:lnTo>
                  <a:lnTo>
                    <a:pt x="361" y="253"/>
                  </a:lnTo>
                  <a:lnTo>
                    <a:pt x="361" y="253"/>
                  </a:lnTo>
                  <a:close/>
                  <a:moveTo>
                    <a:pt x="364" y="241"/>
                  </a:moveTo>
                  <a:lnTo>
                    <a:pt x="364" y="244"/>
                  </a:lnTo>
                  <a:lnTo>
                    <a:pt x="366" y="246"/>
                  </a:lnTo>
                  <a:lnTo>
                    <a:pt x="366" y="244"/>
                  </a:lnTo>
                  <a:lnTo>
                    <a:pt x="366" y="244"/>
                  </a:lnTo>
                  <a:lnTo>
                    <a:pt x="366" y="241"/>
                  </a:lnTo>
                  <a:lnTo>
                    <a:pt x="364" y="241"/>
                  </a:lnTo>
                  <a:close/>
                  <a:moveTo>
                    <a:pt x="373" y="423"/>
                  </a:moveTo>
                  <a:lnTo>
                    <a:pt x="370" y="423"/>
                  </a:lnTo>
                  <a:lnTo>
                    <a:pt x="370" y="425"/>
                  </a:lnTo>
                  <a:lnTo>
                    <a:pt x="366" y="425"/>
                  </a:lnTo>
                  <a:lnTo>
                    <a:pt x="364" y="423"/>
                  </a:lnTo>
                  <a:lnTo>
                    <a:pt x="364" y="425"/>
                  </a:lnTo>
                  <a:lnTo>
                    <a:pt x="364" y="427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6" y="432"/>
                  </a:lnTo>
                  <a:lnTo>
                    <a:pt x="366" y="432"/>
                  </a:lnTo>
                  <a:lnTo>
                    <a:pt x="368" y="432"/>
                  </a:lnTo>
                  <a:lnTo>
                    <a:pt x="370" y="430"/>
                  </a:lnTo>
                  <a:lnTo>
                    <a:pt x="370" y="430"/>
                  </a:lnTo>
                  <a:lnTo>
                    <a:pt x="370" y="427"/>
                  </a:lnTo>
                  <a:lnTo>
                    <a:pt x="373" y="427"/>
                  </a:lnTo>
                  <a:lnTo>
                    <a:pt x="373" y="425"/>
                  </a:lnTo>
                  <a:lnTo>
                    <a:pt x="373" y="425"/>
                  </a:lnTo>
                  <a:lnTo>
                    <a:pt x="373" y="423"/>
                  </a:lnTo>
                  <a:close/>
                  <a:moveTo>
                    <a:pt x="377" y="352"/>
                  </a:moveTo>
                  <a:lnTo>
                    <a:pt x="375" y="349"/>
                  </a:lnTo>
                  <a:lnTo>
                    <a:pt x="373" y="352"/>
                  </a:lnTo>
                  <a:lnTo>
                    <a:pt x="370" y="352"/>
                  </a:lnTo>
                  <a:lnTo>
                    <a:pt x="368" y="352"/>
                  </a:lnTo>
                  <a:lnTo>
                    <a:pt x="366" y="349"/>
                  </a:lnTo>
                  <a:lnTo>
                    <a:pt x="364" y="349"/>
                  </a:lnTo>
                  <a:lnTo>
                    <a:pt x="364" y="352"/>
                  </a:lnTo>
                  <a:lnTo>
                    <a:pt x="364" y="354"/>
                  </a:lnTo>
                  <a:lnTo>
                    <a:pt x="364" y="354"/>
                  </a:lnTo>
                  <a:lnTo>
                    <a:pt x="373" y="354"/>
                  </a:lnTo>
                  <a:lnTo>
                    <a:pt x="373" y="354"/>
                  </a:lnTo>
                  <a:lnTo>
                    <a:pt x="375" y="356"/>
                  </a:lnTo>
                  <a:lnTo>
                    <a:pt x="375" y="356"/>
                  </a:lnTo>
                  <a:lnTo>
                    <a:pt x="377" y="352"/>
                  </a:lnTo>
                  <a:close/>
                  <a:moveTo>
                    <a:pt x="366" y="342"/>
                  </a:moveTo>
                  <a:lnTo>
                    <a:pt x="366" y="340"/>
                  </a:lnTo>
                  <a:lnTo>
                    <a:pt x="364" y="340"/>
                  </a:lnTo>
                  <a:lnTo>
                    <a:pt x="364" y="345"/>
                  </a:lnTo>
                  <a:lnTo>
                    <a:pt x="366" y="345"/>
                  </a:lnTo>
                  <a:lnTo>
                    <a:pt x="366" y="342"/>
                  </a:lnTo>
                  <a:lnTo>
                    <a:pt x="366" y="342"/>
                  </a:lnTo>
                  <a:close/>
                  <a:moveTo>
                    <a:pt x="368" y="379"/>
                  </a:moveTo>
                  <a:lnTo>
                    <a:pt x="368" y="377"/>
                  </a:lnTo>
                  <a:lnTo>
                    <a:pt x="366" y="377"/>
                  </a:lnTo>
                  <a:lnTo>
                    <a:pt x="366" y="379"/>
                  </a:lnTo>
                  <a:lnTo>
                    <a:pt x="366" y="381"/>
                  </a:lnTo>
                  <a:lnTo>
                    <a:pt x="368" y="381"/>
                  </a:lnTo>
                  <a:lnTo>
                    <a:pt x="368" y="379"/>
                  </a:lnTo>
                  <a:lnTo>
                    <a:pt x="368" y="379"/>
                  </a:lnTo>
                  <a:close/>
                  <a:moveTo>
                    <a:pt x="368" y="391"/>
                  </a:moveTo>
                  <a:lnTo>
                    <a:pt x="368" y="391"/>
                  </a:lnTo>
                  <a:lnTo>
                    <a:pt x="366" y="388"/>
                  </a:lnTo>
                  <a:lnTo>
                    <a:pt x="366" y="388"/>
                  </a:lnTo>
                  <a:lnTo>
                    <a:pt x="366" y="391"/>
                  </a:lnTo>
                  <a:lnTo>
                    <a:pt x="368" y="393"/>
                  </a:lnTo>
                  <a:lnTo>
                    <a:pt x="368" y="391"/>
                  </a:lnTo>
                  <a:lnTo>
                    <a:pt x="368" y="391"/>
                  </a:lnTo>
                  <a:close/>
                  <a:moveTo>
                    <a:pt x="368" y="269"/>
                  </a:moveTo>
                  <a:lnTo>
                    <a:pt x="366" y="271"/>
                  </a:lnTo>
                  <a:lnTo>
                    <a:pt x="368" y="273"/>
                  </a:lnTo>
                  <a:lnTo>
                    <a:pt x="368" y="273"/>
                  </a:lnTo>
                  <a:lnTo>
                    <a:pt x="368" y="273"/>
                  </a:lnTo>
                  <a:lnTo>
                    <a:pt x="368" y="269"/>
                  </a:lnTo>
                  <a:lnTo>
                    <a:pt x="368" y="269"/>
                  </a:lnTo>
                  <a:lnTo>
                    <a:pt x="368" y="269"/>
                  </a:lnTo>
                  <a:close/>
                  <a:moveTo>
                    <a:pt x="370" y="301"/>
                  </a:moveTo>
                  <a:lnTo>
                    <a:pt x="370" y="299"/>
                  </a:lnTo>
                  <a:lnTo>
                    <a:pt x="368" y="301"/>
                  </a:lnTo>
                  <a:lnTo>
                    <a:pt x="368" y="301"/>
                  </a:lnTo>
                  <a:lnTo>
                    <a:pt x="368" y="303"/>
                  </a:lnTo>
                  <a:lnTo>
                    <a:pt x="370" y="303"/>
                  </a:lnTo>
                  <a:lnTo>
                    <a:pt x="370" y="303"/>
                  </a:lnTo>
                  <a:lnTo>
                    <a:pt x="370" y="301"/>
                  </a:lnTo>
                  <a:lnTo>
                    <a:pt x="370" y="301"/>
                  </a:lnTo>
                  <a:close/>
                  <a:moveTo>
                    <a:pt x="368" y="262"/>
                  </a:moveTo>
                  <a:lnTo>
                    <a:pt x="368" y="267"/>
                  </a:lnTo>
                  <a:lnTo>
                    <a:pt x="368" y="264"/>
                  </a:lnTo>
                  <a:lnTo>
                    <a:pt x="370" y="257"/>
                  </a:lnTo>
                  <a:lnTo>
                    <a:pt x="368" y="262"/>
                  </a:lnTo>
                  <a:close/>
                  <a:moveTo>
                    <a:pt x="373" y="361"/>
                  </a:moveTo>
                  <a:lnTo>
                    <a:pt x="368" y="363"/>
                  </a:lnTo>
                  <a:lnTo>
                    <a:pt x="368" y="368"/>
                  </a:lnTo>
                  <a:lnTo>
                    <a:pt x="368" y="370"/>
                  </a:lnTo>
                  <a:lnTo>
                    <a:pt x="370" y="370"/>
                  </a:lnTo>
                  <a:lnTo>
                    <a:pt x="370" y="368"/>
                  </a:lnTo>
                  <a:lnTo>
                    <a:pt x="370" y="365"/>
                  </a:lnTo>
                  <a:lnTo>
                    <a:pt x="373" y="363"/>
                  </a:lnTo>
                  <a:lnTo>
                    <a:pt x="373" y="361"/>
                  </a:lnTo>
                  <a:close/>
                  <a:moveTo>
                    <a:pt x="370" y="237"/>
                  </a:moveTo>
                  <a:lnTo>
                    <a:pt x="373" y="239"/>
                  </a:lnTo>
                  <a:lnTo>
                    <a:pt x="373" y="239"/>
                  </a:lnTo>
                  <a:lnTo>
                    <a:pt x="373" y="239"/>
                  </a:lnTo>
                  <a:lnTo>
                    <a:pt x="373" y="237"/>
                  </a:lnTo>
                  <a:lnTo>
                    <a:pt x="373" y="237"/>
                  </a:lnTo>
                  <a:lnTo>
                    <a:pt x="373" y="234"/>
                  </a:lnTo>
                  <a:lnTo>
                    <a:pt x="370" y="237"/>
                  </a:lnTo>
                  <a:lnTo>
                    <a:pt x="370" y="237"/>
                  </a:lnTo>
                  <a:close/>
                  <a:moveTo>
                    <a:pt x="373" y="230"/>
                  </a:moveTo>
                  <a:lnTo>
                    <a:pt x="375" y="227"/>
                  </a:lnTo>
                  <a:lnTo>
                    <a:pt x="375" y="223"/>
                  </a:lnTo>
                  <a:lnTo>
                    <a:pt x="375" y="223"/>
                  </a:lnTo>
                  <a:lnTo>
                    <a:pt x="375" y="223"/>
                  </a:lnTo>
                  <a:lnTo>
                    <a:pt x="373" y="225"/>
                  </a:lnTo>
                  <a:lnTo>
                    <a:pt x="373" y="230"/>
                  </a:lnTo>
                  <a:close/>
                  <a:moveTo>
                    <a:pt x="382" y="255"/>
                  </a:moveTo>
                  <a:lnTo>
                    <a:pt x="380" y="248"/>
                  </a:lnTo>
                  <a:lnTo>
                    <a:pt x="377" y="241"/>
                  </a:lnTo>
                  <a:lnTo>
                    <a:pt x="375" y="241"/>
                  </a:lnTo>
                  <a:lnTo>
                    <a:pt x="373" y="244"/>
                  </a:lnTo>
                  <a:lnTo>
                    <a:pt x="373" y="248"/>
                  </a:lnTo>
                  <a:lnTo>
                    <a:pt x="375" y="248"/>
                  </a:lnTo>
                  <a:lnTo>
                    <a:pt x="377" y="250"/>
                  </a:lnTo>
                  <a:lnTo>
                    <a:pt x="382" y="255"/>
                  </a:lnTo>
                  <a:close/>
                  <a:moveTo>
                    <a:pt x="373" y="216"/>
                  </a:moveTo>
                  <a:lnTo>
                    <a:pt x="375" y="218"/>
                  </a:lnTo>
                  <a:lnTo>
                    <a:pt x="375" y="216"/>
                  </a:lnTo>
                  <a:lnTo>
                    <a:pt x="375" y="214"/>
                  </a:lnTo>
                  <a:lnTo>
                    <a:pt x="373" y="214"/>
                  </a:lnTo>
                  <a:lnTo>
                    <a:pt x="373" y="216"/>
                  </a:lnTo>
                  <a:lnTo>
                    <a:pt x="373" y="216"/>
                  </a:lnTo>
                  <a:close/>
                  <a:moveTo>
                    <a:pt x="375" y="273"/>
                  </a:moveTo>
                  <a:lnTo>
                    <a:pt x="373" y="276"/>
                  </a:lnTo>
                  <a:lnTo>
                    <a:pt x="373" y="278"/>
                  </a:lnTo>
                  <a:lnTo>
                    <a:pt x="375" y="278"/>
                  </a:lnTo>
                  <a:lnTo>
                    <a:pt x="375" y="276"/>
                  </a:lnTo>
                  <a:lnTo>
                    <a:pt x="375" y="273"/>
                  </a:lnTo>
                  <a:close/>
                  <a:moveTo>
                    <a:pt x="375" y="195"/>
                  </a:moveTo>
                  <a:lnTo>
                    <a:pt x="375" y="198"/>
                  </a:lnTo>
                  <a:lnTo>
                    <a:pt x="375" y="198"/>
                  </a:lnTo>
                  <a:lnTo>
                    <a:pt x="377" y="198"/>
                  </a:lnTo>
                  <a:lnTo>
                    <a:pt x="377" y="195"/>
                  </a:lnTo>
                  <a:lnTo>
                    <a:pt x="377" y="193"/>
                  </a:lnTo>
                  <a:lnTo>
                    <a:pt x="377" y="191"/>
                  </a:lnTo>
                  <a:lnTo>
                    <a:pt x="375" y="193"/>
                  </a:lnTo>
                  <a:lnTo>
                    <a:pt x="375" y="195"/>
                  </a:lnTo>
                  <a:close/>
                  <a:moveTo>
                    <a:pt x="377" y="264"/>
                  </a:moveTo>
                  <a:lnTo>
                    <a:pt x="377" y="255"/>
                  </a:lnTo>
                  <a:lnTo>
                    <a:pt x="375" y="257"/>
                  </a:lnTo>
                  <a:lnTo>
                    <a:pt x="377" y="262"/>
                  </a:lnTo>
                  <a:lnTo>
                    <a:pt x="375" y="264"/>
                  </a:lnTo>
                  <a:lnTo>
                    <a:pt x="377" y="264"/>
                  </a:lnTo>
                  <a:close/>
                  <a:moveTo>
                    <a:pt x="377" y="239"/>
                  </a:moveTo>
                  <a:lnTo>
                    <a:pt x="377" y="239"/>
                  </a:lnTo>
                  <a:lnTo>
                    <a:pt x="380" y="241"/>
                  </a:lnTo>
                  <a:lnTo>
                    <a:pt x="380" y="239"/>
                  </a:lnTo>
                  <a:lnTo>
                    <a:pt x="380" y="239"/>
                  </a:lnTo>
                  <a:lnTo>
                    <a:pt x="380" y="239"/>
                  </a:lnTo>
                  <a:lnTo>
                    <a:pt x="380" y="239"/>
                  </a:lnTo>
                  <a:lnTo>
                    <a:pt x="377" y="239"/>
                  </a:lnTo>
                  <a:lnTo>
                    <a:pt x="377" y="239"/>
                  </a:lnTo>
                  <a:close/>
                  <a:moveTo>
                    <a:pt x="382" y="285"/>
                  </a:moveTo>
                  <a:lnTo>
                    <a:pt x="382" y="285"/>
                  </a:lnTo>
                  <a:lnTo>
                    <a:pt x="384" y="290"/>
                  </a:lnTo>
                  <a:lnTo>
                    <a:pt x="386" y="292"/>
                  </a:lnTo>
                  <a:lnTo>
                    <a:pt x="386" y="292"/>
                  </a:lnTo>
                  <a:lnTo>
                    <a:pt x="386" y="290"/>
                  </a:lnTo>
                  <a:lnTo>
                    <a:pt x="384" y="287"/>
                  </a:lnTo>
                  <a:lnTo>
                    <a:pt x="384" y="285"/>
                  </a:lnTo>
                  <a:lnTo>
                    <a:pt x="382" y="280"/>
                  </a:lnTo>
                  <a:lnTo>
                    <a:pt x="380" y="278"/>
                  </a:lnTo>
                  <a:lnTo>
                    <a:pt x="380" y="278"/>
                  </a:lnTo>
                  <a:lnTo>
                    <a:pt x="377" y="280"/>
                  </a:lnTo>
                  <a:lnTo>
                    <a:pt x="377" y="280"/>
                  </a:lnTo>
                  <a:lnTo>
                    <a:pt x="377" y="283"/>
                  </a:lnTo>
                  <a:lnTo>
                    <a:pt x="380" y="283"/>
                  </a:lnTo>
                  <a:lnTo>
                    <a:pt x="382" y="285"/>
                  </a:lnTo>
                  <a:close/>
                  <a:moveTo>
                    <a:pt x="380" y="218"/>
                  </a:moveTo>
                  <a:lnTo>
                    <a:pt x="380" y="223"/>
                  </a:lnTo>
                  <a:lnTo>
                    <a:pt x="382" y="218"/>
                  </a:lnTo>
                  <a:lnTo>
                    <a:pt x="380" y="216"/>
                  </a:lnTo>
                  <a:lnTo>
                    <a:pt x="380" y="218"/>
                  </a:lnTo>
                  <a:close/>
                  <a:moveTo>
                    <a:pt x="382" y="225"/>
                  </a:moveTo>
                  <a:lnTo>
                    <a:pt x="384" y="227"/>
                  </a:lnTo>
                  <a:lnTo>
                    <a:pt x="386" y="232"/>
                  </a:lnTo>
                  <a:lnTo>
                    <a:pt x="384" y="225"/>
                  </a:lnTo>
                  <a:lnTo>
                    <a:pt x="382" y="225"/>
                  </a:lnTo>
                  <a:close/>
                  <a:moveTo>
                    <a:pt x="382" y="329"/>
                  </a:moveTo>
                  <a:lnTo>
                    <a:pt x="382" y="331"/>
                  </a:lnTo>
                  <a:lnTo>
                    <a:pt x="384" y="329"/>
                  </a:lnTo>
                  <a:lnTo>
                    <a:pt x="384" y="326"/>
                  </a:lnTo>
                  <a:lnTo>
                    <a:pt x="382" y="326"/>
                  </a:lnTo>
                  <a:lnTo>
                    <a:pt x="382" y="326"/>
                  </a:lnTo>
                  <a:lnTo>
                    <a:pt x="382" y="326"/>
                  </a:lnTo>
                  <a:lnTo>
                    <a:pt x="382" y="329"/>
                  </a:lnTo>
                  <a:close/>
                  <a:moveTo>
                    <a:pt x="384" y="352"/>
                  </a:moveTo>
                  <a:lnTo>
                    <a:pt x="384" y="352"/>
                  </a:lnTo>
                  <a:lnTo>
                    <a:pt x="382" y="352"/>
                  </a:lnTo>
                  <a:lnTo>
                    <a:pt x="382" y="354"/>
                  </a:lnTo>
                  <a:lnTo>
                    <a:pt x="382" y="356"/>
                  </a:lnTo>
                  <a:lnTo>
                    <a:pt x="384" y="356"/>
                  </a:lnTo>
                  <a:lnTo>
                    <a:pt x="384" y="356"/>
                  </a:lnTo>
                  <a:lnTo>
                    <a:pt x="384" y="354"/>
                  </a:lnTo>
                  <a:lnTo>
                    <a:pt x="384" y="352"/>
                  </a:lnTo>
                  <a:close/>
                  <a:moveTo>
                    <a:pt x="389" y="273"/>
                  </a:moveTo>
                  <a:lnTo>
                    <a:pt x="386" y="269"/>
                  </a:lnTo>
                  <a:lnTo>
                    <a:pt x="384" y="271"/>
                  </a:lnTo>
                  <a:lnTo>
                    <a:pt x="382" y="276"/>
                  </a:lnTo>
                  <a:lnTo>
                    <a:pt x="384" y="278"/>
                  </a:lnTo>
                  <a:lnTo>
                    <a:pt x="386" y="280"/>
                  </a:lnTo>
                  <a:lnTo>
                    <a:pt x="389" y="278"/>
                  </a:lnTo>
                  <a:lnTo>
                    <a:pt x="391" y="278"/>
                  </a:lnTo>
                  <a:lnTo>
                    <a:pt x="391" y="283"/>
                  </a:lnTo>
                  <a:lnTo>
                    <a:pt x="389" y="285"/>
                  </a:lnTo>
                  <a:lnTo>
                    <a:pt x="393" y="290"/>
                  </a:lnTo>
                  <a:lnTo>
                    <a:pt x="393" y="290"/>
                  </a:lnTo>
                  <a:lnTo>
                    <a:pt x="395" y="287"/>
                  </a:lnTo>
                  <a:lnTo>
                    <a:pt x="393" y="285"/>
                  </a:lnTo>
                  <a:lnTo>
                    <a:pt x="393" y="283"/>
                  </a:lnTo>
                  <a:lnTo>
                    <a:pt x="393" y="283"/>
                  </a:lnTo>
                  <a:lnTo>
                    <a:pt x="395" y="283"/>
                  </a:lnTo>
                  <a:lnTo>
                    <a:pt x="398" y="280"/>
                  </a:lnTo>
                  <a:lnTo>
                    <a:pt x="400" y="280"/>
                  </a:lnTo>
                  <a:lnTo>
                    <a:pt x="402" y="278"/>
                  </a:lnTo>
                  <a:lnTo>
                    <a:pt x="402" y="278"/>
                  </a:lnTo>
                  <a:lnTo>
                    <a:pt x="405" y="278"/>
                  </a:lnTo>
                  <a:lnTo>
                    <a:pt x="405" y="271"/>
                  </a:lnTo>
                  <a:lnTo>
                    <a:pt x="402" y="264"/>
                  </a:lnTo>
                  <a:lnTo>
                    <a:pt x="402" y="269"/>
                  </a:lnTo>
                  <a:lnTo>
                    <a:pt x="402" y="271"/>
                  </a:lnTo>
                  <a:lnTo>
                    <a:pt x="400" y="276"/>
                  </a:lnTo>
                  <a:lnTo>
                    <a:pt x="400" y="278"/>
                  </a:lnTo>
                  <a:lnTo>
                    <a:pt x="398" y="280"/>
                  </a:lnTo>
                  <a:lnTo>
                    <a:pt x="393" y="280"/>
                  </a:lnTo>
                  <a:lnTo>
                    <a:pt x="391" y="276"/>
                  </a:lnTo>
                  <a:lnTo>
                    <a:pt x="389" y="273"/>
                  </a:lnTo>
                  <a:close/>
                  <a:moveTo>
                    <a:pt x="386" y="269"/>
                  </a:moveTo>
                  <a:lnTo>
                    <a:pt x="386" y="262"/>
                  </a:lnTo>
                  <a:lnTo>
                    <a:pt x="386" y="260"/>
                  </a:lnTo>
                  <a:lnTo>
                    <a:pt x="384" y="260"/>
                  </a:lnTo>
                  <a:lnTo>
                    <a:pt x="384" y="260"/>
                  </a:lnTo>
                  <a:lnTo>
                    <a:pt x="384" y="262"/>
                  </a:lnTo>
                  <a:lnTo>
                    <a:pt x="384" y="264"/>
                  </a:lnTo>
                  <a:lnTo>
                    <a:pt x="386" y="269"/>
                  </a:lnTo>
                  <a:lnTo>
                    <a:pt x="386" y="269"/>
                  </a:lnTo>
                  <a:lnTo>
                    <a:pt x="386" y="269"/>
                  </a:lnTo>
                  <a:close/>
                  <a:moveTo>
                    <a:pt x="386" y="313"/>
                  </a:moveTo>
                  <a:lnTo>
                    <a:pt x="386" y="315"/>
                  </a:lnTo>
                  <a:lnTo>
                    <a:pt x="386" y="313"/>
                  </a:lnTo>
                  <a:lnTo>
                    <a:pt x="386" y="313"/>
                  </a:lnTo>
                  <a:close/>
                  <a:moveTo>
                    <a:pt x="389" y="296"/>
                  </a:moveTo>
                  <a:lnTo>
                    <a:pt x="389" y="296"/>
                  </a:lnTo>
                  <a:lnTo>
                    <a:pt x="389" y="296"/>
                  </a:lnTo>
                  <a:lnTo>
                    <a:pt x="386" y="296"/>
                  </a:lnTo>
                  <a:lnTo>
                    <a:pt x="389" y="299"/>
                  </a:lnTo>
                  <a:lnTo>
                    <a:pt x="389" y="299"/>
                  </a:lnTo>
                  <a:lnTo>
                    <a:pt x="389" y="296"/>
                  </a:lnTo>
                  <a:lnTo>
                    <a:pt x="389" y="296"/>
                  </a:lnTo>
                  <a:close/>
                  <a:moveTo>
                    <a:pt x="389" y="375"/>
                  </a:moveTo>
                  <a:lnTo>
                    <a:pt x="389" y="375"/>
                  </a:lnTo>
                  <a:lnTo>
                    <a:pt x="389" y="375"/>
                  </a:lnTo>
                  <a:lnTo>
                    <a:pt x="389" y="377"/>
                  </a:lnTo>
                  <a:lnTo>
                    <a:pt x="386" y="377"/>
                  </a:lnTo>
                  <a:lnTo>
                    <a:pt x="389" y="377"/>
                  </a:lnTo>
                  <a:lnTo>
                    <a:pt x="389" y="377"/>
                  </a:lnTo>
                  <a:lnTo>
                    <a:pt x="389" y="377"/>
                  </a:lnTo>
                  <a:lnTo>
                    <a:pt x="389" y="375"/>
                  </a:lnTo>
                  <a:close/>
                  <a:moveTo>
                    <a:pt x="389" y="246"/>
                  </a:moveTo>
                  <a:lnTo>
                    <a:pt x="389" y="248"/>
                  </a:lnTo>
                  <a:lnTo>
                    <a:pt x="389" y="248"/>
                  </a:lnTo>
                  <a:lnTo>
                    <a:pt x="391" y="248"/>
                  </a:lnTo>
                  <a:lnTo>
                    <a:pt x="391" y="246"/>
                  </a:lnTo>
                  <a:lnTo>
                    <a:pt x="389" y="246"/>
                  </a:lnTo>
                  <a:lnTo>
                    <a:pt x="389" y="244"/>
                  </a:lnTo>
                  <a:lnTo>
                    <a:pt x="389" y="244"/>
                  </a:lnTo>
                  <a:lnTo>
                    <a:pt x="389" y="246"/>
                  </a:lnTo>
                  <a:close/>
                  <a:moveTo>
                    <a:pt x="393" y="255"/>
                  </a:moveTo>
                  <a:lnTo>
                    <a:pt x="395" y="255"/>
                  </a:lnTo>
                  <a:lnTo>
                    <a:pt x="398" y="248"/>
                  </a:lnTo>
                  <a:lnTo>
                    <a:pt x="398" y="248"/>
                  </a:lnTo>
                  <a:lnTo>
                    <a:pt x="395" y="246"/>
                  </a:lnTo>
                  <a:lnTo>
                    <a:pt x="393" y="246"/>
                  </a:lnTo>
                  <a:lnTo>
                    <a:pt x="393" y="248"/>
                  </a:lnTo>
                  <a:lnTo>
                    <a:pt x="393" y="253"/>
                  </a:lnTo>
                  <a:lnTo>
                    <a:pt x="393" y="255"/>
                  </a:lnTo>
                  <a:close/>
                  <a:moveTo>
                    <a:pt x="395" y="365"/>
                  </a:moveTo>
                  <a:lnTo>
                    <a:pt x="395" y="370"/>
                  </a:lnTo>
                  <a:lnTo>
                    <a:pt x="398" y="368"/>
                  </a:lnTo>
                  <a:lnTo>
                    <a:pt x="398" y="365"/>
                  </a:lnTo>
                  <a:lnTo>
                    <a:pt x="398" y="365"/>
                  </a:lnTo>
                  <a:lnTo>
                    <a:pt x="400" y="365"/>
                  </a:lnTo>
                  <a:lnTo>
                    <a:pt x="400" y="363"/>
                  </a:lnTo>
                  <a:lnTo>
                    <a:pt x="398" y="361"/>
                  </a:lnTo>
                  <a:lnTo>
                    <a:pt x="395" y="361"/>
                  </a:lnTo>
                  <a:lnTo>
                    <a:pt x="393" y="363"/>
                  </a:lnTo>
                  <a:lnTo>
                    <a:pt x="395" y="365"/>
                  </a:lnTo>
                  <a:close/>
                  <a:moveTo>
                    <a:pt x="402" y="393"/>
                  </a:moveTo>
                  <a:lnTo>
                    <a:pt x="400" y="391"/>
                  </a:lnTo>
                  <a:lnTo>
                    <a:pt x="400" y="388"/>
                  </a:lnTo>
                  <a:lnTo>
                    <a:pt x="400" y="386"/>
                  </a:lnTo>
                  <a:lnTo>
                    <a:pt x="400" y="386"/>
                  </a:lnTo>
                  <a:lnTo>
                    <a:pt x="400" y="384"/>
                  </a:lnTo>
                  <a:lnTo>
                    <a:pt x="400" y="381"/>
                  </a:lnTo>
                  <a:lnTo>
                    <a:pt x="398" y="384"/>
                  </a:lnTo>
                  <a:lnTo>
                    <a:pt x="395" y="384"/>
                  </a:lnTo>
                  <a:lnTo>
                    <a:pt x="398" y="386"/>
                  </a:lnTo>
                  <a:lnTo>
                    <a:pt x="400" y="393"/>
                  </a:lnTo>
                  <a:lnTo>
                    <a:pt x="398" y="395"/>
                  </a:lnTo>
                  <a:lnTo>
                    <a:pt x="400" y="398"/>
                  </a:lnTo>
                  <a:lnTo>
                    <a:pt x="400" y="400"/>
                  </a:lnTo>
                  <a:lnTo>
                    <a:pt x="400" y="398"/>
                  </a:lnTo>
                  <a:lnTo>
                    <a:pt x="402" y="393"/>
                  </a:lnTo>
                  <a:close/>
                  <a:moveTo>
                    <a:pt x="398" y="232"/>
                  </a:moveTo>
                  <a:lnTo>
                    <a:pt x="400" y="234"/>
                  </a:lnTo>
                  <a:lnTo>
                    <a:pt x="405" y="232"/>
                  </a:lnTo>
                  <a:lnTo>
                    <a:pt x="405" y="225"/>
                  </a:lnTo>
                  <a:lnTo>
                    <a:pt x="402" y="223"/>
                  </a:lnTo>
                  <a:lnTo>
                    <a:pt x="400" y="225"/>
                  </a:lnTo>
                  <a:lnTo>
                    <a:pt x="400" y="227"/>
                  </a:lnTo>
                  <a:lnTo>
                    <a:pt x="398" y="227"/>
                  </a:lnTo>
                  <a:lnTo>
                    <a:pt x="398" y="232"/>
                  </a:lnTo>
                  <a:close/>
                  <a:moveTo>
                    <a:pt x="402" y="331"/>
                  </a:moveTo>
                  <a:lnTo>
                    <a:pt x="402" y="326"/>
                  </a:lnTo>
                  <a:lnTo>
                    <a:pt x="402" y="329"/>
                  </a:lnTo>
                  <a:lnTo>
                    <a:pt x="402" y="331"/>
                  </a:lnTo>
                  <a:lnTo>
                    <a:pt x="402" y="333"/>
                  </a:lnTo>
                  <a:lnTo>
                    <a:pt x="402" y="333"/>
                  </a:lnTo>
                  <a:lnTo>
                    <a:pt x="402" y="331"/>
                  </a:lnTo>
                  <a:close/>
                  <a:moveTo>
                    <a:pt x="405" y="253"/>
                  </a:moveTo>
                  <a:lnTo>
                    <a:pt x="405" y="255"/>
                  </a:lnTo>
                  <a:lnTo>
                    <a:pt x="405" y="255"/>
                  </a:lnTo>
                  <a:lnTo>
                    <a:pt x="407" y="255"/>
                  </a:lnTo>
                  <a:lnTo>
                    <a:pt x="407" y="255"/>
                  </a:lnTo>
                  <a:lnTo>
                    <a:pt x="407" y="255"/>
                  </a:lnTo>
                  <a:lnTo>
                    <a:pt x="409" y="255"/>
                  </a:lnTo>
                  <a:lnTo>
                    <a:pt x="411" y="255"/>
                  </a:lnTo>
                  <a:lnTo>
                    <a:pt x="411" y="253"/>
                  </a:lnTo>
                  <a:lnTo>
                    <a:pt x="411" y="253"/>
                  </a:lnTo>
                  <a:lnTo>
                    <a:pt x="409" y="253"/>
                  </a:lnTo>
                  <a:lnTo>
                    <a:pt x="407" y="253"/>
                  </a:lnTo>
                  <a:lnTo>
                    <a:pt x="407" y="253"/>
                  </a:lnTo>
                  <a:lnTo>
                    <a:pt x="407" y="253"/>
                  </a:lnTo>
                  <a:lnTo>
                    <a:pt x="405" y="253"/>
                  </a:lnTo>
                  <a:close/>
                  <a:moveTo>
                    <a:pt x="407" y="333"/>
                  </a:moveTo>
                  <a:lnTo>
                    <a:pt x="407" y="331"/>
                  </a:lnTo>
                  <a:lnTo>
                    <a:pt x="407" y="331"/>
                  </a:lnTo>
                  <a:lnTo>
                    <a:pt x="405" y="331"/>
                  </a:lnTo>
                  <a:lnTo>
                    <a:pt x="405" y="333"/>
                  </a:lnTo>
                  <a:lnTo>
                    <a:pt x="407" y="333"/>
                  </a:lnTo>
                  <a:close/>
                  <a:moveTo>
                    <a:pt x="409" y="384"/>
                  </a:moveTo>
                  <a:lnTo>
                    <a:pt x="409" y="381"/>
                  </a:lnTo>
                  <a:lnTo>
                    <a:pt x="407" y="384"/>
                  </a:lnTo>
                  <a:lnTo>
                    <a:pt x="407" y="384"/>
                  </a:lnTo>
                  <a:lnTo>
                    <a:pt x="407" y="386"/>
                  </a:lnTo>
                  <a:lnTo>
                    <a:pt x="409" y="386"/>
                  </a:lnTo>
                  <a:lnTo>
                    <a:pt x="409" y="384"/>
                  </a:lnTo>
                  <a:lnTo>
                    <a:pt x="409" y="384"/>
                  </a:lnTo>
                  <a:close/>
                  <a:moveTo>
                    <a:pt x="411" y="347"/>
                  </a:moveTo>
                  <a:lnTo>
                    <a:pt x="409" y="347"/>
                  </a:lnTo>
                  <a:lnTo>
                    <a:pt x="409" y="347"/>
                  </a:lnTo>
                  <a:lnTo>
                    <a:pt x="409" y="347"/>
                  </a:lnTo>
                  <a:lnTo>
                    <a:pt x="409" y="349"/>
                  </a:lnTo>
                  <a:lnTo>
                    <a:pt x="409" y="349"/>
                  </a:lnTo>
                  <a:lnTo>
                    <a:pt x="411" y="349"/>
                  </a:lnTo>
                  <a:lnTo>
                    <a:pt x="411" y="347"/>
                  </a:lnTo>
                  <a:close/>
                  <a:moveTo>
                    <a:pt x="475" y="119"/>
                  </a:moveTo>
                  <a:lnTo>
                    <a:pt x="480" y="115"/>
                  </a:lnTo>
                  <a:lnTo>
                    <a:pt x="482" y="110"/>
                  </a:lnTo>
                  <a:lnTo>
                    <a:pt x="484" y="106"/>
                  </a:lnTo>
                  <a:lnTo>
                    <a:pt x="484" y="103"/>
                  </a:lnTo>
                  <a:lnTo>
                    <a:pt x="486" y="80"/>
                  </a:lnTo>
                  <a:lnTo>
                    <a:pt x="486" y="57"/>
                  </a:lnTo>
                  <a:lnTo>
                    <a:pt x="489" y="37"/>
                  </a:lnTo>
                  <a:lnTo>
                    <a:pt x="491" y="37"/>
                  </a:lnTo>
                  <a:lnTo>
                    <a:pt x="493" y="39"/>
                  </a:lnTo>
                  <a:lnTo>
                    <a:pt x="498" y="41"/>
                  </a:lnTo>
                  <a:lnTo>
                    <a:pt x="500" y="44"/>
                  </a:lnTo>
                  <a:lnTo>
                    <a:pt x="500" y="48"/>
                  </a:lnTo>
                  <a:lnTo>
                    <a:pt x="502" y="69"/>
                  </a:lnTo>
                  <a:lnTo>
                    <a:pt x="500" y="92"/>
                  </a:lnTo>
                  <a:lnTo>
                    <a:pt x="500" y="113"/>
                  </a:lnTo>
                  <a:lnTo>
                    <a:pt x="498" y="126"/>
                  </a:lnTo>
                  <a:lnTo>
                    <a:pt x="498" y="129"/>
                  </a:lnTo>
                  <a:lnTo>
                    <a:pt x="495" y="133"/>
                  </a:lnTo>
                  <a:lnTo>
                    <a:pt x="493" y="133"/>
                  </a:lnTo>
                  <a:lnTo>
                    <a:pt x="491" y="136"/>
                  </a:lnTo>
                  <a:lnTo>
                    <a:pt x="480" y="138"/>
                  </a:lnTo>
                  <a:lnTo>
                    <a:pt x="466" y="140"/>
                  </a:lnTo>
                  <a:lnTo>
                    <a:pt x="461" y="140"/>
                  </a:lnTo>
                  <a:lnTo>
                    <a:pt x="459" y="145"/>
                  </a:lnTo>
                  <a:lnTo>
                    <a:pt x="459" y="147"/>
                  </a:lnTo>
                  <a:lnTo>
                    <a:pt x="457" y="177"/>
                  </a:lnTo>
                  <a:lnTo>
                    <a:pt x="459" y="202"/>
                  </a:lnTo>
                  <a:lnTo>
                    <a:pt x="461" y="248"/>
                  </a:lnTo>
                  <a:lnTo>
                    <a:pt x="459" y="273"/>
                  </a:lnTo>
                  <a:lnTo>
                    <a:pt x="459" y="296"/>
                  </a:lnTo>
                  <a:lnTo>
                    <a:pt x="459" y="319"/>
                  </a:lnTo>
                  <a:lnTo>
                    <a:pt x="459" y="345"/>
                  </a:lnTo>
                  <a:lnTo>
                    <a:pt x="459" y="349"/>
                  </a:lnTo>
                  <a:lnTo>
                    <a:pt x="455" y="349"/>
                  </a:lnTo>
                  <a:lnTo>
                    <a:pt x="445" y="347"/>
                  </a:lnTo>
                  <a:lnTo>
                    <a:pt x="443" y="331"/>
                  </a:lnTo>
                  <a:lnTo>
                    <a:pt x="443" y="308"/>
                  </a:lnTo>
                  <a:lnTo>
                    <a:pt x="443" y="285"/>
                  </a:lnTo>
                  <a:lnTo>
                    <a:pt x="445" y="262"/>
                  </a:lnTo>
                  <a:lnTo>
                    <a:pt x="445" y="239"/>
                  </a:lnTo>
                  <a:lnTo>
                    <a:pt x="445" y="214"/>
                  </a:lnTo>
                  <a:lnTo>
                    <a:pt x="443" y="165"/>
                  </a:lnTo>
                  <a:lnTo>
                    <a:pt x="443" y="165"/>
                  </a:lnTo>
                  <a:lnTo>
                    <a:pt x="443" y="126"/>
                  </a:lnTo>
                  <a:lnTo>
                    <a:pt x="455" y="124"/>
                  </a:lnTo>
                  <a:lnTo>
                    <a:pt x="468" y="122"/>
                  </a:lnTo>
                  <a:lnTo>
                    <a:pt x="468" y="122"/>
                  </a:lnTo>
                  <a:lnTo>
                    <a:pt x="470" y="119"/>
                  </a:lnTo>
                  <a:lnTo>
                    <a:pt x="475" y="119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Freeform 98"/>
            <p:cNvSpPr>
              <a:spLocks noEditPoints="1"/>
            </p:cNvSpPr>
            <p:nvPr/>
          </p:nvSpPr>
          <p:spPr bwMode="auto">
            <a:xfrm>
              <a:off x="7526030" y="5352787"/>
              <a:ext cx="739775" cy="803275"/>
            </a:xfrm>
            <a:custGeom>
              <a:avLst/>
              <a:gdLst>
                <a:gd name="T0" fmla="*/ 287 w 466"/>
                <a:gd name="T1" fmla="*/ 368 h 506"/>
                <a:gd name="T2" fmla="*/ 164 w 466"/>
                <a:gd name="T3" fmla="*/ 329 h 506"/>
                <a:gd name="T4" fmla="*/ 182 w 466"/>
                <a:gd name="T5" fmla="*/ 421 h 506"/>
                <a:gd name="T6" fmla="*/ 2 w 466"/>
                <a:gd name="T7" fmla="*/ 416 h 506"/>
                <a:gd name="T8" fmla="*/ 98 w 466"/>
                <a:gd name="T9" fmla="*/ 202 h 506"/>
                <a:gd name="T10" fmla="*/ 91 w 466"/>
                <a:gd name="T11" fmla="*/ 9 h 506"/>
                <a:gd name="T12" fmla="*/ 300 w 466"/>
                <a:gd name="T13" fmla="*/ 76 h 506"/>
                <a:gd name="T14" fmla="*/ 416 w 466"/>
                <a:gd name="T15" fmla="*/ 363 h 506"/>
                <a:gd name="T16" fmla="*/ 432 w 466"/>
                <a:gd name="T17" fmla="*/ 467 h 506"/>
                <a:gd name="T18" fmla="*/ 193 w 466"/>
                <a:gd name="T19" fmla="*/ 405 h 506"/>
                <a:gd name="T20" fmla="*/ 41 w 466"/>
                <a:gd name="T21" fmla="*/ 497 h 506"/>
                <a:gd name="T22" fmla="*/ 100 w 466"/>
                <a:gd name="T23" fmla="*/ 276 h 506"/>
                <a:gd name="T24" fmla="*/ 132 w 466"/>
                <a:gd name="T25" fmla="*/ 248 h 506"/>
                <a:gd name="T26" fmla="*/ 125 w 466"/>
                <a:gd name="T27" fmla="*/ 225 h 506"/>
                <a:gd name="T28" fmla="*/ 107 w 466"/>
                <a:gd name="T29" fmla="*/ 283 h 506"/>
                <a:gd name="T30" fmla="*/ 114 w 466"/>
                <a:gd name="T31" fmla="*/ 258 h 506"/>
                <a:gd name="T32" fmla="*/ 114 w 466"/>
                <a:gd name="T33" fmla="*/ 331 h 506"/>
                <a:gd name="T34" fmla="*/ 116 w 466"/>
                <a:gd name="T35" fmla="*/ 320 h 506"/>
                <a:gd name="T36" fmla="*/ 118 w 466"/>
                <a:gd name="T37" fmla="*/ 283 h 506"/>
                <a:gd name="T38" fmla="*/ 121 w 466"/>
                <a:gd name="T39" fmla="*/ 304 h 506"/>
                <a:gd name="T40" fmla="*/ 130 w 466"/>
                <a:gd name="T41" fmla="*/ 267 h 506"/>
                <a:gd name="T42" fmla="*/ 132 w 466"/>
                <a:gd name="T43" fmla="*/ 288 h 506"/>
                <a:gd name="T44" fmla="*/ 137 w 466"/>
                <a:gd name="T45" fmla="*/ 304 h 506"/>
                <a:gd name="T46" fmla="*/ 141 w 466"/>
                <a:gd name="T47" fmla="*/ 290 h 506"/>
                <a:gd name="T48" fmla="*/ 139 w 466"/>
                <a:gd name="T49" fmla="*/ 239 h 506"/>
                <a:gd name="T50" fmla="*/ 141 w 466"/>
                <a:gd name="T51" fmla="*/ 265 h 506"/>
                <a:gd name="T52" fmla="*/ 146 w 466"/>
                <a:gd name="T53" fmla="*/ 271 h 506"/>
                <a:gd name="T54" fmla="*/ 146 w 466"/>
                <a:gd name="T55" fmla="*/ 237 h 506"/>
                <a:gd name="T56" fmla="*/ 157 w 466"/>
                <a:gd name="T57" fmla="*/ 248 h 506"/>
                <a:gd name="T58" fmla="*/ 152 w 466"/>
                <a:gd name="T59" fmla="*/ 225 h 506"/>
                <a:gd name="T60" fmla="*/ 162 w 466"/>
                <a:gd name="T61" fmla="*/ 196 h 506"/>
                <a:gd name="T62" fmla="*/ 162 w 466"/>
                <a:gd name="T63" fmla="*/ 216 h 506"/>
                <a:gd name="T64" fmla="*/ 164 w 466"/>
                <a:gd name="T65" fmla="*/ 214 h 506"/>
                <a:gd name="T66" fmla="*/ 157 w 466"/>
                <a:gd name="T67" fmla="*/ 205 h 506"/>
                <a:gd name="T68" fmla="*/ 164 w 466"/>
                <a:gd name="T69" fmla="*/ 352 h 506"/>
                <a:gd name="T70" fmla="*/ 175 w 466"/>
                <a:gd name="T71" fmla="*/ 159 h 506"/>
                <a:gd name="T72" fmla="*/ 239 w 466"/>
                <a:gd name="T73" fmla="*/ 230 h 506"/>
                <a:gd name="T74" fmla="*/ 202 w 466"/>
                <a:gd name="T75" fmla="*/ 175 h 506"/>
                <a:gd name="T76" fmla="*/ 205 w 466"/>
                <a:gd name="T77" fmla="*/ 88 h 506"/>
                <a:gd name="T78" fmla="*/ 218 w 466"/>
                <a:gd name="T79" fmla="*/ 71 h 506"/>
                <a:gd name="T80" fmla="*/ 250 w 466"/>
                <a:gd name="T81" fmla="*/ 97 h 506"/>
                <a:gd name="T82" fmla="*/ 250 w 466"/>
                <a:gd name="T83" fmla="*/ 145 h 506"/>
                <a:gd name="T84" fmla="*/ 266 w 466"/>
                <a:gd name="T85" fmla="*/ 71 h 506"/>
                <a:gd name="T86" fmla="*/ 266 w 466"/>
                <a:gd name="T87" fmla="*/ 113 h 506"/>
                <a:gd name="T88" fmla="*/ 287 w 466"/>
                <a:gd name="T89" fmla="*/ 152 h 506"/>
                <a:gd name="T90" fmla="*/ 291 w 466"/>
                <a:gd name="T91" fmla="*/ 101 h 506"/>
                <a:gd name="T92" fmla="*/ 300 w 466"/>
                <a:gd name="T93" fmla="*/ 159 h 506"/>
                <a:gd name="T94" fmla="*/ 409 w 466"/>
                <a:gd name="T95" fmla="*/ 347 h 506"/>
                <a:gd name="T96" fmla="*/ 309 w 466"/>
                <a:gd name="T97" fmla="*/ 39 h 506"/>
                <a:gd name="T98" fmla="*/ 448 w 466"/>
                <a:gd name="T99" fmla="*/ 474 h 506"/>
                <a:gd name="T100" fmla="*/ 332 w 466"/>
                <a:gd name="T101" fmla="*/ 504 h 506"/>
                <a:gd name="T102" fmla="*/ 309 w 466"/>
                <a:gd name="T103" fmla="*/ 294 h 506"/>
                <a:gd name="T104" fmla="*/ 325 w 466"/>
                <a:gd name="T105" fmla="*/ 315 h 506"/>
                <a:gd name="T106" fmla="*/ 334 w 466"/>
                <a:gd name="T107" fmla="*/ 391 h 506"/>
                <a:gd name="T108" fmla="*/ 341 w 466"/>
                <a:gd name="T109" fmla="*/ 324 h 506"/>
                <a:gd name="T110" fmla="*/ 343 w 466"/>
                <a:gd name="T111" fmla="*/ 313 h 506"/>
                <a:gd name="T112" fmla="*/ 352 w 466"/>
                <a:gd name="T113" fmla="*/ 400 h 506"/>
                <a:gd name="T114" fmla="*/ 355 w 466"/>
                <a:gd name="T115" fmla="*/ 370 h 506"/>
                <a:gd name="T116" fmla="*/ 366 w 466"/>
                <a:gd name="T117" fmla="*/ 442 h 506"/>
                <a:gd name="T118" fmla="*/ 380 w 466"/>
                <a:gd name="T119" fmla="*/ 432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6" h="506">
                  <a:moveTo>
                    <a:pt x="273" y="467"/>
                  </a:moveTo>
                  <a:lnTo>
                    <a:pt x="271" y="467"/>
                  </a:lnTo>
                  <a:lnTo>
                    <a:pt x="268" y="464"/>
                  </a:lnTo>
                  <a:lnTo>
                    <a:pt x="266" y="462"/>
                  </a:lnTo>
                  <a:lnTo>
                    <a:pt x="264" y="458"/>
                  </a:lnTo>
                  <a:lnTo>
                    <a:pt x="264" y="453"/>
                  </a:lnTo>
                  <a:lnTo>
                    <a:pt x="264" y="421"/>
                  </a:lnTo>
                  <a:lnTo>
                    <a:pt x="264" y="405"/>
                  </a:lnTo>
                  <a:lnTo>
                    <a:pt x="264" y="386"/>
                  </a:lnTo>
                  <a:lnTo>
                    <a:pt x="266" y="382"/>
                  </a:lnTo>
                  <a:lnTo>
                    <a:pt x="268" y="377"/>
                  </a:lnTo>
                  <a:lnTo>
                    <a:pt x="273" y="375"/>
                  </a:lnTo>
                  <a:lnTo>
                    <a:pt x="277" y="375"/>
                  </a:lnTo>
                  <a:lnTo>
                    <a:pt x="282" y="375"/>
                  </a:lnTo>
                  <a:lnTo>
                    <a:pt x="284" y="373"/>
                  </a:lnTo>
                  <a:lnTo>
                    <a:pt x="287" y="368"/>
                  </a:lnTo>
                  <a:lnTo>
                    <a:pt x="289" y="366"/>
                  </a:lnTo>
                  <a:lnTo>
                    <a:pt x="289" y="361"/>
                  </a:lnTo>
                  <a:lnTo>
                    <a:pt x="291" y="359"/>
                  </a:lnTo>
                  <a:lnTo>
                    <a:pt x="291" y="354"/>
                  </a:lnTo>
                  <a:lnTo>
                    <a:pt x="287" y="347"/>
                  </a:lnTo>
                  <a:lnTo>
                    <a:pt x="287" y="338"/>
                  </a:lnTo>
                  <a:lnTo>
                    <a:pt x="284" y="336"/>
                  </a:lnTo>
                  <a:lnTo>
                    <a:pt x="282" y="331"/>
                  </a:lnTo>
                  <a:lnTo>
                    <a:pt x="280" y="329"/>
                  </a:lnTo>
                  <a:lnTo>
                    <a:pt x="275" y="329"/>
                  </a:lnTo>
                  <a:lnTo>
                    <a:pt x="257" y="329"/>
                  </a:lnTo>
                  <a:lnTo>
                    <a:pt x="239" y="331"/>
                  </a:lnTo>
                  <a:lnTo>
                    <a:pt x="198" y="327"/>
                  </a:lnTo>
                  <a:lnTo>
                    <a:pt x="198" y="327"/>
                  </a:lnTo>
                  <a:lnTo>
                    <a:pt x="180" y="329"/>
                  </a:lnTo>
                  <a:lnTo>
                    <a:pt x="164" y="329"/>
                  </a:lnTo>
                  <a:lnTo>
                    <a:pt x="159" y="331"/>
                  </a:lnTo>
                  <a:lnTo>
                    <a:pt x="157" y="338"/>
                  </a:lnTo>
                  <a:lnTo>
                    <a:pt x="152" y="345"/>
                  </a:lnTo>
                  <a:lnTo>
                    <a:pt x="150" y="354"/>
                  </a:lnTo>
                  <a:lnTo>
                    <a:pt x="150" y="359"/>
                  </a:lnTo>
                  <a:lnTo>
                    <a:pt x="152" y="363"/>
                  </a:lnTo>
                  <a:lnTo>
                    <a:pt x="155" y="368"/>
                  </a:lnTo>
                  <a:lnTo>
                    <a:pt x="157" y="370"/>
                  </a:lnTo>
                  <a:lnTo>
                    <a:pt x="162" y="373"/>
                  </a:lnTo>
                  <a:lnTo>
                    <a:pt x="171" y="373"/>
                  </a:lnTo>
                  <a:lnTo>
                    <a:pt x="173" y="373"/>
                  </a:lnTo>
                  <a:lnTo>
                    <a:pt x="177" y="375"/>
                  </a:lnTo>
                  <a:lnTo>
                    <a:pt x="180" y="382"/>
                  </a:lnTo>
                  <a:lnTo>
                    <a:pt x="180" y="386"/>
                  </a:lnTo>
                  <a:lnTo>
                    <a:pt x="180" y="405"/>
                  </a:lnTo>
                  <a:lnTo>
                    <a:pt x="182" y="421"/>
                  </a:lnTo>
                  <a:lnTo>
                    <a:pt x="180" y="437"/>
                  </a:lnTo>
                  <a:lnTo>
                    <a:pt x="180" y="453"/>
                  </a:lnTo>
                  <a:lnTo>
                    <a:pt x="180" y="460"/>
                  </a:lnTo>
                  <a:lnTo>
                    <a:pt x="177" y="464"/>
                  </a:lnTo>
                  <a:lnTo>
                    <a:pt x="173" y="467"/>
                  </a:lnTo>
                  <a:lnTo>
                    <a:pt x="171" y="469"/>
                  </a:lnTo>
                  <a:lnTo>
                    <a:pt x="132" y="469"/>
                  </a:lnTo>
                  <a:lnTo>
                    <a:pt x="91" y="469"/>
                  </a:lnTo>
                  <a:lnTo>
                    <a:pt x="50" y="467"/>
                  </a:lnTo>
                  <a:lnTo>
                    <a:pt x="11" y="469"/>
                  </a:lnTo>
                  <a:lnTo>
                    <a:pt x="9" y="467"/>
                  </a:lnTo>
                  <a:lnTo>
                    <a:pt x="5" y="467"/>
                  </a:lnTo>
                  <a:lnTo>
                    <a:pt x="2" y="462"/>
                  </a:lnTo>
                  <a:lnTo>
                    <a:pt x="2" y="455"/>
                  </a:lnTo>
                  <a:lnTo>
                    <a:pt x="2" y="437"/>
                  </a:lnTo>
                  <a:lnTo>
                    <a:pt x="2" y="416"/>
                  </a:lnTo>
                  <a:lnTo>
                    <a:pt x="2" y="398"/>
                  </a:lnTo>
                  <a:lnTo>
                    <a:pt x="0" y="379"/>
                  </a:lnTo>
                  <a:lnTo>
                    <a:pt x="0" y="373"/>
                  </a:lnTo>
                  <a:lnTo>
                    <a:pt x="5" y="368"/>
                  </a:lnTo>
                  <a:lnTo>
                    <a:pt x="7" y="366"/>
                  </a:lnTo>
                  <a:lnTo>
                    <a:pt x="11" y="363"/>
                  </a:lnTo>
                  <a:lnTo>
                    <a:pt x="36" y="363"/>
                  </a:lnTo>
                  <a:lnTo>
                    <a:pt x="39" y="361"/>
                  </a:lnTo>
                  <a:lnTo>
                    <a:pt x="43" y="359"/>
                  </a:lnTo>
                  <a:lnTo>
                    <a:pt x="55" y="322"/>
                  </a:lnTo>
                  <a:lnTo>
                    <a:pt x="61" y="304"/>
                  </a:lnTo>
                  <a:lnTo>
                    <a:pt x="71" y="283"/>
                  </a:lnTo>
                  <a:lnTo>
                    <a:pt x="77" y="262"/>
                  </a:lnTo>
                  <a:lnTo>
                    <a:pt x="84" y="242"/>
                  </a:lnTo>
                  <a:lnTo>
                    <a:pt x="91" y="221"/>
                  </a:lnTo>
                  <a:lnTo>
                    <a:pt x="98" y="202"/>
                  </a:lnTo>
                  <a:lnTo>
                    <a:pt x="105" y="182"/>
                  </a:lnTo>
                  <a:lnTo>
                    <a:pt x="114" y="161"/>
                  </a:lnTo>
                  <a:lnTo>
                    <a:pt x="118" y="140"/>
                  </a:lnTo>
                  <a:lnTo>
                    <a:pt x="125" y="117"/>
                  </a:lnTo>
                  <a:lnTo>
                    <a:pt x="125" y="113"/>
                  </a:lnTo>
                  <a:lnTo>
                    <a:pt x="123" y="108"/>
                  </a:lnTo>
                  <a:lnTo>
                    <a:pt x="118" y="106"/>
                  </a:lnTo>
                  <a:lnTo>
                    <a:pt x="100" y="106"/>
                  </a:lnTo>
                  <a:lnTo>
                    <a:pt x="96" y="104"/>
                  </a:lnTo>
                  <a:lnTo>
                    <a:pt x="91" y="101"/>
                  </a:lnTo>
                  <a:lnTo>
                    <a:pt x="91" y="94"/>
                  </a:lnTo>
                  <a:lnTo>
                    <a:pt x="91" y="92"/>
                  </a:lnTo>
                  <a:lnTo>
                    <a:pt x="89" y="74"/>
                  </a:lnTo>
                  <a:lnTo>
                    <a:pt x="89" y="53"/>
                  </a:lnTo>
                  <a:lnTo>
                    <a:pt x="89" y="16"/>
                  </a:lnTo>
                  <a:lnTo>
                    <a:pt x="91" y="9"/>
                  </a:lnTo>
                  <a:lnTo>
                    <a:pt x="93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2" y="0"/>
                  </a:lnTo>
                  <a:lnTo>
                    <a:pt x="150" y="0"/>
                  </a:lnTo>
                  <a:lnTo>
                    <a:pt x="184" y="5"/>
                  </a:lnTo>
                  <a:lnTo>
                    <a:pt x="202" y="5"/>
                  </a:lnTo>
                  <a:lnTo>
                    <a:pt x="237" y="3"/>
                  </a:lnTo>
                  <a:lnTo>
                    <a:pt x="239" y="3"/>
                  </a:lnTo>
                  <a:lnTo>
                    <a:pt x="271" y="3"/>
                  </a:lnTo>
                  <a:lnTo>
                    <a:pt x="273" y="5"/>
                  </a:lnTo>
                  <a:lnTo>
                    <a:pt x="275" y="5"/>
                  </a:lnTo>
                  <a:lnTo>
                    <a:pt x="277" y="7"/>
                  </a:lnTo>
                  <a:lnTo>
                    <a:pt x="280" y="12"/>
                  </a:lnTo>
                  <a:lnTo>
                    <a:pt x="293" y="53"/>
                  </a:lnTo>
                  <a:lnTo>
                    <a:pt x="300" y="76"/>
                  </a:lnTo>
                  <a:lnTo>
                    <a:pt x="309" y="97"/>
                  </a:lnTo>
                  <a:lnTo>
                    <a:pt x="318" y="120"/>
                  </a:lnTo>
                  <a:lnTo>
                    <a:pt x="327" y="140"/>
                  </a:lnTo>
                  <a:lnTo>
                    <a:pt x="334" y="163"/>
                  </a:lnTo>
                  <a:lnTo>
                    <a:pt x="341" y="184"/>
                  </a:lnTo>
                  <a:lnTo>
                    <a:pt x="350" y="207"/>
                  </a:lnTo>
                  <a:lnTo>
                    <a:pt x="357" y="230"/>
                  </a:lnTo>
                  <a:lnTo>
                    <a:pt x="364" y="253"/>
                  </a:lnTo>
                  <a:lnTo>
                    <a:pt x="371" y="276"/>
                  </a:lnTo>
                  <a:lnTo>
                    <a:pt x="378" y="299"/>
                  </a:lnTo>
                  <a:lnTo>
                    <a:pt x="384" y="320"/>
                  </a:lnTo>
                  <a:lnTo>
                    <a:pt x="391" y="340"/>
                  </a:lnTo>
                  <a:lnTo>
                    <a:pt x="400" y="359"/>
                  </a:lnTo>
                  <a:lnTo>
                    <a:pt x="403" y="361"/>
                  </a:lnTo>
                  <a:lnTo>
                    <a:pt x="405" y="363"/>
                  </a:lnTo>
                  <a:lnTo>
                    <a:pt x="416" y="363"/>
                  </a:lnTo>
                  <a:lnTo>
                    <a:pt x="430" y="363"/>
                  </a:lnTo>
                  <a:lnTo>
                    <a:pt x="432" y="363"/>
                  </a:lnTo>
                  <a:lnTo>
                    <a:pt x="434" y="366"/>
                  </a:lnTo>
                  <a:lnTo>
                    <a:pt x="437" y="368"/>
                  </a:lnTo>
                  <a:lnTo>
                    <a:pt x="439" y="373"/>
                  </a:lnTo>
                  <a:lnTo>
                    <a:pt x="439" y="375"/>
                  </a:lnTo>
                  <a:lnTo>
                    <a:pt x="439" y="377"/>
                  </a:lnTo>
                  <a:lnTo>
                    <a:pt x="441" y="398"/>
                  </a:lnTo>
                  <a:lnTo>
                    <a:pt x="441" y="416"/>
                  </a:lnTo>
                  <a:lnTo>
                    <a:pt x="441" y="437"/>
                  </a:lnTo>
                  <a:lnTo>
                    <a:pt x="439" y="455"/>
                  </a:lnTo>
                  <a:lnTo>
                    <a:pt x="439" y="458"/>
                  </a:lnTo>
                  <a:lnTo>
                    <a:pt x="439" y="462"/>
                  </a:lnTo>
                  <a:lnTo>
                    <a:pt x="437" y="464"/>
                  </a:lnTo>
                  <a:lnTo>
                    <a:pt x="434" y="467"/>
                  </a:lnTo>
                  <a:lnTo>
                    <a:pt x="432" y="467"/>
                  </a:lnTo>
                  <a:lnTo>
                    <a:pt x="430" y="469"/>
                  </a:lnTo>
                  <a:lnTo>
                    <a:pt x="391" y="469"/>
                  </a:lnTo>
                  <a:lnTo>
                    <a:pt x="371" y="467"/>
                  </a:lnTo>
                  <a:lnTo>
                    <a:pt x="350" y="467"/>
                  </a:lnTo>
                  <a:lnTo>
                    <a:pt x="332" y="467"/>
                  </a:lnTo>
                  <a:lnTo>
                    <a:pt x="312" y="469"/>
                  </a:lnTo>
                  <a:lnTo>
                    <a:pt x="312" y="469"/>
                  </a:lnTo>
                  <a:lnTo>
                    <a:pt x="291" y="467"/>
                  </a:lnTo>
                  <a:lnTo>
                    <a:pt x="273" y="467"/>
                  </a:lnTo>
                  <a:close/>
                  <a:moveTo>
                    <a:pt x="207" y="416"/>
                  </a:moveTo>
                  <a:lnTo>
                    <a:pt x="207" y="414"/>
                  </a:lnTo>
                  <a:lnTo>
                    <a:pt x="205" y="409"/>
                  </a:lnTo>
                  <a:lnTo>
                    <a:pt x="200" y="405"/>
                  </a:lnTo>
                  <a:lnTo>
                    <a:pt x="198" y="402"/>
                  </a:lnTo>
                  <a:lnTo>
                    <a:pt x="193" y="400"/>
                  </a:lnTo>
                  <a:lnTo>
                    <a:pt x="193" y="405"/>
                  </a:lnTo>
                  <a:lnTo>
                    <a:pt x="193" y="421"/>
                  </a:lnTo>
                  <a:lnTo>
                    <a:pt x="193" y="437"/>
                  </a:lnTo>
                  <a:lnTo>
                    <a:pt x="193" y="455"/>
                  </a:lnTo>
                  <a:lnTo>
                    <a:pt x="191" y="464"/>
                  </a:lnTo>
                  <a:lnTo>
                    <a:pt x="191" y="471"/>
                  </a:lnTo>
                  <a:lnTo>
                    <a:pt x="189" y="478"/>
                  </a:lnTo>
                  <a:lnTo>
                    <a:pt x="184" y="481"/>
                  </a:lnTo>
                  <a:lnTo>
                    <a:pt x="180" y="483"/>
                  </a:lnTo>
                  <a:lnTo>
                    <a:pt x="175" y="483"/>
                  </a:lnTo>
                  <a:lnTo>
                    <a:pt x="171" y="483"/>
                  </a:lnTo>
                  <a:lnTo>
                    <a:pt x="132" y="485"/>
                  </a:lnTo>
                  <a:lnTo>
                    <a:pt x="91" y="485"/>
                  </a:lnTo>
                  <a:lnTo>
                    <a:pt x="50" y="483"/>
                  </a:lnTo>
                  <a:lnTo>
                    <a:pt x="41" y="483"/>
                  </a:lnTo>
                  <a:lnTo>
                    <a:pt x="41" y="490"/>
                  </a:lnTo>
                  <a:lnTo>
                    <a:pt x="41" y="497"/>
                  </a:lnTo>
                  <a:lnTo>
                    <a:pt x="43" y="501"/>
                  </a:lnTo>
                  <a:lnTo>
                    <a:pt x="48" y="504"/>
                  </a:lnTo>
                  <a:lnTo>
                    <a:pt x="52" y="504"/>
                  </a:lnTo>
                  <a:lnTo>
                    <a:pt x="89" y="504"/>
                  </a:lnTo>
                  <a:lnTo>
                    <a:pt x="130" y="506"/>
                  </a:lnTo>
                  <a:lnTo>
                    <a:pt x="159" y="506"/>
                  </a:lnTo>
                  <a:lnTo>
                    <a:pt x="198" y="504"/>
                  </a:lnTo>
                  <a:lnTo>
                    <a:pt x="202" y="501"/>
                  </a:lnTo>
                  <a:lnTo>
                    <a:pt x="205" y="499"/>
                  </a:lnTo>
                  <a:lnTo>
                    <a:pt x="207" y="494"/>
                  </a:lnTo>
                  <a:lnTo>
                    <a:pt x="207" y="490"/>
                  </a:lnTo>
                  <a:lnTo>
                    <a:pt x="207" y="474"/>
                  </a:lnTo>
                  <a:lnTo>
                    <a:pt x="209" y="458"/>
                  </a:lnTo>
                  <a:lnTo>
                    <a:pt x="207" y="439"/>
                  </a:lnTo>
                  <a:lnTo>
                    <a:pt x="207" y="416"/>
                  </a:lnTo>
                  <a:close/>
                  <a:moveTo>
                    <a:pt x="100" y="276"/>
                  </a:moveTo>
                  <a:lnTo>
                    <a:pt x="98" y="278"/>
                  </a:lnTo>
                  <a:lnTo>
                    <a:pt x="100" y="283"/>
                  </a:lnTo>
                  <a:lnTo>
                    <a:pt x="100" y="283"/>
                  </a:lnTo>
                  <a:lnTo>
                    <a:pt x="102" y="281"/>
                  </a:lnTo>
                  <a:lnTo>
                    <a:pt x="102" y="278"/>
                  </a:lnTo>
                  <a:lnTo>
                    <a:pt x="100" y="276"/>
                  </a:lnTo>
                  <a:lnTo>
                    <a:pt x="100" y="276"/>
                  </a:lnTo>
                  <a:close/>
                  <a:moveTo>
                    <a:pt x="109" y="237"/>
                  </a:moveTo>
                  <a:lnTo>
                    <a:pt x="112" y="230"/>
                  </a:lnTo>
                  <a:lnTo>
                    <a:pt x="116" y="228"/>
                  </a:lnTo>
                  <a:lnTo>
                    <a:pt x="118" y="225"/>
                  </a:lnTo>
                  <a:lnTo>
                    <a:pt x="123" y="230"/>
                  </a:lnTo>
                  <a:lnTo>
                    <a:pt x="127" y="237"/>
                  </a:lnTo>
                  <a:lnTo>
                    <a:pt x="130" y="242"/>
                  </a:lnTo>
                  <a:lnTo>
                    <a:pt x="132" y="244"/>
                  </a:lnTo>
                  <a:lnTo>
                    <a:pt x="132" y="248"/>
                  </a:lnTo>
                  <a:lnTo>
                    <a:pt x="134" y="248"/>
                  </a:lnTo>
                  <a:lnTo>
                    <a:pt x="137" y="246"/>
                  </a:lnTo>
                  <a:lnTo>
                    <a:pt x="139" y="244"/>
                  </a:lnTo>
                  <a:lnTo>
                    <a:pt x="137" y="239"/>
                  </a:lnTo>
                  <a:lnTo>
                    <a:pt x="134" y="235"/>
                  </a:lnTo>
                  <a:lnTo>
                    <a:pt x="132" y="237"/>
                  </a:lnTo>
                  <a:lnTo>
                    <a:pt x="130" y="235"/>
                  </a:lnTo>
                  <a:lnTo>
                    <a:pt x="132" y="230"/>
                  </a:lnTo>
                  <a:lnTo>
                    <a:pt x="134" y="225"/>
                  </a:lnTo>
                  <a:lnTo>
                    <a:pt x="132" y="221"/>
                  </a:lnTo>
                  <a:lnTo>
                    <a:pt x="132" y="219"/>
                  </a:lnTo>
                  <a:lnTo>
                    <a:pt x="127" y="216"/>
                  </a:lnTo>
                  <a:lnTo>
                    <a:pt x="127" y="221"/>
                  </a:lnTo>
                  <a:lnTo>
                    <a:pt x="127" y="223"/>
                  </a:lnTo>
                  <a:lnTo>
                    <a:pt x="127" y="225"/>
                  </a:lnTo>
                  <a:lnTo>
                    <a:pt x="125" y="225"/>
                  </a:lnTo>
                  <a:lnTo>
                    <a:pt x="123" y="225"/>
                  </a:lnTo>
                  <a:lnTo>
                    <a:pt x="118" y="223"/>
                  </a:lnTo>
                  <a:lnTo>
                    <a:pt x="116" y="221"/>
                  </a:lnTo>
                  <a:lnTo>
                    <a:pt x="114" y="225"/>
                  </a:lnTo>
                  <a:lnTo>
                    <a:pt x="112" y="225"/>
                  </a:lnTo>
                  <a:lnTo>
                    <a:pt x="107" y="223"/>
                  </a:lnTo>
                  <a:lnTo>
                    <a:pt x="107" y="228"/>
                  </a:lnTo>
                  <a:lnTo>
                    <a:pt x="105" y="232"/>
                  </a:lnTo>
                  <a:lnTo>
                    <a:pt x="105" y="242"/>
                  </a:lnTo>
                  <a:lnTo>
                    <a:pt x="109" y="237"/>
                  </a:lnTo>
                  <a:close/>
                  <a:moveTo>
                    <a:pt x="112" y="278"/>
                  </a:moveTo>
                  <a:lnTo>
                    <a:pt x="112" y="276"/>
                  </a:lnTo>
                  <a:lnTo>
                    <a:pt x="109" y="276"/>
                  </a:lnTo>
                  <a:lnTo>
                    <a:pt x="107" y="278"/>
                  </a:lnTo>
                  <a:lnTo>
                    <a:pt x="107" y="281"/>
                  </a:lnTo>
                  <a:lnTo>
                    <a:pt x="107" y="283"/>
                  </a:lnTo>
                  <a:lnTo>
                    <a:pt x="109" y="283"/>
                  </a:lnTo>
                  <a:lnTo>
                    <a:pt x="112" y="281"/>
                  </a:lnTo>
                  <a:lnTo>
                    <a:pt x="112" y="278"/>
                  </a:lnTo>
                  <a:close/>
                  <a:moveTo>
                    <a:pt x="118" y="244"/>
                  </a:moveTo>
                  <a:lnTo>
                    <a:pt x="121" y="242"/>
                  </a:lnTo>
                  <a:lnTo>
                    <a:pt x="121" y="237"/>
                  </a:lnTo>
                  <a:lnTo>
                    <a:pt x="114" y="237"/>
                  </a:lnTo>
                  <a:lnTo>
                    <a:pt x="109" y="244"/>
                  </a:lnTo>
                  <a:lnTo>
                    <a:pt x="109" y="248"/>
                  </a:lnTo>
                  <a:lnTo>
                    <a:pt x="114" y="248"/>
                  </a:lnTo>
                  <a:lnTo>
                    <a:pt x="116" y="246"/>
                  </a:lnTo>
                  <a:lnTo>
                    <a:pt x="116" y="246"/>
                  </a:lnTo>
                  <a:lnTo>
                    <a:pt x="118" y="244"/>
                  </a:lnTo>
                  <a:close/>
                  <a:moveTo>
                    <a:pt x="116" y="265"/>
                  </a:moveTo>
                  <a:lnTo>
                    <a:pt x="114" y="262"/>
                  </a:lnTo>
                  <a:lnTo>
                    <a:pt x="114" y="258"/>
                  </a:lnTo>
                  <a:lnTo>
                    <a:pt x="114" y="253"/>
                  </a:lnTo>
                  <a:lnTo>
                    <a:pt x="114" y="253"/>
                  </a:lnTo>
                  <a:lnTo>
                    <a:pt x="112" y="253"/>
                  </a:lnTo>
                  <a:lnTo>
                    <a:pt x="112" y="258"/>
                  </a:lnTo>
                  <a:lnTo>
                    <a:pt x="112" y="260"/>
                  </a:lnTo>
                  <a:lnTo>
                    <a:pt x="112" y="262"/>
                  </a:lnTo>
                  <a:lnTo>
                    <a:pt x="109" y="265"/>
                  </a:lnTo>
                  <a:lnTo>
                    <a:pt x="112" y="267"/>
                  </a:lnTo>
                  <a:lnTo>
                    <a:pt x="114" y="267"/>
                  </a:lnTo>
                  <a:lnTo>
                    <a:pt x="116" y="265"/>
                  </a:lnTo>
                  <a:close/>
                  <a:moveTo>
                    <a:pt x="112" y="329"/>
                  </a:moveTo>
                  <a:lnTo>
                    <a:pt x="112" y="329"/>
                  </a:lnTo>
                  <a:lnTo>
                    <a:pt x="112" y="331"/>
                  </a:lnTo>
                  <a:lnTo>
                    <a:pt x="112" y="333"/>
                  </a:lnTo>
                  <a:lnTo>
                    <a:pt x="112" y="333"/>
                  </a:lnTo>
                  <a:lnTo>
                    <a:pt x="114" y="331"/>
                  </a:lnTo>
                  <a:lnTo>
                    <a:pt x="114" y="329"/>
                  </a:lnTo>
                  <a:lnTo>
                    <a:pt x="112" y="329"/>
                  </a:lnTo>
                  <a:lnTo>
                    <a:pt x="112" y="329"/>
                  </a:lnTo>
                  <a:close/>
                  <a:moveTo>
                    <a:pt x="114" y="294"/>
                  </a:moveTo>
                  <a:lnTo>
                    <a:pt x="112" y="294"/>
                  </a:lnTo>
                  <a:lnTo>
                    <a:pt x="112" y="297"/>
                  </a:lnTo>
                  <a:lnTo>
                    <a:pt x="112" y="297"/>
                  </a:lnTo>
                  <a:lnTo>
                    <a:pt x="114" y="297"/>
                  </a:lnTo>
                  <a:lnTo>
                    <a:pt x="114" y="294"/>
                  </a:lnTo>
                  <a:close/>
                  <a:moveTo>
                    <a:pt x="114" y="317"/>
                  </a:moveTo>
                  <a:lnTo>
                    <a:pt x="114" y="320"/>
                  </a:lnTo>
                  <a:lnTo>
                    <a:pt x="114" y="320"/>
                  </a:lnTo>
                  <a:lnTo>
                    <a:pt x="114" y="322"/>
                  </a:lnTo>
                  <a:lnTo>
                    <a:pt x="114" y="322"/>
                  </a:lnTo>
                  <a:lnTo>
                    <a:pt x="116" y="320"/>
                  </a:lnTo>
                  <a:lnTo>
                    <a:pt x="116" y="320"/>
                  </a:lnTo>
                  <a:lnTo>
                    <a:pt x="118" y="315"/>
                  </a:lnTo>
                  <a:lnTo>
                    <a:pt x="114" y="317"/>
                  </a:lnTo>
                  <a:lnTo>
                    <a:pt x="114" y="317"/>
                  </a:lnTo>
                  <a:close/>
                  <a:moveTo>
                    <a:pt x="118" y="283"/>
                  </a:moveTo>
                  <a:lnTo>
                    <a:pt x="116" y="278"/>
                  </a:lnTo>
                  <a:lnTo>
                    <a:pt x="114" y="276"/>
                  </a:lnTo>
                  <a:lnTo>
                    <a:pt x="114" y="285"/>
                  </a:lnTo>
                  <a:lnTo>
                    <a:pt x="116" y="290"/>
                  </a:lnTo>
                  <a:lnTo>
                    <a:pt x="116" y="292"/>
                  </a:lnTo>
                  <a:lnTo>
                    <a:pt x="116" y="294"/>
                  </a:lnTo>
                  <a:lnTo>
                    <a:pt x="121" y="297"/>
                  </a:lnTo>
                  <a:lnTo>
                    <a:pt x="123" y="297"/>
                  </a:lnTo>
                  <a:lnTo>
                    <a:pt x="123" y="294"/>
                  </a:lnTo>
                  <a:lnTo>
                    <a:pt x="125" y="292"/>
                  </a:lnTo>
                  <a:lnTo>
                    <a:pt x="123" y="288"/>
                  </a:lnTo>
                  <a:lnTo>
                    <a:pt x="118" y="283"/>
                  </a:lnTo>
                  <a:close/>
                  <a:moveTo>
                    <a:pt x="116" y="265"/>
                  </a:moveTo>
                  <a:lnTo>
                    <a:pt x="121" y="265"/>
                  </a:lnTo>
                  <a:lnTo>
                    <a:pt x="121" y="262"/>
                  </a:lnTo>
                  <a:lnTo>
                    <a:pt x="121" y="262"/>
                  </a:lnTo>
                  <a:lnTo>
                    <a:pt x="123" y="258"/>
                  </a:lnTo>
                  <a:lnTo>
                    <a:pt x="125" y="255"/>
                  </a:lnTo>
                  <a:lnTo>
                    <a:pt x="127" y="253"/>
                  </a:lnTo>
                  <a:lnTo>
                    <a:pt x="121" y="253"/>
                  </a:lnTo>
                  <a:lnTo>
                    <a:pt x="116" y="258"/>
                  </a:lnTo>
                  <a:lnTo>
                    <a:pt x="116" y="260"/>
                  </a:lnTo>
                  <a:lnTo>
                    <a:pt x="116" y="260"/>
                  </a:lnTo>
                  <a:lnTo>
                    <a:pt x="116" y="262"/>
                  </a:lnTo>
                  <a:lnTo>
                    <a:pt x="116" y="265"/>
                  </a:lnTo>
                  <a:close/>
                  <a:moveTo>
                    <a:pt x="121" y="301"/>
                  </a:moveTo>
                  <a:lnTo>
                    <a:pt x="121" y="301"/>
                  </a:lnTo>
                  <a:lnTo>
                    <a:pt x="121" y="304"/>
                  </a:lnTo>
                  <a:lnTo>
                    <a:pt x="121" y="304"/>
                  </a:lnTo>
                  <a:lnTo>
                    <a:pt x="121" y="306"/>
                  </a:lnTo>
                  <a:lnTo>
                    <a:pt x="123" y="304"/>
                  </a:lnTo>
                  <a:lnTo>
                    <a:pt x="123" y="304"/>
                  </a:lnTo>
                  <a:lnTo>
                    <a:pt x="121" y="301"/>
                  </a:lnTo>
                  <a:close/>
                  <a:moveTo>
                    <a:pt x="123" y="216"/>
                  </a:moveTo>
                  <a:lnTo>
                    <a:pt x="125" y="216"/>
                  </a:lnTo>
                  <a:lnTo>
                    <a:pt x="125" y="214"/>
                  </a:lnTo>
                  <a:lnTo>
                    <a:pt x="125" y="212"/>
                  </a:lnTo>
                  <a:lnTo>
                    <a:pt x="123" y="214"/>
                  </a:lnTo>
                  <a:lnTo>
                    <a:pt x="123" y="214"/>
                  </a:lnTo>
                  <a:lnTo>
                    <a:pt x="123" y="216"/>
                  </a:lnTo>
                  <a:lnTo>
                    <a:pt x="123" y="216"/>
                  </a:lnTo>
                  <a:lnTo>
                    <a:pt x="123" y="216"/>
                  </a:lnTo>
                  <a:close/>
                  <a:moveTo>
                    <a:pt x="123" y="269"/>
                  </a:moveTo>
                  <a:lnTo>
                    <a:pt x="130" y="267"/>
                  </a:lnTo>
                  <a:lnTo>
                    <a:pt x="123" y="267"/>
                  </a:lnTo>
                  <a:lnTo>
                    <a:pt x="123" y="267"/>
                  </a:lnTo>
                  <a:lnTo>
                    <a:pt x="123" y="271"/>
                  </a:lnTo>
                  <a:lnTo>
                    <a:pt x="123" y="278"/>
                  </a:lnTo>
                  <a:lnTo>
                    <a:pt x="125" y="276"/>
                  </a:lnTo>
                  <a:lnTo>
                    <a:pt x="123" y="269"/>
                  </a:lnTo>
                  <a:close/>
                  <a:moveTo>
                    <a:pt x="130" y="214"/>
                  </a:moveTo>
                  <a:lnTo>
                    <a:pt x="132" y="212"/>
                  </a:lnTo>
                  <a:lnTo>
                    <a:pt x="132" y="209"/>
                  </a:lnTo>
                  <a:lnTo>
                    <a:pt x="130" y="207"/>
                  </a:lnTo>
                  <a:lnTo>
                    <a:pt x="130" y="207"/>
                  </a:lnTo>
                  <a:lnTo>
                    <a:pt x="127" y="209"/>
                  </a:lnTo>
                  <a:lnTo>
                    <a:pt x="127" y="212"/>
                  </a:lnTo>
                  <a:lnTo>
                    <a:pt x="130" y="212"/>
                  </a:lnTo>
                  <a:lnTo>
                    <a:pt x="130" y="214"/>
                  </a:lnTo>
                  <a:close/>
                  <a:moveTo>
                    <a:pt x="132" y="288"/>
                  </a:moveTo>
                  <a:lnTo>
                    <a:pt x="132" y="285"/>
                  </a:lnTo>
                  <a:lnTo>
                    <a:pt x="137" y="281"/>
                  </a:lnTo>
                  <a:lnTo>
                    <a:pt x="137" y="278"/>
                  </a:lnTo>
                  <a:lnTo>
                    <a:pt x="137" y="274"/>
                  </a:lnTo>
                  <a:lnTo>
                    <a:pt x="134" y="276"/>
                  </a:lnTo>
                  <a:lnTo>
                    <a:pt x="134" y="278"/>
                  </a:lnTo>
                  <a:lnTo>
                    <a:pt x="132" y="285"/>
                  </a:lnTo>
                  <a:lnTo>
                    <a:pt x="130" y="288"/>
                  </a:lnTo>
                  <a:lnTo>
                    <a:pt x="127" y="294"/>
                  </a:lnTo>
                  <a:lnTo>
                    <a:pt x="132" y="292"/>
                  </a:lnTo>
                  <a:lnTo>
                    <a:pt x="132" y="288"/>
                  </a:lnTo>
                  <a:close/>
                  <a:moveTo>
                    <a:pt x="132" y="299"/>
                  </a:moveTo>
                  <a:lnTo>
                    <a:pt x="132" y="301"/>
                  </a:lnTo>
                  <a:lnTo>
                    <a:pt x="132" y="304"/>
                  </a:lnTo>
                  <a:lnTo>
                    <a:pt x="134" y="304"/>
                  </a:lnTo>
                  <a:lnTo>
                    <a:pt x="137" y="304"/>
                  </a:lnTo>
                  <a:lnTo>
                    <a:pt x="134" y="299"/>
                  </a:lnTo>
                  <a:lnTo>
                    <a:pt x="132" y="299"/>
                  </a:lnTo>
                  <a:close/>
                  <a:moveTo>
                    <a:pt x="132" y="253"/>
                  </a:moveTo>
                  <a:lnTo>
                    <a:pt x="132" y="253"/>
                  </a:lnTo>
                  <a:lnTo>
                    <a:pt x="132" y="255"/>
                  </a:lnTo>
                  <a:lnTo>
                    <a:pt x="134" y="255"/>
                  </a:lnTo>
                  <a:lnTo>
                    <a:pt x="137" y="251"/>
                  </a:lnTo>
                  <a:lnTo>
                    <a:pt x="134" y="251"/>
                  </a:lnTo>
                  <a:lnTo>
                    <a:pt x="132" y="253"/>
                  </a:lnTo>
                  <a:close/>
                  <a:moveTo>
                    <a:pt x="139" y="290"/>
                  </a:moveTo>
                  <a:lnTo>
                    <a:pt x="137" y="292"/>
                  </a:lnTo>
                  <a:lnTo>
                    <a:pt x="137" y="292"/>
                  </a:lnTo>
                  <a:lnTo>
                    <a:pt x="139" y="294"/>
                  </a:lnTo>
                  <a:lnTo>
                    <a:pt x="141" y="294"/>
                  </a:lnTo>
                  <a:lnTo>
                    <a:pt x="141" y="292"/>
                  </a:lnTo>
                  <a:lnTo>
                    <a:pt x="141" y="290"/>
                  </a:lnTo>
                  <a:lnTo>
                    <a:pt x="139" y="290"/>
                  </a:lnTo>
                  <a:close/>
                  <a:moveTo>
                    <a:pt x="141" y="242"/>
                  </a:moveTo>
                  <a:lnTo>
                    <a:pt x="141" y="251"/>
                  </a:lnTo>
                  <a:lnTo>
                    <a:pt x="141" y="253"/>
                  </a:lnTo>
                  <a:lnTo>
                    <a:pt x="143" y="255"/>
                  </a:lnTo>
                  <a:lnTo>
                    <a:pt x="146" y="255"/>
                  </a:lnTo>
                  <a:lnTo>
                    <a:pt x="146" y="253"/>
                  </a:lnTo>
                  <a:lnTo>
                    <a:pt x="146" y="251"/>
                  </a:lnTo>
                  <a:lnTo>
                    <a:pt x="143" y="251"/>
                  </a:lnTo>
                  <a:lnTo>
                    <a:pt x="143" y="246"/>
                  </a:lnTo>
                  <a:lnTo>
                    <a:pt x="143" y="244"/>
                  </a:lnTo>
                  <a:lnTo>
                    <a:pt x="143" y="237"/>
                  </a:lnTo>
                  <a:lnTo>
                    <a:pt x="139" y="232"/>
                  </a:lnTo>
                  <a:lnTo>
                    <a:pt x="139" y="232"/>
                  </a:lnTo>
                  <a:lnTo>
                    <a:pt x="139" y="235"/>
                  </a:lnTo>
                  <a:lnTo>
                    <a:pt x="139" y="239"/>
                  </a:lnTo>
                  <a:lnTo>
                    <a:pt x="141" y="242"/>
                  </a:lnTo>
                  <a:close/>
                  <a:moveTo>
                    <a:pt x="141" y="180"/>
                  </a:moveTo>
                  <a:lnTo>
                    <a:pt x="143" y="177"/>
                  </a:lnTo>
                  <a:lnTo>
                    <a:pt x="143" y="175"/>
                  </a:lnTo>
                  <a:lnTo>
                    <a:pt x="143" y="173"/>
                  </a:lnTo>
                  <a:lnTo>
                    <a:pt x="141" y="173"/>
                  </a:lnTo>
                  <a:lnTo>
                    <a:pt x="139" y="175"/>
                  </a:lnTo>
                  <a:lnTo>
                    <a:pt x="139" y="177"/>
                  </a:lnTo>
                  <a:lnTo>
                    <a:pt x="139" y="180"/>
                  </a:lnTo>
                  <a:lnTo>
                    <a:pt x="141" y="180"/>
                  </a:lnTo>
                  <a:close/>
                  <a:moveTo>
                    <a:pt x="139" y="262"/>
                  </a:moveTo>
                  <a:lnTo>
                    <a:pt x="139" y="267"/>
                  </a:lnTo>
                  <a:lnTo>
                    <a:pt x="139" y="267"/>
                  </a:lnTo>
                  <a:lnTo>
                    <a:pt x="141" y="267"/>
                  </a:lnTo>
                  <a:lnTo>
                    <a:pt x="141" y="267"/>
                  </a:lnTo>
                  <a:lnTo>
                    <a:pt x="141" y="265"/>
                  </a:lnTo>
                  <a:lnTo>
                    <a:pt x="141" y="262"/>
                  </a:lnTo>
                  <a:lnTo>
                    <a:pt x="139" y="262"/>
                  </a:lnTo>
                  <a:close/>
                  <a:moveTo>
                    <a:pt x="143" y="145"/>
                  </a:moveTo>
                  <a:lnTo>
                    <a:pt x="146" y="145"/>
                  </a:lnTo>
                  <a:lnTo>
                    <a:pt x="146" y="143"/>
                  </a:lnTo>
                  <a:lnTo>
                    <a:pt x="146" y="143"/>
                  </a:lnTo>
                  <a:lnTo>
                    <a:pt x="143" y="143"/>
                  </a:lnTo>
                  <a:lnTo>
                    <a:pt x="141" y="143"/>
                  </a:lnTo>
                  <a:lnTo>
                    <a:pt x="141" y="145"/>
                  </a:lnTo>
                  <a:lnTo>
                    <a:pt x="141" y="145"/>
                  </a:lnTo>
                  <a:lnTo>
                    <a:pt x="143" y="145"/>
                  </a:lnTo>
                  <a:close/>
                  <a:moveTo>
                    <a:pt x="141" y="278"/>
                  </a:moveTo>
                  <a:lnTo>
                    <a:pt x="143" y="278"/>
                  </a:lnTo>
                  <a:lnTo>
                    <a:pt x="143" y="278"/>
                  </a:lnTo>
                  <a:lnTo>
                    <a:pt x="143" y="276"/>
                  </a:lnTo>
                  <a:lnTo>
                    <a:pt x="146" y="271"/>
                  </a:lnTo>
                  <a:lnTo>
                    <a:pt x="143" y="274"/>
                  </a:lnTo>
                  <a:lnTo>
                    <a:pt x="141" y="278"/>
                  </a:lnTo>
                  <a:close/>
                  <a:moveTo>
                    <a:pt x="146" y="237"/>
                  </a:moveTo>
                  <a:lnTo>
                    <a:pt x="143" y="239"/>
                  </a:lnTo>
                  <a:lnTo>
                    <a:pt x="146" y="242"/>
                  </a:lnTo>
                  <a:lnTo>
                    <a:pt x="150" y="239"/>
                  </a:lnTo>
                  <a:lnTo>
                    <a:pt x="150" y="242"/>
                  </a:lnTo>
                  <a:lnTo>
                    <a:pt x="150" y="242"/>
                  </a:lnTo>
                  <a:lnTo>
                    <a:pt x="152" y="244"/>
                  </a:lnTo>
                  <a:lnTo>
                    <a:pt x="155" y="242"/>
                  </a:lnTo>
                  <a:lnTo>
                    <a:pt x="155" y="239"/>
                  </a:lnTo>
                  <a:lnTo>
                    <a:pt x="152" y="237"/>
                  </a:lnTo>
                  <a:lnTo>
                    <a:pt x="150" y="237"/>
                  </a:lnTo>
                  <a:lnTo>
                    <a:pt x="148" y="235"/>
                  </a:lnTo>
                  <a:lnTo>
                    <a:pt x="146" y="237"/>
                  </a:lnTo>
                  <a:lnTo>
                    <a:pt x="146" y="237"/>
                  </a:lnTo>
                  <a:close/>
                  <a:moveTo>
                    <a:pt x="155" y="265"/>
                  </a:moveTo>
                  <a:lnTo>
                    <a:pt x="152" y="267"/>
                  </a:lnTo>
                  <a:lnTo>
                    <a:pt x="150" y="265"/>
                  </a:lnTo>
                  <a:lnTo>
                    <a:pt x="148" y="262"/>
                  </a:lnTo>
                  <a:lnTo>
                    <a:pt x="146" y="262"/>
                  </a:lnTo>
                  <a:lnTo>
                    <a:pt x="146" y="265"/>
                  </a:lnTo>
                  <a:lnTo>
                    <a:pt x="146" y="267"/>
                  </a:lnTo>
                  <a:lnTo>
                    <a:pt x="148" y="269"/>
                  </a:lnTo>
                  <a:lnTo>
                    <a:pt x="150" y="274"/>
                  </a:lnTo>
                  <a:lnTo>
                    <a:pt x="152" y="271"/>
                  </a:lnTo>
                  <a:lnTo>
                    <a:pt x="152" y="269"/>
                  </a:lnTo>
                  <a:lnTo>
                    <a:pt x="155" y="267"/>
                  </a:lnTo>
                  <a:lnTo>
                    <a:pt x="155" y="262"/>
                  </a:lnTo>
                  <a:lnTo>
                    <a:pt x="155" y="265"/>
                  </a:lnTo>
                  <a:close/>
                  <a:moveTo>
                    <a:pt x="157" y="253"/>
                  </a:moveTo>
                  <a:lnTo>
                    <a:pt x="157" y="248"/>
                  </a:lnTo>
                  <a:lnTo>
                    <a:pt x="155" y="246"/>
                  </a:lnTo>
                  <a:lnTo>
                    <a:pt x="152" y="248"/>
                  </a:lnTo>
                  <a:lnTo>
                    <a:pt x="150" y="251"/>
                  </a:lnTo>
                  <a:lnTo>
                    <a:pt x="148" y="253"/>
                  </a:lnTo>
                  <a:lnTo>
                    <a:pt x="150" y="258"/>
                  </a:lnTo>
                  <a:lnTo>
                    <a:pt x="152" y="258"/>
                  </a:lnTo>
                  <a:lnTo>
                    <a:pt x="155" y="258"/>
                  </a:lnTo>
                  <a:lnTo>
                    <a:pt x="155" y="260"/>
                  </a:lnTo>
                  <a:lnTo>
                    <a:pt x="157" y="262"/>
                  </a:lnTo>
                  <a:lnTo>
                    <a:pt x="159" y="262"/>
                  </a:lnTo>
                  <a:lnTo>
                    <a:pt x="159" y="260"/>
                  </a:lnTo>
                  <a:lnTo>
                    <a:pt x="159" y="258"/>
                  </a:lnTo>
                  <a:lnTo>
                    <a:pt x="157" y="253"/>
                  </a:lnTo>
                  <a:close/>
                  <a:moveTo>
                    <a:pt x="152" y="228"/>
                  </a:moveTo>
                  <a:lnTo>
                    <a:pt x="152" y="225"/>
                  </a:lnTo>
                  <a:lnTo>
                    <a:pt x="152" y="225"/>
                  </a:lnTo>
                  <a:lnTo>
                    <a:pt x="152" y="223"/>
                  </a:lnTo>
                  <a:lnTo>
                    <a:pt x="150" y="223"/>
                  </a:lnTo>
                  <a:lnTo>
                    <a:pt x="150" y="223"/>
                  </a:lnTo>
                  <a:lnTo>
                    <a:pt x="150" y="225"/>
                  </a:lnTo>
                  <a:lnTo>
                    <a:pt x="150" y="228"/>
                  </a:lnTo>
                  <a:lnTo>
                    <a:pt x="152" y="228"/>
                  </a:lnTo>
                  <a:close/>
                  <a:moveTo>
                    <a:pt x="162" y="189"/>
                  </a:moveTo>
                  <a:lnTo>
                    <a:pt x="157" y="186"/>
                  </a:lnTo>
                  <a:lnTo>
                    <a:pt x="155" y="186"/>
                  </a:lnTo>
                  <a:lnTo>
                    <a:pt x="155" y="186"/>
                  </a:lnTo>
                  <a:lnTo>
                    <a:pt x="152" y="182"/>
                  </a:lnTo>
                  <a:lnTo>
                    <a:pt x="152" y="180"/>
                  </a:lnTo>
                  <a:lnTo>
                    <a:pt x="150" y="184"/>
                  </a:lnTo>
                  <a:lnTo>
                    <a:pt x="150" y="189"/>
                  </a:lnTo>
                  <a:lnTo>
                    <a:pt x="157" y="191"/>
                  </a:lnTo>
                  <a:lnTo>
                    <a:pt x="162" y="196"/>
                  </a:lnTo>
                  <a:lnTo>
                    <a:pt x="164" y="198"/>
                  </a:lnTo>
                  <a:lnTo>
                    <a:pt x="168" y="196"/>
                  </a:lnTo>
                  <a:lnTo>
                    <a:pt x="168" y="193"/>
                  </a:lnTo>
                  <a:lnTo>
                    <a:pt x="166" y="193"/>
                  </a:lnTo>
                  <a:lnTo>
                    <a:pt x="162" y="189"/>
                  </a:lnTo>
                  <a:close/>
                  <a:moveTo>
                    <a:pt x="152" y="163"/>
                  </a:moveTo>
                  <a:lnTo>
                    <a:pt x="155" y="163"/>
                  </a:lnTo>
                  <a:lnTo>
                    <a:pt x="155" y="161"/>
                  </a:lnTo>
                  <a:lnTo>
                    <a:pt x="155" y="159"/>
                  </a:lnTo>
                  <a:lnTo>
                    <a:pt x="152" y="159"/>
                  </a:lnTo>
                  <a:lnTo>
                    <a:pt x="152" y="159"/>
                  </a:lnTo>
                  <a:lnTo>
                    <a:pt x="152" y="161"/>
                  </a:lnTo>
                  <a:lnTo>
                    <a:pt x="152" y="163"/>
                  </a:lnTo>
                  <a:close/>
                  <a:moveTo>
                    <a:pt x="164" y="214"/>
                  </a:moveTo>
                  <a:lnTo>
                    <a:pt x="164" y="216"/>
                  </a:lnTo>
                  <a:lnTo>
                    <a:pt x="162" y="216"/>
                  </a:lnTo>
                  <a:lnTo>
                    <a:pt x="159" y="216"/>
                  </a:lnTo>
                  <a:lnTo>
                    <a:pt x="157" y="214"/>
                  </a:lnTo>
                  <a:lnTo>
                    <a:pt x="155" y="214"/>
                  </a:lnTo>
                  <a:lnTo>
                    <a:pt x="157" y="221"/>
                  </a:lnTo>
                  <a:lnTo>
                    <a:pt x="157" y="228"/>
                  </a:lnTo>
                  <a:lnTo>
                    <a:pt x="157" y="228"/>
                  </a:lnTo>
                  <a:lnTo>
                    <a:pt x="157" y="230"/>
                  </a:lnTo>
                  <a:lnTo>
                    <a:pt x="159" y="230"/>
                  </a:lnTo>
                  <a:lnTo>
                    <a:pt x="159" y="228"/>
                  </a:lnTo>
                  <a:lnTo>
                    <a:pt x="162" y="225"/>
                  </a:lnTo>
                  <a:lnTo>
                    <a:pt x="162" y="223"/>
                  </a:lnTo>
                  <a:lnTo>
                    <a:pt x="164" y="223"/>
                  </a:lnTo>
                  <a:lnTo>
                    <a:pt x="166" y="221"/>
                  </a:lnTo>
                  <a:lnTo>
                    <a:pt x="168" y="219"/>
                  </a:lnTo>
                  <a:lnTo>
                    <a:pt x="166" y="214"/>
                  </a:lnTo>
                  <a:lnTo>
                    <a:pt x="164" y="214"/>
                  </a:lnTo>
                  <a:close/>
                  <a:moveTo>
                    <a:pt x="168" y="173"/>
                  </a:moveTo>
                  <a:lnTo>
                    <a:pt x="168" y="170"/>
                  </a:lnTo>
                  <a:lnTo>
                    <a:pt x="166" y="168"/>
                  </a:lnTo>
                  <a:lnTo>
                    <a:pt x="164" y="170"/>
                  </a:lnTo>
                  <a:lnTo>
                    <a:pt x="164" y="175"/>
                  </a:lnTo>
                  <a:lnTo>
                    <a:pt x="159" y="175"/>
                  </a:lnTo>
                  <a:lnTo>
                    <a:pt x="157" y="175"/>
                  </a:lnTo>
                  <a:lnTo>
                    <a:pt x="164" y="180"/>
                  </a:lnTo>
                  <a:lnTo>
                    <a:pt x="168" y="173"/>
                  </a:lnTo>
                  <a:close/>
                  <a:moveTo>
                    <a:pt x="162" y="209"/>
                  </a:moveTo>
                  <a:lnTo>
                    <a:pt x="162" y="207"/>
                  </a:lnTo>
                  <a:lnTo>
                    <a:pt x="162" y="205"/>
                  </a:lnTo>
                  <a:lnTo>
                    <a:pt x="162" y="202"/>
                  </a:lnTo>
                  <a:lnTo>
                    <a:pt x="159" y="202"/>
                  </a:lnTo>
                  <a:lnTo>
                    <a:pt x="159" y="202"/>
                  </a:lnTo>
                  <a:lnTo>
                    <a:pt x="157" y="205"/>
                  </a:lnTo>
                  <a:lnTo>
                    <a:pt x="159" y="209"/>
                  </a:lnTo>
                  <a:lnTo>
                    <a:pt x="162" y="209"/>
                  </a:lnTo>
                  <a:close/>
                  <a:moveTo>
                    <a:pt x="262" y="366"/>
                  </a:moveTo>
                  <a:lnTo>
                    <a:pt x="268" y="361"/>
                  </a:lnTo>
                  <a:lnTo>
                    <a:pt x="271" y="361"/>
                  </a:lnTo>
                  <a:lnTo>
                    <a:pt x="277" y="359"/>
                  </a:lnTo>
                  <a:lnTo>
                    <a:pt x="277" y="359"/>
                  </a:lnTo>
                  <a:lnTo>
                    <a:pt x="277" y="352"/>
                  </a:lnTo>
                  <a:lnTo>
                    <a:pt x="275" y="345"/>
                  </a:lnTo>
                  <a:lnTo>
                    <a:pt x="273" y="343"/>
                  </a:lnTo>
                  <a:lnTo>
                    <a:pt x="257" y="345"/>
                  </a:lnTo>
                  <a:lnTo>
                    <a:pt x="237" y="347"/>
                  </a:lnTo>
                  <a:lnTo>
                    <a:pt x="198" y="343"/>
                  </a:lnTo>
                  <a:lnTo>
                    <a:pt x="180" y="343"/>
                  </a:lnTo>
                  <a:lnTo>
                    <a:pt x="166" y="343"/>
                  </a:lnTo>
                  <a:lnTo>
                    <a:pt x="164" y="352"/>
                  </a:lnTo>
                  <a:lnTo>
                    <a:pt x="164" y="356"/>
                  </a:lnTo>
                  <a:lnTo>
                    <a:pt x="171" y="356"/>
                  </a:lnTo>
                  <a:lnTo>
                    <a:pt x="175" y="359"/>
                  </a:lnTo>
                  <a:lnTo>
                    <a:pt x="177" y="359"/>
                  </a:lnTo>
                  <a:lnTo>
                    <a:pt x="182" y="363"/>
                  </a:lnTo>
                  <a:lnTo>
                    <a:pt x="221" y="363"/>
                  </a:lnTo>
                  <a:lnTo>
                    <a:pt x="237" y="363"/>
                  </a:lnTo>
                  <a:lnTo>
                    <a:pt x="257" y="366"/>
                  </a:lnTo>
                  <a:lnTo>
                    <a:pt x="262" y="366"/>
                  </a:lnTo>
                  <a:close/>
                  <a:moveTo>
                    <a:pt x="175" y="159"/>
                  </a:moveTo>
                  <a:lnTo>
                    <a:pt x="175" y="157"/>
                  </a:lnTo>
                  <a:lnTo>
                    <a:pt x="173" y="159"/>
                  </a:lnTo>
                  <a:lnTo>
                    <a:pt x="173" y="159"/>
                  </a:lnTo>
                  <a:lnTo>
                    <a:pt x="173" y="161"/>
                  </a:lnTo>
                  <a:lnTo>
                    <a:pt x="175" y="161"/>
                  </a:lnTo>
                  <a:lnTo>
                    <a:pt x="175" y="159"/>
                  </a:lnTo>
                  <a:lnTo>
                    <a:pt x="175" y="159"/>
                  </a:lnTo>
                  <a:close/>
                  <a:moveTo>
                    <a:pt x="177" y="138"/>
                  </a:moveTo>
                  <a:lnTo>
                    <a:pt x="177" y="136"/>
                  </a:lnTo>
                  <a:lnTo>
                    <a:pt x="177" y="136"/>
                  </a:lnTo>
                  <a:lnTo>
                    <a:pt x="175" y="138"/>
                  </a:lnTo>
                  <a:lnTo>
                    <a:pt x="175" y="143"/>
                  </a:lnTo>
                  <a:lnTo>
                    <a:pt x="177" y="140"/>
                  </a:lnTo>
                  <a:lnTo>
                    <a:pt x="177" y="138"/>
                  </a:lnTo>
                  <a:close/>
                  <a:moveTo>
                    <a:pt x="180" y="182"/>
                  </a:moveTo>
                  <a:lnTo>
                    <a:pt x="177" y="180"/>
                  </a:lnTo>
                  <a:lnTo>
                    <a:pt x="175" y="180"/>
                  </a:lnTo>
                  <a:lnTo>
                    <a:pt x="175" y="182"/>
                  </a:lnTo>
                  <a:lnTo>
                    <a:pt x="177" y="184"/>
                  </a:lnTo>
                  <a:lnTo>
                    <a:pt x="180" y="184"/>
                  </a:lnTo>
                  <a:lnTo>
                    <a:pt x="180" y="182"/>
                  </a:lnTo>
                  <a:close/>
                  <a:moveTo>
                    <a:pt x="239" y="230"/>
                  </a:moveTo>
                  <a:lnTo>
                    <a:pt x="241" y="228"/>
                  </a:lnTo>
                  <a:lnTo>
                    <a:pt x="246" y="223"/>
                  </a:lnTo>
                  <a:lnTo>
                    <a:pt x="248" y="216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43" y="193"/>
                  </a:lnTo>
                  <a:lnTo>
                    <a:pt x="237" y="175"/>
                  </a:lnTo>
                  <a:lnTo>
                    <a:pt x="232" y="161"/>
                  </a:lnTo>
                  <a:lnTo>
                    <a:pt x="230" y="145"/>
                  </a:lnTo>
                  <a:lnTo>
                    <a:pt x="227" y="140"/>
                  </a:lnTo>
                  <a:lnTo>
                    <a:pt x="223" y="138"/>
                  </a:lnTo>
                  <a:lnTo>
                    <a:pt x="218" y="138"/>
                  </a:lnTo>
                  <a:lnTo>
                    <a:pt x="214" y="140"/>
                  </a:lnTo>
                  <a:lnTo>
                    <a:pt x="212" y="145"/>
                  </a:lnTo>
                  <a:lnTo>
                    <a:pt x="207" y="159"/>
                  </a:lnTo>
                  <a:lnTo>
                    <a:pt x="202" y="175"/>
                  </a:lnTo>
                  <a:lnTo>
                    <a:pt x="198" y="191"/>
                  </a:lnTo>
                  <a:lnTo>
                    <a:pt x="191" y="207"/>
                  </a:lnTo>
                  <a:lnTo>
                    <a:pt x="191" y="212"/>
                  </a:lnTo>
                  <a:lnTo>
                    <a:pt x="191" y="219"/>
                  </a:lnTo>
                  <a:lnTo>
                    <a:pt x="196" y="223"/>
                  </a:lnTo>
                  <a:lnTo>
                    <a:pt x="198" y="225"/>
                  </a:lnTo>
                  <a:lnTo>
                    <a:pt x="202" y="228"/>
                  </a:lnTo>
                  <a:lnTo>
                    <a:pt x="221" y="228"/>
                  </a:lnTo>
                  <a:lnTo>
                    <a:pt x="239" y="230"/>
                  </a:lnTo>
                  <a:close/>
                  <a:moveTo>
                    <a:pt x="205" y="88"/>
                  </a:moveTo>
                  <a:lnTo>
                    <a:pt x="205" y="88"/>
                  </a:lnTo>
                  <a:lnTo>
                    <a:pt x="202" y="85"/>
                  </a:lnTo>
                  <a:lnTo>
                    <a:pt x="200" y="88"/>
                  </a:lnTo>
                  <a:lnTo>
                    <a:pt x="202" y="92"/>
                  </a:lnTo>
                  <a:lnTo>
                    <a:pt x="207" y="92"/>
                  </a:lnTo>
                  <a:lnTo>
                    <a:pt x="205" y="88"/>
                  </a:lnTo>
                  <a:close/>
                  <a:moveTo>
                    <a:pt x="218" y="212"/>
                  </a:moveTo>
                  <a:lnTo>
                    <a:pt x="223" y="193"/>
                  </a:lnTo>
                  <a:lnTo>
                    <a:pt x="227" y="184"/>
                  </a:lnTo>
                  <a:lnTo>
                    <a:pt x="221" y="159"/>
                  </a:lnTo>
                  <a:lnTo>
                    <a:pt x="218" y="166"/>
                  </a:lnTo>
                  <a:lnTo>
                    <a:pt x="214" y="182"/>
                  </a:lnTo>
                  <a:lnTo>
                    <a:pt x="207" y="198"/>
                  </a:lnTo>
                  <a:lnTo>
                    <a:pt x="205" y="212"/>
                  </a:lnTo>
                  <a:lnTo>
                    <a:pt x="218" y="212"/>
                  </a:lnTo>
                  <a:close/>
                  <a:moveTo>
                    <a:pt x="214" y="71"/>
                  </a:moveTo>
                  <a:lnTo>
                    <a:pt x="214" y="69"/>
                  </a:lnTo>
                  <a:lnTo>
                    <a:pt x="212" y="69"/>
                  </a:lnTo>
                  <a:lnTo>
                    <a:pt x="212" y="71"/>
                  </a:lnTo>
                  <a:lnTo>
                    <a:pt x="214" y="71"/>
                  </a:lnTo>
                  <a:lnTo>
                    <a:pt x="216" y="74"/>
                  </a:lnTo>
                  <a:lnTo>
                    <a:pt x="218" y="71"/>
                  </a:lnTo>
                  <a:lnTo>
                    <a:pt x="216" y="71"/>
                  </a:lnTo>
                  <a:lnTo>
                    <a:pt x="214" y="71"/>
                  </a:lnTo>
                  <a:close/>
                  <a:moveTo>
                    <a:pt x="239" y="81"/>
                  </a:moveTo>
                  <a:lnTo>
                    <a:pt x="239" y="74"/>
                  </a:lnTo>
                  <a:lnTo>
                    <a:pt x="237" y="74"/>
                  </a:lnTo>
                  <a:lnTo>
                    <a:pt x="234" y="76"/>
                  </a:lnTo>
                  <a:lnTo>
                    <a:pt x="234" y="76"/>
                  </a:lnTo>
                  <a:lnTo>
                    <a:pt x="234" y="83"/>
                  </a:lnTo>
                  <a:lnTo>
                    <a:pt x="239" y="85"/>
                  </a:lnTo>
                  <a:lnTo>
                    <a:pt x="239" y="81"/>
                  </a:lnTo>
                  <a:close/>
                  <a:moveTo>
                    <a:pt x="239" y="129"/>
                  </a:moveTo>
                  <a:lnTo>
                    <a:pt x="241" y="129"/>
                  </a:lnTo>
                  <a:lnTo>
                    <a:pt x="243" y="129"/>
                  </a:lnTo>
                  <a:lnTo>
                    <a:pt x="241" y="127"/>
                  </a:lnTo>
                  <a:lnTo>
                    <a:pt x="239" y="129"/>
                  </a:lnTo>
                  <a:close/>
                  <a:moveTo>
                    <a:pt x="250" y="97"/>
                  </a:moveTo>
                  <a:lnTo>
                    <a:pt x="250" y="94"/>
                  </a:lnTo>
                  <a:lnTo>
                    <a:pt x="248" y="92"/>
                  </a:lnTo>
                  <a:lnTo>
                    <a:pt x="246" y="94"/>
                  </a:lnTo>
                  <a:lnTo>
                    <a:pt x="246" y="97"/>
                  </a:lnTo>
                  <a:lnTo>
                    <a:pt x="246" y="99"/>
                  </a:lnTo>
                  <a:lnTo>
                    <a:pt x="248" y="101"/>
                  </a:lnTo>
                  <a:lnTo>
                    <a:pt x="250" y="99"/>
                  </a:lnTo>
                  <a:lnTo>
                    <a:pt x="250" y="97"/>
                  </a:lnTo>
                  <a:close/>
                  <a:moveTo>
                    <a:pt x="250" y="145"/>
                  </a:moveTo>
                  <a:lnTo>
                    <a:pt x="250" y="145"/>
                  </a:lnTo>
                  <a:lnTo>
                    <a:pt x="248" y="145"/>
                  </a:lnTo>
                  <a:lnTo>
                    <a:pt x="250" y="147"/>
                  </a:lnTo>
                  <a:lnTo>
                    <a:pt x="250" y="147"/>
                  </a:lnTo>
                  <a:lnTo>
                    <a:pt x="250" y="145"/>
                  </a:lnTo>
                  <a:lnTo>
                    <a:pt x="250" y="145"/>
                  </a:lnTo>
                  <a:lnTo>
                    <a:pt x="250" y="145"/>
                  </a:lnTo>
                  <a:close/>
                  <a:moveTo>
                    <a:pt x="266" y="71"/>
                  </a:moveTo>
                  <a:lnTo>
                    <a:pt x="264" y="71"/>
                  </a:lnTo>
                  <a:lnTo>
                    <a:pt x="259" y="71"/>
                  </a:lnTo>
                  <a:lnTo>
                    <a:pt x="257" y="69"/>
                  </a:lnTo>
                  <a:lnTo>
                    <a:pt x="257" y="69"/>
                  </a:lnTo>
                  <a:lnTo>
                    <a:pt x="252" y="69"/>
                  </a:lnTo>
                  <a:lnTo>
                    <a:pt x="252" y="71"/>
                  </a:lnTo>
                  <a:lnTo>
                    <a:pt x="255" y="74"/>
                  </a:lnTo>
                  <a:lnTo>
                    <a:pt x="257" y="74"/>
                  </a:lnTo>
                  <a:lnTo>
                    <a:pt x="257" y="74"/>
                  </a:lnTo>
                  <a:lnTo>
                    <a:pt x="262" y="74"/>
                  </a:lnTo>
                  <a:lnTo>
                    <a:pt x="264" y="74"/>
                  </a:lnTo>
                  <a:lnTo>
                    <a:pt x="266" y="74"/>
                  </a:lnTo>
                  <a:lnTo>
                    <a:pt x="268" y="74"/>
                  </a:lnTo>
                  <a:lnTo>
                    <a:pt x="268" y="71"/>
                  </a:lnTo>
                  <a:lnTo>
                    <a:pt x="266" y="71"/>
                  </a:lnTo>
                  <a:close/>
                  <a:moveTo>
                    <a:pt x="264" y="113"/>
                  </a:moveTo>
                  <a:lnTo>
                    <a:pt x="262" y="113"/>
                  </a:lnTo>
                  <a:lnTo>
                    <a:pt x="259" y="113"/>
                  </a:lnTo>
                  <a:lnTo>
                    <a:pt x="259" y="115"/>
                  </a:lnTo>
                  <a:lnTo>
                    <a:pt x="257" y="115"/>
                  </a:lnTo>
                  <a:lnTo>
                    <a:pt x="257" y="117"/>
                  </a:lnTo>
                  <a:lnTo>
                    <a:pt x="257" y="117"/>
                  </a:lnTo>
                  <a:lnTo>
                    <a:pt x="257" y="120"/>
                  </a:lnTo>
                  <a:lnTo>
                    <a:pt x="259" y="120"/>
                  </a:lnTo>
                  <a:lnTo>
                    <a:pt x="259" y="122"/>
                  </a:lnTo>
                  <a:lnTo>
                    <a:pt x="259" y="122"/>
                  </a:lnTo>
                  <a:lnTo>
                    <a:pt x="262" y="122"/>
                  </a:lnTo>
                  <a:lnTo>
                    <a:pt x="264" y="115"/>
                  </a:lnTo>
                  <a:lnTo>
                    <a:pt x="266" y="115"/>
                  </a:lnTo>
                  <a:lnTo>
                    <a:pt x="266" y="113"/>
                  </a:lnTo>
                  <a:lnTo>
                    <a:pt x="266" y="113"/>
                  </a:lnTo>
                  <a:lnTo>
                    <a:pt x="264" y="113"/>
                  </a:lnTo>
                  <a:close/>
                  <a:moveTo>
                    <a:pt x="284" y="150"/>
                  </a:moveTo>
                  <a:lnTo>
                    <a:pt x="282" y="150"/>
                  </a:lnTo>
                  <a:lnTo>
                    <a:pt x="280" y="147"/>
                  </a:lnTo>
                  <a:lnTo>
                    <a:pt x="277" y="145"/>
                  </a:lnTo>
                  <a:lnTo>
                    <a:pt x="273" y="145"/>
                  </a:lnTo>
                  <a:lnTo>
                    <a:pt x="273" y="145"/>
                  </a:lnTo>
                  <a:lnTo>
                    <a:pt x="273" y="145"/>
                  </a:lnTo>
                  <a:lnTo>
                    <a:pt x="275" y="150"/>
                  </a:lnTo>
                  <a:lnTo>
                    <a:pt x="280" y="150"/>
                  </a:lnTo>
                  <a:lnTo>
                    <a:pt x="282" y="150"/>
                  </a:lnTo>
                  <a:lnTo>
                    <a:pt x="282" y="152"/>
                  </a:lnTo>
                  <a:lnTo>
                    <a:pt x="282" y="154"/>
                  </a:lnTo>
                  <a:lnTo>
                    <a:pt x="284" y="154"/>
                  </a:lnTo>
                  <a:lnTo>
                    <a:pt x="284" y="154"/>
                  </a:lnTo>
                  <a:lnTo>
                    <a:pt x="287" y="152"/>
                  </a:lnTo>
                  <a:lnTo>
                    <a:pt x="284" y="150"/>
                  </a:lnTo>
                  <a:lnTo>
                    <a:pt x="284" y="150"/>
                  </a:lnTo>
                  <a:close/>
                  <a:moveTo>
                    <a:pt x="280" y="161"/>
                  </a:moveTo>
                  <a:lnTo>
                    <a:pt x="280" y="161"/>
                  </a:lnTo>
                  <a:lnTo>
                    <a:pt x="277" y="163"/>
                  </a:lnTo>
                  <a:lnTo>
                    <a:pt x="277" y="163"/>
                  </a:lnTo>
                  <a:lnTo>
                    <a:pt x="280" y="166"/>
                  </a:lnTo>
                  <a:lnTo>
                    <a:pt x="280" y="166"/>
                  </a:lnTo>
                  <a:lnTo>
                    <a:pt x="280" y="163"/>
                  </a:lnTo>
                  <a:lnTo>
                    <a:pt x="280" y="163"/>
                  </a:lnTo>
                  <a:lnTo>
                    <a:pt x="280" y="161"/>
                  </a:lnTo>
                  <a:close/>
                  <a:moveTo>
                    <a:pt x="293" y="99"/>
                  </a:moveTo>
                  <a:lnTo>
                    <a:pt x="293" y="97"/>
                  </a:lnTo>
                  <a:lnTo>
                    <a:pt x="291" y="97"/>
                  </a:lnTo>
                  <a:lnTo>
                    <a:pt x="291" y="99"/>
                  </a:lnTo>
                  <a:lnTo>
                    <a:pt x="291" y="101"/>
                  </a:lnTo>
                  <a:lnTo>
                    <a:pt x="293" y="104"/>
                  </a:lnTo>
                  <a:lnTo>
                    <a:pt x="293" y="104"/>
                  </a:lnTo>
                  <a:lnTo>
                    <a:pt x="296" y="101"/>
                  </a:lnTo>
                  <a:lnTo>
                    <a:pt x="296" y="99"/>
                  </a:lnTo>
                  <a:lnTo>
                    <a:pt x="293" y="99"/>
                  </a:lnTo>
                  <a:lnTo>
                    <a:pt x="293" y="99"/>
                  </a:lnTo>
                  <a:close/>
                  <a:moveTo>
                    <a:pt x="298" y="159"/>
                  </a:moveTo>
                  <a:lnTo>
                    <a:pt x="298" y="157"/>
                  </a:lnTo>
                  <a:lnTo>
                    <a:pt x="296" y="157"/>
                  </a:lnTo>
                  <a:lnTo>
                    <a:pt x="296" y="159"/>
                  </a:lnTo>
                  <a:lnTo>
                    <a:pt x="298" y="163"/>
                  </a:lnTo>
                  <a:lnTo>
                    <a:pt x="298" y="166"/>
                  </a:lnTo>
                  <a:lnTo>
                    <a:pt x="298" y="166"/>
                  </a:lnTo>
                  <a:lnTo>
                    <a:pt x="300" y="163"/>
                  </a:lnTo>
                  <a:lnTo>
                    <a:pt x="302" y="161"/>
                  </a:lnTo>
                  <a:lnTo>
                    <a:pt x="300" y="159"/>
                  </a:lnTo>
                  <a:lnTo>
                    <a:pt x="298" y="159"/>
                  </a:lnTo>
                  <a:close/>
                  <a:moveTo>
                    <a:pt x="305" y="46"/>
                  </a:moveTo>
                  <a:lnTo>
                    <a:pt x="312" y="69"/>
                  </a:lnTo>
                  <a:lnTo>
                    <a:pt x="321" y="90"/>
                  </a:lnTo>
                  <a:lnTo>
                    <a:pt x="327" y="113"/>
                  </a:lnTo>
                  <a:lnTo>
                    <a:pt x="346" y="157"/>
                  </a:lnTo>
                  <a:lnTo>
                    <a:pt x="352" y="180"/>
                  </a:lnTo>
                  <a:lnTo>
                    <a:pt x="368" y="223"/>
                  </a:lnTo>
                  <a:lnTo>
                    <a:pt x="368" y="223"/>
                  </a:lnTo>
                  <a:lnTo>
                    <a:pt x="368" y="225"/>
                  </a:lnTo>
                  <a:lnTo>
                    <a:pt x="375" y="246"/>
                  </a:lnTo>
                  <a:lnTo>
                    <a:pt x="382" y="269"/>
                  </a:lnTo>
                  <a:lnTo>
                    <a:pt x="387" y="292"/>
                  </a:lnTo>
                  <a:lnTo>
                    <a:pt x="393" y="315"/>
                  </a:lnTo>
                  <a:lnTo>
                    <a:pt x="403" y="331"/>
                  </a:lnTo>
                  <a:lnTo>
                    <a:pt x="409" y="347"/>
                  </a:lnTo>
                  <a:lnTo>
                    <a:pt x="416" y="347"/>
                  </a:lnTo>
                  <a:lnTo>
                    <a:pt x="421" y="347"/>
                  </a:lnTo>
                  <a:lnTo>
                    <a:pt x="409" y="311"/>
                  </a:lnTo>
                  <a:lnTo>
                    <a:pt x="403" y="288"/>
                  </a:lnTo>
                  <a:lnTo>
                    <a:pt x="396" y="265"/>
                  </a:lnTo>
                  <a:lnTo>
                    <a:pt x="389" y="244"/>
                  </a:lnTo>
                  <a:lnTo>
                    <a:pt x="382" y="221"/>
                  </a:lnTo>
                  <a:lnTo>
                    <a:pt x="373" y="198"/>
                  </a:lnTo>
                  <a:lnTo>
                    <a:pt x="366" y="175"/>
                  </a:lnTo>
                  <a:lnTo>
                    <a:pt x="348" y="134"/>
                  </a:lnTo>
                  <a:lnTo>
                    <a:pt x="341" y="111"/>
                  </a:lnTo>
                  <a:lnTo>
                    <a:pt x="332" y="88"/>
                  </a:lnTo>
                  <a:lnTo>
                    <a:pt x="318" y="46"/>
                  </a:lnTo>
                  <a:lnTo>
                    <a:pt x="316" y="42"/>
                  </a:lnTo>
                  <a:lnTo>
                    <a:pt x="314" y="39"/>
                  </a:lnTo>
                  <a:lnTo>
                    <a:pt x="309" y="39"/>
                  </a:lnTo>
                  <a:lnTo>
                    <a:pt x="300" y="37"/>
                  </a:lnTo>
                  <a:lnTo>
                    <a:pt x="305" y="46"/>
                  </a:lnTo>
                  <a:close/>
                  <a:moveTo>
                    <a:pt x="466" y="453"/>
                  </a:moveTo>
                  <a:lnTo>
                    <a:pt x="466" y="414"/>
                  </a:lnTo>
                  <a:lnTo>
                    <a:pt x="466" y="409"/>
                  </a:lnTo>
                  <a:lnTo>
                    <a:pt x="464" y="407"/>
                  </a:lnTo>
                  <a:lnTo>
                    <a:pt x="462" y="405"/>
                  </a:lnTo>
                  <a:lnTo>
                    <a:pt x="459" y="402"/>
                  </a:lnTo>
                  <a:lnTo>
                    <a:pt x="457" y="400"/>
                  </a:lnTo>
                  <a:lnTo>
                    <a:pt x="455" y="398"/>
                  </a:lnTo>
                  <a:lnTo>
                    <a:pt x="453" y="398"/>
                  </a:lnTo>
                  <a:lnTo>
                    <a:pt x="453" y="437"/>
                  </a:lnTo>
                  <a:lnTo>
                    <a:pt x="453" y="455"/>
                  </a:lnTo>
                  <a:lnTo>
                    <a:pt x="450" y="464"/>
                  </a:lnTo>
                  <a:lnTo>
                    <a:pt x="450" y="469"/>
                  </a:lnTo>
                  <a:lnTo>
                    <a:pt x="448" y="474"/>
                  </a:lnTo>
                  <a:lnTo>
                    <a:pt x="446" y="478"/>
                  </a:lnTo>
                  <a:lnTo>
                    <a:pt x="441" y="481"/>
                  </a:lnTo>
                  <a:lnTo>
                    <a:pt x="439" y="483"/>
                  </a:lnTo>
                  <a:lnTo>
                    <a:pt x="434" y="483"/>
                  </a:lnTo>
                  <a:lnTo>
                    <a:pt x="430" y="483"/>
                  </a:lnTo>
                  <a:lnTo>
                    <a:pt x="412" y="485"/>
                  </a:lnTo>
                  <a:lnTo>
                    <a:pt x="371" y="483"/>
                  </a:lnTo>
                  <a:lnTo>
                    <a:pt x="350" y="483"/>
                  </a:lnTo>
                  <a:lnTo>
                    <a:pt x="332" y="483"/>
                  </a:lnTo>
                  <a:lnTo>
                    <a:pt x="302" y="483"/>
                  </a:lnTo>
                  <a:lnTo>
                    <a:pt x="302" y="490"/>
                  </a:lnTo>
                  <a:lnTo>
                    <a:pt x="305" y="494"/>
                  </a:lnTo>
                  <a:lnTo>
                    <a:pt x="305" y="497"/>
                  </a:lnTo>
                  <a:lnTo>
                    <a:pt x="309" y="499"/>
                  </a:lnTo>
                  <a:lnTo>
                    <a:pt x="312" y="501"/>
                  </a:lnTo>
                  <a:lnTo>
                    <a:pt x="332" y="504"/>
                  </a:lnTo>
                  <a:lnTo>
                    <a:pt x="350" y="504"/>
                  </a:lnTo>
                  <a:lnTo>
                    <a:pt x="371" y="504"/>
                  </a:lnTo>
                  <a:lnTo>
                    <a:pt x="391" y="501"/>
                  </a:lnTo>
                  <a:lnTo>
                    <a:pt x="412" y="504"/>
                  </a:lnTo>
                  <a:lnTo>
                    <a:pt x="430" y="506"/>
                  </a:lnTo>
                  <a:lnTo>
                    <a:pt x="450" y="504"/>
                  </a:lnTo>
                  <a:lnTo>
                    <a:pt x="455" y="504"/>
                  </a:lnTo>
                  <a:lnTo>
                    <a:pt x="459" y="504"/>
                  </a:lnTo>
                  <a:lnTo>
                    <a:pt x="462" y="501"/>
                  </a:lnTo>
                  <a:lnTo>
                    <a:pt x="464" y="497"/>
                  </a:lnTo>
                  <a:lnTo>
                    <a:pt x="466" y="490"/>
                  </a:lnTo>
                  <a:lnTo>
                    <a:pt x="466" y="471"/>
                  </a:lnTo>
                  <a:lnTo>
                    <a:pt x="466" y="453"/>
                  </a:lnTo>
                  <a:close/>
                  <a:moveTo>
                    <a:pt x="312" y="292"/>
                  </a:moveTo>
                  <a:lnTo>
                    <a:pt x="312" y="292"/>
                  </a:lnTo>
                  <a:lnTo>
                    <a:pt x="309" y="294"/>
                  </a:lnTo>
                  <a:lnTo>
                    <a:pt x="312" y="297"/>
                  </a:lnTo>
                  <a:lnTo>
                    <a:pt x="312" y="294"/>
                  </a:lnTo>
                  <a:lnTo>
                    <a:pt x="312" y="292"/>
                  </a:lnTo>
                  <a:lnTo>
                    <a:pt x="312" y="292"/>
                  </a:lnTo>
                  <a:close/>
                  <a:moveTo>
                    <a:pt x="314" y="189"/>
                  </a:moveTo>
                  <a:lnTo>
                    <a:pt x="314" y="193"/>
                  </a:lnTo>
                  <a:lnTo>
                    <a:pt x="316" y="193"/>
                  </a:lnTo>
                  <a:lnTo>
                    <a:pt x="316" y="189"/>
                  </a:lnTo>
                  <a:lnTo>
                    <a:pt x="316" y="186"/>
                  </a:lnTo>
                  <a:lnTo>
                    <a:pt x="314" y="189"/>
                  </a:lnTo>
                  <a:close/>
                  <a:moveTo>
                    <a:pt x="330" y="320"/>
                  </a:moveTo>
                  <a:lnTo>
                    <a:pt x="327" y="317"/>
                  </a:lnTo>
                  <a:lnTo>
                    <a:pt x="327" y="317"/>
                  </a:lnTo>
                  <a:lnTo>
                    <a:pt x="327" y="315"/>
                  </a:lnTo>
                  <a:lnTo>
                    <a:pt x="327" y="315"/>
                  </a:lnTo>
                  <a:lnTo>
                    <a:pt x="325" y="315"/>
                  </a:lnTo>
                  <a:lnTo>
                    <a:pt x="323" y="320"/>
                  </a:lnTo>
                  <a:lnTo>
                    <a:pt x="325" y="320"/>
                  </a:lnTo>
                  <a:lnTo>
                    <a:pt x="327" y="320"/>
                  </a:lnTo>
                  <a:lnTo>
                    <a:pt x="330" y="322"/>
                  </a:lnTo>
                  <a:lnTo>
                    <a:pt x="330" y="320"/>
                  </a:lnTo>
                  <a:close/>
                  <a:moveTo>
                    <a:pt x="332" y="363"/>
                  </a:moveTo>
                  <a:lnTo>
                    <a:pt x="330" y="361"/>
                  </a:lnTo>
                  <a:lnTo>
                    <a:pt x="330" y="363"/>
                  </a:lnTo>
                  <a:lnTo>
                    <a:pt x="327" y="363"/>
                  </a:lnTo>
                  <a:lnTo>
                    <a:pt x="327" y="363"/>
                  </a:lnTo>
                  <a:lnTo>
                    <a:pt x="330" y="366"/>
                  </a:lnTo>
                  <a:lnTo>
                    <a:pt x="330" y="366"/>
                  </a:lnTo>
                  <a:lnTo>
                    <a:pt x="332" y="363"/>
                  </a:lnTo>
                  <a:close/>
                  <a:moveTo>
                    <a:pt x="334" y="396"/>
                  </a:moveTo>
                  <a:lnTo>
                    <a:pt x="334" y="393"/>
                  </a:lnTo>
                  <a:lnTo>
                    <a:pt x="334" y="391"/>
                  </a:lnTo>
                  <a:lnTo>
                    <a:pt x="334" y="391"/>
                  </a:lnTo>
                  <a:lnTo>
                    <a:pt x="332" y="389"/>
                  </a:lnTo>
                  <a:lnTo>
                    <a:pt x="332" y="389"/>
                  </a:lnTo>
                  <a:lnTo>
                    <a:pt x="332" y="391"/>
                  </a:lnTo>
                  <a:lnTo>
                    <a:pt x="332" y="393"/>
                  </a:lnTo>
                  <a:lnTo>
                    <a:pt x="332" y="398"/>
                  </a:lnTo>
                  <a:lnTo>
                    <a:pt x="334" y="398"/>
                  </a:lnTo>
                  <a:lnTo>
                    <a:pt x="334" y="400"/>
                  </a:lnTo>
                  <a:lnTo>
                    <a:pt x="334" y="400"/>
                  </a:lnTo>
                  <a:lnTo>
                    <a:pt x="334" y="400"/>
                  </a:lnTo>
                  <a:lnTo>
                    <a:pt x="334" y="398"/>
                  </a:lnTo>
                  <a:lnTo>
                    <a:pt x="334" y="396"/>
                  </a:lnTo>
                  <a:close/>
                  <a:moveTo>
                    <a:pt x="343" y="327"/>
                  </a:moveTo>
                  <a:lnTo>
                    <a:pt x="341" y="327"/>
                  </a:lnTo>
                  <a:lnTo>
                    <a:pt x="341" y="327"/>
                  </a:lnTo>
                  <a:lnTo>
                    <a:pt x="341" y="324"/>
                  </a:lnTo>
                  <a:lnTo>
                    <a:pt x="339" y="324"/>
                  </a:lnTo>
                  <a:lnTo>
                    <a:pt x="339" y="324"/>
                  </a:lnTo>
                  <a:lnTo>
                    <a:pt x="339" y="327"/>
                  </a:lnTo>
                  <a:lnTo>
                    <a:pt x="339" y="329"/>
                  </a:lnTo>
                  <a:lnTo>
                    <a:pt x="339" y="329"/>
                  </a:lnTo>
                  <a:lnTo>
                    <a:pt x="343" y="329"/>
                  </a:lnTo>
                  <a:lnTo>
                    <a:pt x="346" y="331"/>
                  </a:lnTo>
                  <a:lnTo>
                    <a:pt x="348" y="331"/>
                  </a:lnTo>
                  <a:lnTo>
                    <a:pt x="348" y="331"/>
                  </a:lnTo>
                  <a:lnTo>
                    <a:pt x="348" y="331"/>
                  </a:lnTo>
                  <a:lnTo>
                    <a:pt x="346" y="327"/>
                  </a:lnTo>
                  <a:lnTo>
                    <a:pt x="343" y="327"/>
                  </a:lnTo>
                  <a:close/>
                  <a:moveTo>
                    <a:pt x="343" y="317"/>
                  </a:moveTo>
                  <a:lnTo>
                    <a:pt x="343" y="317"/>
                  </a:lnTo>
                  <a:lnTo>
                    <a:pt x="343" y="313"/>
                  </a:lnTo>
                  <a:lnTo>
                    <a:pt x="343" y="313"/>
                  </a:lnTo>
                  <a:lnTo>
                    <a:pt x="341" y="315"/>
                  </a:lnTo>
                  <a:lnTo>
                    <a:pt x="341" y="315"/>
                  </a:lnTo>
                  <a:lnTo>
                    <a:pt x="343" y="317"/>
                  </a:lnTo>
                  <a:close/>
                  <a:moveTo>
                    <a:pt x="352" y="400"/>
                  </a:moveTo>
                  <a:lnTo>
                    <a:pt x="352" y="398"/>
                  </a:lnTo>
                  <a:lnTo>
                    <a:pt x="355" y="398"/>
                  </a:lnTo>
                  <a:lnTo>
                    <a:pt x="355" y="398"/>
                  </a:lnTo>
                  <a:lnTo>
                    <a:pt x="355" y="396"/>
                  </a:lnTo>
                  <a:lnTo>
                    <a:pt x="355" y="396"/>
                  </a:lnTo>
                  <a:lnTo>
                    <a:pt x="352" y="396"/>
                  </a:lnTo>
                  <a:lnTo>
                    <a:pt x="352" y="393"/>
                  </a:lnTo>
                  <a:lnTo>
                    <a:pt x="352" y="393"/>
                  </a:lnTo>
                  <a:lnTo>
                    <a:pt x="350" y="396"/>
                  </a:lnTo>
                  <a:lnTo>
                    <a:pt x="350" y="398"/>
                  </a:lnTo>
                  <a:lnTo>
                    <a:pt x="352" y="400"/>
                  </a:lnTo>
                  <a:lnTo>
                    <a:pt x="352" y="400"/>
                  </a:lnTo>
                  <a:close/>
                  <a:moveTo>
                    <a:pt x="352" y="416"/>
                  </a:moveTo>
                  <a:lnTo>
                    <a:pt x="352" y="419"/>
                  </a:lnTo>
                  <a:lnTo>
                    <a:pt x="352" y="419"/>
                  </a:lnTo>
                  <a:lnTo>
                    <a:pt x="350" y="421"/>
                  </a:lnTo>
                  <a:lnTo>
                    <a:pt x="352" y="423"/>
                  </a:lnTo>
                  <a:lnTo>
                    <a:pt x="355" y="421"/>
                  </a:lnTo>
                  <a:lnTo>
                    <a:pt x="355" y="421"/>
                  </a:lnTo>
                  <a:lnTo>
                    <a:pt x="355" y="421"/>
                  </a:lnTo>
                  <a:lnTo>
                    <a:pt x="357" y="416"/>
                  </a:lnTo>
                  <a:lnTo>
                    <a:pt x="355" y="412"/>
                  </a:lnTo>
                  <a:lnTo>
                    <a:pt x="352" y="416"/>
                  </a:lnTo>
                  <a:close/>
                  <a:moveTo>
                    <a:pt x="359" y="368"/>
                  </a:moveTo>
                  <a:lnTo>
                    <a:pt x="357" y="368"/>
                  </a:lnTo>
                  <a:lnTo>
                    <a:pt x="355" y="368"/>
                  </a:lnTo>
                  <a:lnTo>
                    <a:pt x="355" y="368"/>
                  </a:lnTo>
                  <a:lnTo>
                    <a:pt x="355" y="370"/>
                  </a:lnTo>
                  <a:lnTo>
                    <a:pt x="355" y="370"/>
                  </a:lnTo>
                  <a:lnTo>
                    <a:pt x="357" y="373"/>
                  </a:lnTo>
                  <a:lnTo>
                    <a:pt x="357" y="373"/>
                  </a:lnTo>
                  <a:lnTo>
                    <a:pt x="357" y="375"/>
                  </a:lnTo>
                  <a:lnTo>
                    <a:pt x="359" y="377"/>
                  </a:lnTo>
                  <a:lnTo>
                    <a:pt x="362" y="375"/>
                  </a:lnTo>
                  <a:lnTo>
                    <a:pt x="362" y="373"/>
                  </a:lnTo>
                  <a:lnTo>
                    <a:pt x="362" y="373"/>
                  </a:lnTo>
                  <a:lnTo>
                    <a:pt x="362" y="370"/>
                  </a:lnTo>
                  <a:lnTo>
                    <a:pt x="359" y="368"/>
                  </a:lnTo>
                  <a:close/>
                  <a:moveTo>
                    <a:pt x="368" y="439"/>
                  </a:moveTo>
                  <a:lnTo>
                    <a:pt x="366" y="437"/>
                  </a:lnTo>
                  <a:lnTo>
                    <a:pt x="364" y="437"/>
                  </a:lnTo>
                  <a:lnTo>
                    <a:pt x="364" y="439"/>
                  </a:lnTo>
                  <a:lnTo>
                    <a:pt x="366" y="439"/>
                  </a:lnTo>
                  <a:lnTo>
                    <a:pt x="366" y="442"/>
                  </a:lnTo>
                  <a:lnTo>
                    <a:pt x="368" y="442"/>
                  </a:lnTo>
                  <a:lnTo>
                    <a:pt x="368" y="442"/>
                  </a:lnTo>
                  <a:lnTo>
                    <a:pt x="368" y="439"/>
                  </a:lnTo>
                  <a:close/>
                  <a:moveTo>
                    <a:pt x="371" y="379"/>
                  </a:moveTo>
                  <a:lnTo>
                    <a:pt x="371" y="379"/>
                  </a:lnTo>
                  <a:lnTo>
                    <a:pt x="371" y="382"/>
                  </a:lnTo>
                  <a:lnTo>
                    <a:pt x="371" y="382"/>
                  </a:lnTo>
                  <a:lnTo>
                    <a:pt x="373" y="382"/>
                  </a:lnTo>
                  <a:lnTo>
                    <a:pt x="371" y="382"/>
                  </a:lnTo>
                  <a:lnTo>
                    <a:pt x="371" y="379"/>
                  </a:lnTo>
                  <a:close/>
                  <a:moveTo>
                    <a:pt x="378" y="368"/>
                  </a:moveTo>
                  <a:lnTo>
                    <a:pt x="378" y="368"/>
                  </a:lnTo>
                  <a:lnTo>
                    <a:pt x="378" y="368"/>
                  </a:lnTo>
                  <a:lnTo>
                    <a:pt x="378" y="368"/>
                  </a:lnTo>
                  <a:close/>
                  <a:moveTo>
                    <a:pt x="382" y="432"/>
                  </a:moveTo>
                  <a:lnTo>
                    <a:pt x="380" y="432"/>
                  </a:lnTo>
                  <a:lnTo>
                    <a:pt x="380" y="435"/>
                  </a:lnTo>
                  <a:lnTo>
                    <a:pt x="380" y="437"/>
                  </a:lnTo>
                  <a:lnTo>
                    <a:pt x="380" y="437"/>
                  </a:lnTo>
                  <a:lnTo>
                    <a:pt x="382" y="437"/>
                  </a:lnTo>
                  <a:lnTo>
                    <a:pt x="382" y="435"/>
                  </a:lnTo>
                  <a:lnTo>
                    <a:pt x="382" y="432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" name="Freeform 99"/>
            <p:cNvSpPr>
              <a:spLocks noEditPoints="1"/>
            </p:cNvSpPr>
            <p:nvPr/>
          </p:nvSpPr>
          <p:spPr bwMode="auto">
            <a:xfrm>
              <a:off x="8254692" y="5338499"/>
              <a:ext cx="523875" cy="828675"/>
            </a:xfrm>
            <a:custGeom>
              <a:avLst/>
              <a:gdLst>
                <a:gd name="T0" fmla="*/ 48 w 330"/>
                <a:gd name="T1" fmla="*/ 308 h 522"/>
                <a:gd name="T2" fmla="*/ 137 w 330"/>
                <a:gd name="T3" fmla="*/ 372 h 522"/>
                <a:gd name="T4" fmla="*/ 87 w 330"/>
                <a:gd name="T5" fmla="*/ 285 h 522"/>
                <a:gd name="T6" fmla="*/ 44 w 330"/>
                <a:gd name="T7" fmla="*/ 44 h 522"/>
                <a:gd name="T8" fmla="*/ 282 w 330"/>
                <a:gd name="T9" fmla="*/ 55 h 522"/>
                <a:gd name="T10" fmla="*/ 203 w 330"/>
                <a:gd name="T11" fmla="*/ 163 h 522"/>
                <a:gd name="T12" fmla="*/ 103 w 330"/>
                <a:gd name="T13" fmla="*/ 161 h 522"/>
                <a:gd name="T14" fmla="*/ 310 w 330"/>
                <a:gd name="T15" fmla="*/ 336 h 522"/>
                <a:gd name="T16" fmla="*/ 100 w 330"/>
                <a:gd name="T17" fmla="*/ 485 h 522"/>
                <a:gd name="T18" fmla="*/ 312 w 330"/>
                <a:gd name="T19" fmla="*/ 441 h 522"/>
                <a:gd name="T20" fmla="*/ 121 w 330"/>
                <a:gd name="T21" fmla="*/ 517 h 522"/>
                <a:gd name="T22" fmla="*/ 198 w 330"/>
                <a:gd name="T23" fmla="*/ 501 h 522"/>
                <a:gd name="T24" fmla="*/ 321 w 330"/>
                <a:gd name="T25" fmla="*/ 336 h 522"/>
                <a:gd name="T26" fmla="*/ 55 w 330"/>
                <a:gd name="T27" fmla="*/ 182 h 522"/>
                <a:gd name="T28" fmla="*/ 69 w 330"/>
                <a:gd name="T29" fmla="*/ 186 h 522"/>
                <a:gd name="T30" fmla="*/ 94 w 330"/>
                <a:gd name="T31" fmla="*/ 260 h 522"/>
                <a:gd name="T32" fmla="*/ 98 w 330"/>
                <a:gd name="T33" fmla="*/ 218 h 522"/>
                <a:gd name="T34" fmla="*/ 100 w 330"/>
                <a:gd name="T35" fmla="*/ 315 h 522"/>
                <a:gd name="T36" fmla="*/ 123 w 330"/>
                <a:gd name="T37" fmla="*/ 324 h 522"/>
                <a:gd name="T38" fmla="*/ 109 w 330"/>
                <a:gd name="T39" fmla="*/ 200 h 522"/>
                <a:gd name="T40" fmla="*/ 180 w 330"/>
                <a:gd name="T41" fmla="*/ 145 h 522"/>
                <a:gd name="T42" fmla="*/ 146 w 330"/>
                <a:gd name="T43" fmla="*/ 126 h 522"/>
                <a:gd name="T44" fmla="*/ 132 w 330"/>
                <a:gd name="T45" fmla="*/ 267 h 522"/>
                <a:gd name="T46" fmla="*/ 148 w 330"/>
                <a:gd name="T47" fmla="*/ 248 h 522"/>
                <a:gd name="T48" fmla="*/ 148 w 330"/>
                <a:gd name="T49" fmla="*/ 237 h 522"/>
                <a:gd name="T50" fmla="*/ 169 w 330"/>
                <a:gd name="T51" fmla="*/ 260 h 522"/>
                <a:gd name="T52" fmla="*/ 157 w 330"/>
                <a:gd name="T53" fmla="*/ 264 h 522"/>
                <a:gd name="T54" fmla="*/ 164 w 330"/>
                <a:gd name="T55" fmla="*/ 35 h 522"/>
                <a:gd name="T56" fmla="*/ 166 w 330"/>
                <a:gd name="T57" fmla="*/ 405 h 522"/>
                <a:gd name="T58" fmla="*/ 175 w 330"/>
                <a:gd name="T59" fmla="*/ 230 h 522"/>
                <a:gd name="T60" fmla="*/ 171 w 330"/>
                <a:gd name="T61" fmla="*/ 239 h 522"/>
                <a:gd name="T62" fmla="*/ 175 w 330"/>
                <a:gd name="T63" fmla="*/ 393 h 522"/>
                <a:gd name="T64" fmla="*/ 175 w 330"/>
                <a:gd name="T65" fmla="*/ 276 h 522"/>
                <a:gd name="T66" fmla="*/ 180 w 330"/>
                <a:gd name="T67" fmla="*/ 267 h 522"/>
                <a:gd name="T68" fmla="*/ 185 w 330"/>
                <a:gd name="T69" fmla="*/ 223 h 522"/>
                <a:gd name="T70" fmla="*/ 185 w 330"/>
                <a:gd name="T71" fmla="*/ 90 h 522"/>
                <a:gd name="T72" fmla="*/ 194 w 330"/>
                <a:gd name="T73" fmla="*/ 218 h 522"/>
                <a:gd name="T74" fmla="*/ 191 w 330"/>
                <a:gd name="T75" fmla="*/ 253 h 522"/>
                <a:gd name="T76" fmla="*/ 191 w 330"/>
                <a:gd name="T77" fmla="*/ 64 h 522"/>
                <a:gd name="T78" fmla="*/ 205 w 330"/>
                <a:gd name="T79" fmla="*/ 274 h 522"/>
                <a:gd name="T80" fmla="*/ 203 w 330"/>
                <a:gd name="T81" fmla="*/ 278 h 522"/>
                <a:gd name="T82" fmla="*/ 207 w 330"/>
                <a:gd name="T83" fmla="*/ 39 h 522"/>
                <a:gd name="T84" fmla="*/ 200 w 330"/>
                <a:gd name="T85" fmla="*/ 83 h 522"/>
                <a:gd name="T86" fmla="*/ 205 w 330"/>
                <a:gd name="T87" fmla="*/ 239 h 522"/>
                <a:gd name="T88" fmla="*/ 205 w 330"/>
                <a:gd name="T89" fmla="*/ 386 h 522"/>
                <a:gd name="T90" fmla="*/ 210 w 330"/>
                <a:gd name="T91" fmla="*/ 278 h 522"/>
                <a:gd name="T92" fmla="*/ 223 w 330"/>
                <a:gd name="T93" fmla="*/ 276 h 522"/>
                <a:gd name="T94" fmla="*/ 212 w 330"/>
                <a:gd name="T95" fmla="*/ 451 h 522"/>
                <a:gd name="T96" fmla="*/ 219 w 330"/>
                <a:gd name="T97" fmla="*/ 428 h 522"/>
                <a:gd name="T98" fmla="*/ 223 w 330"/>
                <a:gd name="T99" fmla="*/ 290 h 522"/>
                <a:gd name="T100" fmla="*/ 225 w 330"/>
                <a:gd name="T101" fmla="*/ 101 h 522"/>
                <a:gd name="T102" fmla="*/ 228 w 330"/>
                <a:gd name="T103" fmla="*/ 80 h 522"/>
                <a:gd name="T104" fmla="*/ 310 w 330"/>
                <a:gd name="T105" fmla="*/ 92 h 522"/>
                <a:gd name="T106" fmla="*/ 255 w 330"/>
                <a:gd name="T107" fmla="*/ 182 h 522"/>
                <a:gd name="T108" fmla="*/ 232 w 330"/>
                <a:gd name="T109" fmla="*/ 269 h 522"/>
                <a:gd name="T110" fmla="*/ 232 w 330"/>
                <a:gd name="T111" fmla="*/ 320 h 522"/>
                <a:gd name="T112" fmla="*/ 239 w 330"/>
                <a:gd name="T113" fmla="*/ 338 h 522"/>
                <a:gd name="T114" fmla="*/ 248 w 330"/>
                <a:gd name="T115" fmla="*/ 108 h 522"/>
                <a:gd name="T116" fmla="*/ 248 w 330"/>
                <a:gd name="T117" fmla="*/ 384 h 522"/>
                <a:gd name="T118" fmla="*/ 257 w 330"/>
                <a:gd name="T119" fmla="*/ 379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0" h="522">
                  <a:moveTo>
                    <a:pt x="64" y="471"/>
                  </a:moveTo>
                  <a:lnTo>
                    <a:pt x="46" y="462"/>
                  </a:lnTo>
                  <a:lnTo>
                    <a:pt x="37" y="457"/>
                  </a:lnTo>
                  <a:lnTo>
                    <a:pt x="12" y="434"/>
                  </a:lnTo>
                  <a:lnTo>
                    <a:pt x="5" y="425"/>
                  </a:lnTo>
                  <a:lnTo>
                    <a:pt x="3" y="423"/>
                  </a:lnTo>
                  <a:lnTo>
                    <a:pt x="3" y="418"/>
                  </a:lnTo>
                  <a:lnTo>
                    <a:pt x="3" y="405"/>
                  </a:lnTo>
                  <a:lnTo>
                    <a:pt x="3" y="377"/>
                  </a:lnTo>
                  <a:lnTo>
                    <a:pt x="0" y="345"/>
                  </a:lnTo>
                  <a:lnTo>
                    <a:pt x="0" y="326"/>
                  </a:lnTo>
                  <a:lnTo>
                    <a:pt x="3" y="322"/>
                  </a:lnTo>
                  <a:lnTo>
                    <a:pt x="5" y="315"/>
                  </a:lnTo>
                  <a:lnTo>
                    <a:pt x="9" y="308"/>
                  </a:lnTo>
                  <a:lnTo>
                    <a:pt x="14" y="308"/>
                  </a:lnTo>
                  <a:lnTo>
                    <a:pt x="23" y="308"/>
                  </a:lnTo>
                  <a:lnTo>
                    <a:pt x="32" y="308"/>
                  </a:lnTo>
                  <a:lnTo>
                    <a:pt x="39" y="308"/>
                  </a:lnTo>
                  <a:lnTo>
                    <a:pt x="48" y="308"/>
                  </a:lnTo>
                  <a:lnTo>
                    <a:pt x="59" y="308"/>
                  </a:lnTo>
                  <a:lnTo>
                    <a:pt x="66" y="308"/>
                  </a:lnTo>
                  <a:lnTo>
                    <a:pt x="71" y="306"/>
                  </a:lnTo>
                  <a:lnTo>
                    <a:pt x="82" y="308"/>
                  </a:lnTo>
                  <a:lnTo>
                    <a:pt x="84" y="308"/>
                  </a:lnTo>
                  <a:lnTo>
                    <a:pt x="87" y="310"/>
                  </a:lnTo>
                  <a:lnTo>
                    <a:pt x="87" y="315"/>
                  </a:lnTo>
                  <a:lnTo>
                    <a:pt x="89" y="317"/>
                  </a:lnTo>
                  <a:lnTo>
                    <a:pt x="89" y="329"/>
                  </a:lnTo>
                  <a:lnTo>
                    <a:pt x="89" y="336"/>
                  </a:lnTo>
                  <a:lnTo>
                    <a:pt x="89" y="354"/>
                  </a:lnTo>
                  <a:lnTo>
                    <a:pt x="89" y="356"/>
                  </a:lnTo>
                  <a:lnTo>
                    <a:pt x="91" y="361"/>
                  </a:lnTo>
                  <a:lnTo>
                    <a:pt x="94" y="363"/>
                  </a:lnTo>
                  <a:lnTo>
                    <a:pt x="96" y="363"/>
                  </a:lnTo>
                  <a:lnTo>
                    <a:pt x="100" y="365"/>
                  </a:lnTo>
                  <a:lnTo>
                    <a:pt x="114" y="370"/>
                  </a:lnTo>
                  <a:lnTo>
                    <a:pt x="123" y="370"/>
                  </a:lnTo>
                  <a:lnTo>
                    <a:pt x="137" y="372"/>
                  </a:lnTo>
                  <a:lnTo>
                    <a:pt x="159" y="372"/>
                  </a:lnTo>
                  <a:lnTo>
                    <a:pt x="169" y="372"/>
                  </a:lnTo>
                  <a:lnTo>
                    <a:pt x="178" y="372"/>
                  </a:lnTo>
                  <a:lnTo>
                    <a:pt x="187" y="370"/>
                  </a:lnTo>
                  <a:lnTo>
                    <a:pt x="196" y="363"/>
                  </a:lnTo>
                  <a:lnTo>
                    <a:pt x="200" y="354"/>
                  </a:lnTo>
                  <a:lnTo>
                    <a:pt x="205" y="345"/>
                  </a:lnTo>
                  <a:lnTo>
                    <a:pt x="207" y="333"/>
                  </a:lnTo>
                  <a:lnTo>
                    <a:pt x="205" y="324"/>
                  </a:lnTo>
                  <a:lnTo>
                    <a:pt x="200" y="315"/>
                  </a:lnTo>
                  <a:lnTo>
                    <a:pt x="194" y="310"/>
                  </a:lnTo>
                  <a:lnTo>
                    <a:pt x="185" y="306"/>
                  </a:lnTo>
                  <a:lnTo>
                    <a:pt x="175" y="301"/>
                  </a:lnTo>
                  <a:lnTo>
                    <a:pt x="159" y="297"/>
                  </a:lnTo>
                  <a:lnTo>
                    <a:pt x="148" y="292"/>
                  </a:lnTo>
                  <a:lnTo>
                    <a:pt x="123" y="292"/>
                  </a:lnTo>
                  <a:lnTo>
                    <a:pt x="114" y="292"/>
                  </a:lnTo>
                  <a:lnTo>
                    <a:pt x="105" y="290"/>
                  </a:lnTo>
                  <a:lnTo>
                    <a:pt x="87" y="285"/>
                  </a:lnTo>
                  <a:lnTo>
                    <a:pt x="71" y="278"/>
                  </a:lnTo>
                  <a:lnTo>
                    <a:pt x="55" y="269"/>
                  </a:lnTo>
                  <a:lnTo>
                    <a:pt x="39" y="257"/>
                  </a:lnTo>
                  <a:lnTo>
                    <a:pt x="34" y="251"/>
                  </a:lnTo>
                  <a:lnTo>
                    <a:pt x="28" y="244"/>
                  </a:lnTo>
                  <a:lnTo>
                    <a:pt x="21" y="234"/>
                  </a:lnTo>
                  <a:lnTo>
                    <a:pt x="16" y="225"/>
                  </a:lnTo>
                  <a:lnTo>
                    <a:pt x="9" y="205"/>
                  </a:lnTo>
                  <a:lnTo>
                    <a:pt x="5" y="184"/>
                  </a:lnTo>
                  <a:lnTo>
                    <a:pt x="0" y="161"/>
                  </a:lnTo>
                  <a:lnTo>
                    <a:pt x="0" y="149"/>
                  </a:lnTo>
                  <a:lnTo>
                    <a:pt x="0" y="138"/>
                  </a:lnTo>
                  <a:lnTo>
                    <a:pt x="3" y="126"/>
                  </a:lnTo>
                  <a:lnTo>
                    <a:pt x="5" y="115"/>
                  </a:lnTo>
                  <a:lnTo>
                    <a:pt x="12" y="94"/>
                  </a:lnTo>
                  <a:lnTo>
                    <a:pt x="19" y="74"/>
                  </a:lnTo>
                  <a:lnTo>
                    <a:pt x="23" y="64"/>
                  </a:lnTo>
                  <a:lnTo>
                    <a:pt x="30" y="55"/>
                  </a:lnTo>
                  <a:lnTo>
                    <a:pt x="44" y="44"/>
                  </a:lnTo>
                  <a:lnTo>
                    <a:pt x="59" y="30"/>
                  </a:lnTo>
                  <a:lnTo>
                    <a:pt x="75" y="21"/>
                  </a:lnTo>
                  <a:lnTo>
                    <a:pt x="84" y="18"/>
                  </a:lnTo>
                  <a:lnTo>
                    <a:pt x="91" y="14"/>
                  </a:lnTo>
                  <a:lnTo>
                    <a:pt x="100" y="9"/>
                  </a:lnTo>
                  <a:lnTo>
                    <a:pt x="116" y="5"/>
                  </a:lnTo>
                  <a:lnTo>
                    <a:pt x="134" y="2"/>
                  </a:lnTo>
                  <a:lnTo>
                    <a:pt x="144" y="0"/>
                  </a:lnTo>
                  <a:lnTo>
                    <a:pt x="162" y="2"/>
                  </a:lnTo>
                  <a:lnTo>
                    <a:pt x="171" y="2"/>
                  </a:lnTo>
                  <a:lnTo>
                    <a:pt x="180" y="5"/>
                  </a:lnTo>
                  <a:lnTo>
                    <a:pt x="196" y="7"/>
                  </a:lnTo>
                  <a:lnTo>
                    <a:pt x="205" y="9"/>
                  </a:lnTo>
                  <a:lnTo>
                    <a:pt x="221" y="14"/>
                  </a:lnTo>
                  <a:lnTo>
                    <a:pt x="246" y="25"/>
                  </a:lnTo>
                  <a:lnTo>
                    <a:pt x="255" y="30"/>
                  </a:lnTo>
                  <a:lnTo>
                    <a:pt x="262" y="35"/>
                  </a:lnTo>
                  <a:lnTo>
                    <a:pt x="275" y="48"/>
                  </a:lnTo>
                  <a:lnTo>
                    <a:pt x="282" y="55"/>
                  </a:lnTo>
                  <a:lnTo>
                    <a:pt x="287" y="58"/>
                  </a:lnTo>
                  <a:lnTo>
                    <a:pt x="287" y="62"/>
                  </a:lnTo>
                  <a:lnTo>
                    <a:pt x="287" y="74"/>
                  </a:lnTo>
                  <a:lnTo>
                    <a:pt x="289" y="94"/>
                  </a:lnTo>
                  <a:lnTo>
                    <a:pt x="289" y="110"/>
                  </a:lnTo>
                  <a:lnTo>
                    <a:pt x="289" y="124"/>
                  </a:lnTo>
                  <a:lnTo>
                    <a:pt x="287" y="145"/>
                  </a:lnTo>
                  <a:lnTo>
                    <a:pt x="285" y="161"/>
                  </a:lnTo>
                  <a:lnTo>
                    <a:pt x="285" y="163"/>
                  </a:lnTo>
                  <a:lnTo>
                    <a:pt x="285" y="166"/>
                  </a:lnTo>
                  <a:lnTo>
                    <a:pt x="282" y="166"/>
                  </a:lnTo>
                  <a:lnTo>
                    <a:pt x="280" y="166"/>
                  </a:lnTo>
                  <a:lnTo>
                    <a:pt x="269" y="166"/>
                  </a:lnTo>
                  <a:lnTo>
                    <a:pt x="244" y="166"/>
                  </a:lnTo>
                  <a:lnTo>
                    <a:pt x="232" y="168"/>
                  </a:lnTo>
                  <a:lnTo>
                    <a:pt x="219" y="168"/>
                  </a:lnTo>
                  <a:lnTo>
                    <a:pt x="207" y="166"/>
                  </a:lnTo>
                  <a:lnTo>
                    <a:pt x="203" y="166"/>
                  </a:lnTo>
                  <a:lnTo>
                    <a:pt x="203" y="163"/>
                  </a:lnTo>
                  <a:lnTo>
                    <a:pt x="200" y="161"/>
                  </a:lnTo>
                  <a:lnTo>
                    <a:pt x="200" y="156"/>
                  </a:lnTo>
                  <a:lnTo>
                    <a:pt x="198" y="147"/>
                  </a:lnTo>
                  <a:lnTo>
                    <a:pt x="198" y="124"/>
                  </a:lnTo>
                  <a:lnTo>
                    <a:pt x="198" y="122"/>
                  </a:lnTo>
                  <a:lnTo>
                    <a:pt x="196" y="120"/>
                  </a:lnTo>
                  <a:lnTo>
                    <a:pt x="194" y="117"/>
                  </a:lnTo>
                  <a:lnTo>
                    <a:pt x="191" y="115"/>
                  </a:lnTo>
                  <a:lnTo>
                    <a:pt x="182" y="113"/>
                  </a:lnTo>
                  <a:lnTo>
                    <a:pt x="164" y="110"/>
                  </a:lnTo>
                  <a:lnTo>
                    <a:pt x="153" y="110"/>
                  </a:lnTo>
                  <a:lnTo>
                    <a:pt x="137" y="113"/>
                  </a:lnTo>
                  <a:lnTo>
                    <a:pt x="128" y="113"/>
                  </a:lnTo>
                  <a:lnTo>
                    <a:pt x="121" y="117"/>
                  </a:lnTo>
                  <a:lnTo>
                    <a:pt x="114" y="122"/>
                  </a:lnTo>
                  <a:lnTo>
                    <a:pt x="107" y="129"/>
                  </a:lnTo>
                  <a:lnTo>
                    <a:pt x="103" y="138"/>
                  </a:lnTo>
                  <a:lnTo>
                    <a:pt x="100" y="149"/>
                  </a:lnTo>
                  <a:lnTo>
                    <a:pt x="103" y="161"/>
                  </a:lnTo>
                  <a:lnTo>
                    <a:pt x="109" y="172"/>
                  </a:lnTo>
                  <a:lnTo>
                    <a:pt x="116" y="179"/>
                  </a:lnTo>
                  <a:lnTo>
                    <a:pt x="125" y="184"/>
                  </a:lnTo>
                  <a:lnTo>
                    <a:pt x="134" y="186"/>
                  </a:lnTo>
                  <a:lnTo>
                    <a:pt x="153" y="189"/>
                  </a:lnTo>
                  <a:lnTo>
                    <a:pt x="180" y="191"/>
                  </a:lnTo>
                  <a:lnTo>
                    <a:pt x="205" y="198"/>
                  </a:lnTo>
                  <a:lnTo>
                    <a:pt x="223" y="202"/>
                  </a:lnTo>
                  <a:lnTo>
                    <a:pt x="239" y="209"/>
                  </a:lnTo>
                  <a:lnTo>
                    <a:pt x="255" y="218"/>
                  </a:lnTo>
                  <a:lnTo>
                    <a:pt x="262" y="223"/>
                  </a:lnTo>
                  <a:lnTo>
                    <a:pt x="269" y="230"/>
                  </a:lnTo>
                  <a:lnTo>
                    <a:pt x="282" y="246"/>
                  </a:lnTo>
                  <a:lnTo>
                    <a:pt x="287" y="253"/>
                  </a:lnTo>
                  <a:lnTo>
                    <a:pt x="296" y="271"/>
                  </a:lnTo>
                  <a:lnTo>
                    <a:pt x="303" y="292"/>
                  </a:lnTo>
                  <a:lnTo>
                    <a:pt x="307" y="301"/>
                  </a:lnTo>
                  <a:lnTo>
                    <a:pt x="310" y="324"/>
                  </a:lnTo>
                  <a:lnTo>
                    <a:pt x="310" y="336"/>
                  </a:lnTo>
                  <a:lnTo>
                    <a:pt x="310" y="349"/>
                  </a:lnTo>
                  <a:lnTo>
                    <a:pt x="305" y="372"/>
                  </a:lnTo>
                  <a:lnTo>
                    <a:pt x="303" y="384"/>
                  </a:lnTo>
                  <a:lnTo>
                    <a:pt x="296" y="405"/>
                  </a:lnTo>
                  <a:lnTo>
                    <a:pt x="291" y="416"/>
                  </a:lnTo>
                  <a:lnTo>
                    <a:pt x="287" y="425"/>
                  </a:lnTo>
                  <a:lnTo>
                    <a:pt x="273" y="441"/>
                  </a:lnTo>
                  <a:lnTo>
                    <a:pt x="257" y="455"/>
                  </a:lnTo>
                  <a:lnTo>
                    <a:pt x="241" y="467"/>
                  </a:lnTo>
                  <a:lnTo>
                    <a:pt x="223" y="476"/>
                  </a:lnTo>
                  <a:lnTo>
                    <a:pt x="207" y="480"/>
                  </a:lnTo>
                  <a:lnTo>
                    <a:pt x="187" y="485"/>
                  </a:lnTo>
                  <a:lnTo>
                    <a:pt x="180" y="487"/>
                  </a:lnTo>
                  <a:lnTo>
                    <a:pt x="159" y="487"/>
                  </a:lnTo>
                  <a:lnTo>
                    <a:pt x="150" y="485"/>
                  </a:lnTo>
                  <a:lnTo>
                    <a:pt x="141" y="487"/>
                  </a:lnTo>
                  <a:lnTo>
                    <a:pt x="121" y="487"/>
                  </a:lnTo>
                  <a:lnTo>
                    <a:pt x="112" y="487"/>
                  </a:lnTo>
                  <a:lnTo>
                    <a:pt x="100" y="485"/>
                  </a:lnTo>
                  <a:lnTo>
                    <a:pt x="82" y="478"/>
                  </a:lnTo>
                  <a:lnTo>
                    <a:pt x="73" y="473"/>
                  </a:lnTo>
                  <a:lnTo>
                    <a:pt x="64" y="471"/>
                  </a:lnTo>
                  <a:close/>
                  <a:moveTo>
                    <a:pt x="50" y="145"/>
                  </a:moveTo>
                  <a:lnTo>
                    <a:pt x="48" y="145"/>
                  </a:lnTo>
                  <a:lnTo>
                    <a:pt x="48" y="145"/>
                  </a:lnTo>
                  <a:lnTo>
                    <a:pt x="48" y="145"/>
                  </a:lnTo>
                  <a:lnTo>
                    <a:pt x="46" y="147"/>
                  </a:lnTo>
                  <a:lnTo>
                    <a:pt x="46" y="152"/>
                  </a:lnTo>
                  <a:lnTo>
                    <a:pt x="48" y="147"/>
                  </a:lnTo>
                  <a:lnTo>
                    <a:pt x="50" y="145"/>
                  </a:lnTo>
                  <a:close/>
                  <a:moveTo>
                    <a:pt x="330" y="352"/>
                  </a:moveTo>
                  <a:lnTo>
                    <a:pt x="330" y="368"/>
                  </a:lnTo>
                  <a:lnTo>
                    <a:pt x="328" y="382"/>
                  </a:lnTo>
                  <a:lnTo>
                    <a:pt x="328" y="393"/>
                  </a:lnTo>
                  <a:lnTo>
                    <a:pt x="323" y="405"/>
                  </a:lnTo>
                  <a:lnTo>
                    <a:pt x="321" y="418"/>
                  </a:lnTo>
                  <a:lnTo>
                    <a:pt x="316" y="430"/>
                  </a:lnTo>
                  <a:lnTo>
                    <a:pt x="312" y="441"/>
                  </a:lnTo>
                  <a:lnTo>
                    <a:pt x="305" y="453"/>
                  </a:lnTo>
                  <a:lnTo>
                    <a:pt x="298" y="462"/>
                  </a:lnTo>
                  <a:lnTo>
                    <a:pt x="289" y="471"/>
                  </a:lnTo>
                  <a:lnTo>
                    <a:pt x="282" y="478"/>
                  </a:lnTo>
                  <a:lnTo>
                    <a:pt x="273" y="485"/>
                  </a:lnTo>
                  <a:lnTo>
                    <a:pt x="264" y="492"/>
                  </a:lnTo>
                  <a:lnTo>
                    <a:pt x="255" y="499"/>
                  </a:lnTo>
                  <a:lnTo>
                    <a:pt x="246" y="503"/>
                  </a:lnTo>
                  <a:lnTo>
                    <a:pt x="237" y="508"/>
                  </a:lnTo>
                  <a:lnTo>
                    <a:pt x="228" y="510"/>
                  </a:lnTo>
                  <a:lnTo>
                    <a:pt x="219" y="515"/>
                  </a:lnTo>
                  <a:lnTo>
                    <a:pt x="210" y="517"/>
                  </a:lnTo>
                  <a:lnTo>
                    <a:pt x="198" y="519"/>
                  </a:lnTo>
                  <a:lnTo>
                    <a:pt x="189" y="522"/>
                  </a:lnTo>
                  <a:lnTo>
                    <a:pt x="180" y="519"/>
                  </a:lnTo>
                  <a:lnTo>
                    <a:pt x="162" y="519"/>
                  </a:lnTo>
                  <a:lnTo>
                    <a:pt x="141" y="522"/>
                  </a:lnTo>
                  <a:lnTo>
                    <a:pt x="130" y="522"/>
                  </a:lnTo>
                  <a:lnTo>
                    <a:pt x="121" y="517"/>
                  </a:lnTo>
                  <a:lnTo>
                    <a:pt x="100" y="510"/>
                  </a:lnTo>
                  <a:lnTo>
                    <a:pt x="91" y="506"/>
                  </a:lnTo>
                  <a:lnTo>
                    <a:pt x="82" y="503"/>
                  </a:lnTo>
                  <a:lnTo>
                    <a:pt x="73" y="499"/>
                  </a:lnTo>
                  <a:lnTo>
                    <a:pt x="64" y="492"/>
                  </a:lnTo>
                  <a:lnTo>
                    <a:pt x="55" y="485"/>
                  </a:lnTo>
                  <a:lnTo>
                    <a:pt x="50" y="480"/>
                  </a:lnTo>
                  <a:lnTo>
                    <a:pt x="50" y="480"/>
                  </a:lnTo>
                  <a:lnTo>
                    <a:pt x="71" y="492"/>
                  </a:lnTo>
                  <a:lnTo>
                    <a:pt x="89" y="496"/>
                  </a:lnTo>
                  <a:lnTo>
                    <a:pt x="98" y="501"/>
                  </a:lnTo>
                  <a:lnTo>
                    <a:pt x="112" y="503"/>
                  </a:lnTo>
                  <a:lnTo>
                    <a:pt x="121" y="503"/>
                  </a:lnTo>
                  <a:lnTo>
                    <a:pt x="132" y="503"/>
                  </a:lnTo>
                  <a:lnTo>
                    <a:pt x="150" y="501"/>
                  </a:lnTo>
                  <a:lnTo>
                    <a:pt x="171" y="503"/>
                  </a:lnTo>
                  <a:lnTo>
                    <a:pt x="180" y="503"/>
                  </a:lnTo>
                  <a:lnTo>
                    <a:pt x="189" y="501"/>
                  </a:lnTo>
                  <a:lnTo>
                    <a:pt x="198" y="501"/>
                  </a:lnTo>
                  <a:lnTo>
                    <a:pt x="210" y="496"/>
                  </a:lnTo>
                  <a:lnTo>
                    <a:pt x="219" y="494"/>
                  </a:lnTo>
                  <a:lnTo>
                    <a:pt x="228" y="490"/>
                  </a:lnTo>
                  <a:lnTo>
                    <a:pt x="237" y="485"/>
                  </a:lnTo>
                  <a:lnTo>
                    <a:pt x="246" y="480"/>
                  </a:lnTo>
                  <a:lnTo>
                    <a:pt x="255" y="473"/>
                  </a:lnTo>
                  <a:lnTo>
                    <a:pt x="264" y="469"/>
                  </a:lnTo>
                  <a:lnTo>
                    <a:pt x="271" y="462"/>
                  </a:lnTo>
                  <a:lnTo>
                    <a:pt x="280" y="455"/>
                  </a:lnTo>
                  <a:lnTo>
                    <a:pt x="287" y="446"/>
                  </a:lnTo>
                  <a:lnTo>
                    <a:pt x="296" y="434"/>
                  </a:lnTo>
                  <a:lnTo>
                    <a:pt x="303" y="423"/>
                  </a:lnTo>
                  <a:lnTo>
                    <a:pt x="307" y="411"/>
                  </a:lnTo>
                  <a:lnTo>
                    <a:pt x="312" y="400"/>
                  </a:lnTo>
                  <a:lnTo>
                    <a:pt x="314" y="388"/>
                  </a:lnTo>
                  <a:lnTo>
                    <a:pt x="316" y="377"/>
                  </a:lnTo>
                  <a:lnTo>
                    <a:pt x="319" y="363"/>
                  </a:lnTo>
                  <a:lnTo>
                    <a:pt x="321" y="349"/>
                  </a:lnTo>
                  <a:lnTo>
                    <a:pt x="321" y="336"/>
                  </a:lnTo>
                  <a:lnTo>
                    <a:pt x="321" y="322"/>
                  </a:lnTo>
                  <a:lnTo>
                    <a:pt x="319" y="310"/>
                  </a:lnTo>
                  <a:lnTo>
                    <a:pt x="319" y="299"/>
                  </a:lnTo>
                  <a:lnTo>
                    <a:pt x="316" y="292"/>
                  </a:lnTo>
                  <a:lnTo>
                    <a:pt x="319" y="299"/>
                  </a:lnTo>
                  <a:lnTo>
                    <a:pt x="323" y="308"/>
                  </a:lnTo>
                  <a:lnTo>
                    <a:pt x="328" y="313"/>
                  </a:lnTo>
                  <a:lnTo>
                    <a:pt x="328" y="317"/>
                  </a:lnTo>
                  <a:lnTo>
                    <a:pt x="330" y="326"/>
                  </a:lnTo>
                  <a:lnTo>
                    <a:pt x="330" y="340"/>
                  </a:lnTo>
                  <a:lnTo>
                    <a:pt x="330" y="352"/>
                  </a:lnTo>
                  <a:close/>
                  <a:moveTo>
                    <a:pt x="59" y="182"/>
                  </a:moveTo>
                  <a:lnTo>
                    <a:pt x="57" y="182"/>
                  </a:lnTo>
                  <a:lnTo>
                    <a:pt x="57" y="179"/>
                  </a:lnTo>
                  <a:lnTo>
                    <a:pt x="57" y="177"/>
                  </a:lnTo>
                  <a:lnTo>
                    <a:pt x="57" y="177"/>
                  </a:lnTo>
                  <a:lnTo>
                    <a:pt x="55" y="177"/>
                  </a:lnTo>
                  <a:lnTo>
                    <a:pt x="53" y="179"/>
                  </a:lnTo>
                  <a:lnTo>
                    <a:pt x="55" y="182"/>
                  </a:lnTo>
                  <a:lnTo>
                    <a:pt x="57" y="182"/>
                  </a:lnTo>
                  <a:lnTo>
                    <a:pt x="57" y="184"/>
                  </a:lnTo>
                  <a:lnTo>
                    <a:pt x="59" y="186"/>
                  </a:lnTo>
                  <a:lnTo>
                    <a:pt x="59" y="182"/>
                  </a:lnTo>
                  <a:close/>
                  <a:moveTo>
                    <a:pt x="69" y="230"/>
                  </a:moveTo>
                  <a:lnTo>
                    <a:pt x="69" y="228"/>
                  </a:lnTo>
                  <a:lnTo>
                    <a:pt x="66" y="228"/>
                  </a:lnTo>
                  <a:lnTo>
                    <a:pt x="66" y="228"/>
                  </a:lnTo>
                  <a:lnTo>
                    <a:pt x="64" y="228"/>
                  </a:lnTo>
                  <a:lnTo>
                    <a:pt x="64" y="230"/>
                  </a:lnTo>
                  <a:lnTo>
                    <a:pt x="69" y="230"/>
                  </a:lnTo>
                  <a:lnTo>
                    <a:pt x="69" y="230"/>
                  </a:lnTo>
                  <a:close/>
                  <a:moveTo>
                    <a:pt x="78" y="191"/>
                  </a:moveTo>
                  <a:lnTo>
                    <a:pt x="75" y="189"/>
                  </a:lnTo>
                  <a:lnTo>
                    <a:pt x="73" y="189"/>
                  </a:lnTo>
                  <a:lnTo>
                    <a:pt x="71" y="189"/>
                  </a:lnTo>
                  <a:lnTo>
                    <a:pt x="71" y="189"/>
                  </a:lnTo>
                  <a:lnTo>
                    <a:pt x="69" y="186"/>
                  </a:lnTo>
                  <a:lnTo>
                    <a:pt x="69" y="186"/>
                  </a:lnTo>
                  <a:lnTo>
                    <a:pt x="69" y="186"/>
                  </a:lnTo>
                  <a:lnTo>
                    <a:pt x="69" y="186"/>
                  </a:lnTo>
                  <a:lnTo>
                    <a:pt x="66" y="189"/>
                  </a:lnTo>
                  <a:lnTo>
                    <a:pt x="69" y="191"/>
                  </a:lnTo>
                  <a:lnTo>
                    <a:pt x="69" y="191"/>
                  </a:lnTo>
                  <a:lnTo>
                    <a:pt x="73" y="191"/>
                  </a:lnTo>
                  <a:lnTo>
                    <a:pt x="75" y="193"/>
                  </a:lnTo>
                  <a:lnTo>
                    <a:pt x="75" y="193"/>
                  </a:lnTo>
                  <a:lnTo>
                    <a:pt x="78" y="193"/>
                  </a:lnTo>
                  <a:lnTo>
                    <a:pt x="78" y="191"/>
                  </a:lnTo>
                  <a:close/>
                  <a:moveTo>
                    <a:pt x="71" y="179"/>
                  </a:moveTo>
                  <a:lnTo>
                    <a:pt x="73" y="179"/>
                  </a:lnTo>
                  <a:lnTo>
                    <a:pt x="73" y="179"/>
                  </a:lnTo>
                  <a:lnTo>
                    <a:pt x="73" y="179"/>
                  </a:lnTo>
                  <a:lnTo>
                    <a:pt x="73" y="177"/>
                  </a:lnTo>
                  <a:lnTo>
                    <a:pt x="73" y="177"/>
                  </a:lnTo>
                  <a:lnTo>
                    <a:pt x="71" y="179"/>
                  </a:lnTo>
                  <a:lnTo>
                    <a:pt x="71" y="179"/>
                  </a:lnTo>
                  <a:close/>
                  <a:moveTo>
                    <a:pt x="94" y="260"/>
                  </a:moveTo>
                  <a:lnTo>
                    <a:pt x="94" y="260"/>
                  </a:lnTo>
                  <a:lnTo>
                    <a:pt x="94" y="257"/>
                  </a:lnTo>
                  <a:lnTo>
                    <a:pt x="91" y="255"/>
                  </a:lnTo>
                  <a:lnTo>
                    <a:pt x="91" y="255"/>
                  </a:lnTo>
                  <a:lnTo>
                    <a:pt x="89" y="255"/>
                  </a:lnTo>
                  <a:lnTo>
                    <a:pt x="87" y="255"/>
                  </a:lnTo>
                  <a:lnTo>
                    <a:pt x="87" y="253"/>
                  </a:lnTo>
                  <a:lnTo>
                    <a:pt x="84" y="255"/>
                  </a:lnTo>
                  <a:lnTo>
                    <a:pt x="84" y="257"/>
                  </a:lnTo>
                  <a:lnTo>
                    <a:pt x="87" y="257"/>
                  </a:lnTo>
                  <a:lnTo>
                    <a:pt x="89" y="257"/>
                  </a:lnTo>
                  <a:lnTo>
                    <a:pt x="89" y="257"/>
                  </a:lnTo>
                  <a:lnTo>
                    <a:pt x="91" y="260"/>
                  </a:lnTo>
                  <a:lnTo>
                    <a:pt x="91" y="260"/>
                  </a:lnTo>
                  <a:lnTo>
                    <a:pt x="94" y="260"/>
                  </a:lnTo>
                  <a:lnTo>
                    <a:pt x="94" y="260"/>
                  </a:lnTo>
                  <a:lnTo>
                    <a:pt x="94" y="260"/>
                  </a:lnTo>
                  <a:close/>
                  <a:moveTo>
                    <a:pt x="98" y="221"/>
                  </a:moveTo>
                  <a:lnTo>
                    <a:pt x="98" y="218"/>
                  </a:lnTo>
                  <a:lnTo>
                    <a:pt x="98" y="216"/>
                  </a:lnTo>
                  <a:lnTo>
                    <a:pt x="96" y="216"/>
                  </a:lnTo>
                  <a:lnTo>
                    <a:pt x="94" y="216"/>
                  </a:lnTo>
                  <a:lnTo>
                    <a:pt x="94" y="216"/>
                  </a:lnTo>
                  <a:lnTo>
                    <a:pt x="94" y="216"/>
                  </a:lnTo>
                  <a:lnTo>
                    <a:pt x="91" y="218"/>
                  </a:lnTo>
                  <a:lnTo>
                    <a:pt x="91" y="218"/>
                  </a:lnTo>
                  <a:lnTo>
                    <a:pt x="91" y="218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4" y="221"/>
                  </a:lnTo>
                  <a:lnTo>
                    <a:pt x="94" y="221"/>
                  </a:lnTo>
                  <a:lnTo>
                    <a:pt x="94" y="223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8" y="221"/>
                  </a:lnTo>
                  <a:lnTo>
                    <a:pt x="98" y="221"/>
                  </a:lnTo>
                  <a:close/>
                  <a:moveTo>
                    <a:pt x="100" y="315"/>
                  </a:moveTo>
                  <a:lnTo>
                    <a:pt x="98" y="308"/>
                  </a:lnTo>
                  <a:lnTo>
                    <a:pt x="98" y="303"/>
                  </a:lnTo>
                  <a:lnTo>
                    <a:pt x="103" y="306"/>
                  </a:lnTo>
                  <a:lnTo>
                    <a:pt x="112" y="308"/>
                  </a:lnTo>
                  <a:lnTo>
                    <a:pt x="123" y="308"/>
                  </a:lnTo>
                  <a:lnTo>
                    <a:pt x="146" y="308"/>
                  </a:lnTo>
                  <a:lnTo>
                    <a:pt x="157" y="310"/>
                  </a:lnTo>
                  <a:lnTo>
                    <a:pt x="164" y="313"/>
                  </a:lnTo>
                  <a:lnTo>
                    <a:pt x="173" y="317"/>
                  </a:lnTo>
                  <a:lnTo>
                    <a:pt x="180" y="320"/>
                  </a:lnTo>
                  <a:lnTo>
                    <a:pt x="189" y="324"/>
                  </a:lnTo>
                  <a:lnTo>
                    <a:pt x="194" y="326"/>
                  </a:lnTo>
                  <a:lnTo>
                    <a:pt x="194" y="329"/>
                  </a:lnTo>
                  <a:lnTo>
                    <a:pt x="196" y="333"/>
                  </a:lnTo>
                  <a:lnTo>
                    <a:pt x="187" y="331"/>
                  </a:lnTo>
                  <a:lnTo>
                    <a:pt x="175" y="329"/>
                  </a:lnTo>
                  <a:lnTo>
                    <a:pt x="150" y="329"/>
                  </a:lnTo>
                  <a:lnTo>
                    <a:pt x="141" y="326"/>
                  </a:lnTo>
                  <a:lnTo>
                    <a:pt x="123" y="324"/>
                  </a:lnTo>
                  <a:lnTo>
                    <a:pt x="116" y="322"/>
                  </a:lnTo>
                  <a:lnTo>
                    <a:pt x="100" y="315"/>
                  </a:lnTo>
                  <a:close/>
                  <a:moveTo>
                    <a:pt x="105" y="241"/>
                  </a:moveTo>
                  <a:lnTo>
                    <a:pt x="105" y="239"/>
                  </a:lnTo>
                  <a:lnTo>
                    <a:pt x="105" y="239"/>
                  </a:lnTo>
                  <a:lnTo>
                    <a:pt x="103" y="237"/>
                  </a:lnTo>
                  <a:lnTo>
                    <a:pt x="103" y="239"/>
                  </a:lnTo>
                  <a:lnTo>
                    <a:pt x="100" y="239"/>
                  </a:lnTo>
                  <a:lnTo>
                    <a:pt x="100" y="241"/>
                  </a:lnTo>
                  <a:lnTo>
                    <a:pt x="103" y="241"/>
                  </a:lnTo>
                  <a:lnTo>
                    <a:pt x="103" y="244"/>
                  </a:lnTo>
                  <a:lnTo>
                    <a:pt x="105" y="241"/>
                  </a:lnTo>
                  <a:close/>
                  <a:moveTo>
                    <a:pt x="109" y="198"/>
                  </a:moveTo>
                  <a:lnTo>
                    <a:pt x="107" y="198"/>
                  </a:lnTo>
                  <a:lnTo>
                    <a:pt x="107" y="198"/>
                  </a:lnTo>
                  <a:lnTo>
                    <a:pt x="107" y="198"/>
                  </a:lnTo>
                  <a:lnTo>
                    <a:pt x="107" y="200"/>
                  </a:lnTo>
                  <a:lnTo>
                    <a:pt x="107" y="200"/>
                  </a:lnTo>
                  <a:lnTo>
                    <a:pt x="109" y="200"/>
                  </a:lnTo>
                  <a:lnTo>
                    <a:pt x="109" y="198"/>
                  </a:lnTo>
                  <a:close/>
                  <a:moveTo>
                    <a:pt x="116" y="260"/>
                  </a:moveTo>
                  <a:lnTo>
                    <a:pt x="114" y="253"/>
                  </a:lnTo>
                  <a:lnTo>
                    <a:pt x="112" y="253"/>
                  </a:lnTo>
                  <a:lnTo>
                    <a:pt x="109" y="251"/>
                  </a:lnTo>
                  <a:lnTo>
                    <a:pt x="112" y="255"/>
                  </a:lnTo>
                  <a:lnTo>
                    <a:pt x="112" y="260"/>
                  </a:lnTo>
                  <a:lnTo>
                    <a:pt x="114" y="262"/>
                  </a:lnTo>
                  <a:lnTo>
                    <a:pt x="116" y="260"/>
                  </a:lnTo>
                  <a:close/>
                  <a:moveTo>
                    <a:pt x="109" y="214"/>
                  </a:moveTo>
                  <a:lnTo>
                    <a:pt x="112" y="214"/>
                  </a:lnTo>
                  <a:lnTo>
                    <a:pt x="112" y="216"/>
                  </a:lnTo>
                  <a:lnTo>
                    <a:pt x="112" y="214"/>
                  </a:lnTo>
                  <a:lnTo>
                    <a:pt x="112" y="214"/>
                  </a:lnTo>
                  <a:lnTo>
                    <a:pt x="109" y="214"/>
                  </a:lnTo>
                  <a:close/>
                  <a:moveTo>
                    <a:pt x="180" y="129"/>
                  </a:moveTo>
                  <a:lnTo>
                    <a:pt x="187" y="131"/>
                  </a:lnTo>
                  <a:lnTo>
                    <a:pt x="187" y="147"/>
                  </a:lnTo>
                  <a:lnTo>
                    <a:pt x="180" y="145"/>
                  </a:lnTo>
                  <a:lnTo>
                    <a:pt x="171" y="145"/>
                  </a:lnTo>
                  <a:lnTo>
                    <a:pt x="153" y="145"/>
                  </a:lnTo>
                  <a:lnTo>
                    <a:pt x="146" y="145"/>
                  </a:lnTo>
                  <a:lnTo>
                    <a:pt x="139" y="147"/>
                  </a:lnTo>
                  <a:lnTo>
                    <a:pt x="134" y="149"/>
                  </a:lnTo>
                  <a:lnTo>
                    <a:pt x="128" y="154"/>
                  </a:lnTo>
                  <a:lnTo>
                    <a:pt x="125" y="156"/>
                  </a:lnTo>
                  <a:lnTo>
                    <a:pt x="123" y="161"/>
                  </a:lnTo>
                  <a:lnTo>
                    <a:pt x="121" y="166"/>
                  </a:lnTo>
                  <a:lnTo>
                    <a:pt x="116" y="161"/>
                  </a:lnTo>
                  <a:lnTo>
                    <a:pt x="114" y="156"/>
                  </a:lnTo>
                  <a:lnTo>
                    <a:pt x="114" y="149"/>
                  </a:lnTo>
                  <a:lnTo>
                    <a:pt x="114" y="145"/>
                  </a:lnTo>
                  <a:lnTo>
                    <a:pt x="116" y="140"/>
                  </a:lnTo>
                  <a:lnTo>
                    <a:pt x="121" y="136"/>
                  </a:lnTo>
                  <a:lnTo>
                    <a:pt x="125" y="131"/>
                  </a:lnTo>
                  <a:lnTo>
                    <a:pt x="132" y="129"/>
                  </a:lnTo>
                  <a:lnTo>
                    <a:pt x="139" y="126"/>
                  </a:lnTo>
                  <a:lnTo>
                    <a:pt x="146" y="126"/>
                  </a:lnTo>
                  <a:lnTo>
                    <a:pt x="162" y="126"/>
                  </a:lnTo>
                  <a:lnTo>
                    <a:pt x="171" y="126"/>
                  </a:lnTo>
                  <a:lnTo>
                    <a:pt x="180" y="129"/>
                  </a:lnTo>
                  <a:close/>
                  <a:moveTo>
                    <a:pt x="128" y="241"/>
                  </a:moveTo>
                  <a:lnTo>
                    <a:pt x="128" y="241"/>
                  </a:lnTo>
                  <a:lnTo>
                    <a:pt x="128" y="241"/>
                  </a:lnTo>
                  <a:lnTo>
                    <a:pt x="125" y="241"/>
                  </a:lnTo>
                  <a:lnTo>
                    <a:pt x="125" y="244"/>
                  </a:lnTo>
                  <a:lnTo>
                    <a:pt x="128" y="244"/>
                  </a:lnTo>
                  <a:lnTo>
                    <a:pt x="128" y="244"/>
                  </a:lnTo>
                  <a:lnTo>
                    <a:pt x="128" y="244"/>
                  </a:lnTo>
                  <a:lnTo>
                    <a:pt x="128" y="241"/>
                  </a:lnTo>
                  <a:close/>
                  <a:moveTo>
                    <a:pt x="134" y="264"/>
                  </a:moveTo>
                  <a:lnTo>
                    <a:pt x="132" y="262"/>
                  </a:lnTo>
                  <a:lnTo>
                    <a:pt x="130" y="262"/>
                  </a:lnTo>
                  <a:lnTo>
                    <a:pt x="130" y="264"/>
                  </a:lnTo>
                  <a:lnTo>
                    <a:pt x="130" y="264"/>
                  </a:lnTo>
                  <a:lnTo>
                    <a:pt x="132" y="264"/>
                  </a:lnTo>
                  <a:lnTo>
                    <a:pt x="132" y="267"/>
                  </a:lnTo>
                  <a:lnTo>
                    <a:pt x="134" y="267"/>
                  </a:lnTo>
                  <a:lnTo>
                    <a:pt x="134" y="264"/>
                  </a:lnTo>
                  <a:close/>
                  <a:moveTo>
                    <a:pt x="144" y="251"/>
                  </a:moveTo>
                  <a:lnTo>
                    <a:pt x="141" y="248"/>
                  </a:lnTo>
                  <a:lnTo>
                    <a:pt x="141" y="248"/>
                  </a:lnTo>
                  <a:lnTo>
                    <a:pt x="139" y="248"/>
                  </a:lnTo>
                  <a:lnTo>
                    <a:pt x="139" y="248"/>
                  </a:lnTo>
                  <a:lnTo>
                    <a:pt x="137" y="244"/>
                  </a:lnTo>
                  <a:lnTo>
                    <a:pt x="134" y="241"/>
                  </a:lnTo>
                  <a:lnTo>
                    <a:pt x="132" y="244"/>
                  </a:lnTo>
                  <a:lnTo>
                    <a:pt x="132" y="244"/>
                  </a:lnTo>
                  <a:lnTo>
                    <a:pt x="134" y="246"/>
                  </a:lnTo>
                  <a:lnTo>
                    <a:pt x="139" y="248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41" y="253"/>
                  </a:lnTo>
                  <a:lnTo>
                    <a:pt x="144" y="251"/>
                  </a:lnTo>
                  <a:close/>
                  <a:moveTo>
                    <a:pt x="148" y="248"/>
                  </a:moveTo>
                  <a:lnTo>
                    <a:pt x="146" y="248"/>
                  </a:lnTo>
                  <a:lnTo>
                    <a:pt x="146" y="246"/>
                  </a:lnTo>
                  <a:lnTo>
                    <a:pt x="146" y="248"/>
                  </a:lnTo>
                  <a:lnTo>
                    <a:pt x="144" y="251"/>
                  </a:lnTo>
                  <a:lnTo>
                    <a:pt x="146" y="251"/>
                  </a:lnTo>
                  <a:lnTo>
                    <a:pt x="146" y="251"/>
                  </a:lnTo>
                  <a:lnTo>
                    <a:pt x="148" y="248"/>
                  </a:lnTo>
                  <a:close/>
                  <a:moveTo>
                    <a:pt x="148" y="48"/>
                  </a:moveTo>
                  <a:lnTo>
                    <a:pt x="148" y="51"/>
                  </a:lnTo>
                  <a:lnTo>
                    <a:pt x="150" y="53"/>
                  </a:lnTo>
                  <a:lnTo>
                    <a:pt x="153" y="51"/>
                  </a:lnTo>
                  <a:lnTo>
                    <a:pt x="153" y="51"/>
                  </a:lnTo>
                  <a:lnTo>
                    <a:pt x="150" y="48"/>
                  </a:lnTo>
                  <a:lnTo>
                    <a:pt x="150" y="46"/>
                  </a:lnTo>
                  <a:lnTo>
                    <a:pt x="148" y="48"/>
                  </a:lnTo>
                  <a:close/>
                  <a:moveTo>
                    <a:pt x="148" y="239"/>
                  </a:moveTo>
                  <a:lnTo>
                    <a:pt x="150" y="239"/>
                  </a:lnTo>
                  <a:lnTo>
                    <a:pt x="150" y="237"/>
                  </a:lnTo>
                  <a:lnTo>
                    <a:pt x="148" y="237"/>
                  </a:lnTo>
                  <a:lnTo>
                    <a:pt x="148" y="237"/>
                  </a:lnTo>
                  <a:lnTo>
                    <a:pt x="148" y="239"/>
                  </a:lnTo>
                  <a:close/>
                  <a:moveTo>
                    <a:pt x="153" y="264"/>
                  </a:moveTo>
                  <a:lnTo>
                    <a:pt x="150" y="260"/>
                  </a:lnTo>
                  <a:lnTo>
                    <a:pt x="148" y="260"/>
                  </a:lnTo>
                  <a:lnTo>
                    <a:pt x="148" y="264"/>
                  </a:lnTo>
                  <a:lnTo>
                    <a:pt x="150" y="267"/>
                  </a:lnTo>
                  <a:lnTo>
                    <a:pt x="153" y="264"/>
                  </a:lnTo>
                  <a:close/>
                  <a:moveTo>
                    <a:pt x="153" y="251"/>
                  </a:moveTo>
                  <a:lnTo>
                    <a:pt x="155" y="251"/>
                  </a:lnTo>
                  <a:lnTo>
                    <a:pt x="157" y="246"/>
                  </a:lnTo>
                  <a:lnTo>
                    <a:pt x="159" y="241"/>
                  </a:lnTo>
                  <a:lnTo>
                    <a:pt x="162" y="234"/>
                  </a:lnTo>
                  <a:lnTo>
                    <a:pt x="157" y="239"/>
                  </a:lnTo>
                  <a:lnTo>
                    <a:pt x="150" y="241"/>
                  </a:lnTo>
                  <a:lnTo>
                    <a:pt x="150" y="246"/>
                  </a:lnTo>
                  <a:lnTo>
                    <a:pt x="153" y="251"/>
                  </a:lnTo>
                  <a:close/>
                  <a:moveTo>
                    <a:pt x="164" y="262"/>
                  </a:moveTo>
                  <a:lnTo>
                    <a:pt x="169" y="260"/>
                  </a:lnTo>
                  <a:lnTo>
                    <a:pt x="164" y="257"/>
                  </a:lnTo>
                  <a:lnTo>
                    <a:pt x="159" y="257"/>
                  </a:lnTo>
                  <a:lnTo>
                    <a:pt x="157" y="255"/>
                  </a:lnTo>
                  <a:lnTo>
                    <a:pt x="153" y="255"/>
                  </a:lnTo>
                  <a:lnTo>
                    <a:pt x="157" y="257"/>
                  </a:lnTo>
                  <a:lnTo>
                    <a:pt x="157" y="260"/>
                  </a:lnTo>
                  <a:lnTo>
                    <a:pt x="159" y="260"/>
                  </a:lnTo>
                  <a:lnTo>
                    <a:pt x="159" y="257"/>
                  </a:lnTo>
                  <a:lnTo>
                    <a:pt x="164" y="262"/>
                  </a:lnTo>
                  <a:close/>
                  <a:moveTo>
                    <a:pt x="155" y="221"/>
                  </a:moveTo>
                  <a:lnTo>
                    <a:pt x="155" y="221"/>
                  </a:lnTo>
                  <a:lnTo>
                    <a:pt x="157" y="223"/>
                  </a:lnTo>
                  <a:lnTo>
                    <a:pt x="157" y="223"/>
                  </a:lnTo>
                  <a:lnTo>
                    <a:pt x="159" y="221"/>
                  </a:lnTo>
                  <a:lnTo>
                    <a:pt x="159" y="218"/>
                  </a:lnTo>
                  <a:lnTo>
                    <a:pt x="157" y="218"/>
                  </a:lnTo>
                  <a:lnTo>
                    <a:pt x="155" y="221"/>
                  </a:lnTo>
                  <a:close/>
                  <a:moveTo>
                    <a:pt x="159" y="264"/>
                  </a:moveTo>
                  <a:lnTo>
                    <a:pt x="157" y="264"/>
                  </a:lnTo>
                  <a:lnTo>
                    <a:pt x="155" y="267"/>
                  </a:lnTo>
                  <a:lnTo>
                    <a:pt x="157" y="271"/>
                  </a:lnTo>
                  <a:lnTo>
                    <a:pt x="157" y="269"/>
                  </a:lnTo>
                  <a:lnTo>
                    <a:pt x="157" y="267"/>
                  </a:lnTo>
                  <a:lnTo>
                    <a:pt x="159" y="264"/>
                  </a:lnTo>
                  <a:close/>
                  <a:moveTo>
                    <a:pt x="159" y="230"/>
                  </a:moveTo>
                  <a:lnTo>
                    <a:pt x="159" y="228"/>
                  </a:lnTo>
                  <a:lnTo>
                    <a:pt x="157" y="228"/>
                  </a:lnTo>
                  <a:lnTo>
                    <a:pt x="155" y="230"/>
                  </a:lnTo>
                  <a:lnTo>
                    <a:pt x="157" y="232"/>
                  </a:lnTo>
                  <a:lnTo>
                    <a:pt x="159" y="234"/>
                  </a:lnTo>
                  <a:lnTo>
                    <a:pt x="159" y="232"/>
                  </a:lnTo>
                  <a:lnTo>
                    <a:pt x="162" y="232"/>
                  </a:lnTo>
                  <a:lnTo>
                    <a:pt x="159" y="230"/>
                  </a:lnTo>
                  <a:close/>
                  <a:moveTo>
                    <a:pt x="159" y="35"/>
                  </a:moveTo>
                  <a:lnTo>
                    <a:pt x="159" y="35"/>
                  </a:lnTo>
                  <a:lnTo>
                    <a:pt x="162" y="37"/>
                  </a:lnTo>
                  <a:lnTo>
                    <a:pt x="164" y="35"/>
                  </a:lnTo>
                  <a:lnTo>
                    <a:pt x="164" y="35"/>
                  </a:lnTo>
                  <a:lnTo>
                    <a:pt x="162" y="35"/>
                  </a:lnTo>
                  <a:lnTo>
                    <a:pt x="159" y="32"/>
                  </a:lnTo>
                  <a:lnTo>
                    <a:pt x="159" y="32"/>
                  </a:lnTo>
                  <a:lnTo>
                    <a:pt x="159" y="35"/>
                  </a:lnTo>
                  <a:close/>
                  <a:moveTo>
                    <a:pt x="162" y="244"/>
                  </a:moveTo>
                  <a:lnTo>
                    <a:pt x="164" y="246"/>
                  </a:lnTo>
                  <a:lnTo>
                    <a:pt x="169" y="244"/>
                  </a:lnTo>
                  <a:lnTo>
                    <a:pt x="169" y="246"/>
                  </a:lnTo>
                  <a:lnTo>
                    <a:pt x="171" y="251"/>
                  </a:lnTo>
                  <a:lnTo>
                    <a:pt x="171" y="244"/>
                  </a:lnTo>
                  <a:lnTo>
                    <a:pt x="162" y="244"/>
                  </a:lnTo>
                  <a:close/>
                  <a:moveTo>
                    <a:pt x="162" y="407"/>
                  </a:moveTo>
                  <a:lnTo>
                    <a:pt x="164" y="409"/>
                  </a:lnTo>
                  <a:lnTo>
                    <a:pt x="166" y="409"/>
                  </a:lnTo>
                  <a:lnTo>
                    <a:pt x="169" y="407"/>
                  </a:lnTo>
                  <a:lnTo>
                    <a:pt x="169" y="407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4" y="405"/>
                  </a:lnTo>
                  <a:lnTo>
                    <a:pt x="164" y="405"/>
                  </a:lnTo>
                  <a:lnTo>
                    <a:pt x="162" y="407"/>
                  </a:lnTo>
                  <a:close/>
                  <a:moveTo>
                    <a:pt x="169" y="269"/>
                  </a:moveTo>
                  <a:lnTo>
                    <a:pt x="171" y="269"/>
                  </a:lnTo>
                  <a:lnTo>
                    <a:pt x="171" y="267"/>
                  </a:lnTo>
                  <a:lnTo>
                    <a:pt x="171" y="267"/>
                  </a:lnTo>
                  <a:lnTo>
                    <a:pt x="171" y="267"/>
                  </a:lnTo>
                  <a:lnTo>
                    <a:pt x="169" y="267"/>
                  </a:lnTo>
                  <a:lnTo>
                    <a:pt x="166" y="267"/>
                  </a:lnTo>
                  <a:lnTo>
                    <a:pt x="166" y="269"/>
                  </a:lnTo>
                  <a:lnTo>
                    <a:pt x="169" y="269"/>
                  </a:lnTo>
                  <a:close/>
                  <a:moveTo>
                    <a:pt x="169" y="230"/>
                  </a:moveTo>
                  <a:lnTo>
                    <a:pt x="169" y="232"/>
                  </a:lnTo>
                  <a:lnTo>
                    <a:pt x="169" y="232"/>
                  </a:lnTo>
                  <a:lnTo>
                    <a:pt x="171" y="234"/>
                  </a:lnTo>
                  <a:lnTo>
                    <a:pt x="171" y="232"/>
                  </a:lnTo>
                  <a:lnTo>
                    <a:pt x="173" y="230"/>
                  </a:lnTo>
                  <a:lnTo>
                    <a:pt x="175" y="230"/>
                  </a:lnTo>
                  <a:lnTo>
                    <a:pt x="175" y="228"/>
                  </a:lnTo>
                  <a:lnTo>
                    <a:pt x="175" y="228"/>
                  </a:lnTo>
                  <a:lnTo>
                    <a:pt x="175" y="225"/>
                  </a:lnTo>
                  <a:lnTo>
                    <a:pt x="173" y="228"/>
                  </a:lnTo>
                  <a:lnTo>
                    <a:pt x="169" y="228"/>
                  </a:lnTo>
                  <a:lnTo>
                    <a:pt x="169" y="228"/>
                  </a:lnTo>
                  <a:lnTo>
                    <a:pt x="169" y="230"/>
                  </a:lnTo>
                  <a:close/>
                  <a:moveTo>
                    <a:pt x="175" y="241"/>
                  </a:moveTo>
                  <a:lnTo>
                    <a:pt x="178" y="241"/>
                  </a:lnTo>
                  <a:lnTo>
                    <a:pt x="180" y="244"/>
                  </a:lnTo>
                  <a:lnTo>
                    <a:pt x="180" y="237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3" y="232"/>
                  </a:lnTo>
                  <a:lnTo>
                    <a:pt x="173" y="234"/>
                  </a:lnTo>
                  <a:lnTo>
                    <a:pt x="171" y="234"/>
                  </a:lnTo>
                  <a:lnTo>
                    <a:pt x="169" y="234"/>
                  </a:lnTo>
                  <a:lnTo>
                    <a:pt x="171" y="239"/>
                  </a:lnTo>
                  <a:lnTo>
                    <a:pt x="173" y="239"/>
                  </a:lnTo>
                  <a:lnTo>
                    <a:pt x="175" y="241"/>
                  </a:lnTo>
                  <a:close/>
                  <a:moveTo>
                    <a:pt x="171" y="276"/>
                  </a:moveTo>
                  <a:lnTo>
                    <a:pt x="173" y="276"/>
                  </a:lnTo>
                  <a:lnTo>
                    <a:pt x="171" y="276"/>
                  </a:lnTo>
                  <a:lnTo>
                    <a:pt x="173" y="274"/>
                  </a:lnTo>
                  <a:lnTo>
                    <a:pt x="173" y="269"/>
                  </a:lnTo>
                  <a:lnTo>
                    <a:pt x="173" y="269"/>
                  </a:lnTo>
                  <a:lnTo>
                    <a:pt x="173" y="267"/>
                  </a:lnTo>
                  <a:lnTo>
                    <a:pt x="173" y="267"/>
                  </a:lnTo>
                  <a:lnTo>
                    <a:pt x="171" y="269"/>
                  </a:lnTo>
                  <a:lnTo>
                    <a:pt x="171" y="271"/>
                  </a:lnTo>
                  <a:lnTo>
                    <a:pt x="171" y="274"/>
                  </a:lnTo>
                  <a:lnTo>
                    <a:pt x="171" y="276"/>
                  </a:lnTo>
                  <a:lnTo>
                    <a:pt x="171" y="276"/>
                  </a:lnTo>
                  <a:close/>
                  <a:moveTo>
                    <a:pt x="171" y="388"/>
                  </a:moveTo>
                  <a:lnTo>
                    <a:pt x="171" y="391"/>
                  </a:lnTo>
                  <a:lnTo>
                    <a:pt x="173" y="393"/>
                  </a:lnTo>
                  <a:lnTo>
                    <a:pt x="175" y="393"/>
                  </a:lnTo>
                  <a:lnTo>
                    <a:pt x="178" y="388"/>
                  </a:lnTo>
                  <a:lnTo>
                    <a:pt x="175" y="391"/>
                  </a:lnTo>
                  <a:lnTo>
                    <a:pt x="173" y="391"/>
                  </a:lnTo>
                  <a:lnTo>
                    <a:pt x="173" y="388"/>
                  </a:lnTo>
                  <a:lnTo>
                    <a:pt x="171" y="388"/>
                  </a:lnTo>
                  <a:close/>
                  <a:moveTo>
                    <a:pt x="173" y="260"/>
                  </a:moveTo>
                  <a:lnTo>
                    <a:pt x="173" y="260"/>
                  </a:lnTo>
                  <a:lnTo>
                    <a:pt x="173" y="262"/>
                  </a:lnTo>
                  <a:lnTo>
                    <a:pt x="173" y="262"/>
                  </a:lnTo>
                  <a:lnTo>
                    <a:pt x="175" y="262"/>
                  </a:lnTo>
                  <a:lnTo>
                    <a:pt x="175" y="260"/>
                  </a:lnTo>
                  <a:lnTo>
                    <a:pt x="173" y="260"/>
                  </a:lnTo>
                  <a:close/>
                  <a:moveTo>
                    <a:pt x="185" y="276"/>
                  </a:moveTo>
                  <a:lnTo>
                    <a:pt x="182" y="274"/>
                  </a:lnTo>
                  <a:lnTo>
                    <a:pt x="182" y="271"/>
                  </a:lnTo>
                  <a:lnTo>
                    <a:pt x="180" y="269"/>
                  </a:lnTo>
                  <a:lnTo>
                    <a:pt x="175" y="271"/>
                  </a:lnTo>
                  <a:lnTo>
                    <a:pt x="175" y="274"/>
                  </a:lnTo>
                  <a:lnTo>
                    <a:pt x="175" y="276"/>
                  </a:lnTo>
                  <a:lnTo>
                    <a:pt x="175" y="278"/>
                  </a:lnTo>
                  <a:lnTo>
                    <a:pt x="173" y="278"/>
                  </a:lnTo>
                  <a:lnTo>
                    <a:pt x="173" y="280"/>
                  </a:lnTo>
                  <a:lnTo>
                    <a:pt x="175" y="283"/>
                  </a:lnTo>
                  <a:lnTo>
                    <a:pt x="175" y="280"/>
                  </a:lnTo>
                  <a:lnTo>
                    <a:pt x="180" y="280"/>
                  </a:lnTo>
                  <a:lnTo>
                    <a:pt x="182" y="278"/>
                  </a:lnTo>
                  <a:lnTo>
                    <a:pt x="185" y="276"/>
                  </a:lnTo>
                  <a:close/>
                  <a:moveTo>
                    <a:pt x="191" y="257"/>
                  </a:moveTo>
                  <a:lnTo>
                    <a:pt x="191" y="255"/>
                  </a:lnTo>
                  <a:lnTo>
                    <a:pt x="189" y="257"/>
                  </a:lnTo>
                  <a:lnTo>
                    <a:pt x="187" y="260"/>
                  </a:lnTo>
                  <a:lnTo>
                    <a:pt x="182" y="260"/>
                  </a:lnTo>
                  <a:lnTo>
                    <a:pt x="180" y="260"/>
                  </a:lnTo>
                  <a:lnTo>
                    <a:pt x="178" y="260"/>
                  </a:lnTo>
                  <a:lnTo>
                    <a:pt x="178" y="262"/>
                  </a:lnTo>
                  <a:lnTo>
                    <a:pt x="178" y="264"/>
                  </a:lnTo>
                  <a:lnTo>
                    <a:pt x="180" y="267"/>
                  </a:lnTo>
                  <a:lnTo>
                    <a:pt x="180" y="267"/>
                  </a:lnTo>
                  <a:lnTo>
                    <a:pt x="182" y="262"/>
                  </a:lnTo>
                  <a:lnTo>
                    <a:pt x="182" y="262"/>
                  </a:lnTo>
                  <a:lnTo>
                    <a:pt x="185" y="262"/>
                  </a:lnTo>
                  <a:lnTo>
                    <a:pt x="189" y="262"/>
                  </a:lnTo>
                  <a:lnTo>
                    <a:pt x="191" y="257"/>
                  </a:lnTo>
                  <a:lnTo>
                    <a:pt x="191" y="257"/>
                  </a:lnTo>
                  <a:close/>
                  <a:moveTo>
                    <a:pt x="178" y="223"/>
                  </a:moveTo>
                  <a:lnTo>
                    <a:pt x="180" y="225"/>
                  </a:lnTo>
                  <a:lnTo>
                    <a:pt x="180" y="228"/>
                  </a:lnTo>
                  <a:lnTo>
                    <a:pt x="182" y="228"/>
                  </a:lnTo>
                  <a:lnTo>
                    <a:pt x="185" y="232"/>
                  </a:lnTo>
                  <a:lnTo>
                    <a:pt x="187" y="237"/>
                  </a:lnTo>
                  <a:lnTo>
                    <a:pt x="189" y="234"/>
                  </a:lnTo>
                  <a:lnTo>
                    <a:pt x="189" y="228"/>
                  </a:lnTo>
                  <a:lnTo>
                    <a:pt x="189" y="228"/>
                  </a:lnTo>
                  <a:lnTo>
                    <a:pt x="189" y="225"/>
                  </a:lnTo>
                  <a:lnTo>
                    <a:pt x="189" y="225"/>
                  </a:lnTo>
                  <a:lnTo>
                    <a:pt x="187" y="225"/>
                  </a:lnTo>
                  <a:lnTo>
                    <a:pt x="185" y="223"/>
                  </a:lnTo>
                  <a:lnTo>
                    <a:pt x="182" y="223"/>
                  </a:lnTo>
                  <a:lnTo>
                    <a:pt x="178" y="223"/>
                  </a:lnTo>
                  <a:close/>
                  <a:moveTo>
                    <a:pt x="178" y="253"/>
                  </a:moveTo>
                  <a:lnTo>
                    <a:pt x="180" y="255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48"/>
                  </a:lnTo>
                  <a:lnTo>
                    <a:pt x="178" y="251"/>
                  </a:lnTo>
                  <a:lnTo>
                    <a:pt x="178" y="253"/>
                  </a:lnTo>
                  <a:close/>
                  <a:moveTo>
                    <a:pt x="180" y="41"/>
                  </a:moveTo>
                  <a:lnTo>
                    <a:pt x="180" y="48"/>
                  </a:lnTo>
                  <a:lnTo>
                    <a:pt x="185" y="51"/>
                  </a:lnTo>
                  <a:lnTo>
                    <a:pt x="185" y="46"/>
                  </a:lnTo>
                  <a:lnTo>
                    <a:pt x="185" y="39"/>
                  </a:lnTo>
                  <a:lnTo>
                    <a:pt x="182" y="39"/>
                  </a:lnTo>
                  <a:lnTo>
                    <a:pt x="180" y="41"/>
                  </a:lnTo>
                  <a:lnTo>
                    <a:pt x="180" y="41"/>
                  </a:lnTo>
                  <a:close/>
                  <a:moveTo>
                    <a:pt x="185" y="90"/>
                  </a:moveTo>
                  <a:lnTo>
                    <a:pt x="182" y="90"/>
                  </a:lnTo>
                  <a:lnTo>
                    <a:pt x="182" y="92"/>
                  </a:lnTo>
                  <a:lnTo>
                    <a:pt x="182" y="92"/>
                  </a:lnTo>
                  <a:lnTo>
                    <a:pt x="185" y="90"/>
                  </a:lnTo>
                  <a:close/>
                  <a:moveTo>
                    <a:pt x="194" y="248"/>
                  </a:moveTo>
                  <a:lnTo>
                    <a:pt x="198" y="251"/>
                  </a:lnTo>
                  <a:lnTo>
                    <a:pt x="203" y="246"/>
                  </a:lnTo>
                  <a:lnTo>
                    <a:pt x="203" y="244"/>
                  </a:lnTo>
                  <a:lnTo>
                    <a:pt x="200" y="241"/>
                  </a:lnTo>
                  <a:lnTo>
                    <a:pt x="198" y="244"/>
                  </a:lnTo>
                  <a:lnTo>
                    <a:pt x="198" y="244"/>
                  </a:lnTo>
                  <a:lnTo>
                    <a:pt x="196" y="241"/>
                  </a:lnTo>
                  <a:lnTo>
                    <a:pt x="198" y="237"/>
                  </a:lnTo>
                  <a:lnTo>
                    <a:pt x="198" y="232"/>
                  </a:lnTo>
                  <a:lnTo>
                    <a:pt x="198" y="230"/>
                  </a:lnTo>
                  <a:lnTo>
                    <a:pt x="198" y="228"/>
                  </a:lnTo>
                  <a:lnTo>
                    <a:pt x="198" y="223"/>
                  </a:lnTo>
                  <a:lnTo>
                    <a:pt x="198" y="221"/>
                  </a:lnTo>
                  <a:lnTo>
                    <a:pt x="194" y="218"/>
                  </a:lnTo>
                  <a:lnTo>
                    <a:pt x="191" y="218"/>
                  </a:lnTo>
                  <a:lnTo>
                    <a:pt x="189" y="218"/>
                  </a:lnTo>
                  <a:lnTo>
                    <a:pt x="185" y="216"/>
                  </a:lnTo>
                  <a:lnTo>
                    <a:pt x="187" y="218"/>
                  </a:lnTo>
                  <a:lnTo>
                    <a:pt x="189" y="221"/>
                  </a:lnTo>
                  <a:lnTo>
                    <a:pt x="191" y="223"/>
                  </a:lnTo>
                  <a:lnTo>
                    <a:pt x="194" y="228"/>
                  </a:lnTo>
                  <a:lnTo>
                    <a:pt x="196" y="230"/>
                  </a:lnTo>
                  <a:lnTo>
                    <a:pt x="196" y="230"/>
                  </a:lnTo>
                  <a:lnTo>
                    <a:pt x="196" y="232"/>
                  </a:lnTo>
                  <a:lnTo>
                    <a:pt x="196" y="234"/>
                  </a:lnTo>
                  <a:lnTo>
                    <a:pt x="194" y="239"/>
                  </a:lnTo>
                  <a:lnTo>
                    <a:pt x="189" y="241"/>
                  </a:lnTo>
                  <a:lnTo>
                    <a:pt x="187" y="248"/>
                  </a:lnTo>
                  <a:lnTo>
                    <a:pt x="182" y="248"/>
                  </a:lnTo>
                  <a:lnTo>
                    <a:pt x="182" y="253"/>
                  </a:lnTo>
                  <a:lnTo>
                    <a:pt x="185" y="255"/>
                  </a:lnTo>
                  <a:lnTo>
                    <a:pt x="189" y="255"/>
                  </a:lnTo>
                  <a:lnTo>
                    <a:pt x="191" y="253"/>
                  </a:lnTo>
                  <a:lnTo>
                    <a:pt x="189" y="248"/>
                  </a:lnTo>
                  <a:lnTo>
                    <a:pt x="191" y="246"/>
                  </a:lnTo>
                  <a:lnTo>
                    <a:pt x="194" y="248"/>
                  </a:lnTo>
                  <a:close/>
                  <a:moveTo>
                    <a:pt x="191" y="267"/>
                  </a:moveTo>
                  <a:lnTo>
                    <a:pt x="189" y="264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87" y="267"/>
                  </a:lnTo>
                  <a:lnTo>
                    <a:pt x="187" y="269"/>
                  </a:lnTo>
                  <a:lnTo>
                    <a:pt x="187" y="271"/>
                  </a:lnTo>
                  <a:lnTo>
                    <a:pt x="187" y="274"/>
                  </a:lnTo>
                  <a:lnTo>
                    <a:pt x="187" y="276"/>
                  </a:lnTo>
                  <a:lnTo>
                    <a:pt x="189" y="276"/>
                  </a:lnTo>
                  <a:lnTo>
                    <a:pt x="189" y="271"/>
                  </a:lnTo>
                  <a:lnTo>
                    <a:pt x="189" y="271"/>
                  </a:lnTo>
                  <a:lnTo>
                    <a:pt x="191" y="267"/>
                  </a:lnTo>
                  <a:close/>
                  <a:moveTo>
                    <a:pt x="189" y="62"/>
                  </a:moveTo>
                  <a:lnTo>
                    <a:pt x="191" y="64"/>
                  </a:lnTo>
                  <a:lnTo>
                    <a:pt x="191" y="64"/>
                  </a:lnTo>
                  <a:lnTo>
                    <a:pt x="194" y="64"/>
                  </a:lnTo>
                  <a:lnTo>
                    <a:pt x="194" y="62"/>
                  </a:lnTo>
                  <a:lnTo>
                    <a:pt x="194" y="60"/>
                  </a:lnTo>
                  <a:lnTo>
                    <a:pt x="191" y="60"/>
                  </a:lnTo>
                  <a:lnTo>
                    <a:pt x="191" y="60"/>
                  </a:lnTo>
                  <a:lnTo>
                    <a:pt x="189" y="62"/>
                  </a:lnTo>
                  <a:close/>
                  <a:moveTo>
                    <a:pt x="191" y="395"/>
                  </a:moveTo>
                  <a:lnTo>
                    <a:pt x="191" y="400"/>
                  </a:lnTo>
                  <a:lnTo>
                    <a:pt x="194" y="400"/>
                  </a:lnTo>
                  <a:lnTo>
                    <a:pt x="196" y="400"/>
                  </a:lnTo>
                  <a:lnTo>
                    <a:pt x="196" y="400"/>
                  </a:lnTo>
                  <a:lnTo>
                    <a:pt x="194" y="398"/>
                  </a:lnTo>
                  <a:lnTo>
                    <a:pt x="194" y="393"/>
                  </a:lnTo>
                  <a:lnTo>
                    <a:pt x="194" y="393"/>
                  </a:lnTo>
                  <a:lnTo>
                    <a:pt x="191" y="391"/>
                  </a:lnTo>
                  <a:lnTo>
                    <a:pt x="191" y="393"/>
                  </a:lnTo>
                  <a:lnTo>
                    <a:pt x="191" y="393"/>
                  </a:lnTo>
                  <a:lnTo>
                    <a:pt x="191" y="395"/>
                  </a:lnTo>
                  <a:close/>
                  <a:moveTo>
                    <a:pt x="205" y="274"/>
                  </a:moveTo>
                  <a:lnTo>
                    <a:pt x="203" y="276"/>
                  </a:lnTo>
                  <a:lnTo>
                    <a:pt x="200" y="276"/>
                  </a:lnTo>
                  <a:lnTo>
                    <a:pt x="196" y="278"/>
                  </a:lnTo>
                  <a:lnTo>
                    <a:pt x="196" y="276"/>
                  </a:lnTo>
                  <a:lnTo>
                    <a:pt x="194" y="278"/>
                  </a:lnTo>
                  <a:lnTo>
                    <a:pt x="194" y="280"/>
                  </a:lnTo>
                  <a:lnTo>
                    <a:pt x="196" y="280"/>
                  </a:lnTo>
                  <a:lnTo>
                    <a:pt x="198" y="283"/>
                  </a:lnTo>
                  <a:lnTo>
                    <a:pt x="198" y="283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200" y="287"/>
                  </a:lnTo>
                  <a:lnTo>
                    <a:pt x="200" y="285"/>
                  </a:lnTo>
                  <a:lnTo>
                    <a:pt x="203" y="285"/>
                  </a:lnTo>
                  <a:lnTo>
                    <a:pt x="200" y="283"/>
                  </a:lnTo>
                  <a:lnTo>
                    <a:pt x="203" y="283"/>
                  </a:lnTo>
                  <a:lnTo>
                    <a:pt x="203" y="280"/>
                  </a:lnTo>
                  <a:lnTo>
                    <a:pt x="203" y="278"/>
                  </a:lnTo>
                  <a:lnTo>
                    <a:pt x="203" y="278"/>
                  </a:lnTo>
                  <a:lnTo>
                    <a:pt x="205" y="276"/>
                  </a:lnTo>
                  <a:lnTo>
                    <a:pt x="205" y="274"/>
                  </a:lnTo>
                  <a:lnTo>
                    <a:pt x="205" y="274"/>
                  </a:lnTo>
                  <a:close/>
                  <a:moveTo>
                    <a:pt x="198" y="269"/>
                  </a:moveTo>
                  <a:lnTo>
                    <a:pt x="198" y="269"/>
                  </a:lnTo>
                  <a:lnTo>
                    <a:pt x="196" y="269"/>
                  </a:lnTo>
                  <a:lnTo>
                    <a:pt x="196" y="271"/>
                  </a:lnTo>
                  <a:lnTo>
                    <a:pt x="198" y="274"/>
                  </a:lnTo>
                  <a:lnTo>
                    <a:pt x="198" y="274"/>
                  </a:lnTo>
                  <a:lnTo>
                    <a:pt x="198" y="271"/>
                  </a:lnTo>
                  <a:lnTo>
                    <a:pt x="198" y="271"/>
                  </a:lnTo>
                  <a:lnTo>
                    <a:pt x="198" y="269"/>
                  </a:lnTo>
                  <a:close/>
                  <a:moveTo>
                    <a:pt x="198" y="39"/>
                  </a:moveTo>
                  <a:lnTo>
                    <a:pt x="198" y="39"/>
                  </a:lnTo>
                  <a:lnTo>
                    <a:pt x="200" y="41"/>
                  </a:lnTo>
                  <a:lnTo>
                    <a:pt x="205" y="41"/>
                  </a:lnTo>
                  <a:lnTo>
                    <a:pt x="205" y="41"/>
                  </a:lnTo>
                  <a:lnTo>
                    <a:pt x="207" y="39"/>
                  </a:lnTo>
                  <a:lnTo>
                    <a:pt x="205" y="39"/>
                  </a:lnTo>
                  <a:lnTo>
                    <a:pt x="203" y="39"/>
                  </a:lnTo>
                  <a:lnTo>
                    <a:pt x="203" y="39"/>
                  </a:lnTo>
                  <a:lnTo>
                    <a:pt x="203" y="39"/>
                  </a:lnTo>
                  <a:lnTo>
                    <a:pt x="200" y="37"/>
                  </a:lnTo>
                  <a:lnTo>
                    <a:pt x="198" y="37"/>
                  </a:lnTo>
                  <a:lnTo>
                    <a:pt x="198" y="39"/>
                  </a:lnTo>
                  <a:close/>
                  <a:moveTo>
                    <a:pt x="198" y="437"/>
                  </a:moveTo>
                  <a:lnTo>
                    <a:pt x="200" y="437"/>
                  </a:lnTo>
                  <a:lnTo>
                    <a:pt x="200" y="437"/>
                  </a:lnTo>
                  <a:lnTo>
                    <a:pt x="200" y="437"/>
                  </a:lnTo>
                  <a:lnTo>
                    <a:pt x="198" y="437"/>
                  </a:lnTo>
                  <a:close/>
                  <a:moveTo>
                    <a:pt x="210" y="78"/>
                  </a:moveTo>
                  <a:lnTo>
                    <a:pt x="207" y="80"/>
                  </a:lnTo>
                  <a:lnTo>
                    <a:pt x="205" y="80"/>
                  </a:lnTo>
                  <a:lnTo>
                    <a:pt x="205" y="80"/>
                  </a:lnTo>
                  <a:lnTo>
                    <a:pt x="203" y="78"/>
                  </a:lnTo>
                  <a:lnTo>
                    <a:pt x="200" y="80"/>
                  </a:lnTo>
                  <a:lnTo>
                    <a:pt x="200" y="83"/>
                  </a:lnTo>
                  <a:lnTo>
                    <a:pt x="200" y="85"/>
                  </a:lnTo>
                  <a:lnTo>
                    <a:pt x="203" y="87"/>
                  </a:lnTo>
                  <a:lnTo>
                    <a:pt x="205" y="87"/>
                  </a:lnTo>
                  <a:lnTo>
                    <a:pt x="207" y="85"/>
                  </a:lnTo>
                  <a:lnTo>
                    <a:pt x="210" y="83"/>
                  </a:lnTo>
                  <a:lnTo>
                    <a:pt x="210" y="80"/>
                  </a:lnTo>
                  <a:lnTo>
                    <a:pt x="210" y="80"/>
                  </a:lnTo>
                  <a:lnTo>
                    <a:pt x="210" y="78"/>
                  </a:lnTo>
                  <a:close/>
                  <a:moveTo>
                    <a:pt x="200" y="409"/>
                  </a:moveTo>
                  <a:lnTo>
                    <a:pt x="203" y="411"/>
                  </a:lnTo>
                  <a:lnTo>
                    <a:pt x="203" y="411"/>
                  </a:lnTo>
                  <a:lnTo>
                    <a:pt x="205" y="411"/>
                  </a:lnTo>
                  <a:lnTo>
                    <a:pt x="205" y="409"/>
                  </a:lnTo>
                  <a:lnTo>
                    <a:pt x="203" y="407"/>
                  </a:lnTo>
                  <a:lnTo>
                    <a:pt x="203" y="407"/>
                  </a:lnTo>
                  <a:lnTo>
                    <a:pt x="203" y="407"/>
                  </a:lnTo>
                  <a:lnTo>
                    <a:pt x="203" y="409"/>
                  </a:lnTo>
                  <a:lnTo>
                    <a:pt x="200" y="409"/>
                  </a:lnTo>
                  <a:close/>
                  <a:moveTo>
                    <a:pt x="205" y="239"/>
                  </a:moveTo>
                  <a:lnTo>
                    <a:pt x="205" y="239"/>
                  </a:lnTo>
                  <a:lnTo>
                    <a:pt x="205" y="239"/>
                  </a:lnTo>
                  <a:lnTo>
                    <a:pt x="205" y="237"/>
                  </a:lnTo>
                  <a:lnTo>
                    <a:pt x="203" y="237"/>
                  </a:lnTo>
                  <a:lnTo>
                    <a:pt x="203" y="239"/>
                  </a:lnTo>
                  <a:lnTo>
                    <a:pt x="205" y="239"/>
                  </a:lnTo>
                  <a:close/>
                  <a:moveTo>
                    <a:pt x="203" y="386"/>
                  </a:moveTo>
                  <a:lnTo>
                    <a:pt x="203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7" y="388"/>
                  </a:lnTo>
                  <a:lnTo>
                    <a:pt x="207" y="386"/>
                  </a:lnTo>
                  <a:lnTo>
                    <a:pt x="207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3" y="386"/>
                  </a:lnTo>
                  <a:lnTo>
                    <a:pt x="203" y="386"/>
                  </a:lnTo>
                  <a:lnTo>
                    <a:pt x="203" y="386"/>
                  </a:lnTo>
                  <a:lnTo>
                    <a:pt x="203" y="386"/>
                  </a:lnTo>
                  <a:close/>
                  <a:moveTo>
                    <a:pt x="205" y="246"/>
                  </a:moveTo>
                  <a:lnTo>
                    <a:pt x="207" y="246"/>
                  </a:lnTo>
                  <a:lnTo>
                    <a:pt x="210" y="246"/>
                  </a:lnTo>
                  <a:lnTo>
                    <a:pt x="210" y="244"/>
                  </a:lnTo>
                  <a:lnTo>
                    <a:pt x="207" y="241"/>
                  </a:lnTo>
                  <a:lnTo>
                    <a:pt x="207" y="241"/>
                  </a:lnTo>
                  <a:lnTo>
                    <a:pt x="205" y="244"/>
                  </a:lnTo>
                  <a:lnTo>
                    <a:pt x="205" y="246"/>
                  </a:lnTo>
                  <a:lnTo>
                    <a:pt x="205" y="246"/>
                  </a:lnTo>
                  <a:close/>
                  <a:moveTo>
                    <a:pt x="207" y="280"/>
                  </a:moveTo>
                  <a:lnTo>
                    <a:pt x="210" y="280"/>
                  </a:lnTo>
                  <a:lnTo>
                    <a:pt x="210" y="278"/>
                  </a:lnTo>
                  <a:lnTo>
                    <a:pt x="210" y="278"/>
                  </a:lnTo>
                  <a:lnTo>
                    <a:pt x="210" y="276"/>
                  </a:lnTo>
                  <a:lnTo>
                    <a:pt x="207" y="276"/>
                  </a:lnTo>
                  <a:lnTo>
                    <a:pt x="207" y="278"/>
                  </a:lnTo>
                  <a:lnTo>
                    <a:pt x="205" y="278"/>
                  </a:lnTo>
                  <a:lnTo>
                    <a:pt x="205" y="280"/>
                  </a:lnTo>
                  <a:lnTo>
                    <a:pt x="207" y="280"/>
                  </a:lnTo>
                  <a:lnTo>
                    <a:pt x="207" y="280"/>
                  </a:lnTo>
                  <a:close/>
                  <a:moveTo>
                    <a:pt x="212" y="283"/>
                  </a:moveTo>
                  <a:lnTo>
                    <a:pt x="210" y="285"/>
                  </a:lnTo>
                  <a:lnTo>
                    <a:pt x="210" y="287"/>
                  </a:lnTo>
                  <a:lnTo>
                    <a:pt x="210" y="290"/>
                  </a:lnTo>
                  <a:lnTo>
                    <a:pt x="212" y="287"/>
                  </a:lnTo>
                  <a:lnTo>
                    <a:pt x="216" y="283"/>
                  </a:lnTo>
                  <a:lnTo>
                    <a:pt x="219" y="280"/>
                  </a:lnTo>
                  <a:lnTo>
                    <a:pt x="219" y="278"/>
                  </a:lnTo>
                  <a:lnTo>
                    <a:pt x="221" y="276"/>
                  </a:lnTo>
                  <a:lnTo>
                    <a:pt x="223" y="276"/>
                  </a:lnTo>
                  <a:lnTo>
                    <a:pt x="223" y="276"/>
                  </a:lnTo>
                  <a:lnTo>
                    <a:pt x="225" y="276"/>
                  </a:lnTo>
                  <a:lnTo>
                    <a:pt x="225" y="276"/>
                  </a:lnTo>
                  <a:lnTo>
                    <a:pt x="223" y="274"/>
                  </a:lnTo>
                  <a:lnTo>
                    <a:pt x="223" y="271"/>
                  </a:lnTo>
                  <a:lnTo>
                    <a:pt x="219" y="271"/>
                  </a:lnTo>
                  <a:lnTo>
                    <a:pt x="219" y="276"/>
                  </a:lnTo>
                  <a:lnTo>
                    <a:pt x="216" y="280"/>
                  </a:lnTo>
                  <a:lnTo>
                    <a:pt x="212" y="283"/>
                  </a:lnTo>
                  <a:close/>
                  <a:moveTo>
                    <a:pt x="212" y="297"/>
                  </a:moveTo>
                  <a:lnTo>
                    <a:pt x="212" y="297"/>
                  </a:lnTo>
                  <a:lnTo>
                    <a:pt x="212" y="297"/>
                  </a:lnTo>
                  <a:lnTo>
                    <a:pt x="210" y="297"/>
                  </a:lnTo>
                  <a:lnTo>
                    <a:pt x="210" y="297"/>
                  </a:lnTo>
                  <a:lnTo>
                    <a:pt x="210" y="299"/>
                  </a:lnTo>
                  <a:lnTo>
                    <a:pt x="210" y="299"/>
                  </a:lnTo>
                  <a:lnTo>
                    <a:pt x="212" y="299"/>
                  </a:lnTo>
                  <a:lnTo>
                    <a:pt x="212" y="299"/>
                  </a:lnTo>
                  <a:lnTo>
                    <a:pt x="212" y="297"/>
                  </a:lnTo>
                  <a:close/>
                  <a:moveTo>
                    <a:pt x="212" y="451"/>
                  </a:moveTo>
                  <a:lnTo>
                    <a:pt x="212" y="448"/>
                  </a:lnTo>
                  <a:lnTo>
                    <a:pt x="212" y="448"/>
                  </a:lnTo>
                  <a:lnTo>
                    <a:pt x="210" y="448"/>
                  </a:lnTo>
                  <a:lnTo>
                    <a:pt x="210" y="451"/>
                  </a:lnTo>
                  <a:lnTo>
                    <a:pt x="210" y="451"/>
                  </a:lnTo>
                  <a:lnTo>
                    <a:pt x="212" y="451"/>
                  </a:lnTo>
                  <a:lnTo>
                    <a:pt x="212" y="451"/>
                  </a:lnTo>
                  <a:close/>
                  <a:moveTo>
                    <a:pt x="223" y="416"/>
                  </a:moveTo>
                  <a:lnTo>
                    <a:pt x="221" y="416"/>
                  </a:lnTo>
                  <a:lnTo>
                    <a:pt x="219" y="418"/>
                  </a:lnTo>
                  <a:lnTo>
                    <a:pt x="219" y="418"/>
                  </a:lnTo>
                  <a:lnTo>
                    <a:pt x="216" y="418"/>
                  </a:lnTo>
                  <a:lnTo>
                    <a:pt x="216" y="421"/>
                  </a:lnTo>
                  <a:lnTo>
                    <a:pt x="216" y="421"/>
                  </a:lnTo>
                  <a:lnTo>
                    <a:pt x="216" y="421"/>
                  </a:lnTo>
                  <a:lnTo>
                    <a:pt x="214" y="421"/>
                  </a:lnTo>
                  <a:lnTo>
                    <a:pt x="214" y="425"/>
                  </a:lnTo>
                  <a:lnTo>
                    <a:pt x="216" y="425"/>
                  </a:lnTo>
                  <a:lnTo>
                    <a:pt x="219" y="428"/>
                  </a:lnTo>
                  <a:lnTo>
                    <a:pt x="219" y="425"/>
                  </a:lnTo>
                  <a:lnTo>
                    <a:pt x="221" y="425"/>
                  </a:lnTo>
                  <a:lnTo>
                    <a:pt x="221" y="423"/>
                  </a:lnTo>
                  <a:lnTo>
                    <a:pt x="221" y="423"/>
                  </a:lnTo>
                  <a:lnTo>
                    <a:pt x="223" y="418"/>
                  </a:lnTo>
                  <a:lnTo>
                    <a:pt x="223" y="416"/>
                  </a:lnTo>
                  <a:close/>
                  <a:moveTo>
                    <a:pt x="219" y="384"/>
                  </a:moveTo>
                  <a:lnTo>
                    <a:pt x="219" y="386"/>
                  </a:lnTo>
                  <a:lnTo>
                    <a:pt x="219" y="388"/>
                  </a:lnTo>
                  <a:lnTo>
                    <a:pt x="221" y="388"/>
                  </a:lnTo>
                  <a:lnTo>
                    <a:pt x="221" y="386"/>
                  </a:lnTo>
                  <a:lnTo>
                    <a:pt x="221" y="386"/>
                  </a:lnTo>
                  <a:lnTo>
                    <a:pt x="219" y="384"/>
                  </a:lnTo>
                  <a:lnTo>
                    <a:pt x="219" y="384"/>
                  </a:lnTo>
                  <a:lnTo>
                    <a:pt x="219" y="384"/>
                  </a:lnTo>
                  <a:close/>
                  <a:moveTo>
                    <a:pt x="223" y="297"/>
                  </a:moveTo>
                  <a:lnTo>
                    <a:pt x="223" y="297"/>
                  </a:lnTo>
                  <a:lnTo>
                    <a:pt x="223" y="292"/>
                  </a:lnTo>
                  <a:lnTo>
                    <a:pt x="223" y="290"/>
                  </a:lnTo>
                  <a:lnTo>
                    <a:pt x="223" y="287"/>
                  </a:lnTo>
                  <a:lnTo>
                    <a:pt x="225" y="287"/>
                  </a:lnTo>
                  <a:lnTo>
                    <a:pt x="225" y="285"/>
                  </a:lnTo>
                  <a:lnTo>
                    <a:pt x="225" y="283"/>
                  </a:lnTo>
                  <a:lnTo>
                    <a:pt x="221" y="287"/>
                  </a:lnTo>
                  <a:lnTo>
                    <a:pt x="221" y="292"/>
                  </a:lnTo>
                  <a:lnTo>
                    <a:pt x="221" y="294"/>
                  </a:lnTo>
                  <a:lnTo>
                    <a:pt x="223" y="297"/>
                  </a:lnTo>
                  <a:close/>
                  <a:moveTo>
                    <a:pt x="225" y="306"/>
                  </a:moveTo>
                  <a:lnTo>
                    <a:pt x="225" y="306"/>
                  </a:lnTo>
                  <a:lnTo>
                    <a:pt x="223" y="306"/>
                  </a:lnTo>
                  <a:lnTo>
                    <a:pt x="223" y="306"/>
                  </a:lnTo>
                  <a:lnTo>
                    <a:pt x="223" y="308"/>
                  </a:lnTo>
                  <a:lnTo>
                    <a:pt x="223" y="308"/>
                  </a:lnTo>
                  <a:lnTo>
                    <a:pt x="225" y="308"/>
                  </a:lnTo>
                  <a:lnTo>
                    <a:pt x="225" y="306"/>
                  </a:lnTo>
                  <a:lnTo>
                    <a:pt x="225" y="306"/>
                  </a:lnTo>
                  <a:close/>
                  <a:moveTo>
                    <a:pt x="223" y="99"/>
                  </a:moveTo>
                  <a:lnTo>
                    <a:pt x="225" y="101"/>
                  </a:lnTo>
                  <a:lnTo>
                    <a:pt x="230" y="101"/>
                  </a:lnTo>
                  <a:lnTo>
                    <a:pt x="230" y="101"/>
                  </a:lnTo>
                  <a:lnTo>
                    <a:pt x="232" y="101"/>
                  </a:lnTo>
                  <a:lnTo>
                    <a:pt x="232" y="103"/>
                  </a:lnTo>
                  <a:lnTo>
                    <a:pt x="232" y="103"/>
                  </a:lnTo>
                  <a:lnTo>
                    <a:pt x="235" y="103"/>
                  </a:lnTo>
                  <a:lnTo>
                    <a:pt x="235" y="101"/>
                  </a:lnTo>
                  <a:lnTo>
                    <a:pt x="235" y="99"/>
                  </a:lnTo>
                  <a:lnTo>
                    <a:pt x="232" y="99"/>
                  </a:lnTo>
                  <a:lnTo>
                    <a:pt x="232" y="99"/>
                  </a:lnTo>
                  <a:lnTo>
                    <a:pt x="228" y="99"/>
                  </a:lnTo>
                  <a:lnTo>
                    <a:pt x="228" y="99"/>
                  </a:lnTo>
                  <a:lnTo>
                    <a:pt x="228" y="97"/>
                  </a:lnTo>
                  <a:lnTo>
                    <a:pt x="225" y="97"/>
                  </a:lnTo>
                  <a:lnTo>
                    <a:pt x="223" y="99"/>
                  </a:lnTo>
                  <a:lnTo>
                    <a:pt x="223" y="99"/>
                  </a:lnTo>
                  <a:close/>
                  <a:moveTo>
                    <a:pt x="225" y="80"/>
                  </a:moveTo>
                  <a:lnTo>
                    <a:pt x="225" y="80"/>
                  </a:lnTo>
                  <a:lnTo>
                    <a:pt x="228" y="80"/>
                  </a:lnTo>
                  <a:lnTo>
                    <a:pt x="228" y="80"/>
                  </a:lnTo>
                  <a:lnTo>
                    <a:pt x="228" y="78"/>
                  </a:lnTo>
                  <a:lnTo>
                    <a:pt x="225" y="78"/>
                  </a:lnTo>
                  <a:lnTo>
                    <a:pt x="225" y="80"/>
                  </a:lnTo>
                  <a:lnTo>
                    <a:pt x="225" y="80"/>
                  </a:lnTo>
                  <a:close/>
                  <a:moveTo>
                    <a:pt x="287" y="179"/>
                  </a:moveTo>
                  <a:lnTo>
                    <a:pt x="289" y="179"/>
                  </a:lnTo>
                  <a:lnTo>
                    <a:pt x="294" y="179"/>
                  </a:lnTo>
                  <a:lnTo>
                    <a:pt x="296" y="175"/>
                  </a:lnTo>
                  <a:lnTo>
                    <a:pt x="298" y="168"/>
                  </a:lnTo>
                  <a:lnTo>
                    <a:pt x="298" y="161"/>
                  </a:lnTo>
                  <a:lnTo>
                    <a:pt x="300" y="138"/>
                  </a:lnTo>
                  <a:lnTo>
                    <a:pt x="300" y="126"/>
                  </a:lnTo>
                  <a:lnTo>
                    <a:pt x="300" y="110"/>
                  </a:lnTo>
                  <a:lnTo>
                    <a:pt x="300" y="94"/>
                  </a:lnTo>
                  <a:lnTo>
                    <a:pt x="300" y="83"/>
                  </a:lnTo>
                  <a:lnTo>
                    <a:pt x="300" y="80"/>
                  </a:lnTo>
                  <a:lnTo>
                    <a:pt x="303" y="85"/>
                  </a:lnTo>
                  <a:lnTo>
                    <a:pt x="310" y="92"/>
                  </a:lnTo>
                  <a:lnTo>
                    <a:pt x="312" y="94"/>
                  </a:lnTo>
                  <a:lnTo>
                    <a:pt x="312" y="110"/>
                  </a:lnTo>
                  <a:lnTo>
                    <a:pt x="314" y="131"/>
                  </a:lnTo>
                  <a:lnTo>
                    <a:pt x="314" y="145"/>
                  </a:lnTo>
                  <a:lnTo>
                    <a:pt x="314" y="161"/>
                  </a:lnTo>
                  <a:lnTo>
                    <a:pt x="314" y="172"/>
                  </a:lnTo>
                  <a:lnTo>
                    <a:pt x="312" y="182"/>
                  </a:lnTo>
                  <a:lnTo>
                    <a:pt x="310" y="195"/>
                  </a:lnTo>
                  <a:lnTo>
                    <a:pt x="310" y="198"/>
                  </a:lnTo>
                  <a:lnTo>
                    <a:pt x="296" y="200"/>
                  </a:lnTo>
                  <a:lnTo>
                    <a:pt x="271" y="200"/>
                  </a:lnTo>
                  <a:lnTo>
                    <a:pt x="260" y="200"/>
                  </a:lnTo>
                  <a:lnTo>
                    <a:pt x="257" y="200"/>
                  </a:lnTo>
                  <a:lnTo>
                    <a:pt x="250" y="198"/>
                  </a:lnTo>
                  <a:lnTo>
                    <a:pt x="244" y="195"/>
                  </a:lnTo>
                  <a:lnTo>
                    <a:pt x="228" y="189"/>
                  </a:lnTo>
                  <a:lnTo>
                    <a:pt x="225" y="184"/>
                  </a:lnTo>
                  <a:lnTo>
                    <a:pt x="235" y="182"/>
                  </a:lnTo>
                  <a:lnTo>
                    <a:pt x="255" y="182"/>
                  </a:lnTo>
                  <a:lnTo>
                    <a:pt x="262" y="182"/>
                  </a:lnTo>
                  <a:lnTo>
                    <a:pt x="271" y="182"/>
                  </a:lnTo>
                  <a:lnTo>
                    <a:pt x="280" y="182"/>
                  </a:lnTo>
                  <a:lnTo>
                    <a:pt x="285" y="179"/>
                  </a:lnTo>
                  <a:lnTo>
                    <a:pt x="287" y="179"/>
                  </a:lnTo>
                  <a:close/>
                  <a:moveTo>
                    <a:pt x="230" y="113"/>
                  </a:moveTo>
                  <a:lnTo>
                    <a:pt x="228" y="110"/>
                  </a:lnTo>
                  <a:lnTo>
                    <a:pt x="228" y="110"/>
                  </a:lnTo>
                  <a:lnTo>
                    <a:pt x="228" y="115"/>
                  </a:lnTo>
                  <a:lnTo>
                    <a:pt x="228" y="115"/>
                  </a:lnTo>
                  <a:lnTo>
                    <a:pt x="230" y="113"/>
                  </a:lnTo>
                  <a:lnTo>
                    <a:pt x="230" y="113"/>
                  </a:lnTo>
                  <a:close/>
                  <a:moveTo>
                    <a:pt x="228" y="264"/>
                  </a:moveTo>
                  <a:lnTo>
                    <a:pt x="230" y="267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2" y="269"/>
                  </a:lnTo>
                  <a:lnTo>
                    <a:pt x="232" y="269"/>
                  </a:lnTo>
                  <a:lnTo>
                    <a:pt x="232" y="264"/>
                  </a:lnTo>
                  <a:lnTo>
                    <a:pt x="232" y="264"/>
                  </a:lnTo>
                  <a:lnTo>
                    <a:pt x="232" y="262"/>
                  </a:lnTo>
                  <a:lnTo>
                    <a:pt x="230" y="262"/>
                  </a:lnTo>
                  <a:lnTo>
                    <a:pt x="230" y="262"/>
                  </a:lnTo>
                  <a:lnTo>
                    <a:pt x="228" y="264"/>
                  </a:lnTo>
                  <a:close/>
                  <a:moveTo>
                    <a:pt x="230" y="55"/>
                  </a:moveTo>
                  <a:lnTo>
                    <a:pt x="232" y="55"/>
                  </a:lnTo>
                  <a:lnTo>
                    <a:pt x="235" y="55"/>
                  </a:lnTo>
                  <a:lnTo>
                    <a:pt x="237" y="53"/>
                  </a:lnTo>
                  <a:lnTo>
                    <a:pt x="237" y="51"/>
                  </a:lnTo>
                  <a:lnTo>
                    <a:pt x="235" y="51"/>
                  </a:lnTo>
                  <a:lnTo>
                    <a:pt x="232" y="51"/>
                  </a:lnTo>
                  <a:lnTo>
                    <a:pt x="230" y="53"/>
                  </a:lnTo>
                  <a:lnTo>
                    <a:pt x="230" y="55"/>
                  </a:lnTo>
                  <a:close/>
                  <a:moveTo>
                    <a:pt x="235" y="322"/>
                  </a:moveTo>
                  <a:lnTo>
                    <a:pt x="235" y="320"/>
                  </a:lnTo>
                  <a:lnTo>
                    <a:pt x="232" y="315"/>
                  </a:lnTo>
                  <a:lnTo>
                    <a:pt x="232" y="320"/>
                  </a:lnTo>
                  <a:lnTo>
                    <a:pt x="235" y="322"/>
                  </a:lnTo>
                  <a:lnTo>
                    <a:pt x="235" y="322"/>
                  </a:lnTo>
                  <a:lnTo>
                    <a:pt x="235" y="322"/>
                  </a:lnTo>
                  <a:close/>
                  <a:moveTo>
                    <a:pt x="235" y="287"/>
                  </a:moveTo>
                  <a:lnTo>
                    <a:pt x="235" y="287"/>
                  </a:lnTo>
                  <a:lnTo>
                    <a:pt x="235" y="290"/>
                  </a:lnTo>
                  <a:lnTo>
                    <a:pt x="237" y="290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5" y="287"/>
                  </a:lnTo>
                  <a:lnTo>
                    <a:pt x="235" y="287"/>
                  </a:lnTo>
                  <a:close/>
                  <a:moveTo>
                    <a:pt x="239" y="340"/>
                  </a:moveTo>
                  <a:lnTo>
                    <a:pt x="239" y="340"/>
                  </a:lnTo>
                  <a:lnTo>
                    <a:pt x="239" y="340"/>
                  </a:lnTo>
                  <a:lnTo>
                    <a:pt x="241" y="340"/>
                  </a:lnTo>
                  <a:lnTo>
                    <a:pt x="241" y="338"/>
                  </a:lnTo>
                  <a:lnTo>
                    <a:pt x="239" y="338"/>
                  </a:lnTo>
                  <a:lnTo>
                    <a:pt x="239" y="338"/>
                  </a:lnTo>
                  <a:lnTo>
                    <a:pt x="239" y="340"/>
                  </a:lnTo>
                  <a:close/>
                  <a:moveTo>
                    <a:pt x="241" y="361"/>
                  </a:moveTo>
                  <a:lnTo>
                    <a:pt x="241" y="363"/>
                  </a:lnTo>
                  <a:lnTo>
                    <a:pt x="241" y="365"/>
                  </a:lnTo>
                  <a:lnTo>
                    <a:pt x="241" y="368"/>
                  </a:lnTo>
                  <a:lnTo>
                    <a:pt x="241" y="370"/>
                  </a:lnTo>
                  <a:lnTo>
                    <a:pt x="244" y="368"/>
                  </a:lnTo>
                  <a:lnTo>
                    <a:pt x="244" y="365"/>
                  </a:lnTo>
                  <a:lnTo>
                    <a:pt x="244" y="365"/>
                  </a:lnTo>
                  <a:lnTo>
                    <a:pt x="246" y="363"/>
                  </a:lnTo>
                  <a:lnTo>
                    <a:pt x="244" y="363"/>
                  </a:lnTo>
                  <a:lnTo>
                    <a:pt x="241" y="361"/>
                  </a:lnTo>
                  <a:close/>
                  <a:moveTo>
                    <a:pt x="244" y="108"/>
                  </a:moveTo>
                  <a:lnTo>
                    <a:pt x="246" y="113"/>
                  </a:lnTo>
                  <a:lnTo>
                    <a:pt x="246" y="115"/>
                  </a:lnTo>
                  <a:lnTo>
                    <a:pt x="246" y="115"/>
                  </a:lnTo>
                  <a:lnTo>
                    <a:pt x="248" y="113"/>
                  </a:lnTo>
                  <a:lnTo>
                    <a:pt x="250" y="110"/>
                  </a:lnTo>
                  <a:lnTo>
                    <a:pt x="248" y="108"/>
                  </a:lnTo>
                  <a:lnTo>
                    <a:pt x="246" y="108"/>
                  </a:lnTo>
                  <a:lnTo>
                    <a:pt x="244" y="106"/>
                  </a:lnTo>
                  <a:lnTo>
                    <a:pt x="244" y="108"/>
                  </a:lnTo>
                  <a:close/>
                  <a:moveTo>
                    <a:pt x="246" y="379"/>
                  </a:moveTo>
                  <a:lnTo>
                    <a:pt x="246" y="382"/>
                  </a:lnTo>
                  <a:lnTo>
                    <a:pt x="246" y="384"/>
                  </a:lnTo>
                  <a:lnTo>
                    <a:pt x="246" y="386"/>
                  </a:lnTo>
                  <a:lnTo>
                    <a:pt x="248" y="388"/>
                  </a:lnTo>
                  <a:lnTo>
                    <a:pt x="248" y="393"/>
                  </a:lnTo>
                  <a:lnTo>
                    <a:pt x="248" y="393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50" y="393"/>
                  </a:lnTo>
                  <a:lnTo>
                    <a:pt x="250" y="391"/>
                  </a:lnTo>
                  <a:lnTo>
                    <a:pt x="250" y="388"/>
                  </a:lnTo>
                  <a:lnTo>
                    <a:pt x="248" y="386"/>
                  </a:lnTo>
                  <a:lnTo>
                    <a:pt x="248" y="386"/>
                  </a:lnTo>
                  <a:lnTo>
                    <a:pt x="248" y="384"/>
                  </a:lnTo>
                  <a:lnTo>
                    <a:pt x="248" y="384"/>
                  </a:lnTo>
                  <a:lnTo>
                    <a:pt x="248" y="382"/>
                  </a:lnTo>
                  <a:lnTo>
                    <a:pt x="248" y="379"/>
                  </a:lnTo>
                  <a:lnTo>
                    <a:pt x="248" y="379"/>
                  </a:lnTo>
                  <a:lnTo>
                    <a:pt x="246" y="379"/>
                  </a:lnTo>
                  <a:lnTo>
                    <a:pt x="246" y="379"/>
                  </a:lnTo>
                  <a:close/>
                  <a:moveTo>
                    <a:pt x="248" y="287"/>
                  </a:moveTo>
                  <a:lnTo>
                    <a:pt x="248" y="29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50" y="287"/>
                  </a:lnTo>
                  <a:lnTo>
                    <a:pt x="250" y="285"/>
                  </a:lnTo>
                  <a:lnTo>
                    <a:pt x="250" y="285"/>
                  </a:lnTo>
                  <a:lnTo>
                    <a:pt x="248" y="287"/>
                  </a:lnTo>
                  <a:lnTo>
                    <a:pt x="248" y="287"/>
                  </a:lnTo>
                  <a:close/>
                  <a:moveTo>
                    <a:pt x="255" y="379"/>
                  </a:moveTo>
                  <a:lnTo>
                    <a:pt x="255" y="379"/>
                  </a:lnTo>
                  <a:lnTo>
                    <a:pt x="255" y="379"/>
                  </a:lnTo>
                  <a:lnTo>
                    <a:pt x="257" y="379"/>
                  </a:lnTo>
                  <a:lnTo>
                    <a:pt x="257" y="377"/>
                  </a:lnTo>
                  <a:lnTo>
                    <a:pt x="257" y="377"/>
                  </a:lnTo>
                  <a:lnTo>
                    <a:pt x="255" y="377"/>
                  </a:lnTo>
                  <a:lnTo>
                    <a:pt x="255" y="377"/>
                  </a:lnTo>
                  <a:lnTo>
                    <a:pt x="255" y="379"/>
                  </a:lnTo>
                  <a:close/>
                  <a:moveTo>
                    <a:pt x="262" y="140"/>
                  </a:moveTo>
                  <a:lnTo>
                    <a:pt x="262" y="140"/>
                  </a:lnTo>
                  <a:lnTo>
                    <a:pt x="262" y="140"/>
                  </a:lnTo>
                  <a:lnTo>
                    <a:pt x="264" y="138"/>
                  </a:lnTo>
                  <a:lnTo>
                    <a:pt x="262" y="133"/>
                  </a:lnTo>
                  <a:lnTo>
                    <a:pt x="262" y="138"/>
                  </a:lnTo>
                  <a:lnTo>
                    <a:pt x="262" y="140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14" name="矩形 113"/>
          <p:cNvSpPr/>
          <p:nvPr/>
        </p:nvSpPr>
        <p:spPr>
          <a:xfrm>
            <a:off x="5090242" y="6096074"/>
            <a:ext cx="1336040" cy="39751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none" lIns="91414" tIns="45707" rIns="91414" bIns="45707">
            <a:spAutoFit/>
          </a:bodyPr>
          <a:lstStyle/>
          <a:p>
            <a:pPr algn="r"/>
            <a:r>
              <a:rPr lang="en-US" altLang="zh-CN" sz="2000" b="1" dirty="0">
                <a:solidFill>
                  <a:srgbClr val="BC1131"/>
                </a:solidFill>
                <a:latin typeface="时尚中黑简体" pitchFamily="2" charset="-122"/>
                <a:ea typeface="时尚中黑简体" pitchFamily="2" charset="-122"/>
              </a:rPr>
              <a:t>Lesson 26</a:t>
            </a:r>
            <a:endParaRPr lang="en-US" altLang="zh-CN" sz="2000" b="1" dirty="0">
              <a:solidFill>
                <a:srgbClr val="BC1131"/>
              </a:solidFill>
              <a:latin typeface="时尚中黑简体" pitchFamily="2" charset="-122"/>
              <a:ea typeface="时尚中黑简体" pitchFamily="2" charset="-122"/>
            </a:endParaRPr>
          </a:p>
        </p:txBody>
      </p:sp>
      <p:sp>
        <p:nvSpPr>
          <p:cNvPr id="119" name="Oval 103"/>
          <p:cNvSpPr>
            <a:spLocks noChangeArrowheads="1"/>
          </p:cNvSpPr>
          <p:nvPr/>
        </p:nvSpPr>
        <p:spPr bwMode="auto">
          <a:xfrm>
            <a:off x="2976563" y="844550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0" name="Oval 104"/>
          <p:cNvSpPr>
            <a:spLocks noChangeArrowheads="1"/>
          </p:cNvSpPr>
          <p:nvPr/>
        </p:nvSpPr>
        <p:spPr bwMode="auto">
          <a:xfrm>
            <a:off x="9185275" y="-1012825"/>
            <a:ext cx="134938" cy="13811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1" name="Oval 105"/>
          <p:cNvSpPr>
            <a:spLocks noChangeArrowheads="1"/>
          </p:cNvSpPr>
          <p:nvPr/>
        </p:nvSpPr>
        <p:spPr bwMode="auto">
          <a:xfrm>
            <a:off x="9801225" y="34496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2" name="Oval 106"/>
          <p:cNvSpPr>
            <a:spLocks noChangeArrowheads="1"/>
          </p:cNvSpPr>
          <p:nvPr/>
        </p:nvSpPr>
        <p:spPr bwMode="auto">
          <a:xfrm>
            <a:off x="8235950" y="53657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3" name="Oval 107"/>
          <p:cNvSpPr>
            <a:spLocks noChangeArrowheads="1"/>
          </p:cNvSpPr>
          <p:nvPr/>
        </p:nvSpPr>
        <p:spPr bwMode="auto">
          <a:xfrm>
            <a:off x="9471025" y="12049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4" name="Oval 108"/>
          <p:cNvSpPr>
            <a:spLocks noChangeArrowheads="1"/>
          </p:cNvSpPr>
          <p:nvPr/>
        </p:nvSpPr>
        <p:spPr bwMode="auto">
          <a:xfrm>
            <a:off x="10799763" y="-438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5" name="Oval 109"/>
          <p:cNvSpPr>
            <a:spLocks noChangeArrowheads="1"/>
          </p:cNvSpPr>
          <p:nvPr/>
        </p:nvSpPr>
        <p:spPr bwMode="auto">
          <a:xfrm>
            <a:off x="5964238" y="-8032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6" name="Oval 110"/>
          <p:cNvSpPr>
            <a:spLocks noChangeArrowheads="1"/>
          </p:cNvSpPr>
          <p:nvPr/>
        </p:nvSpPr>
        <p:spPr bwMode="auto">
          <a:xfrm>
            <a:off x="7270750" y="349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7" name="Oval 111"/>
          <p:cNvSpPr>
            <a:spLocks noChangeArrowheads="1"/>
          </p:cNvSpPr>
          <p:nvPr/>
        </p:nvSpPr>
        <p:spPr bwMode="auto">
          <a:xfrm>
            <a:off x="2143125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8" name="Oval 112"/>
          <p:cNvSpPr>
            <a:spLocks noChangeArrowheads="1"/>
          </p:cNvSpPr>
          <p:nvPr/>
        </p:nvSpPr>
        <p:spPr bwMode="auto">
          <a:xfrm>
            <a:off x="1865313" y="-12715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9" name="Oval 113"/>
          <p:cNvSpPr>
            <a:spLocks noChangeArrowheads="1"/>
          </p:cNvSpPr>
          <p:nvPr/>
        </p:nvSpPr>
        <p:spPr bwMode="auto">
          <a:xfrm>
            <a:off x="601663" y="-2066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0" name="Oval 114"/>
          <p:cNvSpPr>
            <a:spLocks noChangeArrowheads="1"/>
          </p:cNvSpPr>
          <p:nvPr/>
        </p:nvSpPr>
        <p:spPr bwMode="auto">
          <a:xfrm>
            <a:off x="5614988" y="-1736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1" name="Oval 115"/>
          <p:cNvSpPr>
            <a:spLocks noChangeArrowheads="1"/>
          </p:cNvSpPr>
          <p:nvPr/>
        </p:nvSpPr>
        <p:spPr bwMode="auto">
          <a:xfrm>
            <a:off x="902335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2" name="Oval 116"/>
          <p:cNvSpPr>
            <a:spLocks noChangeArrowheads="1"/>
          </p:cNvSpPr>
          <p:nvPr/>
        </p:nvSpPr>
        <p:spPr bwMode="auto">
          <a:xfrm>
            <a:off x="8745538" y="9017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3" name="Oval 117"/>
          <p:cNvSpPr>
            <a:spLocks noChangeArrowheads="1"/>
          </p:cNvSpPr>
          <p:nvPr/>
        </p:nvSpPr>
        <p:spPr bwMode="auto">
          <a:xfrm>
            <a:off x="8959850" y="31416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4" name="Oval 118"/>
          <p:cNvSpPr>
            <a:spLocks noChangeArrowheads="1"/>
          </p:cNvSpPr>
          <p:nvPr/>
        </p:nvSpPr>
        <p:spPr bwMode="auto">
          <a:xfrm>
            <a:off x="11661775" y="24892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5" name="Oval 119"/>
          <p:cNvSpPr>
            <a:spLocks noChangeArrowheads="1"/>
          </p:cNvSpPr>
          <p:nvPr/>
        </p:nvSpPr>
        <p:spPr bwMode="auto">
          <a:xfrm>
            <a:off x="9966325" y="24542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6" name="Oval 120"/>
          <p:cNvSpPr>
            <a:spLocks noChangeArrowheads="1"/>
          </p:cNvSpPr>
          <p:nvPr/>
        </p:nvSpPr>
        <p:spPr bwMode="auto">
          <a:xfrm>
            <a:off x="8396288" y="-55563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7" name="Oval 121"/>
          <p:cNvSpPr>
            <a:spLocks noChangeArrowheads="1"/>
          </p:cNvSpPr>
          <p:nvPr/>
        </p:nvSpPr>
        <p:spPr bwMode="auto">
          <a:xfrm>
            <a:off x="9436100" y="-2968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8" name="Oval 122"/>
          <p:cNvSpPr>
            <a:spLocks noChangeArrowheads="1"/>
          </p:cNvSpPr>
          <p:nvPr/>
        </p:nvSpPr>
        <p:spPr bwMode="auto">
          <a:xfrm>
            <a:off x="1076960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9" name="Oval 123"/>
          <p:cNvSpPr>
            <a:spLocks noChangeArrowheads="1"/>
          </p:cNvSpPr>
          <p:nvPr/>
        </p:nvSpPr>
        <p:spPr bwMode="auto">
          <a:xfrm>
            <a:off x="4695825" y="2857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0" name="Oval 124"/>
          <p:cNvSpPr>
            <a:spLocks noChangeArrowheads="1"/>
          </p:cNvSpPr>
          <p:nvPr/>
        </p:nvSpPr>
        <p:spPr bwMode="auto">
          <a:xfrm>
            <a:off x="11628438" y="-10429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1" name="Oval 125"/>
          <p:cNvSpPr>
            <a:spLocks noChangeArrowheads="1"/>
          </p:cNvSpPr>
          <p:nvPr/>
        </p:nvSpPr>
        <p:spPr bwMode="auto">
          <a:xfrm>
            <a:off x="8904288" y="2225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2" name="Oval 126"/>
          <p:cNvSpPr>
            <a:spLocks noChangeArrowheads="1"/>
          </p:cNvSpPr>
          <p:nvPr/>
        </p:nvSpPr>
        <p:spPr bwMode="auto">
          <a:xfrm>
            <a:off x="2390775" y="9318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3" name="Oval 127"/>
          <p:cNvSpPr>
            <a:spLocks noChangeArrowheads="1"/>
          </p:cNvSpPr>
          <p:nvPr/>
        </p:nvSpPr>
        <p:spPr bwMode="auto">
          <a:xfrm>
            <a:off x="6613525" y="-15541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4" name="Oval 128"/>
          <p:cNvSpPr>
            <a:spLocks noChangeArrowheads="1"/>
          </p:cNvSpPr>
          <p:nvPr/>
        </p:nvSpPr>
        <p:spPr bwMode="auto">
          <a:xfrm>
            <a:off x="3413125" y="36147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5" name="Oval 129"/>
          <p:cNvSpPr>
            <a:spLocks noChangeArrowheads="1"/>
          </p:cNvSpPr>
          <p:nvPr/>
        </p:nvSpPr>
        <p:spPr bwMode="auto">
          <a:xfrm>
            <a:off x="1581150" y="19145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6" name="Oval 130"/>
          <p:cNvSpPr>
            <a:spLocks noChangeArrowheads="1"/>
          </p:cNvSpPr>
          <p:nvPr/>
        </p:nvSpPr>
        <p:spPr bwMode="auto">
          <a:xfrm>
            <a:off x="274638" y="32400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7" name="Oval 131"/>
          <p:cNvSpPr>
            <a:spLocks noChangeArrowheads="1"/>
          </p:cNvSpPr>
          <p:nvPr/>
        </p:nvSpPr>
        <p:spPr bwMode="auto">
          <a:xfrm>
            <a:off x="5543550" y="-1381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8" name="Oval 132"/>
          <p:cNvSpPr>
            <a:spLocks noChangeArrowheads="1"/>
          </p:cNvSpPr>
          <p:nvPr/>
        </p:nvSpPr>
        <p:spPr bwMode="auto">
          <a:xfrm>
            <a:off x="10517188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9" name="Oval 133"/>
          <p:cNvSpPr>
            <a:spLocks noChangeArrowheads="1"/>
          </p:cNvSpPr>
          <p:nvPr/>
        </p:nvSpPr>
        <p:spPr bwMode="auto">
          <a:xfrm>
            <a:off x="4395788" y="-1587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0" name="Oval 134"/>
          <p:cNvSpPr>
            <a:spLocks noChangeArrowheads="1"/>
          </p:cNvSpPr>
          <p:nvPr/>
        </p:nvSpPr>
        <p:spPr bwMode="auto">
          <a:xfrm>
            <a:off x="1628775" y="-20970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1" name="Oval 135"/>
          <p:cNvSpPr>
            <a:spLocks noChangeArrowheads="1"/>
          </p:cNvSpPr>
          <p:nvPr/>
        </p:nvSpPr>
        <p:spPr bwMode="auto">
          <a:xfrm>
            <a:off x="9999663" y="-1238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2" name="Oval 136"/>
          <p:cNvSpPr>
            <a:spLocks noChangeArrowheads="1"/>
          </p:cNvSpPr>
          <p:nvPr/>
        </p:nvSpPr>
        <p:spPr bwMode="auto">
          <a:xfrm>
            <a:off x="6583363" y="-2619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3" name="Oval 137"/>
          <p:cNvSpPr>
            <a:spLocks noChangeArrowheads="1"/>
          </p:cNvSpPr>
          <p:nvPr/>
        </p:nvSpPr>
        <p:spPr bwMode="auto">
          <a:xfrm>
            <a:off x="10734675" y="2024062"/>
            <a:ext cx="65088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4" name="Oval 138"/>
          <p:cNvSpPr>
            <a:spLocks noChangeArrowheads="1"/>
          </p:cNvSpPr>
          <p:nvPr/>
        </p:nvSpPr>
        <p:spPr bwMode="auto">
          <a:xfrm>
            <a:off x="11757025" y="-1047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5" name="Oval 139"/>
          <p:cNvSpPr>
            <a:spLocks noChangeArrowheads="1"/>
          </p:cNvSpPr>
          <p:nvPr/>
        </p:nvSpPr>
        <p:spPr bwMode="auto">
          <a:xfrm>
            <a:off x="7894638" y="3678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6" name="Oval 140"/>
          <p:cNvSpPr>
            <a:spLocks noChangeArrowheads="1"/>
          </p:cNvSpPr>
          <p:nvPr/>
        </p:nvSpPr>
        <p:spPr bwMode="auto">
          <a:xfrm>
            <a:off x="3911600" y="27701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7" name="Oval 141"/>
          <p:cNvSpPr>
            <a:spLocks noChangeArrowheads="1"/>
          </p:cNvSpPr>
          <p:nvPr/>
        </p:nvSpPr>
        <p:spPr bwMode="auto">
          <a:xfrm>
            <a:off x="7991475" y="14192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8" name="Oval 142"/>
          <p:cNvSpPr>
            <a:spLocks noChangeArrowheads="1"/>
          </p:cNvSpPr>
          <p:nvPr/>
        </p:nvSpPr>
        <p:spPr bwMode="auto">
          <a:xfrm>
            <a:off x="1457325" y="9017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9" name="Oval 143"/>
          <p:cNvSpPr>
            <a:spLocks noChangeArrowheads="1"/>
          </p:cNvSpPr>
          <p:nvPr/>
        </p:nvSpPr>
        <p:spPr bwMode="auto">
          <a:xfrm>
            <a:off x="2563813" y="-11176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0" name="Oval 144"/>
          <p:cNvSpPr>
            <a:spLocks noChangeArrowheads="1"/>
          </p:cNvSpPr>
          <p:nvPr/>
        </p:nvSpPr>
        <p:spPr bwMode="auto">
          <a:xfrm>
            <a:off x="2360613" y="-1905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1" name="Oval 145"/>
          <p:cNvSpPr>
            <a:spLocks noChangeArrowheads="1"/>
          </p:cNvSpPr>
          <p:nvPr/>
        </p:nvSpPr>
        <p:spPr bwMode="auto">
          <a:xfrm>
            <a:off x="4365625" y="-9747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2" name="Oval 146"/>
          <p:cNvSpPr>
            <a:spLocks noChangeArrowheads="1"/>
          </p:cNvSpPr>
          <p:nvPr/>
        </p:nvSpPr>
        <p:spPr bwMode="auto">
          <a:xfrm>
            <a:off x="6261100" y="3119437"/>
            <a:ext cx="225425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3" name="Oval 147"/>
          <p:cNvSpPr>
            <a:spLocks noChangeArrowheads="1"/>
          </p:cNvSpPr>
          <p:nvPr/>
        </p:nvSpPr>
        <p:spPr bwMode="auto">
          <a:xfrm>
            <a:off x="3386138" y="7251700"/>
            <a:ext cx="138113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5" name="Oval 149"/>
          <p:cNvSpPr>
            <a:spLocks noChangeArrowheads="1"/>
          </p:cNvSpPr>
          <p:nvPr/>
        </p:nvSpPr>
        <p:spPr bwMode="auto">
          <a:xfrm>
            <a:off x="9369425" y="45418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6" name="Oval 150"/>
          <p:cNvSpPr>
            <a:spLocks noChangeArrowheads="1"/>
          </p:cNvSpPr>
          <p:nvPr/>
        </p:nvSpPr>
        <p:spPr bwMode="auto">
          <a:xfrm>
            <a:off x="9985375" y="900112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7" name="Oval 151"/>
          <p:cNvSpPr>
            <a:spLocks noChangeArrowheads="1"/>
          </p:cNvSpPr>
          <p:nvPr/>
        </p:nvSpPr>
        <p:spPr bwMode="auto">
          <a:xfrm>
            <a:off x="8043863" y="624998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8" name="Oval 152"/>
          <p:cNvSpPr>
            <a:spLocks noChangeArrowheads="1"/>
          </p:cNvSpPr>
          <p:nvPr/>
        </p:nvSpPr>
        <p:spPr bwMode="auto">
          <a:xfrm>
            <a:off x="9655175" y="67564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9" name="Oval 153"/>
          <p:cNvSpPr>
            <a:spLocks noChangeArrowheads="1"/>
          </p:cNvSpPr>
          <p:nvPr/>
        </p:nvSpPr>
        <p:spPr bwMode="auto">
          <a:xfrm>
            <a:off x="10983913" y="51117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0" name="Freeform 154"/>
          <p:cNvSpPr/>
          <p:nvPr/>
        </p:nvSpPr>
        <p:spPr bwMode="auto">
          <a:xfrm>
            <a:off x="6153150" y="4748213"/>
            <a:ext cx="58738" cy="63500"/>
          </a:xfrm>
          <a:custGeom>
            <a:avLst/>
            <a:gdLst>
              <a:gd name="T0" fmla="*/ 8 w 16"/>
              <a:gd name="T1" fmla="*/ 0 h 17"/>
              <a:gd name="T2" fmla="*/ 0 w 16"/>
              <a:gd name="T3" fmla="*/ 6 h 17"/>
              <a:gd name="T4" fmla="*/ 1 w 16"/>
              <a:gd name="T5" fmla="*/ 6 h 17"/>
              <a:gd name="T6" fmla="*/ 10 w 16"/>
              <a:gd name="T7" fmla="*/ 15 h 17"/>
              <a:gd name="T8" fmla="*/ 9 w 16"/>
              <a:gd name="T9" fmla="*/ 17 h 17"/>
              <a:gd name="T10" fmla="*/ 16 w 16"/>
              <a:gd name="T11" fmla="*/ 9 h 17"/>
              <a:gd name="T12" fmla="*/ 8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8" y="0"/>
                </a:moveTo>
                <a:cubicBezTo>
                  <a:pt x="4" y="0"/>
                  <a:pt x="1" y="3"/>
                  <a:pt x="0" y="6"/>
                </a:cubicBezTo>
                <a:cubicBezTo>
                  <a:pt x="0" y="6"/>
                  <a:pt x="1" y="6"/>
                  <a:pt x="1" y="6"/>
                </a:cubicBezTo>
                <a:cubicBezTo>
                  <a:pt x="6" y="6"/>
                  <a:pt x="10" y="10"/>
                  <a:pt x="10" y="15"/>
                </a:cubicBezTo>
                <a:cubicBezTo>
                  <a:pt x="10" y="16"/>
                  <a:pt x="10" y="16"/>
                  <a:pt x="9" y="17"/>
                </a:cubicBezTo>
                <a:cubicBezTo>
                  <a:pt x="13" y="17"/>
                  <a:pt x="16" y="13"/>
                  <a:pt x="16" y="9"/>
                </a:cubicBezTo>
                <a:cubicBezTo>
                  <a:pt x="16" y="4"/>
                  <a:pt x="12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1" name="Freeform 155"/>
          <p:cNvSpPr/>
          <p:nvPr/>
        </p:nvSpPr>
        <p:spPr bwMode="auto">
          <a:xfrm>
            <a:off x="6181725" y="7578725"/>
            <a:ext cx="65088" cy="63500"/>
          </a:xfrm>
          <a:custGeom>
            <a:avLst/>
            <a:gdLst>
              <a:gd name="T0" fmla="*/ 8 w 17"/>
              <a:gd name="T1" fmla="*/ 0 h 17"/>
              <a:gd name="T2" fmla="*/ 0 w 17"/>
              <a:gd name="T3" fmla="*/ 6 h 17"/>
              <a:gd name="T4" fmla="*/ 2 w 17"/>
              <a:gd name="T5" fmla="*/ 5 h 17"/>
              <a:gd name="T6" fmla="*/ 10 w 17"/>
              <a:gd name="T7" fmla="*/ 14 h 17"/>
              <a:gd name="T8" fmla="*/ 10 w 17"/>
              <a:gd name="T9" fmla="*/ 17 h 17"/>
              <a:gd name="T10" fmla="*/ 17 w 17"/>
              <a:gd name="T11" fmla="*/ 8 h 17"/>
              <a:gd name="T12" fmla="*/ 8 w 17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7">
                <a:moveTo>
                  <a:pt x="8" y="0"/>
                </a:moveTo>
                <a:cubicBezTo>
                  <a:pt x="5" y="0"/>
                  <a:pt x="1" y="2"/>
                  <a:pt x="0" y="6"/>
                </a:cubicBezTo>
                <a:cubicBezTo>
                  <a:pt x="1" y="5"/>
                  <a:pt x="1" y="5"/>
                  <a:pt x="2" y="5"/>
                </a:cubicBezTo>
                <a:cubicBezTo>
                  <a:pt x="7" y="5"/>
                  <a:pt x="10" y="9"/>
                  <a:pt x="10" y="14"/>
                </a:cubicBezTo>
                <a:cubicBezTo>
                  <a:pt x="10" y="15"/>
                  <a:pt x="10" y="16"/>
                  <a:pt x="10" y="17"/>
                </a:cubicBezTo>
                <a:cubicBezTo>
                  <a:pt x="14" y="16"/>
                  <a:pt x="17" y="12"/>
                  <a:pt x="17" y="8"/>
                </a:cubicBezTo>
                <a:cubicBezTo>
                  <a:pt x="17" y="4"/>
                  <a:pt x="13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2" name="Oval 156"/>
          <p:cNvSpPr>
            <a:spLocks noChangeArrowheads="1"/>
          </p:cNvSpPr>
          <p:nvPr/>
        </p:nvSpPr>
        <p:spPr bwMode="auto">
          <a:xfrm>
            <a:off x="4291013" y="5964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3" name="Oval 157"/>
          <p:cNvSpPr>
            <a:spLocks noChangeArrowheads="1"/>
          </p:cNvSpPr>
          <p:nvPr/>
        </p:nvSpPr>
        <p:spPr bwMode="auto">
          <a:xfrm>
            <a:off x="7454900" y="59007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4" name="Oval 158"/>
          <p:cNvSpPr>
            <a:spLocks noChangeArrowheads="1"/>
          </p:cNvSpPr>
          <p:nvPr/>
        </p:nvSpPr>
        <p:spPr bwMode="auto">
          <a:xfrm>
            <a:off x="2327275" y="3198812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5" name="Oval 159"/>
          <p:cNvSpPr>
            <a:spLocks noChangeArrowheads="1"/>
          </p:cNvSpPr>
          <p:nvPr/>
        </p:nvSpPr>
        <p:spPr bwMode="auto">
          <a:xfrm>
            <a:off x="5799138" y="3813175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6" name="Oval 160"/>
          <p:cNvSpPr>
            <a:spLocks noChangeArrowheads="1"/>
          </p:cNvSpPr>
          <p:nvPr/>
        </p:nvSpPr>
        <p:spPr bwMode="auto">
          <a:xfrm>
            <a:off x="8929688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7" name="Oval 161"/>
          <p:cNvSpPr>
            <a:spLocks noChangeArrowheads="1"/>
          </p:cNvSpPr>
          <p:nvPr/>
        </p:nvSpPr>
        <p:spPr bwMode="auto">
          <a:xfrm>
            <a:off x="9144000" y="86931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8" name="Oval 162"/>
          <p:cNvSpPr>
            <a:spLocks noChangeArrowheads="1"/>
          </p:cNvSpPr>
          <p:nvPr/>
        </p:nvSpPr>
        <p:spPr bwMode="auto">
          <a:xfrm>
            <a:off x="11845925" y="803910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9" name="Oval 163"/>
          <p:cNvSpPr>
            <a:spLocks noChangeArrowheads="1"/>
          </p:cNvSpPr>
          <p:nvPr/>
        </p:nvSpPr>
        <p:spPr bwMode="auto">
          <a:xfrm>
            <a:off x="10150475" y="80057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0" name="Oval 164"/>
          <p:cNvSpPr>
            <a:spLocks noChangeArrowheads="1"/>
          </p:cNvSpPr>
          <p:nvPr/>
        </p:nvSpPr>
        <p:spPr bwMode="auto">
          <a:xfrm>
            <a:off x="8621713" y="54467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1" name="Oval 165"/>
          <p:cNvSpPr>
            <a:spLocks noChangeArrowheads="1"/>
          </p:cNvSpPr>
          <p:nvPr/>
        </p:nvSpPr>
        <p:spPr bwMode="auto">
          <a:xfrm>
            <a:off x="9620250" y="52546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2" name="Oval 166"/>
          <p:cNvSpPr>
            <a:spLocks noChangeArrowheads="1"/>
          </p:cNvSpPr>
          <p:nvPr/>
        </p:nvSpPr>
        <p:spPr bwMode="auto">
          <a:xfrm>
            <a:off x="11017250" y="875982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3" name="Oval 167"/>
          <p:cNvSpPr>
            <a:spLocks noChangeArrowheads="1"/>
          </p:cNvSpPr>
          <p:nvPr/>
        </p:nvSpPr>
        <p:spPr bwMode="auto">
          <a:xfrm>
            <a:off x="4879975" y="5837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4" name="Oval 168"/>
          <p:cNvSpPr>
            <a:spLocks noChangeArrowheads="1"/>
          </p:cNvSpPr>
          <p:nvPr/>
        </p:nvSpPr>
        <p:spPr bwMode="auto">
          <a:xfrm>
            <a:off x="11812588" y="4508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9086850" y="77771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6" name="Oval 170"/>
          <p:cNvSpPr>
            <a:spLocks noChangeArrowheads="1"/>
          </p:cNvSpPr>
          <p:nvPr/>
        </p:nvSpPr>
        <p:spPr bwMode="auto">
          <a:xfrm>
            <a:off x="6797675" y="67564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7" name="Oval 171"/>
          <p:cNvSpPr>
            <a:spLocks noChangeArrowheads="1"/>
          </p:cNvSpPr>
          <p:nvPr/>
        </p:nvSpPr>
        <p:spPr bwMode="auto">
          <a:xfrm>
            <a:off x="2574925" y="64817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8" name="Oval 172"/>
          <p:cNvSpPr>
            <a:spLocks noChangeArrowheads="1"/>
          </p:cNvSpPr>
          <p:nvPr/>
        </p:nvSpPr>
        <p:spPr bwMode="auto">
          <a:xfrm>
            <a:off x="3595688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9" name="Oval 173"/>
          <p:cNvSpPr>
            <a:spLocks noChangeArrowheads="1"/>
          </p:cNvSpPr>
          <p:nvPr/>
        </p:nvSpPr>
        <p:spPr bwMode="auto">
          <a:xfrm>
            <a:off x="3182938" y="8181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0" name="Oval 174"/>
          <p:cNvSpPr>
            <a:spLocks noChangeArrowheads="1"/>
          </p:cNvSpPr>
          <p:nvPr/>
        </p:nvSpPr>
        <p:spPr bwMode="auto">
          <a:xfrm>
            <a:off x="1730375" y="89662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1" name="Oval 175"/>
          <p:cNvSpPr>
            <a:spLocks noChangeArrowheads="1"/>
          </p:cNvSpPr>
          <p:nvPr/>
        </p:nvSpPr>
        <p:spPr bwMode="auto">
          <a:xfrm>
            <a:off x="458788" y="878998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2" name="Oval 176"/>
          <p:cNvSpPr>
            <a:spLocks noChangeArrowheads="1"/>
          </p:cNvSpPr>
          <p:nvPr/>
        </p:nvSpPr>
        <p:spPr bwMode="auto">
          <a:xfrm>
            <a:off x="10280650" y="58372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3" name="Oval 177"/>
          <p:cNvSpPr>
            <a:spLocks noChangeArrowheads="1"/>
          </p:cNvSpPr>
          <p:nvPr/>
        </p:nvSpPr>
        <p:spPr bwMode="auto">
          <a:xfrm>
            <a:off x="10183813" y="4313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4" name="Oval 178"/>
          <p:cNvSpPr>
            <a:spLocks noChangeArrowheads="1"/>
          </p:cNvSpPr>
          <p:nvPr/>
        </p:nvSpPr>
        <p:spPr bwMode="auto">
          <a:xfrm>
            <a:off x="6767513" y="52879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5" name="Oval 179"/>
          <p:cNvSpPr>
            <a:spLocks noChangeArrowheads="1"/>
          </p:cNvSpPr>
          <p:nvPr/>
        </p:nvSpPr>
        <p:spPr bwMode="auto">
          <a:xfrm>
            <a:off x="7000875" y="9259888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6" name="Oval 180"/>
          <p:cNvSpPr>
            <a:spLocks noChangeArrowheads="1"/>
          </p:cNvSpPr>
          <p:nvPr/>
        </p:nvSpPr>
        <p:spPr bwMode="auto">
          <a:xfrm>
            <a:off x="10918825" y="7578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7" name="Oval 181"/>
          <p:cNvSpPr>
            <a:spLocks noChangeArrowheads="1"/>
          </p:cNvSpPr>
          <p:nvPr/>
        </p:nvSpPr>
        <p:spPr bwMode="auto">
          <a:xfrm>
            <a:off x="11939588" y="5446713"/>
            <a:ext cx="8255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8" name="Oval 182"/>
          <p:cNvSpPr>
            <a:spLocks noChangeArrowheads="1"/>
          </p:cNvSpPr>
          <p:nvPr/>
        </p:nvSpPr>
        <p:spPr bwMode="auto">
          <a:xfrm>
            <a:off x="7327900" y="75438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9" name="Oval 183"/>
          <p:cNvSpPr>
            <a:spLocks noChangeArrowheads="1"/>
          </p:cNvSpPr>
          <p:nvPr/>
        </p:nvSpPr>
        <p:spPr bwMode="auto">
          <a:xfrm>
            <a:off x="8077200" y="9229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0" name="Oval 184"/>
          <p:cNvSpPr>
            <a:spLocks noChangeArrowheads="1"/>
          </p:cNvSpPr>
          <p:nvPr/>
        </p:nvSpPr>
        <p:spPr bwMode="auto">
          <a:xfrm>
            <a:off x="4095750" y="8321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1" name="Oval 185"/>
          <p:cNvSpPr>
            <a:spLocks noChangeArrowheads="1"/>
          </p:cNvSpPr>
          <p:nvPr/>
        </p:nvSpPr>
        <p:spPr bwMode="auto">
          <a:xfrm>
            <a:off x="8175625" y="69707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2" name="Oval 186"/>
          <p:cNvSpPr>
            <a:spLocks noChangeArrowheads="1"/>
          </p:cNvSpPr>
          <p:nvPr/>
        </p:nvSpPr>
        <p:spPr bwMode="auto">
          <a:xfrm>
            <a:off x="1641475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3" name="Oval 187"/>
          <p:cNvSpPr>
            <a:spLocks noChangeArrowheads="1"/>
          </p:cNvSpPr>
          <p:nvPr/>
        </p:nvSpPr>
        <p:spPr bwMode="auto">
          <a:xfrm>
            <a:off x="957263" y="46878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4" name="Oval 188"/>
          <p:cNvSpPr>
            <a:spLocks noChangeArrowheads="1"/>
          </p:cNvSpPr>
          <p:nvPr/>
        </p:nvSpPr>
        <p:spPr bwMode="auto">
          <a:xfrm>
            <a:off x="593725" y="72294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5" name="Oval 189"/>
          <p:cNvSpPr>
            <a:spLocks noChangeArrowheads="1"/>
          </p:cNvSpPr>
          <p:nvPr/>
        </p:nvSpPr>
        <p:spPr bwMode="auto">
          <a:xfrm>
            <a:off x="2747963" y="44323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6" name="Oval 190"/>
          <p:cNvSpPr>
            <a:spLocks noChangeArrowheads="1"/>
          </p:cNvSpPr>
          <p:nvPr/>
        </p:nvSpPr>
        <p:spPr bwMode="auto">
          <a:xfrm>
            <a:off x="2544763" y="5532438"/>
            <a:ext cx="65088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7" name="Oval 191"/>
          <p:cNvSpPr>
            <a:spLocks noChangeArrowheads="1"/>
          </p:cNvSpPr>
          <p:nvPr/>
        </p:nvSpPr>
        <p:spPr bwMode="auto">
          <a:xfrm>
            <a:off x="4549775" y="4575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8" name="Oval 192"/>
          <p:cNvSpPr>
            <a:spLocks noChangeArrowheads="1"/>
          </p:cNvSpPr>
          <p:nvPr/>
        </p:nvSpPr>
        <p:spPr bwMode="auto">
          <a:xfrm>
            <a:off x="4657725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9" name="Oval 193"/>
          <p:cNvSpPr>
            <a:spLocks noChangeArrowheads="1"/>
          </p:cNvSpPr>
          <p:nvPr/>
        </p:nvSpPr>
        <p:spPr bwMode="auto">
          <a:xfrm>
            <a:off x="3944938" y="71659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0" name="Freeform 194"/>
          <p:cNvSpPr/>
          <p:nvPr/>
        </p:nvSpPr>
        <p:spPr bwMode="auto">
          <a:xfrm>
            <a:off x="5878513" y="9001125"/>
            <a:ext cx="134938" cy="119063"/>
          </a:xfrm>
          <a:custGeom>
            <a:avLst/>
            <a:gdLst>
              <a:gd name="T0" fmla="*/ 18 w 36"/>
              <a:gd name="T1" fmla="*/ 0 h 32"/>
              <a:gd name="T2" fmla="*/ 0 w 36"/>
              <a:gd name="T3" fmla="*/ 18 h 32"/>
              <a:gd name="T4" fmla="*/ 6 w 36"/>
              <a:gd name="T5" fmla="*/ 32 h 32"/>
              <a:gd name="T6" fmla="*/ 32 w 36"/>
              <a:gd name="T7" fmla="*/ 18 h 32"/>
              <a:gd name="T8" fmla="*/ 36 w 36"/>
              <a:gd name="T9" fmla="*/ 18 h 32"/>
              <a:gd name="T10" fmla="*/ 36 w 36"/>
              <a:gd name="T11" fmla="*/ 18 h 32"/>
              <a:gd name="T12" fmla="*/ 18 w 36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" h="32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0" y="24"/>
                  <a:pt x="2" y="29"/>
                  <a:pt x="6" y="32"/>
                </a:cubicBezTo>
                <a:cubicBezTo>
                  <a:pt x="12" y="24"/>
                  <a:pt x="21" y="18"/>
                  <a:pt x="32" y="18"/>
                </a:cubicBezTo>
                <a:cubicBezTo>
                  <a:pt x="33" y="18"/>
                  <a:pt x="35" y="18"/>
                  <a:pt x="36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1" name="Freeform 195"/>
          <p:cNvSpPr/>
          <p:nvPr/>
        </p:nvSpPr>
        <p:spPr bwMode="auto">
          <a:xfrm>
            <a:off x="5886450" y="9067800"/>
            <a:ext cx="220663" cy="225425"/>
          </a:xfrm>
          <a:custGeom>
            <a:avLst/>
            <a:gdLst>
              <a:gd name="T0" fmla="*/ 34 w 59"/>
              <a:gd name="T1" fmla="*/ 0 h 60"/>
              <a:gd name="T2" fmla="*/ 16 w 59"/>
              <a:gd name="T3" fmla="*/ 18 h 60"/>
              <a:gd name="T4" fmla="*/ 4 w 59"/>
              <a:gd name="T5" fmla="*/ 14 h 60"/>
              <a:gd name="T6" fmla="*/ 0 w 59"/>
              <a:gd name="T7" fmla="*/ 30 h 60"/>
              <a:gd name="T8" fmla="*/ 30 w 59"/>
              <a:gd name="T9" fmla="*/ 60 h 60"/>
              <a:gd name="T10" fmla="*/ 59 w 59"/>
              <a:gd name="T11" fmla="*/ 30 h 60"/>
              <a:gd name="T12" fmla="*/ 34 w 59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9" h="60">
                <a:moveTo>
                  <a:pt x="34" y="0"/>
                </a:moveTo>
                <a:cubicBezTo>
                  <a:pt x="34" y="10"/>
                  <a:pt x="26" y="18"/>
                  <a:pt x="16" y="18"/>
                </a:cubicBezTo>
                <a:cubicBezTo>
                  <a:pt x="12" y="18"/>
                  <a:pt x="8" y="17"/>
                  <a:pt x="4" y="14"/>
                </a:cubicBezTo>
                <a:cubicBezTo>
                  <a:pt x="2" y="19"/>
                  <a:pt x="0" y="24"/>
                  <a:pt x="0" y="30"/>
                </a:cubicBezTo>
                <a:cubicBezTo>
                  <a:pt x="0" y="46"/>
                  <a:pt x="13" y="60"/>
                  <a:pt x="30" y="60"/>
                </a:cubicBezTo>
                <a:cubicBezTo>
                  <a:pt x="46" y="60"/>
                  <a:pt x="59" y="46"/>
                  <a:pt x="59" y="30"/>
                </a:cubicBezTo>
                <a:cubicBezTo>
                  <a:pt x="59" y="15"/>
                  <a:pt x="49" y="3"/>
                  <a:pt x="34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2" name="Freeform 196"/>
          <p:cNvSpPr/>
          <p:nvPr/>
        </p:nvSpPr>
        <p:spPr bwMode="auto">
          <a:xfrm>
            <a:off x="5900738" y="9067800"/>
            <a:ext cx="112713" cy="68263"/>
          </a:xfrm>
          <a:custGeom>
            <a:avLst/>
            <a:gdLst>
              <a:gd name="T0" fmla="*/ 26 w 30"/>
              <a:gd name="T1" fmla="*/ 0 h 18"/>
              <a:gd name="T2" fmla="*/ 0 w 30"/>
              <a:gd name="T3" fmla="*/ 14 h 18"/>
              <a:gd name="T4" fmla="*/ 12 w 30"/>
              <a:gd name="T5" fmla="*/ 18 h 18"/>
              <a:gd name="T6" fmla="*/ 30 w 30"/>
              <a:gd name="T7" fmla="*/ 0 h 18"/>
              <a:gd name="T8" fmla="*/ 26 w 30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18">
                <a:moveTo>
                  <a:pt x="26" y="0"/>
                </a:moveTo>
                <a:cubicBezTo>
                  <a:pt x="15" y="0"/>
                  <a:pt x="6" y="6"/>
                  <a:pt x="0" y="14"/>
                </a:cubicBezTo>
                <a:cubicBezTo>
                  <a:pt x="4" y="17"/>
                  <a:pt x="8" y="18"/>
                  <a:pt x="12" y="18"/>
                </a:cubicBezTo>
                <a:cubicBezTo>
                  <a:pt x="22" y="18"/>
                  <a:pt x="30" y="10"/>
                  <a:pt x="30" y="0"/>
                </a:cubicBezTo>
                <a:cubicBezTo>
                  <a:pt x="29" y="0"/>
                  <a:pt x="27" y="0"/>
                  <a:pt x="26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3" name="Oval 197"/>
          <p:cNvSpPr>
            <a:spLocks noChangeArrowheads="1"/>
          </p:cNvSpPr>
          <p:nvPr/>
        </p:nvSpPr>
        <p:spPr bwMode="auto">
          <a:xfrm>
            <a:off x="7493000" y="4833938"/>
            <a:ext cx="220663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6" name="Oval 200"/>
          <p:cNvSpPr>
            <a:spLocks noChangeArrowheads="1"/>
          </p:cNvSpPr>
          <p:nvPr/>
        </p:nvSpPr>
        <p:spPr bwMode="auto">
          <a:xfrm>
            <a:off x="2863850" y="7735888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7" name="Oval 201"/>
          <p:cNvSpPr>
            <a:spLocks noChangeArrowheads="1"/>
          </p:cNvSpPr>
          <p:nvPr/>
        </p:nvSpPr>
        <p:spPr bwMode="auto">
          <a:xfrm>
            <a:off x="1322388" y="72326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8" name="Freeform 202"/>
          <p:cNvSpPr/>
          <p:nvPr/>
        </p:nvSpPr>
        <p:spPr bwMode="auto">
          <a:xfrm>
            <a:off x="6156325" y="7600950"/>
            <a:ext cx="63500" cy="60325"/>
          </a:xfrm>
          <a:custGeom>
            <a:avLst/>
            <a:gdLst>
              <a:gd name="T0" fmla="*/ 7 w 17"/>
              <a:gd name="T1" fmla="*/ 0 h 16"/>
              <a:gd name="T2" fmla="*/ 0 w 17"/>
              <a:gd name="T3" fmla="*/ 8 h 16"/>
              <a:gd name="T4" fmla="*/ 9 w 17"/>
              <a:gd name="T5" fmla="*/ 16 h 16"/>
              <a:gd name="T6" fmla="*/ 17 w 17"/>
              <a:gd name="T7" fmla="*/ 11 h 16"/>
              <a:gd name="T8" fmla="*/ 15 w 17"/>
              <a:gd name="T9" fmla="*/ 11 h 16"/>
              <a:gd name="T10" fmla="*/ 7 w 17"/>
              <a:gd name="T11" fmla="*/ 2 h 16"/>
              <a:gd name="T12" fmla="*/ 7 w 17"/>
              <a:gd name="T1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6">
                <a:moveTo>
                  <a:pt x="7" y="0"/>
                </a:moveTo>
                <a:cubicBezTo>
                  <a:pt x="3" y="0"/>
                  <a:pt x="0" y="4"/>
                  <a:pt x="0" y="8"/>
                </a:cubicBezTo>
                <a:cubicBezTo>
                  <a:pt x="0" y="13"/>
                  <a:pt x="4" y="16"/>
                  <a:pt x="9" y="16"/>
                </a:cubicBezTo>
                <a:cubicBezTo>
                  <a:pt x="13" y="16"/>
                  <a:pt x="16" y="14"/>
                  <a:pt x="17" y="11"/>
                </a:cubicBezTo>
                <a:cubicBezTo>
                  <a:pt x="16" y="11"/>
                  <a:pt x="16" y="11"/>
                  <a:pt x="15" y="11"/>
                </a:cubicBezTo>
                <a:cubicBezTo>
                  <a:pt x="11" y="11"/>
                  <a:pt x="7" y="7"/>
                  <a:pt x="7" y="2"/>
                </a:cubicBezTo>
                <a:cubicBezTo>
                  <a:pt x="7" y="1"/>
                  <a:pt x="7" y="0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9" name="Freeform 203"/>
          <p:cNvSpPr/>
          <p:nvPr/>
        </p:nvSpPr>
        <p:spPr bwMode="auto">
          <a:xfrm>
            <a:off x="6181725" y="7597775"/>
            <a:ext cx="38100" cy="44450"/>
          </a:xfrm>
          <a:custGeom>
            <a:avLst/>
            <a:gdLst>
              <a:gd name="T0" fmla="*/ 2 w 10"/>
              <a:gd name="T1" fmla="*/ 0 h 12"/>
              <a:gd name="T2" fmla="*/ 0 w 10"/>
              <a:gd name="T3" fmla="*/ 1 h 12"/>
              <a:gd name="T4" fmla="*/ 0 w 10"/>
              <a:gd name="T5" fmla="*/ 3 h 12"/>
              <a:gd name="T6" fmla="*/ 8 w 10"/>
              <a:gd name="T7" fmla="*/ 12 h 12"/>
              <a:gd name="T8" fmla="*/ 10 w 10"/>
              <a:gd name="T9" fmla="*/ 12 h 12"/>
              <a:gd name="T10" fmla="*/ 10 w 10"/>
              <a:gd name="T11" fmla="*/ 9 h 12"/>
              <a:gd name="T12" fmla="*/ 2 w 10"/>
              <a:gd name="T13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" h="12">
                <a:moveTo>
                  <a:pt x="2" y="0"/>
                </a:moveTo>
                <a:cubicBezTo>
                  <a:pt x="1" y="0"/>
                  <a:pt x="1" y="0"/>
                  <a:pt x="0" y="1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2"/>
                  <a:pt x="8" y="12"/>
                </a:cubicBezTo>
                <a:cubicBezTo>
                  <a:pt x="9" y="12"/>
                  <a:pt x="9" y="12"/>
                  <a:pt x="10" y="12"/>
                </a:cubicBezTo>
                <a:cubicBezTo>
                  <a:pt x="10" y="11"/>
                  <a:pt x="10" y="10"/>
                  <a:pt x="10" y="9"/>
                </a:cubicBezTo>
                <a:cubicBezTo>
                  <a:pt x="10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0" name="Freeform 204"/>
          <p:cNvSpPr/>
          <p:nvPr/>
        </p:nvSpPr>
        <p:spPr bwMode="auto">
          <a:xfrm>
            <a:off x="6126163" y="4770438"/>
            <a:ext cx="60325" cy="63500"/>
          </a:xfrm>
          <a:custGeom>
            <a:avLst/>
            <a:gdLst>
              <a:gd name="T0" fmla="*/ 7 w 16"/>
              <a:gd name="T1" fmla="*/ 0 h 17"/>
              <a:gd name="T2" fmla="*/ 0 w 16"/>
              <a:gd name="T3" fmla="*/ 9 h 17"/>
              <a:gd name="T4" fmla="*/ 8 w 16"/>
              <a:gd name="T5" fmla="*/ 17 h 17"/>
              <a:gd name="T6" fmla="*/ 16 w 16"/>
              <a:gd name="T7" fmla="*/ 11 h 17"/>
              <a:gd name="T8" fmla="*/ 15 w 16"/>
              <a:gd name="T9" fmla="*/ 11 h 17"/>
              <a:gd name="T10" fmla="*/ 6 w 16"/>
              <a:gd name="T11" fmla="*/ 3 h 17"/>
              <a:gd name="T12" fmla="*/ 7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7" y="0"/>
                </a:moveTo>
                <a:cubicBezTo>
                  <a:pt x="3" y="1"/>
                  <a:pt x="0" y="4"/>
                  <a:pt x="0" y="9"/>
                </a:cubicBezTo>
                <a:cubicBezTo>
                  <a:pt x="0" y="13"/>
                  <a:pt x="4" y="17"/>
                  <a:pt x="8" y="17"/>
                </a:cubicBezTo>
                <a:cubicBezTo>
                  <a:pt x="12" y="17"/>
                  <a:pt x="15" y="15"/>
                  <a:pt x="16" y="11"/>
                </a:cubicBezTo>
                <a:cubicBezTo>
                  <a:pt x="16" y="11"/>
                  <a:pt x="15" y="11"/>
                  <a:pt x="15" y="11"/>
                </a:cubicBezTo>
                <a:cubicBezTo>
                  <a:pt x="10" y="11"/>
                  <a:pt x="6" y="8"/>
                  <a:pt x="6" y="3"/>
                </a:cubicBezTo>
                <a:cubicBezTo>
                  <a:pt x="6" y="2"/>
                  <a:pt x="6" y="1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1" name="Freeform 205"/>
          <p:cNvSpPr/>
          <p:nvPr/>
        </p:nvSpPr>
        <p:spPr bwMode="auto">
          <a:xfrm>
            <a:off x="6148388" y="4770438"/>
            <a:ext cx="41275" cy="41275"/>
          </a:xfrm>
          <a:custGeom>
            <a:avLst/>
            <a:gdLst>
              <a:gd name="T0" fmla="*/ 2 w 11"/>
              <a:gd name="T1" fmla="*/ 0 h 11"/>
              <a:gd name="T2" fmla="*/ 1 w 11"/>
              <a:gd name="T3" fmla="*/ 0 h 11"/>
              <a:gd name="T4" fmla="*/ 0 w 11"/>
              <a:gd name="T5" fmla="*/ 3 h 11"/>
              <a:gd name="T6" fmla="*/ 9 w 11"/>
              <a:gd name="T7" fmla="*/ 11 h 11"/>
              <a:gd name="T8" fmla="*/ 10 w 11"/>
              <a:gd name="T9" fmla="*/ 11 h 11"/>
              <a:gd name="T10" fmla="*/ 11 w 11"/>
              <a:gd name="T11" fmla="*/ 9 h 11"/>
              <a:gd name="T12" fmla="*/ 2 w 11"/>
              <a:gd name="T13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11">
                <a:moveTo>
                  <a:pt x="2" y="0"/>
                </a:moveTo>
                <a:cubicBezTo>
                  <a:pt x="2" y="0"/>
                  <a:pt x="1" y="0"/>
                  <a:pt x="1" y="0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1"/>
                  <a:pt x="9" y="11"/>
                </a:cubicBezTo>
                <a:cubicBezTo>
                  <a:pt x="9" y="11"/>
                  <a:pt x="10" y="11"/>
                  <a:pt x="10" y="11"/>
                </a:cubicBezTo>
                <a:cubicBezTo>
                  <a:pt x="11" y="10"/>
                  <a:pt x="11" y="10"/>
                  <a:pt x="11" y="9"/>
                </a:cubicBezTo>
                <a:cubicBezTo>
                  <a:pt x="11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2" name="Oval 206"/>
          <p:cNvSpPr>
            <a:spLocks noChangeArrowheads="1"/>
          </p:cNvSpPr>
          <p:nvPr/>
        </p:nvSpPr>
        <p:spPr bwMode="auto">
          <a:xfrm>
            <a:off x="8018463" y="63801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3" name="Oval 207"/>
          <p:cNvSpPr>
            <a:spLocks noChangeArrowheads="1"/>
          </p:cNvSpPr>
          <p:nvPr/>
        </p:nvSpPr>
        <p:spPr bwMode="auto">
          <a:xfrm>
            <a:off x="4741863" y="8220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4" name="Oval 208"/>
          <p:cNvSpPr>
            <a:spLocks noChangeArrowheads="1"/>
          </p:cNvSpPr>
          <p:nvPr/>
        </p:nvSpPr>
        <p:spPr bwMode="auto">
          <a:xfrm>
            <a:off x="4298950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5" name="Oval 209"/>
          <p:cNvSpPr>
            <a:spLocks noChangeArrowheads="1"/>
          </p:cNvSpPr>
          <p:nvPr/>
        </p:nvSpPr>
        <p:spPr bwMode="auto">
          <a:xfrm>
            <a:off x="8104188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6" name="Oval 210"/>
          <p:cNvSpPr>
            <a:spLocks noChangeArrowheads="1"/>
          </p:cNvSpPr>
          <p:nvPr/>
        </p:nvSpPr>
        <p:spPr bwMode="auto">
          <a:xfrm>
            <a:off x="9980613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7" name="Oval 211"/>
          <p:cNvSpPr>
            <a:spLocks noChangeArrowheads="1"/>
          </p:cNvSpPr>
          <p:nvPr/>
        </p:nvSpPr>
        <p:spPr bwMode="auto">
          <a:xfrm>
            <a:off x="11523663" y="886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8" name="Oval 212"/>
          <p:cNvSpPr>
            <a:spLocks noChangeArrowheads="1"/>
          </p:cNvSpPr>
          <p:nvPr/>
        </p:nvSpPr>
        <p:spPr bwMode="auto">
          <a:xfrm>
            <a:off x="3097213" y="8528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9" name="Oval 213"/>
          <p:cNvSpPr>
            <a:spLocks noChangeArrowheads="1"/>
          </p:cNvSpPr>
          <p:nvPr/>
        </p:nvSpPr>
        <p:spPr bwMode="auto">
          <a:xfrm>
            <a:off x="33782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0" name="Oval 214"/>
          <p:cNvSpPr>
            <a:spLocks noChangeArrowheads="1"/>
          </p:cNvSpPr>
          <p:nvPr/>
        </p:nvSpPr>
        <p:spPr bwMode="auto">
          <a:xfrm>
            <a:off x="461963" y="43084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1" name="Oval 215"/>
          <p:cNvSpPr>
            <a:spLocks noChangeArrowheads="1"/>
          </p:cNvSpPr>
          <p:nvPr/>
        </p:nvSpPr>
        <p:spPr bwMode="auto">
          <a:xfrm>
            <a:off x="646113" y="5895975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2" name="Oval 216"/>
          <p:cNvSpPr>
            <a:spLocks noChangeArrowheads="1"/>
          </p:cNvSpPr>
          <p:nvPr/>
        </p:nvSpPr>
        <p:spPr bwMode="auto">
          <a:xfrm>
            <a:off x="3686175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3" name="Oval 217"/>
          <p:cNvSpPr>
            <a:spLocks noChangeArrowheads="1"/>
          </p:cNvSpPr>
          <p:nvPr/>
        </p:nvSpPr>
        <p:spPr bwMode="auto">
          <a:xfrm>
            <a:off x="2684463" y="70897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4" name="Oval 218"/>
          <p:cNvSpPr>
            <a:spLocks noChangeArrowheads="1"/>
          </p:cNvSpPr>
          <p:nvPr/>
        </p:nvSpPr>
        <p:spPr bwMode="auto">
          <a:xfrm>
            <a:off x="7424738" y="6508750"/>
            <a:ext cx="68263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5" name="Oval 219"/>
          <p:cNvSpPr>
            <a:spLocks noChangeArrowheads="1"/>
          </p:cNvSpPr>
          <p:nvPr/>
        </p:nvSpPr>
        <p:spPr bwMode="auto">
          <a:xfrm>
            <a:off x="495300" y="78406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6" name="Oval 220"/>
          <p:cNvSpPr>
            <a:spLocks noChangeArrowheads="1"/>
          </p:cNvSpPr>
          <p:nvPr/>
        </p:nvSpPr>
        <p:spPr bwMode="auto">
          <a:xfrm>
            <a:off x="3221038" y="457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7" name="Oval 221"/>
          <p:cNvSpPr>
            <a:spLocks noChangeArrowheads="1"/>
          </p:cNvSpPr>
          <p:nvPr/>
        </p:nvSpPr>
        <p:spPr bwMode="auto">
          <a:xfrm>
            <a:off x="5507038" y="55895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8" name="Oval 222"/>
          <p:cNvSpPr>
            <a:spLocks noChangeArrowheads="1"/>
          </p:cNvSpPr>
          <p:nvPr/>
        </p:nvSpPr>
        <p:spPr bwMode="auto">
          <a:xfrm>
            <a:off x="7127875" y="57134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9" name="Oval 223"/>
          <p:cNvSpPr>
            <a:spLocks noChangeArrowheads="1"/>
          </p:cNvSpPr>
          <p:nvPr/>
        </p:nvSpPr>
        <p:spPr bwMode="auto">
          <a:xfrm>
            <a:off x="9729788" y="58626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0" name="Oval 224"/>
          <p:cNvSpPr>
            <a:spLocks noChangeArrowheads="1"/>
          </p:cNvSpPr>
          <p:nvPr/>
        </p:nvSpPr>
        <p:spPr bwMode="auto">
          <a:xfrm>
            <a:off x="8885238" y="82534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1" name="Oval 225"/>
          <p:cNvSpPr>
            <a:spLocks noChangeArrowheads="1"/>
          </p:cNvSpPr>
          <p:nvPr/>
        </p:nvSpPr>
        <p:spPr bwMode="auto">
          <a:xfrm>
            <a:off x="5507038" y="83518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2" name="Oval 226"/>
          <p:cNvSpPr>
            <a:spLocks noChangeArrowheads="1"/>
          </p:cNvSpPr>
          <p:nvPr/>
        </p:nvSpPr>
        <p:spPr bwMode="auto">
          <a:xfrm>
            <a:off x="9124950" y="4167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3" name="Oval 227"/>
          <p:cNvSpPr>
            <a:spLocks noChangeArrowheads="1"/>
          </p:cNvSpPr>
          <p:nvPr/>
        </p:nvSpPr>
        <p:spPr bwMode="auto">
          <a:xfrm>
            <a:off x="10574338" y="3378200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4" name="Oval 228"/>
          <p:cNvSpPr>
            <a:spLocks noChangeArrowheads="1"/>
          </p:cNvSpPr>
          <p:nvPr/>
        </p:nvSpPr>
        <p:spPr bwMode="auto">
          <a:xfrm>
            <a:off x="10544175" y="4883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5" name="Oval 229"/>
          <p:cNvSpPr>
            <a:spLocks noChangeArrowheads="1"/>
          </p:cNvSpPr>
          <p:nvPr/>
        </p:nvSpPr>
        <p:spPr bwMode="auto">
          <a:xfrm>
            <a:off x="11845925" y="35591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6" name="Oval 230"/>
          <p:cNvSpPr>
            <a:spLocks noChangeArrowheads="1"/>
          </p:cNvSpPr>
          <p:nvPr/>
        </p:nvSpPr>
        <p:spPr bwMode="auto">
          <a:xfrm>
            <a:off x="6580188" y="69326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7" name="Oval 231"/>
          <p:cNvSpPr>
            <a:spLocks noChangeArrowheads="1"/>
          </p:cNvSpPr>
          <p:nvPr/>
        </p:nvSpPr>
        <p:spPr bwMode="auto">
          <a:xfrm>
            <a:off x="1606550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8" name="Oval 232"/>
          <p:cNvSpPr>
            <a:spLocks noChangeArrowheads="1"/>
          </p:cNvSpPr>
          <p:nvPr/>
        </p:nvSpPr>
        <p:spPr bwMode="auto">
          <a:xfrm>
            <a:off x="3067050" y="91805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9" name="Oval 233"/>
          <p:cNvSpPr>
            <a:spLocks noChangeArrowheads="1"/>
          </p:cNvSpPr>
          <p:nvPr/>
        </p:nvSpPr>
        <p:spPr bwMode="auto">
          <a:xfrm>
            <a:off x="7724775" y="838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0" name="Oval 234"/>
          <p:cNvSpPr>
            <a:spLocks noChangeArrowheads="1"/>
          </p:cNvSpPr>
          <p:nvPr/>
        </p:nvSpPr>
        <p:spPr bwMode="auto">
          <a:xfrm>
            <a:off x="10491788" y="88963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1" name="Oval 235"/>
          <p:cNvSpPr>
            <a:spLocks noChangeArrowheads="1"/>
          </p:cNvSpPr>
          <p:nvPr/>
        </p:nvSpPr>
        <p:spPr bwMode="auto">
          <a:xfrm>
            <a:off x="334963" y="85010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2" name="Oval 236"/>
          <p:cNvSpPr>
            <a:spLocks noChangeArrowheads="1"/>
          </p:cNvSpPr>
          <p:nvPr/>
        </p:nvSpPr>
        <p:spPr bwMode="auto">
          <a:xfrm>
            <a:off x="2027238" y="65087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3" name="Oval 237"/>
          <p:cNvSpPr>
            <a:spLocks noChangeArrowheads="1"/>
          </p:cNvSpPr>
          <p:nvPr/>
        </p:nvSpPr>
        <p:spPr bwMode="auto">
          <a:xfrm>
            <a:off x="2125663" y="8035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4" name="Oval 238"/>
          <p:cNvSpPr>
            <a:spLocks noChangeArrowheads="1"/>
          </p:cNvSpPr>
          <p:nvPr/>
        </p:nvSpPr>
        <p:spPr bwMode="auto">
          <a:xfrm>
            <a:off x="5540375" y="705961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5" name="Oval 239"/>
          <p:cNvSpPr>
            <a:spLocks noChangeArrowheads="1"/>
          </p:cNvSpPr>
          <p:nvPr/>
        </p:nvSpPr>
        <p:spPr bwMode="auto">
          <a:xfrm>
            <a:off x="5308600" y="30861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6" name="Oval 240"/>
          <p:cNvSpPr>
            <a:spLocks noChangeArrowheads="1"/>
          </p:cNvSpPr>
          <p:nvPr/>
        </p:nvSpPr>
        <p:spPr bwMode="auto">
          <a:xfrm>
            <a:off x="1389063" y="47704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7" name="Oval 241"/>
          <p:cNvSpPr>
            <a:spLocks noChangeArrowheads="1"/>
          </p:cNvSpPr>
          <p:nvPr/>
        </p:nvSpPr>
        <p:spPr bwMode="auto">
          <a:xfrm>
            <a:off x="368300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8" name="Oval 242"/>
          <p:cNvSpPr>
            <a:spLocks noChangeArrowheads="1"/>
          </p:cNvSpPr>
          <p:nvPr/>
        </p:nvSpPr>
        <p:spPr bwMode="auto">
          <a:xfrm>
            <a:off x="8213725" y="40243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9" name="Oval 243"/>
          <p:cNvSpPr>
            <a:spLocks noChangeArrowheads="1"/>
          </p:cNvSpPr>
          <p:nvPr/>
        </p:nvSpPr>
        <p:spPr bwMode="auto">
          <a:xfrm>
            <a:off x="2916238" y="2747962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0" name="Oval 244"/>
          <p:cNvSpPr>
            <a:spLocks noChangeArrowheads="1"/>
          </p:cNvSpPr>
          <p:nvPr/>
        </p:nvSpPr>
        <p:spPr bwMode="auto">
          <a:xfrm>
            <a:off x="4129088" y="5378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1" name="Oval 245"/>
          <p:cNvSpPr>
            <a:spLocks noChangeArrowheads="1"/>
          </p:cNvSpPr>
          <p:nvPr/>
        </p:nvSpPr>
        <p:spPr bwMode="auto">
          <a:xfrm>
            <a:off x="106680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2" name="Oval 246"/>
          <p:cNvSpPr>
            <a:spLocks noChangeArrowheads="1"/>
          </p:cNvSpPr>
          <p:nvPr/>
        </p:nvSpPr>
        <p:spPr bwMode="auto">
          <a:xfrm>
            <a:off x="11715750" y="5116513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3" name="Oval 247"/>
          <p:cNvSpPr>
            <a:spLocks noChangeArrowheads="1"/>
          </p:cNvSpPr>
          <p:nvPr/>
        </p:nvSpPr>
        <p:spPr bwMode="auto">
          <a:xfrm>
            <a:off x="7758113" y="7769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4" name="Oval 248"/>
          <p:cNvSpPr>
            <a:spLocks noChangeArrowheads="1"/>
          </p:cNvSpPr>
          <p:nvPr/>
        </p:nvSpPr>
        <p:spPr bwMode="auto">
          <a:xfrm>
            <a:off x="7650163" y="318293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5" name="Oval 249"/>
          <p:cNvSpPr>
            <a:spLocks noChangeArrowheads="1"/>
          </p:cNvSpPr>
          <p:nvPr/>
        </p:nvSpPr>
        <p:spPr bwMode="auto">
          <a:xfrm>
            <a:off x="8362950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6" name="Oval 250"/>
          <p:cNvSpPr>
            <a:spLocks noChangeArrowheads="1"/>
          </p:cNvSpPr>
          <p:nvPr/>
        </p:nvSpPr>
        <p:spPr bwMode="auto">
          <a:xfrm>
            <a:off x="10015538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7" name="Oval 251"/>
          <p:cNvSpPr>
            <a:spLocks noChangeArrowheads="1"/>
          </p:cNvSpPr>
          <p:nvPr/>
        </p:nvSpPr>
        <p:spPr bwMode="auto">
          <a:xfrm>
            <a:off x="11715750" y="63801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8" name="Oval 252"/>
          <p:cNvSpPr>
            <a:spLocks noChangeArrowheads="1"/>
          </p:cNvSpPr>
          <p:nvPr/>
        </p:nvSpPr>
        <p:spPr bwMode="auto">
          <a:xfrm>
            <a:off x="5938838" y="544512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9" name="Oval 253"/>
          <p:cNvSpPr>
            <a:spLocks noChangeArrowheads="1"/>
          </p:cNvSpPr>
          <p:nvPr/>
        </p:nvSpPr>
        <p:spPr bwMode="auto">
          <a:xfrm>
            <a:off x="1138238" y="1681162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0" name="Oval 254"/>
          <p:cNvSpPr>
            <a:spLocks noChangeArrowheads="1"/>
          </p:cNvSpPr>
          <p:nvPr/>
        </p:nvSpPr>
        <p:spPr bwMode="auto">
          <a:xfrm>
            <a:off x="7834313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1" name="Oval 255"/>
          <p:cNvSpPr>
            <a:spLocks noChangeArrowheads="1"/>
          </p:cNvSpPr>
          <p:nvPr/>
        </p:nvSpPr>
        <p:spPr bwMode="auto">
          <a:xfrm>
            <a:off x="4670425" y="8937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2" name="Oval 256"/>
          <p:cNvSpPr>
            <a:spLocks noChangeArrowheads="1"/>
          </p:cNvSpPr>
          <p:nvPr/>
        </p:nvSpPr>
        <p:spPr bwMode="auto">
          <a:xfrm>
            <a:off x="3194050" y="3460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3" name="Oval 257"/>
          <p:cNvSpPr>
            <a:spLocks noChangeArrowheads="1"/>
          </p:cNvSpPr>
          <p:nvPr/>
        </p:nvSpPr>
        <p:spPr bwMode="auto">
          <a:xfrm>
            <a:off x="2976563" y="-18986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4" name="Oval 258"/>
          <p:cNvSpPr>
            <a:spLocks noChangeArrowheads="1"/>
          </p:cNvSpPr>
          <p:nvPr/>
        </p:nvSpPr>
        <p:spPr bwMode="auto">
          <a:xfrm>
            <a:off x="277813" y="-124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5" name="Oval 259"/>
          <p:cNvSpPr>
            <a:spLocks noChangeArrowheads="1"/>
          </p:cNvSpPr>
          <p:nvPr/>
        </p:nvSpPr>
        <p:spPr bwMode="auto">
          <a:xfrm>
            <a:off x="461963" y="346075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6" name="Oval 260"/>
          <p:cNvSpPr>
            <a:spLocks noChangeArrowheads="1"/>
          </p:cNvSpPr>
          <p:nvPr/>
        </p:nvSpPr>
        <p:spPr bwMode="auto">
          <a:xfrm>
            <a:off x="3502025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7" name="Oval 261"/>
          <p:cNvSpPr>
            <a:spLocks noChangeArrowheads="1"/>
          </p:cNvSpPr>
          <p:nvPr/>
        </p:nvSpPr>
        <p:spPr bwMode="auto">
          <a:xfrm>
            <a:off x="2500313" y="15398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8" name="Oval 262"/>
          <p:cNvSpPr>
            <a:spLocks noChangeArrowheads="1"/>
          </p:cNvSpPr>
          <p:nvPr/>
        </p:nvSpPr>
        <p:spPr bwMode="auto">
          <a:xfrm>
            <a:off x="1171575" y="29733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9" name="Oval 263"/>
          <p:cNvSpPr>
            <a:spLocks noChangeArrowheads="1"/>
          </p:cNvSpPr>
          <p:nvPr/>
        </p:nvSpPr>
        <p:spPr bwMode="auto">
          <a:xfrm>
            <a:off x="7240588" y="9572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0" name="Oval 264"/>
          <p:cNvSpPr>
            <a:spLocks noChangeArrowheads="1"/>
          </p:cNvSpPr>
          <p:nvPr/>
        </p:nvSpPr>
        <p:spPr bwMode="auto">
          <a:xfrm>
            <a:off x="312738" y="2286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1" name="Oval 265"/>
          <p:cNvSpPr>
            <a:spLocks noChangeArrowheads="1"/>
          </p:cNvSpPr>
          <p:nvPr/>
        </p:nvSpPr>
        <p:spPr bwMode="auto">
          <a:xfrm>
            <a:off x="3036888" y="-9826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2" name="Oval 266"/>
          <p:cNvSpPr>
            <a:spLocks noChangeArrowheads="1"/>
          </p:cNvSpPr>
          <p:nvPr/>
        </p:nvSpPr>
        <p:spPr bwMode="auto">
          <a:xfrm>
            <a:off x="6943725" y="1619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3" name="Oval 267"/>
          <p:cNvSpPr>
            <a:spLocks noChangeArrowheads="1"/>
          </p:cNvSpPr>
          <p:nvPr/>
        </p:nvSpPr>
        <p:spPr bwMode="auto">
          <a:xfrm>
            <a:off x="9545638" y="3111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4" name="Oval 268"/>
          <p:cNvSpPr>
            <a:spLocks noChangeArrowheads="1"/>
          </p:cNvSpPr>
          <p:nvPr/>
        </p:nvSpPr>
        <p:spPr bwMode="auto">
          <a:xfrm>
            <a:off x="8528050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5" name="Oval 269"/>
          <p:cNvSpPr>
            <a:spLocks noChangeArrowheads="1"/>
          </p:cNvSpPr>
          <p:nvPr/>
        </p:nvSpPr>
        <p:spPr bwMode="auto">
          <a:xfrm>
            <a:off x="10360025" y="-66833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6" name="Oval 270"/>
          <p:cNvSpPr>
            <a:spLocks noChangeArrowheads="1"/>
          </p:cNvSpPr>
          <p:nvPr/>
        </p:nvSpPr>
        <p:spPr bwMode="auto">
          <a:xfrm>
            <a:off x="11661775" y="-1997075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7" name="Oval 271"/>
          <p:cNvSpPr>
            <a:spLocks noChangeArrowheads="1"/>
          </p:cNvSpPr>
          <p:nvPr/>
        </p:nvSpPr>
        <p:spPr bwMode="auto">
          <a:xfrm>
            <a:off x="1941513" y="2484437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8" name="Oval 272"/>
          <p:cNvSpPr>
            <a:spLocks noChangeArrowheads="1"/>
          </p:cNvSpPr>
          <p:nvPr/>
        </p:nvSpPr>
        <p:spPr bwMode="auto">
          <a:xfrm>
            <a:off x="5124450" y="-24653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9" name="Oval 273"/>
          <p:cNvSpPr>
            <a:spLocks noChangeArrowheads="1"/>
          </p:cNvSpPr>
          <p:nvPr/>
        </p:nvSpPr>
        <p:spPr bwMode="auto">
          <a:xfrm>
            <a:off x="1204913" y="-7810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0" name="Oval 274"/>
          <p:cNvSpPr>
            <a:spLocks noChangeArrowheads="1"/>
          </p:cNvSpPr>
          <p:nvPr/>
        </p:nvSpPr>
        <p:spPr bwMode="auto">
          <a:xfrm>
            <a:off x="184150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1" name="Oval 275"/>
          <p:cNvSpPr>
            <a:spLocks noChangeArrowheads="1"/>
          </p:cNvSpPr>
          <p:nvPr/>
        </p:nvSpPr>
        <p:spPr bwMode="auto">
          <a:xfrm>
            <a:off x="4043363" y="-2432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2" name="Oval 276"/>
          <p:cNvSpPr>
            <a:spLocks noChangeArrowheads="1"/>
          </p:cNvSpPr>
          <p:nvPr/>
        </p:nvSpPr>
        <p:spPr bwMode="auto">
          <a:xfrm>
            <a:off x="8029575" y="-152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3" name="Oval 277"/>
          <p:cNvSpPr>
            <a:spLocks noChangeArrowheads="1"/>
          </p:cNvSpPr>
          <p:nvPr/>
        </p:nvSpPr>
        <p:spPr bwMode="auto">
          <a:xfrm>
            <a:off x="10483850" y="346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4" name="Oval 278"/>
          <p:cNvSpPr>
            <a:spLocks noChangeArrowheads="1"/>
          </p:cNvSpPr>
          <p:nvPr/>
        </p:nvSpPr>
        <p:spPr bwMode="auto">
          <a:xfrm>
            <a:off x="11163300" y="21066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5" name="Oval 279"/>
          <p:cNvSpPr>
            <a:spLocks noChangeArrowheads="1"/>
          </p:cNvSpPr>
          <p:nvPr/>
        </p:nvSpPr>
        <p:spPr bwMode="auto">
          <a:xfrm>
            <a:off x="9377363" y="2360612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6" name="Oval 280"/>
          <p:cNvSpPr>
            <a:spLocks noChangeArrowheads="1"/>
          </p:cNvSpPr>
          <p:nvPr/>
        </p:nvSpPr>
        <p:spPr bwMode="auto">
          <a:xfrm>
            <a:off x="7466013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7" name="Oval 281"/>
          <p:cNvSpPr>
            <a:spLocks noChangeArrowheads="1"/>
          </p:cNvSpPr>
          <p:nvPr/>
        </p:nvSpPr>
        <p:spPr bwMode="auto">
          <a:xfrm>
            <a:off x="11531600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95" name="文本框 3"/>
          <p:cNvSpPr>
            <a:spLocks noChangeArrowheads="1"/>
          </p:cNvSpPr>
          <p:nvPr/>
        </p:nvSpPr>
        <p:spPr bwMode="auto">
          <a:xfrm>
            <a:off x="5035550" y="280035"/>
            <a:ext cx="5600065" cy="501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665" b="1" dirty="0">
                <a:gradFill>
                  <a:gsLst>
                    <a:gs pos="0">
                      <a:srgbClr val="BC1131"/>
                    </a:gs>
                    <a:gs pos="73000">
                      <a:srgbClr val="3B7C78"/>
                    </a:gs>
                  </a:gsLst>
                  <a:lin ang="2700000" scaled="1"/>
                </a:gradFill>
                <a:latin typeface="Dotum" panose="020B0600000101010101" pitchFamily="34" charset="-127"/>
                <a:ea typeface="Dotum" panose="020B0600000101010101" pitchFamily="34" charset="-127"/>
                <a:sym typeface="Segoe UI" panose="020B0502040204020203" pitchFamily="34" charset="0"/>
              </a:rPr>
              <a:t>Santa Claus Is Coming to Town</a:t>
            </a:r>
            <a:endParaRPr lang="en-US" altLang="zh-CN" sz="2665" b="1" dirty="0">
              <a:gradFill>
                <a:gsLst>
                  <a:gs pos="0">
                    <a:srgbClr val="BC1131"/>
                  </a:gs>
                  <a:gs pos="73000">
                    <a:srgbClr val="3B7C78"/>
                  </a:gs>
                </a:gsLst>
                <a:lin ang="2700000" scaled="1"/>
              </a:gradFill>
              <a:latin typeface="Dotum" panose="020B0600000101010101" pitchFamily="34" charset="-127"/>
              <a:ea typeface="Dotum" panose="020B0600000101010101" pitchFamily="34" charset="-127"/>
              <a:sym typeface="Segoe UI" panose="020B0502040204020203" pitchFamily="34" charset="0"/>
            </a:endParaRPr>
          </a:p>
        </p:txBody>
      </p:sp>
      <p:sp>
        <p:nvSpPr>
          <p:cNvPr id="23596" name="矩形 4"/>
          <p:cNvSpPr>
            <a:spLocks noChangeArrowheads="1"/>
          </p:cNvSpPr>
          <p:nvPr/>
        </p:nvSpPr>
        <p:spPr bwMode="auto">
          <a:xfrm>
            <a:off x="268605" y="280035"/>
            <a:ext cx="4905375" cy="55416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watch out, you better not cry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not pout, I'm telling you why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Santa Claus is coming to town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He's making a list and checking it twice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Gonna find out who's naughty or nice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Santa Claus is coming to town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 sees you when you're sleeping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 knows when you're awake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 knows if you've been bad or good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So be good for goodness sake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watch out, you better not cry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not pout, I'm telling you why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Santa Claus is coming to town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23597" name="文本框 7"/>
          <p:cNvSpPr>
            <a:spLocks noChangeArrowheads="1"/>
          </p:cNvSpPr>
          <p:nvPr/>
        </p:nvSpPr>
        <p:spPr bwMode="auto">
          <a:xfrm>
            <a:off x="4089744" y="5997736"/>
            <a:ext cx="2952751" cy="420564"/>
          </a:xfrm>
          <a:prstGeom prst="rect">
            <a:avLst/>
          </a:prstGeom>
          <a:solidFill>
            <a:srgbClr val="3B7C78"/>
          </a:solidFill>
          <a:ln w="28575" cmpd="sng">
            <a:noFill/>
            <a:bevel/>
          </a:ln>
        </p:spPr>
        <p:txBody>
          <a:bodyPr lIns="91440" tIns="45720" rIns="91440" bIns="45720">
            <a:spAutoFit/>
          </a:bodyPr>
          <a:lstStyle/>
          <a:p>
            <a:endParaRPr lang="en-US" sz="2135" dirty="0">
              <a:solidFill>
                <a:schemeClr val="bg1"/>
              </a:solidFill>
              <a:latin typeface="Dotum" panose="020B0600000101010101" pitchFamily="34" charset="-127"/>
              <a:ea typeface="Dotum" panose="020B0600000101010101" pitchFamily="34" charset="-127"/>
              <a:sym typeface="Segoe UI Semilight" panose="020B0402040204020203" pitchFamily="2" charset="0"/>
            </a:endParaRPr>
          </a:p>
        </p:txBody>
      </p:sp>
      <p:grpSp>
        <p:nvGrpSpPr>
          <p:cNvPr id="4456" name="组合 4455"/>
          <p:cNvGrpSpPr/>
          <p:nvPr/>
        </p:nvGrpSpPr>
        <p:grpSpPr>
          <a:xfrm>
            <a:off x="-52539" y="5448536"/>
            <a:ext cx="12244539" cy="1488843"/>
            <a:chOff x="-52539" y="5448536"/>
            <a:chExt cx="12244539" cy="1488843"/>
          </a:xfrm>
        </p:grpSpPr>
        <p:sp>
          <p:nvSpPr>
            <p:cNvPr id="492" name="Freeform 5"/>
            <p:cNvSpPr/>
            <p:nvPr/>
          </p:nvSpPr>
          <p:spPr bwMode="auto">
            <a:xfrm>
              <a:off x="-52539" y="5448536"/>
              <a:ext cx="12244539" cy="1488843"/>
            </a:xfrm>
            <a:custGeom>
              <a:avLst/>
              <a:gdLst>
                <a:gd name="T0" fmla="*/ 3200 w 3200"/>
                <a:gd name="T1" fmla="*/ 358 h 362"/>
                <a:gd name="T2" fmla="*/ 0 w 3200"/>
                <a:gd name="T3" fmla="*/ 358 h 362"/>
                <a:gd name="T4" fmla="*/ 0 w 3200"/>
                <a:gd name="T5" fmla="*/ 362 h 362"/>
                <a:gd name="T6" fmla="*/ 0 w 3200"/>
                <a:gd name="T7" fmla="*/ 114 h 362"/>
                <a:gd name="T8" fmla="*/ 408 w 3200"/>
                <a:gd name="T9" fmla="*/ 136 h 362"/>
                <a:gd name="T10" fmla="*/ 1039 w 3200"/>
                <a:gd name="T11" fmla="*/ 76 h 362"/>
                <a:gd name="T12" fmla="*/ 1950 w 3200"/>
                <a:gd name="T13" fmla="*/ 142 h 362"/>
                <a:gd name="T14" fmla="*/ 2716 w 3200"/>
                <a:gd name="T15" fmla="*/ 28 h 362"/>
                <a:gd name="T16" fmla="*/ 3200 w 3200"/>
                <a:gd name="T17" fmla="*/ 42 h 362"/>
                <a:gd name="T18" fmla="*/ 3200 w 3200"/>
                <a:gd name="T19" fmla="*/ 358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00" h="362">
                  <a:moveTo>
                    <a:pt x="3200" y="358"/>
                  </a:moveTo>
                  <a:cubicBezTo>
                    <a:pt x="0" y="358"/>
                    <a:pt x="0" y="358"/>
                    <a:pt x="0" y="358"/>
                  </a:cubicBezTo>
                  <a:cubicBezTo>
                    <a:pt x="0" y="362"/>
                    <a:pt x="0" y="362"/>
                    <a:pt x="0" y="362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4"/>
                    <a:pt x="218" y="152"/>
                    <a:pt x="408" y="136"/>
                  </a:cubicBezTo>
                  <a:cubicBezTo>
                    <a:pt x="597" y="120"/>
                    <a:pt x="765" y="80"/>
                    <a:pt x="1039" y="76"/>
                  </a:cubicBezTo>
                  <a:cubicBezTo>
                    <a:pt x="1312" y="72"/>
                    <a:pt x="1732" y="154"/>
                    <a:pt x="1950" y="142"/>
                  </a:cubicBezTo>
                  <a:cubicBezTo>
                    <a:pt x="2167" y="129"/>
                    <a:pt x="2527" y="0"/>
                    <a:pt x="2716" y="28"/>
                  </a:cubicBezTo>
                  <a:cubicBezTo>
                    <a:pt x="2905" y="56"/>
                    <a:pt x="3200" y="42"/>
                    <a:pt x="3200" y="42"/>
                  </a:cubicBezTo>
                  <a:lnTo>
                    <a:pt x="3200" y="35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4" name="Freeform 9"/>
            <p:cNvSpPr>
              <a:spLocks noEditPoints="1"/>
            </p:cNvSpPr>
            <p:nvPr/>
          </p:nvSpPr>
          <p:spPr bwMode="auto">
            <a:xfrm>
              <a:off x="1078069" y="623593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5" name="Freeform 9"/>
            <p:cNvSpPr>
              <a:spLocks noEditPoints="1"/>
            </p:cNvSpPr>
            <p:nvPr/>
          </p:nvSpPr>
          <p:spPr bwMode="auto">
            <a:xfrm>
              <a:off x="10258453" y="5503733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6" name="Freeform 9"/>
            <p:cNvSpPr>
              <a:spLocks noEditPoints="1"/>
            </p:cNvSpPr>
            <p:nvPr/>
          </p:nvSpPr>
          <p:spPr bwMode="auto">
            <a:xfrm>
              <a:off x="3902128" y="5709927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7" name="Oval 105"/>
            <p:cNvSpPr>
              <a:spLocks noChangeArrowheads="1"/>
            </p:cNvSpPr>
            <p:nvPr/>
          </p:nvSpPr>
          <p:spPr bwMode="auto">
            <a:xfrm>
              <a:off x="9056222" y="5907207"/>
              <a:ext cx="134938" cy="134938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8" name="Oval 128"/>
            <p:cNvSpPr>
              <a:spLocks noChangeArrowheads="1"/>
            </p:cNvSpPr>
            <p:nvPr/>
          </p:nvSpPr>
          <p:spPr bwMode="auto">
            <a:xfrm>
              <a:off x="2668122" y="60723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9" name="Oval 139"/>
            <p:cNvSpPr>
              <a:spLocks noChangeArrowheads="1"/>
            </p:cNvSpPr>
            <p:nvPr/>
          </p:nvSpPr>
          <p:spPr bwMode="auto">
            <a:xfrm>
              <a:off x="7149635" y="61358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0" name="Oval 226"/>
            <p:cNvSpPr>
              <a:spLocks noChangeArrowheads="1"/>
            </p:cNvSpPr>
            <p:nvPr/>
          </p:nvSpPr>
          <p:spPr bwMode="auto">
            <a:xfrm>
              <a:off x="8379947" y="662475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1" name="Oval 242"/>
            <p:cNvSpPr>
              <a:spLocks noChangeArrowheads="1"/>
            </p:cNvSpPr>
            <p:nvPr/>
          </p:nvSpPr>
          <p:spPr bwMode="auto">
            <a:xfrm>
              <a:off x="7468722" y="6481882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2" name="Oval 243"/>
            <p:cNvSpPr>
              <a:spLocks noChangeArrowheads="1"/>
            </p:cNvSpPr>
            <p:nvPr/>
          </p:nvSpPr>
          <p:spPr bwMode="auto">
            <a:xfrm>
              <a:off x="2171235" y="6256414"/>
              <a:ext cx="65088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3" name="Oval 262"/>
            <p:cNvSpPr>
              <a:spLocks noChangeArrowheads="1"/>
            </p:cNvSpPr>
            <p:nvPr/>
          </p:nvSpPr>
          <p:spPr bwMode="auto">
            <a:xfrm>
              <a:off x="426572" y="6481839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4" name="Freeform 9"/>
            <p:cNvSpPr>
              <a:spLocks noEditPoints="1"/>
            </p:cNvSpPr>
            <p:nvPr/>
          </p:nvSpPr>
          <p:spPr bwMode="auto">
            <a:xfrm>
              <a:off x="10945503" y="6235933"/>
              <a:ext cx="637688" cy="605566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5" name="Freeform 9"/>
            <p:cNvSpPr>
              <a:spLocks noEditPoints="1"/>
            </p:cNvSpPr>
            <p:nvPr/>
          </p:nvSpPr>
          <p:spPr bwMode="auto">
            <a:xfrm>
              <a:off x="5035546" y="628456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4444" name="组合 4443"/>
          <p:cNvGrpSpPr/>
          <p:nvPr/>
        </p:nvGrpSpPr>
        <p:grpSpPr>
          <a:xfrm>
            <a:off x="6835649" y="1301554"/>
            <a:ext cx="5409645" cy="4787787"/>
            <a:chOff x="6519105" y="1230317"/>
            <a:chExt cx="4781241" cy="434963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4244" name="Freeform 337"/>
            <p:cNvSpPr/>
            <p:nvPr/>
          </p:nvSpPr>
          <p:spPr bwMode="auto">
            <a:xfrm>
              <a:off x="6519105" y="3672273"/>
              <a:ext cx="1887977" cy="1824538"/>
            </a:xfrm>
            <a:custGeom>
              <a:avLst/>
              <a:gdLst>
                <a:gd name="T0" fmla="*/ 291 w 363"/>
                <a:gd name="T1" fmla="*/ 16 h 349"/>
                <a:gd name="T2" fmla="*/ 33 w 363"/>
                <a:gd name="T3" fmla="*/ 167 h 349"/>
                <a:gd name="T4" fmla="*/ 149 w 363"/>
                <a:gd name="T5" fmla="*/ 330 h 349"/>
                <a:gd name="T6" fmla="*/ 277 w 363"/>
                <a:gd name="T7" fmla="*/ 347 h 349"/>
                <a:gd name="T8" fmla="*/ 358 w 363"/>
                <a:gd name="T9" fmla="*/ 239 h 349"/>
                <a:gd name="T10" fmla="*/ 351 w 363"/>
                <a:gd name="T11" fmla="*/ 47 h 349"/>
                <a:gd name="T12" fmla="*/ 291 w 363"/>
                <a:gd name="T13" fmla="*/ 16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349">
                  <a:moveTo>
                    <a:pt x="291" y="16"/>
                  </a:moveTo>
                  <a:cubicBezTo>
                    <a:pt x="291" y="16"/>
                    <a:pt x="66" y="45"/>
                    <a:pt x="33" y="167"/>
                  </a:cubicBezTo>
                  <a:cubicBezTo>
                    <a:pt x="0" y="289"/>
                    <a:pt x="101" y="323"/>
                    <a:pt x="149" y="330"/>
                  </a:cubicBezTo>
                  <a:cubicBezTo>
                    <a:pt x="197" y="337"/>
                    <a:pt x="250" y="344"/>
                    <a:pt x="277" y="347"/>
                  </a:cubicBezTo>
                  <a:cubicBezTo>
                    <a:pt x="303" y="349"/>
                    <a:pt x="355" y="315"/>
                    <a:pt x="358" y="239"/>
                  </a:cubicBezTo>
                  <a:cubicBezTo>
                    <a:pt x="362" y="160"/>
                    <a:pt x="363" y="94"/>
                    <a:pt x="351" y="47"/>
                  </a:cubicBezTo>
                  <a:cubicBezTo>
                    <a:pt x="339" y="0"/>
                    <a:pt x="291" y="16"/>
                    <a:pt x="291" y="16"/>
                  </a:cubicBezTo>
                  <a:close/>
                </a:path>
              </a:pathLst>
            </a:custGeom>
            <a:solidFill>
              <a:srgbClr val="6F9090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5" name="Freeform 338"/>
            <p:cNvSpPr/>
            <p:nvPr/>
          </p:nvSpPr>
          <p:spPr bwMode="auto">
            <a:xfrm>
              <a:off x="6784218" y="3938640"/>
              <a:ext cx="1711746" cy="1484266"/>
            </a:xfrm>
            <a:custGeom>
              <a:avLst/>
              <a:gdLst>
                <a:gd name="T0" fmla="*/ 302 w 329"/>
                <a:gd name="T1" fmla="*/ 17 h 284"/>
                <a:gd name="T2" fmla="*/ 259 w 329"/>
                <a:gd name="T3" fmla="*/ 0 h 284"/>
                <a:gd name="T4" fmla="*/ 172 w 329"/>
                <a:gd name="T5" fmla="*/ 177 h 284"/>
                <a:gd name="T6" fmla="*/ 0 w 329"/>
                <a:gd name="T7" fmla="*/ 202 h 284"/>
                <a:gd name="T8" fmla="*/ 187 w 329"/>
                <a:gd name="T9" fmla="*/ 278 h 284"/>
                <a:gd name="T10" fmla="*/ 302 w 329"/>
                <a:gd name="T11" fmla="*/ 17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9" h="284">
                  <a:moveTo>
                    <a:pt x="302" y="17"/>
                  </a:moveTo>
                  <a:cubicBezTo>
                    <a:pt x="302" y="17"/>
                    <a:pt x="274" y="12"/>
                    <a:pt x="259" y="0"/>
                  </a:cubicBezTo>
                  <a:cubicBezTo>
                    <a:pt x="259" y="0"/>
                    <a:pt x="239" y="111"/>
                    <a:pt x="172" y="177"/>
                  </a:cubicBezTo>
                  <a:cubicBezTo>
                    <a:pt x="121" y="227"/>
                    <a:pt x="7" y="222"/>
                    <a:pt x="0" y="202"/>
                  </a:cubicBezTo>
                  <a:cubicBezTo>
                    <a:pt x="0" y="202"/>
                    <a:pt x="20" y="269"/>
                    <a:pt x="187" y="278"/>
                  </a:cubicBezTo>
                  <a:cubicBezTo>
                    <a:pt x="329" y="284"/>
                    <a:pt x="302" y="17"/>
                    <a:pt x="302" y="17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6" name="Freeform 339"/>
            <p:cNvSpPr/>
            <p:nvPr/>
          </p:nvSpPr>
          <p:spPr bwMode="auto">
            <a:xfrm>
              <a:off x="8823908" y="4425184"/>
              <a:ext cx="753965" cy="779086"/>
            </a:xfrm>
            <a:custGeom>
              <a:avLst/>
              <a:gdLst>
                <a:gd name="T0" fmla="*/ 0 w 145"/>
                <a:gd name="T1" fmla="*/ 16 h 149"/>
                <a:gd name="T2" fmla="*/ 37 w 145"/>
                <a:gd name="T3" fmla="*/ 128 h 149"/>
                <a:gd name="T4" fmla="*/ 120 w 145"/>
                <a:gd name="T5" fmla="*/ 126 h 149"/>
                <a:gd name="T6" fmla="*/ 138 w 145"/>
                <a:gd name="T7" fmla="*/ 0 h 149"/>
                <a:gd name="T8" fmla="*/ 0 w 145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149">
                  <a:moveTo>
                    <a:pt x="0" y="16"/>
                  </a:moveTo>
                  <a:cubicBezTo>
                    <a:pt x="0" y="16"/>
                    <a:pt x="16" y="85"/>
                    <a:pt x="37" y="128"/>
                  </a:cubicBezTo>
                  <a:cubicBezTo>
                    <a:pt x="47" y="149"/>
                    <a:pt x="114" y="142"/>
                    <a:pt x="120" y="126"/>
                  </a:cubicBezTo>
                  <a:cubicBezTo>
                    <a:pt x="130" y="103"/>
                    <a:pt x="145" y="53"/>
                    <a:pt x="138" y="0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7" name="Freeform 340"/>
            <p:cNvSpPr/>
            <p:nvPr/>
          </p:nvSpPr>
          <p:spPr bwMode="auto">
            <a:xfrm>
              <a:off x="8578717" y="5141142"/>
              <a:ext cx="884224" cy="438813"/>
            </a:xfrm>
            <a:custGeom>
              <a:avLst/>
              <a:gdLst>
                <a:gd name="T0" fmla="*/ 162 w 170"/>
                <a:gd name="T1" fmla="*/ 0 h 84"/>
                <a:gd name="T2" fmla="*/ 91 w 170"/>
                <a:gd name="T3" fmla="*/ 0 h 84"/>
                <a:gd name="T4" fmla="*/ 99 w 170"/>
                <a:gd name="T5" fmla="*/ 36 h 84"/>
                <a:gd name="T6" fmla="*/ 45 w 170"/>
                <a:gd name="T7" fmla="*/ 21 h 84"/>
                <a:gd name="T8" fmla="*/ 11 w 170"/>
                <a:gd name="T9" fmla="*/ 68 h 84"/>
                <a:gd name="T10" fmla="*/ 106 w 170"/>
                <a:gd name="T11" fmla="*/ 73 h 84"/>
                <a:gd name="T12" fmla="*/ 120 w 170"/>
                <a:gd name="T13" fmla="*/ 72 h 84"/>
                <a:gd name="T14" fmla="*/ 121 w 170"/>
                <a:gd name="T15" fmla="*/ 74 h 84"/>
                <a:gd name="T16" fmla="*/ 162 w 170"/>
                <a:gd name="T17" fmla="*/ 72 h 84"/>
                <a:gd name="T18" fmla="*/ 161 w 170"/>
                <a:gd name="T19" fmla="*/ 37 h 84"/>
                <a:gd name="T20" fmla="*/ 162 w 170"/>
                <a:gd name="T2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0" h="84">
                  <a:moveTo>
                    <a:pt x="162" y="0"/>
                  </a:moveTo>
                  <a:cubicBezTo>
                    <a:pt x="91" y="0"/>
                    <a:pt x="91" y="0"/>
                    <a:pt x="91" y="0"/>
                  </a:cubicBezTo>
                  <a:cubicBezTo>
                    <a:pt x="91" y="0"/>
                    <a:pt x="111" y="42"/>
                    <a:pt x="99" y="36"/>
                  </a:cubicBezTo>
                  <a:cubicBezTo>
                    <a:pt x="94" y="34"/>
                    <a:pt x="67" y="23"/>
                    <a:pt x="45" y="21"/>
                  </a:cubicBezTo>
                  <a:cubicBezTo>
                    <a:pt x="13" y="20"/>
                    <a:pt x="0" y="40"/>
                    <a:pt x="11" y="68"/>
                  </a:cubicBezTo>
                  <a:cubicBezTo>
                    <a:pt x="11" y="68"/>
                    <a:pt x="29" y="84"/>
                    <a:pt x="106" y="73"/>
                  </a:cubicBezTo>
                  <a:cubicBezTo>
                    <a:pt x="106" y="73"/>
                    <a:pt x="115" y="68"/>
                    <a:pt x="120" y="72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62" y="72"/>
                    <a:pt x="162" y="72"/>
                    <a:pt x="162" y="72"/>
                  </a:cubicBezTo>
                  <a:cubicBezTo>
                    <a:pt x="162" y="72"/>
                    <a:pt x="170" y="55"/>
                    <a:pt x="161" y="37"/>
                  </a:cubicBezTo>
                  <a:lnTo>
                    <a:pt x="162" y="0"/>
                  </a:ln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8" name="Freeform 341"/>
            <p:cNvSpPr/>
            <p:nvPr/>
          </p:nvSpPr>
          <p:spPr bwMode="auto">
            <a:xfrm>
              <a:off x="8943439" y="5047221"/>
              <a:ext cx="593058" cy="198620"/>
            </a:xfrm>
            <a:custGeom>
              <a:avLst/>
              <a:gdLst>
                <a:gd name="T0" fmla="*/ 113 w 114"/>
                <a:gd name="T1" fmla="*/ 14 h 38"/>
                <a:gd name="T2" fmla="*/ 104 w 114"/>
                <a:gd name="T3" fmla="*/ 31 h 38"/>
                <a:gd name="T4" fmla="*/ 10 w 114"/>
                <a:gd name="T5" fmla="*/ 31 h 38"/>
                <a:gd name="T6" fmla="*/ 1 w 114"/>
                <a:gd name="T7" fmla="*/ 14 h 38"/>
                <a:gd name="T8" fmla="*/ 13 w 114"/>
                <a:gd name="T9" fmla="*/ 2 h 38"/>
                <a:gd name="T10" fmla="*/ 100 w 114"/>
                <a:gd name="T11" fmla="*/ 2 h 38"/>
                <a:gd name="T12" fmla="*/ 113 w 114"/>
                <a:gd name="T13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38">
                  <a:moveTo>
                    <a:pt x="113" y="14"/>
                  </a:moveTo>
                  <a:cubicBezTo>
                    <a:pt x="114" y="22"/>
                    <a:pt x="110" y="30"/>
                    <a:pt x="104" y="31"/>
                  </a:cubicBezTo>
                  <a:cubicBezTo>
                    <a:pt x="73" y="38"/>
                    <a:pt x="41" y="38"/>
                    <a:pt x="10" y="31"/>
                  </a:cubicBezTo>
                  <a:cubicBezTo>
                    <a:pt x="4" y="30"/>
                    <a:pt x="0" y="22"/>
                    <a:pt x="1" y="14"/>
                  </a:cubicBezTo>
                  <a:cubicBezTo>
                    <a:pt x="2" y="6"/>
                    <a:pt x="8" y="0"/>
                    <a:pt x="13" y="2"/>
                  </a:cubicBezTo>
                  <a:cubicBezTo>
                    <a:pt x="43" y="6"/>
                    <a:pt x="71" y="6"/>
                    <a:pt x="100" y="2"/>
                  </a:cubicBezTo>
                  <a:cubicBezTo>
                    <a:pt x="106" y="0"/>
                    <a:pt x="112" y="6"/>
                    <a:pt x="113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9" name="Freeform 342"/>
            <p:cNvSpPr/>
            <p:nvPr/>
          </p:nvSpPr>
          <p:spPr bwMode="auto">
            <a:xfrm>
              <a:off x="9510446" y="4425184"/>
              <a:ext cx="753965" cy="779086"/>
            </a:xfrm>
            <a:custGeom>
              <a:avLst/>
              <a:gdLst>
                <a:gd name="T0" fmla="*/ 145 w 145"/>
                <a:gd name="T1" fmla="*/ 16 h 149"/>
                <a:gd name="T2" fmla="*/ 108 w 145"/>
                <a:gd name="T3" fmla="*/ 128 h 149"/>
                <a:gd name="T4" fmla="*/ 24 w 145"/>
                <a:gd name="T5" fmla="*/ 126 h 149"/>
                <a:gd name="T6" fmla="*/ 6 w 145"/>
                <a:gd name="T7" fmla="*/ 0 h 149"/>
                <a:gd name="T8" fmla="*/ 145 w 145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149">
                  <a:moveTo>
                    <a:pt x="145" y="16"/>
                  </a:moveTo>
                  <a:cubicBezTo>
                    <a:pt x="145" y="16"/>
                    <a:pt x="129" y="85"/>
                    <a:pt x="108" y="128"/>
                  </a:cubicBezTo>
                  <a:cubicBezTo>
                    <a:pt x="98" y="149"/>
                    <a:pt x="31" y="142"/>
                    <a:pt x="24" y="126"/>
                  </a:cubicBezTo>
                  <a:cubicBezTo>
                    <a:pt x="15" y="103"/>
                    <a:pt x="0" y="53"/>
                    <a:pt x="6" y="0"/>
                  </a:cubicBezTo>
                  <a:lnTo>
                    <a:pt x="145" y="1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0" name="Freeform 343"/>
            <p:cNvSpPr/>
            <p:nvPr/>
          </p:nvSpPr>
          <p:spPr bwMode="auto">
            <a:xfrm>
              <a:off x="9625379" y="5141142"/>
              <a:ext cx="884224" cy="438813"/>
            </a:xfrm>
            <a:custGeom>
              <a:avLst/>
              <a:gdLst>
                <a:gd name="T0" fmla="*/ 8 w 170"/>
                <a:gd name="T1" fmla="*/ 0 h 84"/>
                <a:gd name="T2" fmla="*/ 78 w 170"/>
                <a:gd name="T3" fmla="*/ 0 h 84"/>
                <a:gd name="T4" fmla="*/ 70 w 170"/>
                <a:gd name="T5" fmla="*/ 36 h 84"/>
                <a:gd name="T6" fmla="*/ 125 w 170"/>
                <a:gd name="T7" fmla="*/ 21 h 84"/>
                <a:gd name="T8" fmla="*/ 159 w 170"/>
                <a:gd name="T9" fmla="*/ 68 h 84"/>
                <a:gd name="T10" fmla="*/ 63 w 170"/>
                <a:gd name="T11" fmla="*/ 73 h 84"/>
                <a:gd name="T12" fmla="*/ 50 w 170"/>
                <a:gd name="T13" fmla="*/ 72 h 84"/>
                <a:gd name="T14" fmla="*/ 49 w 170"/>
                <a:gd name="T15" fmla="*/ 74 h 84"/>
                <a:gd name="T16" fmla="*/ 8 w 170"/>
                <a:gd name="T17" fmla="*/ 72 h 84"/>
                <a:gd name="T18" fmla="*/ 9 w 170"/>
                <a:gd name="T19" fmla="*/ 37 h 84"/>
                <a:gd name="T20" fmla="*/ 8 w 170"/>
                <a:gd name="T2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0" h="84">
                  <a:moveTo>
                    <a:pt x="8" y="0"/>
                  </a:moveTo>
                  <a:cubicBezTo>
                    <a:pt x="78" y="0"/>
                    <a:pt x="78" y="0"/>
                    <a:pt x="78" y="0"/>
                  </a:cubicBezTo>
                  <a:cubicBezTo>
                    <a:pt x="78" y="0"/>
                    <a:pt x="59" y="42"/>
                    <a:pt x="70" y="36"/>
                  </a:cubicBezTo>
                  <a:cubicBezTo>
                    <a:pt x="75" y="34"/>
                    <a:pt x="102" y="23"/>
                    <a:pt x="125" y="21"/>
                  </a:cubicBezTo>
                  <a:cubicBezTo>
                    <a:pt x="156" y="20"/>
                    <a:pt x="170" y="40"/>
                    <a:pt x="159" y="68"/>
                  </a:cubicBezTo>
                  <a:cubicBezTo>
                    <a:pt x="159" y="68"/>
                    <a:pt x="141" y="84"/>
                    <a:pt x="63" y="73"/>
                  </a:cubicBezTo>
                  <a:cubicBezTo>
                    <a:pt x="63" y="73"/>
                    <a:pt x="55" y="68"/>
                    <a:pt x="50" y="72"/>
                  </a:cubicBezTo>
                  <a:cubicBezTo>
                    <a:pt x="49" y="74"/>
                    <a:pt x="49" y="74"/>
                    <a:pt x="49" y="74"/>
                  </a:cubicBezTo>
                  <a:cubicBezTo>
                    <a:pt x="8" y="72"/>
                    <a:pt x="8" y="72"/>
                    <a:pt x="8" y="72"/>
                  </a:cubicBezTo>
                  <a:cubicBezTo>
                    <a:pt x="8" y="72"/>
                    <a:pt x="0" y="55"/>
                    <a:pt x="9" y="37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1" name="Freeform 344"/>
            <p:cNvSpPr/>
            <p:nvPr/>
          </p:nvSpPr>
          <p:spPr bwMode="auto">
            <a:xfrm>
              <a:off x="9547224" y="5047221"/>
              <a:ext cx="597655" cy="198620"/>
            </a:xfrm>
            <a:custGeom>
              <a:avLst/>
              <a:gdLst>
                <a:gd name="T0" fmla="*/ 1 w 115"/>
                <a:gd name="T1" fmla="*/ 14 h 38"/>
                <a:gd name="T2" fmla="*/ 11 w 115"/>
                <a:gd name="T3" fmla="*/ 31 h 38"/>
                <a:gd name="T4" fmla="*/ 104 w 115"/>
                <a:gd name="T5" fmla="*/ 31 h 38"/>
                <a:gd name="T6" fmla="*/ 114 w 115"/>
                <a:gd name="T7" fmla="*/ 14 h 38"/>
                <a:gd name="T8" fmla="*/ 101 w 115"/>
                <a:gd name="T9" fmla="*/ 2 h 38"/>
                <a:gd name="T10" fmla="*/ 14 w 115"/>
                <a:gd name="T11" fmla="*/ 2 h 38"/>
                <a:gd name="T12" fmla="*/ 1 w 115"/>
                <a:gd name="T13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" h="38">
                  <a:moveTo>
                    <a:pt x="1" y="14"/>
                  </a:moveTo>
                  <a:cubicBezTo>
                    <a:pt x="0" y="22"/>
                    <a:pt x="5" y="30"/>
                    <a:pt x="11" y="31"/>
                  </a:cubicBezTo>
                  <a:cubicBezTo>
                    <a:pt x="42" y="38"/>
                    <a:pt x="73" y="38"/>
                    <a:pt x="104" y="31"/>
                  </a:cubicBezTo>
                  <a:cubicBezTo>
                    <a:pt x="111" y="30"/>
                    <a:pt x="115" y="22"/>
                    <a:pt x="114" y="14"/>
                  </a:cubicBezTo>
                  <a:cubicBezTo>
                    <a:pt x="113" y="6"/>
                    <a:pt x="107" y="0"/>
                    <a:pt x="101" y="2"/>
                  </a:cubicBezTo>
                  <a:cubicBezTo>
                    <a:pt x="71" y="6"/>
                    <a:pt x="44" y="6"/>
                    <a:pt x="14" y="2"/>
                  </a:cubicBezTo>
                  <a:cubicBezTo>
                    <a:pt x="8" y="0"/>
                    <a:pt x="3" y="6"/>
                    <a:pt x="1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2" name="Freeform 345"/>
            <p:cNvSpPr/>
            <p:nvPr/>
          </p:nvSpPr>
          <p:spPr bwMode="auto">
            <a:xfrm>
              <a:off x="8594041" y="4445200"/>
              <a:ext cx="1868056" cy="267907"/>
            </a:xfrm>
            <a:custGeom>
              <a:avLst/>
              <a:gdLst>
                <a:gd name="T0" fmla="*/ 341 w 359"/>
                <a:gd name="T1" fmla="*/ 0 h 51"/>
                <a:gd name="T2" fmla="*/ 341 w 359"/>
                <a:gd name="T3" fmla="*/ 1 h 51"/>
                <a:gd name="T4" fmla="*/ 341 w 359"/>
                <a:gd name="T5" fmla="*/ 1 h 51"/>
                <a:gd name="T6" fmla="*/ 185 w 359"/>
                <a:gd name="T7" fmla="*/ 31 h 51"/>
                <a:gd name="T8" fmla="*/ 188 w 359"/>
                <a:gd name="T9" fmla="*/ 34 h 51"/>
                <a:gd name="T10" fmla="*/ 195 w 359"/>
                <a:gd name="T11" fmla="*/ 36 h 51"/>
                <a:gd name="T12" fmla="*/ 197 w 359"/>
                <a:gd name="T13" fmla="*/ 36 h 51"/>
                <a:gd name="T14" fmla="*/ 204 w 359"/>
                <a:gd name="T15" fmla="*/ 43 h 51"/>
                <a:gd name="T16" fmla="*/ 197 w 359"/>
                <a:gd name="T17" fmla="*/ 50 h 51"/>
                <a:gd name="T18" fmla="*/ 195 w 359"/>
                <a:gd name="T19" fmla="*/ 50 h 51"/>
                <a:gd name="T20" fmla="*/ 194 w 359"/>
                <a:gd name="T21" fmla="*/ 50 h 51"/>
                <a:gd name="T22" fmla="*/ 179 w 359"/>
                <a:gd name="T23" fmla="*/ 45 h 51"/>
                <a:gd name="T24" fmla="*/ 169 w 359"/>
                <a:gd name="T25" fmla="*/ 31 h 51"/>
                <a:gd name="T26" fmla="*/ 169 w 359"/>
                <a:gd name="T27" fmla="*/ 31 h 51"/>
                <a:gd name="T28" fmla="*/ 164 w 359"/>
                <a:gd name="T29" fmla="*/ 31 h 51"/>
                <a:gd name="T30" fmla="*/ 162 w 359"/>
                <a:gd name="T31" fmla="*/ 31 h 51"/>
                <a:gd name="T32" fmla="*/ 157 w 359"/>
                <a:gd name="T33" fmla="*/ 31 h 51"/>
                <a:gd name="T34" fmla="*/ 155 w 359"/>
                <a:gd name="T35" fmla="*/ 31 h 51"/>
                <a:gd name="T36" fmla="*/ 150 w 359"/>
                <a:gd name="T37" fmla="*/ 31 h 51"/>
                <a:gd name="T38" fmla="*/ 148 w 359"/>
                <a:gd name="T39" fmla="*/ 31 h 51"/>
                <a:gd name="T40" fmla="*/ 146 w 359"/>
                <a:gd name="T41" fmla="*/ 31 h 51"/>
                <a:gd name="T42" fmla="*/ 145 w 359"/>
                <a:gd name="T43" fmla="*/ 31 h 51"/>
                <a:gd name="T44" fmla="*/ 142 w 359"/>
                <a:gd name="T45" fmla="*/ 31 h 51"/>
                <a:gd name="T46" fmla="*/ 141 w 359"/>
                <a:gd name="T47" fmla="*/ 31 h 51"/>
                <a:gd name="T48" fmla="*/ 135 w 359"/>
                <a:gd name="T49" fmla="*/ 30 h 51"/>
                <a:gd name="T50" fmla="*/ 135 w 359"/>
                <a:gd name="T51" fmla="*/ 30 h 51"/>
                <a:gd name="T52" fmla="*/ 126 w 359"/>
                <a:gd name="T53" fmla="*/ 30 h 51"/>
                <a:gd name="T54" fmla="*/ 126 w 359"/>
                <a:gd name="T55" fmla="*/ 30 h 51"/>
                <a:gd name="T56" fmla="*/ 11 w 359"/>
                <a:gd name="T57" fmla="*/ 1 h 51"/>
                <a:gd name="T58" fmla="*/ 5 w 359"/>
                <a:gd name="T59" fmla="*/ 19 h 51"/>
                <a:gd name="T60" fmla="*/ 180 w 359"/>
                <a:gd name="T61" fmla="*/ 51 h 51"/>
                <a:gd name="T62" fmla="*/ 347 w 359"/>
                <a:gd name="T63" fmla="*/ 19 h 51"/>
                <a:gd name="T64" fmla="*/ 341 w 359"/>
                <a:gd name="T65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9" h="51">
                  <a:moveTo>
                    <a:pt x="341" y="0"/>
                  </a:moveTo>
                  <a:cubicBezTo>
                    <a:pt x="341" y="1"/>
                    <a:pt x="341" y="1"/>
                    <a:pt x="341" y="1"/>
                  </a:cubicBezTo>
                  <a:cubicBezTo>
                    <a:pt x="341" y="1"/>
                    <a:pt x="341" y="1"/>
                    <a:pt x="341" y="1"/>
                  </a:cubicBezTo>
                  <a:cubicBezTo>
                    <a:pt x="342" y="5"/>
                    <a:pt x="338" y="31"/>
                    <a:pt x="185" y="31"/>
                  </a:cubicBezTo>
                  <a:cubicBezTo>
                    <a:pt x="186" y="33"/>
                    <a:pt x="187" y="34"/>
                    <a:pt x="188" y="34"/>
                  </a:cubicBezTo>
                  <a:cubicBezTo>
                    <a:pt x="189" y="36"/>
                    <a:pt x="191" y="36"/>
                    <a:pt x="195" y="36"/>
                  </a:cubicBezTo>
                  <a:cubicBezTo>
                    <a:pt x="195" y="36"/>
                    <a:pt x="196" y="36"/>
                    <a:pt x="197" y="36"/>
                  </a:cubicBezTo>
                  <a:cubicBezTo>
                    <a:pt x="200" y="36"/>
                    <a:pt x="203" y="39"/>
                    <a:pt x="204" y="43"/>
                  </a:cubicBezTo>
                  <a:cubicBezTo>
                    <a:pt x="204" y="46"/>
                    <a:pt x="201" y="49"/>
                    <a:pt x="197" y="50"/>
                  </a:cubicBezTo>
                  <a:cubicBezTo>
                    <a:pt x="196" y="50"/>
                    <a:pt x="195" y="50"/>
                    <a:pt x="195" y="50"/>
                  </a:cubicBezTo>
                  <a:cubicBezTo>
                    <a:pt x="194" y="50"/>
                    <a:pt x="194" y="50"/>
                    <a:pt x="194" y="50"/>
                  </a:cubicBezTo>
                  <a:cubicBezTo>
                    <a:pt x="189" y="50"/>
                    <a:pt x="184" y="48"/>
                    <a:pt x="179" y="45"/>
                  </a:cubicBezTo>
                  <a:cubicBezTo>
                    <a:pt x="175" y="41"/>
                    <a:pt x="172" y="37"/>
                    <a:pt x="169" y="31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31"/>
                    <a:pt x="166" y="31"/>
                    <a:pt x="164" y="31"/>
                  </a:cubicBezTo>
                  <a:cubicBezTo>
                    <a:pt x="163" y="31"/>
                    <a:pt x="163" y="31"/>
                    <a:pt x="162" y="31"/>
                  </a:cubicBezTo>
                  <a:cubicBezTo>
                    <a:pt x="160" y="31"/>
                    <a:pt x="158" y="31"/>
                    <a:pt x="157" y="31"/>
                  </a:cubicBezTo>
                  <a:cubicBezTo>
                    <a:pt x="156" y="31"/>
                    <a:pt x="155" y="31"/>
                    <a:pt x="155" y="31"/>
                  </a:cubicBezTo>
                  <a:cubicBezTo>
                    <a:pt x="153" y="31"/>
                    <a:pt x="151" y="31"/>
                    <a:pt x="150" y="31"/>
                  </a:cubicBezTo>
                  <a:cubicBezTo>
                    <a:pt x="149" y="31"/>
                    <a:pt x="148" y="31"/>
                    <a:pt x="148" y="31"/>
                  </a:cubicBezTo>
                  <a:cubicBezTo>
                    <a:pt x="147" y="31"/>
                    <a:pt x="146" y="31"/>
                    <a:pt x="146" y="31"/>
                  </a:cubicBezTo>
                  <a:cubicBezTo>
                    <a:pt x="145" y="31"/>
                    <a:pt x="145" y="31"/>
                    <a:pt x="145" y="31"/>
                  </a:cubicBezTo>
                  <a:cubicBezTo>
                    <a:pt x="144" y="31"/>
                    <a:pt x="143" y="31"/>
                    <a:pt x="142" y="31"/>
                  </a:cubicBezTo>
                  <a:cubicBezTo>
                    <a:pt x="141" y="31"/>
                    <a:pt x="141" y="31"/>
                    <a:pt x="141" y="31"/>
                  </a:cubicBezTo>
                  <a:cubicBezTo>
                    <a:pt x="139" y="31"/>
                    <a:pt x="137" y="30"/>
                    <a:pt x="135" y="30"/>
                  </a:cubicBezTo>
                  <a:cubicBezTo>
                    <a:pt x="135" y="30"/>
                    <a:pt x="135" y="30"/>
                    <a:pt x="135" y="30"/>
                  </a:cubicBezTo>
                  <a:cubicBezTo>
                    <a:pt x="132" y="30"/>
                    <a:pt x="129" y="30"/>
                    <a:pt x="126" y="30"/>
                  </a:cubicBezTo>
                  <a:cubicBezTo>
                    <a:pt x="126" y="30"/>
                    <a:pt x="126" y="30"/>
                    <a:pt x="126" y="30"/>
                  </a:cubicBezTo>
                  <a:cubicBezTo>
                    <a:pt x="17" y="25"/>
                    <a:pt x="11" y="4"/>
                    <a:pt x="11" y="1"/>
                  </a:cubicBezTo>
                  <a:cubicBezTo>
                    <a:pt x="9" y="6"/>
                    <a:pt x="6" y="13"/>
                    <a:pt x="5" y="19"/>
                  </a:cubicBezTo>
                  <a:cubicBezTo>
                    <a:pt x="5" y="19"/>
                    <a:pt x="0" y="51"/>
                    <a:pt x="180" y="51"/>
                  </a:cubicBezTo>
                  <a:cubicBezTo>
                    <a:pt x="359" y="51"/>
                    <a:pt x="347" y="19"/>
                    <a:pt x="347" y="19"/>
                  </a:cubicBezTo>
                  <a:cubicBezTo>
                    <a:pt x="345" y="12"/>
                    <a:pt x="343" y="6"/>
                    <a:pt x="3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3" name="Freeform 346"/>
            <p:cNvSpPr>
              <a:spLocks noEditPoints="1"/>
            </p:cNvSpPr>
            <p:nvPr/>
          </p:nvSpPr>
          <p:spPr bwMode="auto">
            <a:xfrm>
              <a:off x="8652274" y="4174214"/>
              <a:ext cx="821393" cy="434194"/>
            </a:xfrm>
            <a:custGeom>
              <a:avLst/>
              <a:gdLst>
                <a:gd name="T0" fmla="*/ 108 w 158"/>
                <a:gd name="T1" fmla="*/ 82 h 83"/>
                <a:gd name="T2" fmla="*/ 96 w 158"/>
                <a:gd name="T3" fmla="*/ 81 h 83"/>
                <a:gd name="T4" fmla="*/ 84 w 158"/>
                <a:gd name="T5" fmla="*/ 80 h 83"/>
                <a:gd name="T6" fmla="*/ 73 w 158"/>
                <a:gd name="T7" fmla="*/ 79 h 83"/>
                <a:gd name="T8" fmla="*/ 64 w 158"/>
                <a:gd name="T9" fmla="*/ 78 h 83"/>
                <a:gd name="T10" fmla="*/ 55 w 158"/>
                <a:gd name="T11" fmla="*/ 76 h 83"/>
                <a:gd name="T12" fmla="*/ 48 w 158"/>
                <a:gd name="T13" fmla="*/ 75 h 83"/>
                <a:gd name="T14" fmla="*/ 40 w 158"/>
                <a:gd name="T15" fmla="*/ 73 h 83"/>
                <a:gd name="T16" fmla="*/ 34 w 158"/>
                <a:gd name="T17" fmla="*/ 72 h 83"/>
                <a:gd name="T18" fmla="*/ 28 w 158"/>
                <a:gd name="T19" fmla="*/ 70 h 83"/>
                <a:gd name="T20" fmla="*/ 23 w 158"/>
                <a:gd name="T21" fmla="*/ 69 h 83"/>
                <a:gd name="T22" fmla="*/ 19 w 158"/>
                <a:gd name="T23" fmla="*/ 67 h 83"/>
                <a:gd name="T24" fmla="*/ 15 w 158"/>
                <a:gd name="T25" fmla="*/ 66 h 83"/>
                <a:gd name="T26" fmla="*/ 12 w 158"/>
                <a:gd name="T27" fmla="*/ 64 h 83"/>
                <a:gd name="T28" fmla="*/ 9 w 158"/>
                <a:gd name="T29" fmla="*/ 63 h 83"/>
                <a:gd name="T30" fmla="*/ 7 w 158"/>
                <a:gd name="T31" fmla="*/ 61 h 83"/>
                <a:gd name="T32" fmla="*/ 5 w 158"/>
                <a:gd name="T33" fmla="*/ 60 h 83"/>
                <a:gd name="T34" fmla="*/ 4 w 158"/>
                <a:gd name="T35" fmla="*/ 59 h 83"/>
                <a:gd name="T36" fmla="*/ 3 w 158"/>
                <a:gd name="T37" fmla="*/ 57 h 83"/>
                <a:gd name="T38" fmla="*/ 2 w 158"/>
                <a:gd name="T39" fmla="*/ 56 h 83"/>
                <a:gd name="T40" fmla="*/ 1 w 158"/>
                <a:gd name="T41" fmla="*/ 55 h 83"/>
                <a:gd name="T42" fmla="*/ 2 w 158"/>
                <a:gd name="T43" fmla="*/ 56 h 83"/>
                <a:gd name="T44" fmla="*/ 3 w 158"/>
                <a:gd name="T45" fmla="*/ 57 h 83"/>
                <a:gd name="T46" fmla="*/ 4 w 158"/>
                <a:gd name="T47" fmla="*/ 59 h 83"/>
                <a:gd name="T48" fmla="*/ 5 w 158"/>
                <a:gd name="T49" fmla="*/ 60 h 83"/>
                <a:gd name="T50" fmla="*/ 7 w 158"/>
                <a:gd name="T51" fmla="*/ 61 h 83"/>
                <a:gd name="T52" fmla="*/ 9 w 158"/>
                <a:gd name="T53" fmla="*/ 63 h 83"/>
                <a:gd name="T54" fmla="*/ 12 w 158"/>
                <a:gd name="T55" fmla="*/ 64 h 83"/>
                <a:gd name="T56" fmla="*/ 15 w 158"/>
                <a:gd name="T57" fmla="*/ 66 h 83"/>
                <a:gd name="T58" fmla="*/ 19 w 158"/>
                <a:gd name="T59" fmla="*/ 67 h 83"/>
                <a:gd name="T60" fmla="*/ 23 w 158"/>
                <a:gd name="T61" fmla="*/ 69 h 83"/>
                <a:gd name="T62" fmla="*/ 28 w 158"/>
                <a:gd name="T63" fmla="*/ 70 h 83"/>
                <a:gd name="T64" fmla="*/ 34 w 158"/>
                <a:gd name="T65" fmla="*/ 72 h 83"/>
                <a:gd name="T66" fmla="*/ 40 w 158"/>
                <a:gd name="T67" fmla="*/ 73 h 83"/>
                <a:gd name="T68" fmla="*/ 48 w 158"/>
                <a:gd name="T69" fmla="*/ 75 h 83"/>
                <a:gd name="T70" fmla="*/ 55 w 158"/>
                <a:gd name="T71" fmla="*/ 76 h 83"/>
                <a:gd name="T72" fmla="*/ 64 w 158"/>
                <a:gd name="T73" fmla="*/ 78 h 83"/>
                <a:gd name="T74" fmla="*/ 73 w 158"/>
                <a:gd name="T75" fmla="*/ 79 h 83"/>
                <a:gd name="T76" fmla="*/ 84 w 158"/>
                <a:gd name="T77" fmla="*/ 80 h 83"/>
                <a:gd name="T78" fmla="*/ 96 w 158"/>
                <a:gd name="T79" fmla="*/ 81 h 83"/>
                <a:gd name="T80" fmla="*/ 108 w 158"/>
                <a:gd name="T81" fmla="*/ 82 h 83"/>
                <a:gd name="T82" fmla="*/ 122 w 158"/>
                <a:gd name="T83" fmla="*/ 82 h 83"/>
                <a:gd name="T84" fmla="*/ 158 w 158"/>
                <a:gd name="T85" fmla="*/ 83 h 83"/>
                <a:gd name="T86" fmla="*/ 1 w 158"/>
                <a:gd name="T87" fmla="*/ 49 h 83"/>
                <a:gd name="T88" fmla="*/ 115 w 158"/>
                <a:gd name="T89" fmla="*/ 82 h 83"/>
                <a:gd name="T90" fmla="*/ 1 w 158"/>
                <a:gd name="T91" fmla="*/ 53 h 83"/>
                <a:gd name="T92" fmla="*/ 1 w 158"/>
                <a:gd name="T93" fmla="*/ 53 h 83"/>
                <a:gd name="T94" fmla="*/ 1 w 158"/>
                <a:gd name="T95" fmla="*/ 53 h 83"/>
                <a:gd name="T96" fmla="*/ 1 w 158"/>
                <a:gd name="T97" fmla="*/ 54 h 83"/>
                <a:gd name="T98" fmla="*/ 1 w 158"/>
                <a:gd name="T99" fmla="*/ 55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8" h="83">
                  <a:moveTo>
                    <a:pt x="115" y="82"/>
                  </a:moveTo>
                  <a:cubicBezTo>
                    <a:pt x="114" y="82"/>
                    <a:pt x="114" y="82"/>
                    <a:pt x="113" y="82"/>
                  </a:cubicBezTo>
                  <a:cubicBezTo>
                    <a:pt x="111" y="82"/>
                    <a:pt x="110" y="82"/>
                    <a:pt x="108" y="82"/>
                  </a:cubicBezTo>
                  <a:cubicBezTo>
                    <a:pt x="107" y="82"/>
                    <a:pt x="105" y="82"/>
                    <a:pt x="104" y="81"/>
                  </a:cubicBezTo>
                  <a:cubicBezTo>
                    <a:pt x="103" y="81"/>
                    <a:pt x="101" y="81"/>
                    <a:pt x="99" y="81"/>
                  </a:cubicBezTo>
                  <a:cubicBezTo>
                    <a:pt x="98" y="81"/>
                    <a:pt x="97" y="81"/>
                    <a:pt x="96" y="81"/>
                  </a:cubicBezTo>
                  <a:cubicBezTo>
                    <a:pt x="94" y="81"/>
                    <a:pt x="93" y="81"/>
                    <a:pt x="92" y="81"/>
                  </a:cubicBezTo>
                  <a:cubicBezTo>
                    <a:pt x="90" y="80"/>
                    <a:pt x="89" y="80"/>
                    <a:pt x="88" y="80"/>
                  </a:cubicBezTo>
                  <a:cubicBezTo>
                    <a:pt x="87" y="80"/>
                    <a:pt x="85" y="80"/>
                    <a:pt x="84" y="80"/>
                  </a:cubicBezTo>
                  <a:cubicBezTo>
                    <a:pt x="83" y="80"/>
                    <a:pt x="81" y="80"/>
                    <a:pt x="80" y="80"/>
                  </a:cubicBezTo>
                  <a:cubicBezTo>
                    <a:pt x="79" y="79"/>
                    <a:pt x="78" y="79"/>
                    <a:pt x="77" y="79"/>
                  </a:cubicBezTo>
                  <a:cubicBezTo>
                    <a:pt x="76" y="79"/>
                    <a:pt x="74" y="79"/>
                    <a:pt x="73" y="79"/>
                  </a:cubicBezTo>
                  <a:cubicBezTo>
                    <a:pt x="72" y="79"/>
                    <a:pt x="71" y="79"/>
                    <a:pt x="70" y="78"/>
                  </a:cubicBezTo>
                  <a:cubicBezTo>
                    <a:pt x="69" y="78"/>
                    <a:pt x="68" y="78"/>
                    <a:pt x="67" y="78"/>
                  </a:cubicBezTo>
                  <a:cubicBezTo>
                    <a:pt x="66" y="78"/>
                    <a:pt x="65" y="78"/>
                    <a:pt x="64" y="78"/>
                  </a:cubicBezTo>
                  <a:cubicBezTo>
                    <a:pt x="63" y="77"/>
                    <a:pt x="62" y="77"/>
                    <a:pt x="61" y="77"/>
                  </a:cubicBezTo>
                  <a:cubicBezTo>
                    <a:pt x="60" y="77"/>
                    <a:pt x="59" y="77"/>
                    <a:pt x="58" y="77"/>
                  </a:cubicBezTo>
                  <a:cubicBezTo>
                    <a:pt x="57" y="77"/>
                    <a:pt x="56" y="77"/>
                    <a:pt x="55" y="76"/>
                  </a:cubicBezTo>
                  <a:cubicBezTo>
                    <a:pt x="54" y="76"/>
                    <a:pt x="54" y="76"/>
                    <a:pt x="53" y="76"/>
                  </a:cubicBezTo>
                  <a:cubicBezTo>
                    <a:pt x="52" y="76"/>
                    <a:pt x="50" y="76"/>
                    <a:pt x="49" y="75"/>
                  </a:cubicBezTo>
                  <a:cubicBezTo>
                    <a:pt x="49" y="75"/>
                    <a:pt x="48" y="75"/>
                    <a:pt x="48" y="75"/>
                  </a:cubicBezTo>
                  <a:cubicBezTo>
                    <a:pt x="46" y="75"/>
                    <a:pt x="45" y="75"/>
                    <a:pt x="44" y="74"/>
                  </a:cubicBezTo>
                  <a:cubicBezTo>
                    <a:pt x="44" y="74"/>
                    <a:pt x="43" y="74"/>
                    <a:pt x="43" y="74"/>
                  </a:cubicBezTo>
                  <a:cubicBezTo>
                    <a:pt x="42" y="74"/>
                    <a:pt x="41" y="74"/>
                    <a:pt x="40" y="73"/>
                  </a:cubicBezTo>
                  <a:cubicBezTo>
                    <a:pt x="39" y="73"/>
                    <a:pt x="38" y="73"/>
                    <a:pt x="38" y="73"/>
                  </a:cubicBezTo>
                  <a:cubicBezTo>
                    <a:pt x="37" y="73"/>
                    <a:pt x="36" y="73"/>
                    <a:pt x="36" y="73"/>
                  </a:cubicBezTo>
                  <a:cubicBezTo>
                    <a:pt x="35" y="72"/>
                    <a:pt x="35" y="72"/>
                    <a:pt x="34" y="72"/>
                  </a:cubicBezTo>
                  <a:cubicBezTo>
                    <a:pt x="33" y="72"/>
                    <a:pt x="32" y="72"/>
                    <a:pt x="32" y="72"/>
                  </a:cubicBezTo>
                  <a:cubicBezTo>
                    <a:pt x="31" y="71"/>
                    <a:pt x="31" y="71"/>
                    <a:pt x="30" y="71"/>
                  </a:cubicBezTo>
                  <a:cubicBezTo>
                    <a:pt x="29" y="71"/>
                    <a:pt x="29" y="71"/>
                    <a:pt x="28" y="70"/>
                  </a:cubicBezTo>
                  <a:cubicBezTo>
                    <a:pt x="27" y="70"/>
                    <a:pt x="27" y="70"/>
                    <a:pt x="27" y="70"/>
                  </a:cubicBezTo>
                  <a:cubicBezTo>
                    <a:pt x="26" y="70"/>
                    <a:pt x="25" y="70"/>
                    <a:pt x="24" y="69"/>
                  </a:cubicBezTo>
                  <a:cubicBezTo>
                    <a:pt x="23" y="69"/>
                    <a:pt x="23" y="69"/>
                    <a:pt x="23" y="69"/>
                  </a:cubicBezTo>
                  <a:cubicBezTo>
                    <a:pt x="23" y="69"/>
                    <a:pt x="22" y="69"/>
                    <a:pt x="21" y="68"/>
                  </a:cubicBezTo>
                  <a:cubicBezTo>
                    <a:pt x="20" y="68"/>
                    <a:pt x="20" y="68"/>
                    <a:pt x="20" y="68"/>
                  </a:cubicBezTo>
                  <a:cubicBezTo>
                    <a:pt x="20" y="68"/>
                    <a:pt x="19" y="68"/>
                    <a:pt x="19" y="67"/>
                  </a:cubicBezTo>
                  <a:cubicBezTo>
                    <a:pt x="18" y="67"/>
                    <a:pt x="18" y="67"/>
                    <a:pt x="17" y="67"/>
                  </a:cubicBezTo>
                  <a:cubicBezTo>
                    <a:pt x="17" y="67"/>
                    <a:pt x="17" y="67"/>
                    <a:pt x="16" y="66"/>
                  </a:cubicBezTo>
                  <a:cubicBezTo>
                    <a:pt x="15" y="66"/>
                    <a:pt x="15" y="66"/>
                    <a:pt x="15" y="66"/>
                  </a:cubicBezTo>
                  <a:cubicBezTo>
                    <a:pt x="15" y="66"/>
                    <a:pt x="14" y="65"/>
                    <a:pt x="14" y="65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3" y="65"/>
                    <a:pt x="12" y="64"/>
                    <a:pt x="12" y="64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4"/>
                    <a:pt x="10" y="63"/>
                    <a:pt x="10" y="63"/>
                  </a:cubicBezTo>
                  <a:cubicBezTo>
                    <a:pt x="9" y="63"/>
                    <a:pt x="9" y="63"/>
                    <a:pt x="9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6" y="61"/>
                    <a:pt x="6" y="61"/>
                    <a:pt x="6" y="61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1" y="55"/>
                    <a:pt x="1" y="55"/>
                    <a:pt x="1" y="55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1"/>
                    <a:pt x="6" y="61"/>
                    <a:pt x="6" y="61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9" y="63"/>
                    <a:pt x="9" y="63"/>
                    <a:pt x="9" y="63"/>
                  </a:cubicBezTo>
                  <a:cubicBezTo>
                    <a:pt x="10" y="63"/>
                    <a:pt x="10" y="63"/>
                    <a:pt x="10" y="63"/>
                  </a:cubicBezTo>
                  <a:cubicBezTo>
                    <a:pt x="10" y="63"/>
                    <a:pt x="11" y="64"/>
                    <a:pt x="11" y="64"/>
                  </a:cubicBezTo>
                  <a:cubicBezTo>
                    <a:pt x="12" y="64"/>
                    <a:pt x="12" y="64"/>
                    <a:pt x="12" y="64"/>
                  </a:cubicBezTo>
                  <a:cubicBezTo>
                    <a:pt x="12" y="64"/>
                    <a:pt x="13" y="65"/>
                    <a:pt x="13" y="65"/>
                  </a:cubicBezTo>
                  <a:cubicBezTo>
                    <a:pt x="14" y="65"/>
                    <a:pt x="14" y="65"/>
                    <a:pt x="14" y="65"/>
                  </a:cubicBezTo>
                  <a:cubicBezTo>
                    <a:pt x="14" y="65"/>
                    <a:pt x="15" y="66"/>
                    <a:pt x="15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8" y="67"/>
                    <a:pt x="18" y="67"/>
                    <a:pt x="19" y="67"/>
                  </a:cubicBezTo>
                  <a:cubicBezTo>
                    <a:pt x="19" y="68"/>
                    <a:pt x="20" y="68"/>
                    <a:pt x="20" y="68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22" y="69"/>
                    <a:pt x="23" y="69"/>
                    <a:pt x="23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25" y="70"/>
                    <a:pt x="26" y="70"/>
                    <a:pt x="27" y="70"/>
                  </a:cubicBezTo>
                  <a:cubicBezTo>
                    <a:pt x="27" y="70"/>
                    <a:pt x="27" y="70"/>
                    <a:pt x="28" y="70"/>
                  </a:cubicBezTo>
                  <a:cubicBezTo>
                    <a:pt x="29" y="71"/>
                    <a:pt x="29" y="71"/>
                    <a:pt x="30" y="71"/>
                  </a:cubicBezTo>
                  <a:cubicBezTo>
                    <a:pt x="31" y="71"/>
                    <a:pt x="31" y="71"/>
                    <a:pt x="32" y="72"/>
                  </a:cubicBezTo>
                  <a:cubicBezTo>
                    <a:pt x="32" y="72"/>
                    <a:pt x="33" y="72"/>
                    <a:pt x="34" y="72"/>
                  </a:cubicBezTo>
                  <a:cubicBezTo>
                    <a:pt x="35" y="72"/>
                    <a:pt x="35" y="72"/>
                    <a:pt x="36" y="73"/>
                  </a:cubicBezTo>
                  <a:cubicBezTo>
                    <a:pt x="36" y="73"/>
                    <a:pt x="37" y="73"/>
                    <a:pt x="38" y="73"/>
                  </a:cubicBezTo>
                  <a:cubicBezTo>
                    <a:pt x="38" y="73"/>
                    <a:pt x="39" y="73"/>
                    <a:pt x="40" y="73"/>
                  </a:cubicBezTo>
                  <a:cubicBezTo>
                    <a:pt x="41" y="74"/>
                    <a:pt x="42" y="74"/>
                    <a:pt x="43" y="74"/>
                  </a:cubicBezTo>
                  <a:cubicBezTo>
                    <a:pt x="43" y="74"/>
                    <a:pt x="44" y="74"/>
                    <a:pt x="44" y="74"/>
                  </a:cubicBezTo>
                  <a:cubicBezTo>
                    <a:pt x="45" y="75"/>
                    <a:pt x="46" y="75"/>
                    <a:pt x="48" y="75"/>
                  </a:cubicBezTo>
                  <a:cubicBezTo>
                    <a:pt x="48" y="75"/>
                    <a:pt x="49" y="75"/>
                    <a:pt x="49" y="75"/>
                  </a:cubicBezTo>
                  <a:cubicBezTo>
                    <a:pt x="50" y="76"/>
                    <a:pt x="52" y="76"/>
                    <a:pt x="53" y="76"/>
                  </a:cubicBezTo>
                  <a:cubicBezTo>
                    <a:pt x="54" y="76"/>
                    <a:pt x="54" y="76"/>
                    <a:pt x="55" y="76"/>
                  </a:cubicBezTo>
                  <a:cubicBezTo>
                    <a:pt x="56" y="77"/>
                    <a:pt x="57" y="77"/>
                    <a:pt x="58" y="77"/>
                  </a:cubicBezTo>
                  <a:cubicBezTo>
                    <a:pt x="59" y="77"/>
                    <a:pt x="60" y="77"/>
                    <a:pt x="61" y="77"/>
                  </a:cubicBezTo>
                  <a:cubicBezTo>
                    <a:pt x="62" y="77"/>
                    <a:pt x="63" y="77"/>
                    <a:pt x="64" y="78"/>
                  </a:cubicBezTo>
                  <a:cubicBezTo>
                    <a:pt x="65" y="78"/>
                    <a:pt x="66" y="78"/>
                    <a:pt x="67" y="78"/>
                  </a:cubicBezTo>
                  <a:cubicBezTo>
                    <a:pt x="68" y="78"/>
                    <a:pt x="69" y="78"/>
                    <a:pt x="70" y="78"/>
                  </a:cubicBezTo>
                  <a:cubicBezTo>
                    <a:pt x="71" y="79"/>
                    <a:pt x="72" y="79"/>
                    <a:pt x="73" y="79"/>
                  </a:cubicBezTo>
                  <a:cubicBezTo>
                    <a:pt x="74" y="79"/>
                    <a:pt x="76" y="79"/>
                    <a:pt x="77" y="79"/>
                  </a:cubicBezTo>
                  <a:cubicBezTo>
                    <a:pt x="78" y="79"/>
                    <a:pt x="79" y="79"/>
                    <a:pt x="80" y="80"/>
                  </a:cubicBezTo>
                  <a:cubicBezTo>
                    <a:pt x="81" y="80"/>
                    <a:pt x="83" y="80"/>
                    <a:pt x="84" y="80"/>
                  </a:cubicBezTo>
                  <a:cubicBezTo>
                    <a:pt x="85" y="80"/>
                    <a:pt x="87" y="80"/>
                    <a:pt x="88" y="80"/>
                  </a:cubicBezTo>
                  <a:cubicBezTo>
                    <a:pt x="89" y="80"/>
                    <a:pt x="90" y="80"/>
                    <a:pt x="92" y="81"/>
                  </a:cubicBezTo>
                  <a:cubicBezTo>
                    <a:pt x="93" y="81"/>
                    <a:pt x="94" y="81"/>
                    <a:pt x="96" y="81"/>
                  </a:cubicBezTo>
                  <a:cubicBezTo>
                    <a:pt x="97" y="81"/>
                    <a:pt x="98" y="81"/>
                    <a:pt x="99" y="81"/>
                  </a:cubicBezTo>
                  <a:cubicBezTo>
                    <a:pt x="101" y="81"/>
                    <a:pt x="103" y="81"/>
                    <a:pt x="104" y="81"/>
                  </a:cubicBezTo>
                  <a:cubicBezTo>
                    <a:pt x="105" y="82"/>
                    <a:pt x="107" y="82"/>
                    <a:pt x="108" y="82"/>
                  </a:cubicBezTo>
                  <a:cubicBezTo>
                    <a:pt x="110" y="82"/>
                    <a:pt x="111" y="82"/>
                    <a:pt x="113" y="82"/>
                  </a:cubicBezTo>
                  <a:cubicBezTo>
                    <a:pt x="114" y="82"/>
                    <a:pt x="116" y="82"/>
                    <a:pt x="117" y="82"/>
                  </a:cubicBezTo>
                  <a:cubicBezTo>
                    <a:pt x="119" y="82"/>
                    <a:pt x="120" y="82"/>
                    <a:pt x="122" y="82"/>
                  </a:cubicBezTo>
                  <a:cubicBezTo>
                    <a:pt x="126" y="82"/>
                    <a:pt x="130" y="83"/>
                    <a:pt x="134" y="83"/>
                  </a:cubicBezTo>
                  <a:cubicBezTo>
                    <a:pt x="135" y="83"/>
                    <a:pt x="135" y="83"/>
                    <a:pt x="135" y="83"/>
                  </a:cubicBezTo>
                  <a:cubicBezTo>
                    <a:pt x="142" y="83"/>
                    <a:pt x="150" y="83"/>
                    <a:pt x="158" y="83"/>
                  </a:cubicBezTo>
                  <a:cubicBezTo>
                    <a:pt x="150" y="69"/>
                    <a:pt x="142" y="49"/>
                    <a:pt x="137" y="30"/>
                  </a:cubicBezTo>
                  <a:cubicBezTo>
                    <a:pt x="95" y="27"/>
                    <a:pt x="54" y="17"/>
                    <a:pt x="14" y="0"/>
                  </a:cubicBezTo>
                  <a:cubicBezTo>
                    <a:pt x="11" y="14"/>
                    <a:pt x="7" y="30"/>
                    <a:pt x="1" y="49"/>
                  </a:cubicBezTo>
                  <a:cubicBezTo>
                    <a:pt x="0" y="50"/>
                    <a:pt x="0" y="51"/>
                    <a:pt x="0" y="52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56"/>
                    <a:pt x="6" y="77"/>
                    <a:pt x="115" y="82"/>
                  </a:cubicBezTo>
                  <a:close/>
                  <a:moveTo>
                    <a:pt x="1" y="52"/>
                  </a:moveTo>
                  <a:cubicBezTo>
                    <a:pt x="1" y="52"/>
                    <a:pt x="1" y="52"/>
                    <a:pt x="1" y="52"/>
                  </a:cubicBezTo>
                  <a:close/>
                  <a:moveTo>
                    <a:pt x="1" y="53"/>
                  </a:moveTo>
                  <a:cubicBezTo>
                    <a:pt x="1" y="52"/>
                    <a:pt x="1" y="52"/>
                    <a:pt x="1" y="52"/>
                  </a:cubicBezTo>
                  <a:lnTo>
                    <a:pt x="1" y="53"/>
                  </a:lnTo>
                  <a:close/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close/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close/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close/>
                  <a:moveTo>
                    <a:pt x="1" y="54"/>
                  </a:moveTo>
                  <a:cubicBezTo>
                    <a:pt x="1" y="53"/>
                    <a:pt x="1" y="53"/>
                    <a:pt x="1" y="53"/>
                  </a:cubicBezTo>
                  <a:lnTo>
                    <a:pt x="1" y="54"/>
                  </a:lnTo>
                  <a:close/>
                  <a:moveTo>
                    <a:pt x="1" y="55"/>
                  </a:moveTo>
                  <a:cubicBezTo>
                    <a:pt x="1" y="54"/>
                    <a:pt x="1" y="54"/>
                    <a:pt x="1" y="54"/>
                  </a:cubicBezTo>
                  <a:lnTo>
                    <a:pt x="1" y="55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4" name="Freeform 347"/>
            <p:cNvSpPr/>
            <p:nvPr/>
          </p:nvSpPr>
          <p:spPr bwMode="auto">
            <a:xfrm>
              <a:off x="9249929" y="4602249"/>
              <a:ext cx="47506" cy="0"/>
            </a:xfrm>
            <a:custGeom>
              <a:avLst/>
              <a:gdLst>
                <a:gd name="T0" fmla="*/ 2 w 9"/>
                <a:gd name="T1" fmla="*/ 0 w 9"/>
                <a:gd name="T2" fmla="*/ 9 w 9"/>
                <a:gd name="T3" fmla="*/ 7 w 9"/>
                <a:gd name="T4" fmla="*/ 2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9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3" y="0"/>
                    <a:pt x="6" y="0"/>
                    <a:pt x="9" y="0"/>
                  </a:cubicBezTo>
                  <a:cubicBezTo>
                    <a:pt x="8" y="0"/>
                    <a:pt x="7" y="0"/>
                    <a:pt x="7" y="0"/>
                  </a:cubicBezTo>
                  <a:cubicBezTo>
                    <a:pt x="5" y="0"/>
                    <a:pt x="4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5" name="Freeform 348"/>
            <p:cNvSpPr/>
            <p:nvPr/>
          </p:nvSpPr>
          <p:spPr bwMode="auto">
            <a:xfrm>
              <a:off x="8730428" y="2830060"/>
              <a:ext cx="947054" cy="1348773"/>
            </a:xfrm>
            <a:custGeom>
              <a:avLst/>
              <a:gdLst>
                <a:gd name="T0" fmla="*/ 112 w 182"/>
                <a:gd name="T1" fmla="*/ 199 h 258"/>
                <a:gd name="T2" fmla="*/ 114 w 182"/>
                <a:gd name="T3" fmla="*/ 167 h 258"/>
                <a:gd name="T4" fmla="*/ 178 w 182"/>
                <a:gd name="T5" fmla="*/ 11 h 258"/>
                <a:gd name="T6" fmla="*/ 182 w 182"/>
                <a:gd name="T7" fmla="*/ 6 h 258"/>
                <a:gd name="T8" fmla="*/ 152 w 182"/>
                <a:gd name="T9" fmla="*/ 0 h 258"/>
                <a:gd name="T10" fmla="*/ 152 w 182"/>
                <a:gd name="T11" fmla="*/ 0 h 258"/>
                <a:gd name="T12" fmla="*/ 150 w 182"/>
                <a:gd name="T13" fmla="*/ 0 h 258"/>
                <a:gd name="T14" fmla="*/ 148 w 182"/>
                <a:gd name="T15" fmla="*/ 0 h 258"/>
                <a:gd name="T16" fmla="*/ 148 w 182"/>
                <a:gd name="T17" fmla="*/ 0 h 258"/>
                <a:gd name="T18" fmla="*/ 25 w 182"/>
                <a:gd name="T19" fmla="*/ 76 h 258"/>
                <a:gd name="T20" fmla="*/ 1 w 182"/>
                <a:gd name="T21" fmla="*/ 185 h 258"/>
                <a:gd name="T22" fmla="*/ 1 w 182"/>
                <a:gd name="T23" fmla="*/ 227 h 258"/>
                <a:gd name="T24" fmla="*/ 116 w 182"/>
                <a:gd name="T25" fmla="*/ 258 h 258"/>
                <a:gd name="T26" fmla="*/ 112 w 182"/>
                <a:gd name="T27" fmla="*/ 199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2" h="258">
                  <a:moveTo>
                    <a:pt x="112" y="199"/>
                  </a:moveTo>
                  <a:cubicBezTo>
                    <a:pt x="112" y="188"/>
                    <a:pt x="112" y="177"/>
                    <a:pt x="114" y="167"/>
                  </a:cubicBezTo>
                  <a:cubicBezTo>
                    <a:pt x="125" y="102"/>
                    <a:pt x="142" y="52"/>
                    <a:pt x="178" y="11"/>
                  </a:cubicBezTo>
                  <a:cubicBezTo>
                    <a:pt x="179" y="10"/>
                    <a:pt x="181" y="8"/>
                    <a:pt x="182" y="6"/>
                  </a:cubicBezTo>
                  <a:cubicBezTo>
                    <a:pt x="172" y="3"/>
                    <a:pt x="162" y="1"/>
                    <a:pt x="152" y="0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51" y="0"/>
                    <a:pt x="150" y="0"/>
                    <a:pt x="150" y="0"/>
                  </a:cubicBezTo>
                  <a:cubicBezTo>
                    <a:pt x="149" y="0"/>
                    <a:pt x="148" y="0"/>
                    <a:pt x="148" y="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95" y="3"/>
                    <a:pt x="50" y="14"/>
                    <a:pt x="25" y="76"/>
                  </a:cubicBezTo>
                  <a:cubicBezTo>
                    <a:pt x="15" y="99"/>
                    <a:pt x="3" y="134"/>
                    <a:pt x="1" y="185"/>
                  </a:cubicBezTo>
                  <a:cubicBezTo>
                    <a:pt x="0" y="199"/>
                    <a:pt x="2" y="212"/>
                    <a:pt x="1" y="227"/>
                  </a:cubicBezTo>
                  <a:cubicBezTo>
                    <a:pt x="39" y="244"/>
                    <a:pt x="77" y="255"/>
                    <a:pt x="116" y="258"/>
                  </a:cubicBezTo>
                  <a:cubicBezTo>
                    <a:pt x="114" y="240"/>
                    <a:pt x="112" y="219"/>
                    <a:pt x="112" y="19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6" name="Freeform 349"/>
            <p:cNvSpPr/>
            <p:nvPr/>
          </p:nvSpPr>
          <p:spPr bwMode="auto">
            <a:xfrm>
              <a:off x="8902063" y="4565296"/>
              <a:ext cx="4598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7" name="Freeform 350"/>
            <p:cNvSpPr/>
            <p:nvPr/>
          </p:nvSpPr>
          <p:spPr bwMode="auto">
            <a:xfrm>
              <a:off x="8876012" y="4560677"/>
              <a:ext cx="4598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8" name="Freeform 351"/>
            <p:cNvSpPr/>
            <p:nvPr/>
          </p:nvSpPr>
          <p:spPr bwMode="auto">
            <a:xfrm>
              <a:off x="8849960" y="4556058"/>
              <a:ext cx="10728" cy="0"/>
            </a:xfrm>
            <a:custGeom>
              <a:avLst/>
              <a:gdLst>
                <a:gd name="T0" fmla="*/ 2 w 2"/>
                <a:gd name="T1" fmla="*/ 0 w 2"/>
                <a:gd name="T2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9" name="Freeform 352"/>
            <p:cNvSpPr/>
            <p:nvPr/>
          </p:nvSpPr>
          <p:spPr bwMode="auto">
            <a:xfrm>
              <a:off x="9167177" y="4597630"/>
              <a:ext cx="26052" cy="0"/>
            </a:xfrm>
            <a:custGeom>
              <a:avLst/>
              <a:gdLst>
                <a:gd name="T0" fmla="*/ 5 w 5"/>
                <a:gd name="T1" fmla="*/ 0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cubicBezTo>
                    <a:pt x="4" y="0"/>
                    <a:pt x="2" y="0"/>
                    <a:pt x="0" y="0"/>
                  </a:cubicBezTo>
                  <a:cubicBezTo>
                    <a:pt x="2" y="0"/>
                    <a:pt x="4" y="0"/>
                    <a:pt x="5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0" name="Freeform 353"/>
            <p:cNvSpPr/>
            <p:nvPr/>
          </p:nvSpPr>
          <p:spPr bwMode="auto">
            <a:xfrm>
              <a:off x="8984815" y="4582233"/>
              <a:ext cx="15324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1" name="Freeform 354"/>
            <p:cNvSpPr/>
            <p:nvPr/>
          </p:nvSpPr>
          <p:spPr bwMode="auto">
            <a:xfrm>
              <a:off x="9052243" y="4586852"/>
              <a:ext cx="15324" cy="4619"/>
            </a:xfrm>
            <a:custGeom>
              <a:avLst/>
              <a:gdLst>
                <a:gd name="T0" fmla="*/ 3 w 3"/>
                <a:gd name="T1" fmla="*/ 1 h 1"/>
                <a:gd name="T2" fmla="*/ 0 w 3"/>
                <a:gd name="T3" fmla="*/ 0 h 1"/>
                <a:gd name="T4" fmla="*/ 3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3" y="1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3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2" name="Freeform 355"/>
            <p:cNvSpPr/>
            <p:nvPr/>
          </p:nvSpPr>
          <p:spPr bwMode="auto">
            <a:xfrm>
              <a:off x="9015464" y="4582233"/>
              <a:ext cx="16857" cy="4619"/>
            </a:xfrm>
            <a:custGeom>
              <a:avLst/>
              <a:gdLst>
                <a:gd name="T0" fmla="*/ 3 w 3"/>
                <a:gd name="T1" fmla="*/ 1 h 1"/>
                <a:gd name="T2" fmla="*/ 0 w 3"/>
                <a:gd name="T3" fmla="*/ 0 h 1"/>
                <a:gd name="T4" fmla="*/ 3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3" y="1"/>
                  </a:moveTo>
                  <a:cubicBezTo>
                    <a:pt x="2" y="1"/>
                    <a:pt x="1" y="1"/>
                    <a:pt x="0" y="0"/>
                  </a:cubicBezTo>
                  <a:cubicBezTo>
                    <a:pt x="1" y="1"/>
                    <a:pt x="2" y="1"/>
                    <a:pt x="3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3" name="Freeform 356"/>
            <p:cNvSpPr/>
            <p:nvPr/>
          </p:nvSpPr>
          <p:spPr bwMode="auto">
            <a:xfrm>
              <a:off x="9089022" y="4591471"/>
              <a:ext cx="19922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cubicBezTo>
                    <a:pt x="3" y="0"/>
                    <a:pt x="1" y="0"/>
                    <a:pt x="0" y="0"/>
                  </a:cubicBezTo>
                  <a:cubicBezTo>
                    <a:pt x="1" y="0"/>
                    <a:pt x="3" y="0"/>
                    <a:pt x="4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4" name="Freeform 357"/>
            <p:cNvSpPr/>
            <p:nvPr/>
          </p:nvSpPr>
          <p:spPr bwMode="auto">
            <a:xfrm>
              <a:off x="9130398" y="4597630"/>
              <a:ext cx="21454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4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5" name="Freeform 358"/>
            <p:cNvSpPr/>
            <p:nvPr/>
          </p:nvSpPr>
          <p:spPr bwMode="auto">
            <a:xfrm>
              <a:off x="8928115" y="4571455"/>
              <a:ext cx="9195" cy="0"/>
            </a:xfrm>
            <a:custGeom>
              <a:avLst/>
              <a:gdLst>
                <a:gd name="T0" fmla="*/ 2 w 2"/>
                <a:gd name="T1" fmla="*/ 0 w 2"/>
                <a:gd name="T2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6" name="Freeform 359"/>
            <p:cNvSpPr/>
            <p:nvPr/>
          </p:nvSpPr>
          <p:spPr bwMode="auto">
            <a:xfrm>
              <a:off x="9213150" y="4602249"/>
              <a:ext cx="26052" cy="0"/>
            </a:xfrm>
            <a:custGeom>
              <a:avLst/>
              <a:gdLst>
                <a:gd name="T0" fmla="*/ 5 w 5"/>
                <a:gd name="T1" fmla="*/ 0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cubicBezTo>
                    <a:pt x="3" y="0"/>
                    <a:pt x="2" y="0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7" name="Freeform 360"/>
            <p:cNvSpPr/>
            <p:nvPr/>
          </p:nvSpPr>
          <p:spPr bwMode="auto">
            <a:xfrm>
              <a:off x="8828505" y="4549900"/>
              <a:ext cx="10728" cy="6159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8" name="Freeform 361"/>
            <p:cNvSpPr/>
            <p:nvPr/>
          </p:nvSpPr>
          <p:spPr bwMode="auto">
            <a:xfrm>
              <a:off x="8954166" y="4576074"/>
              <a:ext cx="15324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9" name="Freeform 362"/>
            <p:cNvSpPr/>
            <p:nvPr/>
          </p:nvSpPr>
          <p:spPr bwMode="auto">
            <a:xfrm>
              <a:off x="8667599" y="4471375"/>
              <a:ext cx="0" cy="6159"/>
            </a:xfrm>
            <a:custGeom>
              <a:avLst/>
              <a:gdLst>
                <a:gd name="T0" fmla="*/ 4 h 4"/>
                <a:gd name="T1" fmla="*/ 0 h 4"/>
                <a:gd name="T2" fmla="*/ 4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0" name="Freeform 363"/>
            <p:cNvSpPr/>
            <p:nvPr/>
          </p:nvSpPr>
          <p:spPr bwMode="auto">
            <a:xfrm>
              <a:off x="8698248" y="4503709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1" name="Freeform 364"/>
            <p:cNvSpPr/>
            <p:nvPr/>
          </p:nvSpPr>
          <p:spPr bwMode="auto">
            <a:xfrm>
              <a:off x="8719702" y="4514486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2" name="Freeform 365"/>
            <p:cNvSpPr/>
            <p:nvPr/>
          </p:nvSpPr>
          <p:spPr bwMode="auto">
            <a:xfrm>
              <a:off x="8663001" y="4466756"/>
              <a:ext cx="0" cy="4619"/>
            </a:xfrm>
            <a:custGeom>
              <a:avLst/>
              <a:gdLst>
                <a:gd name="T0" fmla="*/ 3 h 3"/>
                <a:gd name="T1" fmla="*/ 0 h 3"/>
                <a:gd name="T2" fmla="*/ 3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4" name="Freeform 366"/>
            <p:cNvSpPr/>
            <p:nvPr/>
          </p:nvSpPr>
          <p:spPr bwMode="auto">
            <a:xfrm>
              <a:off x="8708974" y="4508327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5" name="Freeform 367"/>
            <p:cNvSpPr/>
            <p:nvPr/>
          </p:nvSpPr>
          <p:spPr bwMode="auto">
            <a:xfrm>
              <a:off x="8693650" y="4497550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6" name="Freeform 368"/>
            <p:cNvSpPr/>
            <p:nvPr/>
          </p:nvSpPr>
          <p:spPr bwMode="auto">
            <a:xfrm>
              <a:off x="8678325" y="4488312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7" name="Freeform 369"/>
            <p:cNvSpPr/>
            <p:nvPr/>
          </p:nvSpPr>
          <p:spPr bwMode="auto">
            <a:xfrm>
              <a:off x="8667599" y="4477533"/>
              <a:ext cx="4598" cy="4619"/>
            </a:xfrm>
            <a:custGeom>
              <a:avLst/>
              <a:gdLst>
                <a:gd name="T0" fmla="*/ 3 w 3"/>
                <a:gd name="T1" fmla="*/ 3 h 3"/>
                <a:gd name="T2" fmla="*/ 0 w 3"/>
                <a:gd name="T3" fmla="*/ 0 h 3"/>
                <a:gd name="T4" fmla="*/ 3 w 3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8" name="Freeform 370"/>
            <p:cNvSpPr/>
            <p:nvPr/>
          </p:nvSpPr>
          <p:spPr bwMode="auto">
            <a:xfrm>
              <a:off x="8672195" y="4482153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9" name="Freeform 371"/>
            <p:cNvSpPr/>
            <p:nvPr/>
          </p:nvSpPr>
          <p:spPr bwMode="auto">
            <a:xfrm>
              <a:off x="8682923" y="4492930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0" name="Freeform 372"/>
            <p:cNvSpPr/>
            <p:nvPr/>
          </p:nvSpPr>
          <p:spPr bwMode="auto">
            <a:xfrm>
              <a:off x="8808584" y="4545280"/>
              <a:ext cx="9195" cy="4619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1" name="Freeform 373"/>
            <p:cNvSpPr/>
            <p:nvPr/>
          </p:nvSpPr>
          <p:spPr bwMode="auto">
            <a:xfrm>
              <a:off x="8739623" y="4523724"/>
              <a:ext cx="10728" cy="0"/>
            </a:xfrm>
            <a:custGeom>
              <a:avLst/>
              <a:gdLst>
                <a:gd name="T0" fmla="*/ 2 w 2"/>
                <a:gd name="T1" fmla="*/ 0 w 2"/>
                <a:gd name="T2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2" name="Freeform 374"/>
            <p:cNvSpPr/>
            <p:nvPr/>
          </p:nvSpPr>
          <p:spPr bwMode="auto">
            <a:xfrm>
              <a:off x="8656871" y="4462136"/>
              <a:ext cx="0" cy="4619"/>
            </a:xfrm>
            <a:custGeom>
              <a:avLst/>
              <a:gdLst>
                <a:gd name="T0" fmla="*/ 3 h 3"/>
                <a:gd name="T1" fmla="*/ 0 h 3"/>
                <a:gd name="T2" fmla="*/ 3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3" name="Freeform 375"/>
            <p:cNvSpPr/>
            <p:nvPr/>
          </p:nvSpPr>
          <p:spPr bwMode="auto">
            <a:xfrm>
              <a:off x="8756481" y="4529883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4" name="Freeform 376"/>
            <p:cNvSpPr/>
            <p:nvPr/>
          </p:nvSpPr>
          <p:spPr bwMode="auto">
            <a:xfrm>
              <a:off x="8771805" y="4534503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5" name="Freeform 377"/>
            <p:cNvSpPr/>
            <p:nvPr/>
          </p:nvSpPr>
          <p:spPr bwMode="auto">
            <a:xfrm>
              <a:off x="8730428" y="4519106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6" name="Freeform 378"/>
            <p:cNvSpPr/>
            <p:nvPr/>
          </p:nvSpPr>
          <p:spPr bwMode="auto">
            <a:xfrm>
              <a:off x="8791726" y="4539121"/>
              <a:ext cx="6130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7" name="Freeform 379"/>
            <p:cNvSpPr/>
            <p:nvPr/>
          </p:nvSpPr>
          <p:spPr bwMode="auto">
            <a:xfrm>
              <a:off x="8656871" y="4466756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2" name="Freeform 380"/>
            <p:cNvSpPr/>
            <p:nvPr/>
          </p:nvSpPr>
          <p:spPr bwMode="auto">
            <a:xfrm>
              <a:off x="9260656" y="4602249"/>
              <a:ext cx="26052" cy="0"/>
            </a:xfrm>
            <a:custGeom>
              <a:avLst/>
              <a:gdLst>
                <a:gd name="T0" fmla="*/ 0 w 5"/>
                <a:gd name="T1" fmla="*/ 5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cubicBezTo>
                    <a:pt x="2" y="0"/>
                    <a:pt x="3" y="0"/>
                    <a:pt x="5" y="0"/>
                  </a:cubicBezTo>
                  <a:cubicBezTo>
                    <a:pt x="3" y="0"/>
                    <a:pt x="2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3" name="Freeform 381"/>
            <p:cNvSpPr/>
            <p:nvPr/>
          </p:nvSpPr>
          <p:spPr bwMode="auto">
            <a:xfrm>
              <a:off x="9249929" y="460224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4" name="Freeform 382"/>
            <p:cNvSpPr/>
            <p:nvPr/>
          </p:nvSpPr>
          <p:spPr bwMode="auto">
            <a:xfrm>
              <a:off x="9349538" y="4608408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9" name="Freeform 383"/>
            <p:cNvSpPr/>
            <p:nvPr/>
          </p:nvSpPr>
          <p:spPr bwMode="auto">
            <a:xfrm>
              <a:off x="9380187" y="2887029"/>
              <a:ext cx="905678" cy="1313359"/>
            </a:xfrm>
            <a:custGeom>
              <a:avLst/>
              <a:gdLst>
                <a:gd name="T0" fmla="*/ 2 w 174"/>
                <a:gd name="T1" fmla="*/ 159 h 251"/>
                <a:gd name="T2" fmla="*/ 0 w 174"/>
                <a:gd name="T3" fmla="*/ 188 h 251"/>
                <a:gd name="T4" fmla="*/ 4 w 174"/>
                <a:gd name="T5" fmla="*/ 248 h 251"/>
                <a:gd name="T6" fmla="*/ 173 w 174"/>
                <a:gd name="T7" fmla="*/ 214 h 251"/>
                <a:gd name="T8" fmla="*/ 174 w 174"/>
                <a:gd name="T9" fmla="*/ 174 h 251"/>
                <a:gd name="T10" fmla="*/ 164 w 174"/>
                <a:gd name="T11" fmla="*/ 95 h 251"/>
                <a:gd name="T12" fmla="*/ 71 w 174"/>
                <a:gd name="T13" fmla="*/ 0 h 251"/>
                <a:gd name="T14" fmla="*/ 66 w 174"/>
                <a:gd name="T15" fmla="*/ 5 h 251"/>
                <a:gd name="T16" fmla="*/ 2 w 174"/>
                <a:gd name="T17" fmla="*/ 159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4" h="251">
                  <a:moveTo>
                    <a:pt x="2" y="159"/>
                  </a:moveTo>
                  <a:cubicBezTo>
                    <a:pt x="1" y="167"/>
                    <a:pt x="0" y="177"/>
                    <a:pt x="0" y="188"/>
                  </a:cubicBezTo>
                  <a:cubicBezTo>
                    <a:pt x="0" y="208"/>
                    <a:pt x="2" y="230"/>
                    <a:pt x="4" y="248"/>
                  </a:cubicBezTo>
                  <a:cubicBezTo>
                    <a:pt x="61" y="251"/>
                    <a:pt x="118" y="240"/>
                    <a:pt x="173" y="214"/>
                  </a:cubicBezTo>
                  <a:cubicBezTo>
                    <a:pt x="173" y="200"/>
                    <a:pt x="174" y="187"/>
                    <a:pt x="174" y="174"/>
                  </a:cubicBezTo>
                  <a:cubicBezTo>
                    <a:pt x="174" y="146"/>
                    <a:pt x="168" y="120"/>
                    <a:pt x="164" y="95"/>
                  </a:cubicBezTo>
                  <a:cubicBezTo>
                    <a:pt x="154" y="30"/>
                    <a:pt x="107" y="17"/>
                    <a:pt x="71" y="0"/>
                  </a:cubicBezTo>
                  <a:cubicBezTo>
                    <a:pt x="69" y="2"/>
                    <a:pt x="68" y="3"/>
                    <a:pt x="66" y="5"/>
                  </a:cubicBezTo>
                  <a:cubicBezTo>
                    <a:pt x="30" y="44"/>
                    <a:pt x="13" y="92"/>
                    <a:pt x="2" y="15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0" name="Freeform 384"/>
            <p:cNvSpPr/>
            <p:nvPr/>
          </p:nvSpPr>
          <p:spPr bwMode="auto">
            <a:xfrm>
              <a:off x="9436888" y="4163436"/>
              <a:ext cx="936327" cy="444971"/>
            </a:xfrm>
            <a:custGeom>
              <a:avLst/>
              <a:gdLst>
                <a:gd name="T0" fmla="*/ 0 w 180"/>
                <a:gd name="T1" fmla="*/ 33 h 85"/>
                <a:gd name="T2" fmla="*/ 19 w 180"/>
                <a:gd name="T3" fmla="*/ 79 h 85"/>
                <a:gd name="T4" fmla="*/ 23 w 180"/>
                <a:gd name="T5" fmla="*/ 85 h 85"/>
                <a:gd name="T6" fmla="*/ 179 w 180"/>
                <a:gd name="T7" fmla="*/ 55 h 85"/>
                <a:gd name="T8" fmla="*/ 179 w 180"/>
                <a:gd name="T9" fmla="*/ 55 h 85"/>
                <a:gd name="T10" fmla="*/ 179 w 180"/>
                <a:gd name="T11" fmla="*/ 54 h 85"/>
                <a:gd name="T12" fmla="*/ 179 w 180"/>
                <a:gd name="T13" fmla="*/ 54 h 85"/>
                <a:gd name="T14" fmla="*/ 179 w 180"/>
                <a:gd name="T15" fmla="*/ 54 h 85"/>
                <a:gd name="T16" fmla="*/ 165 w 180"/>
                <a:gd name="T17" fmla="*/ 0 h 85"/>
                <a:gd name="T18" fmla="*/ 0 w 180"/>
                <a:gd name="T19" fmla="*/ 33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85">
                  <a:moveTo>
                    <a:pt x="0" y="33"/>
                  </a:moveTo>
                  <a:cubicBezTo>
                    <a:pt x="5" y="49"/>
                    <a:pt x="12" y="67"/>
                    <a:pt x="19" y="79"/>
                  </a:cubicBezTo>
                  <a:cubicBezTo>
                    <a:pt x="20" y="82"/>
                    <a:pt x="21" y="84"/>
                    <a:pt x="23" y="85"/>
                  </a:cubicBezTo>
                  <a:cubicBezTo>
                    <a:pt x="176" y="85"/>
                    <a:pt x="180" y="59"/>
                    <a:pt x="179" y="55"/>
                  </a:cubicBezTo>
                  <a:cubicBezTo>
                    <a:pt x="179" y="55"/>
                    <a:pt x="179" y="55"/>
                    <a:pt x="179" y="55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1" y="33"/>
                    <a:pt x="167" y="15"/>
                    <a:pt x="165" y="0"/>
                  </a:cubicBezTo>
                  <a:cubicBezTo>
                    <a:pt x="110" y="24"/>
                    <a:pt x="55" y="35"/>
                    <a:pt x="0" y="33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1" name="Freeform 385"/>
            <p:cNvSpPr/>
            <p:nvPr/>
          </p:nvSpPr>
          <p:spPr bwMode="auto">
            <a:xfrm>
              <a:off x="9364862" y="4331263"/>
              <a:ext cx="291165" cy="375686"/>
            </a:xfrm>
            <a:custGeom>
              <a:avLst/>
              <a:gdLst>
                <a:gd name="T0" fmla="*/ 14 w 56"/>
                <a:gd name="T1" fmla="*/ 1 h 72"/>
                <a:gd name="T2" fmla="*/ 0 w 56"/>
                <a:gd name="T3" fmla="*/ 0 h 72"/>
                <a:gd name="T4" fmla="*/ 21 w 56"/>
                <a:gd name="T5" fmla="*/ 53 h 72"/>
                <a:gd name="T6" fmla="*/ 21 w 56"/>
                <a:gd name="T7" fmla="*/ 53 h 72"/>
                <a:gd name="T8" fmla="*/ 31 w 56"/>
                <a:gd name="T9" fmla="*/ 67 h 72"/>
                <a:gd name="T10" fmla="*/ 46 w 56"/>
                <a:gd name="T11" fmla="*/ 72 h 72"/>
                <a:gd name="T12" fmla="*/ 47 w 56"/>
                <a:gd name="T13" fmla="*/ 72 h 72"/>
                <a:gd name="T14" fmla="*/ 49 w 56"/>
                <a:gd name="T15" fmla="*/ 72 h 72"/>
                <a:gd name="T16" fmla="*/ 56 w 56"/>
                <a:gd name="T17" fmla="*/ 65 h 72"/>
                <a:gd name="T18" fmla="*/ 49 w 56"/>
                <a:gd name="T19" fmla="*/ 58 h 72"/>
                <a:gd name="T20" fmla="*/ 47 w 56"/>
                <a:gd name="T21" fmla="*/ 58 h 72"/>
                <a:gd name="T22" fmla="*/ 40 w 56"/>
                <a:gd name="T23" fmla="*/ 56 h 72"/>
                <a:gd name="T24" fmla="*/ 37 w 56"/>
                <a:gd name="T25" fmla="*/ 53 h 72"/>
                <a:gd name="T26" fmla="*/ 33 w 56"/>
                <a:gd name="T27" fmla="*/ 47 h 72"/>
                <a:gd name="T28" fmla="*/ 14 w 56"/>
                <a:gd name="T29" fmla="*/ 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" h="72">
                  <a:moveTo>
                    <a:pt x="14" y="1"/>
                  </a:moveTo>
                  <a:cubicBezTo>
                    <a:pt x="9" y="1"/>
                    <a:pt x="4" y="1"/>
                    <a:pt x="0" y="0"/>
                  </a:cubicBezTo>
                  <a:cubicBezTo>
                    <a:pt x="5" y="19"/>
                    <a:pt x="13" y="39"/>
                    <a:pt x="21" y="53"/>
                  </a:cubicBezTo>
                  <a:cubicBezTo>
                    <a:pt x="21" y="53"/>
                    <a:pt x="21" y="53"/>
                    <a:pt x="21" y="53"/>
                  </a:cubicBezTo>
                  <a:cubicBezTo>
                    <a:pt x="24" y="59"/>
                    <a:pt x="27" y="63"/>
                    <a:pt x="31" y="67"/>
                  </a:cubicBezTo>
                  <a:cubicBezTo>
                    <a:pt x="36" y="70"/>
                    <a:pt x="41" y="72"/>
                    <a:pt x="46" y="72"/>
                  </a:cubicBezTo>
                  <a:cubicBezTo>
                    <a:pt x="47" y="72"/>
                    <a:pt x="47" y="72"/>
                    <a:pt x="47" y="72"/>
                  </a:cubicBezTo>
                  <a:cubicBezTo>
                    <a:pt x="47" y="72"/>
                    <a:pt x="48" y="72"/>
                    <a:pt x="49" y="72"/>
                  </a:cubicBezTo>
                  <a:cubicBezTo>
                    <a:pt x="53" y="71"/>
                    <a:pt x="56" y="68"/>
                    <a:pt x="56" y="65"/>
                  </a:cubicBezTo>
                  <a:cubicBezTo>
                    <a:pt x="55" y="61"/>
                    <a:pt x="52" y="58"/>
                    <a:pt x="49" y="58"/>
                  </a:cubicBezTo>
                  <a:cubicBezTo>
                    <a:pt x="48" y="58"/>
                    <a:pt x="47" y="58"/>
                    <a:pt x="47" y="58"/>
                  </a:cubicBezTo>
                  <a:cubicBezTo>
                    <a:pt x="43" y="58"/>
                    <a:pt x="41" y="58"/>
                    <a:pt x="40" y="56"/>
                  </a:cubicBezTo>
                  <a:cubicBezTo>
                    <a:pt x="39" y="56"/>
                    <a:pt x="38" y="55"/>
                    <a:pt x="37" y="53"/>
                  </a:cubicBezTo>
                  <a:cubicBezTo>
                    <a:pt x="35" y="52"/>
                    <a:pt x="34" y="50"/>
                    <a:pt x="33" y="47"/>
                  </a:cubicBezTo>
                  <a:cubicBezTo>
                    <a:pt x="26" y="35"/>
                    <a:pt x="19" y="17"/>
                    <a:pt x="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2" name="Freeform 386"/>
            <p:cNvSpPr/>
            <p:nvPr/>
          </p:nvSpPr>
          <p:spPr bwMode="auto">
            <a:xfrm>
              <a:off x="9312759" y="2860854"/>
              <a:ext cx="436748" cy="1324138"/>
            </a:xfrm>
            <a:custGeom>
              <a:avLst/>
              <a:gdLst>
                <a:gd name="T0" fmla="*/ 2 w 84"/>
                <a:gd name="T1" fmla="*/ 161 h 253"/>
                <a:gd name="T2" fmla="*/ 0 w 84"/>
                <a:gd name="T3" fmla="*/ 193 h 253"/>
                <a:gd name="T4" fmla="*/ 4 w 84"/>
                <a:gd name="T5" fmla="*/ 252 h 253"/>
                <a:gd name="T6" fmla="*/ 17 w 84"/>
                <a:gd name="T7" fmla="*/ 253 h 253"/>
                <a:gd name="T8" fmla="*/ 13 w 84"/>
                <a:gd name="T9" fmla="*/ 193 h 253"/>
                <a:gd name="T10" fmla="*/ 15 w 84"/>
                <a:gd name="T11" fmla="*/ 164 h 253"/>
                <a:gd name="T12" fmla="*/ 79 w 84"/>
                <a:gd name="T13" fmla="*/ 10 h 253"/>
                <a:gd name="T14" fmla="*/ 84 w 84"/>
                <a:gd name="T15" fmla="*/ 5 h 253"/>
                <a:gd name="T16" fmla="*/ 70 w 84"/>
                <a:gd name="T17" fmla="*/ 0 h 253"/>
                <a:gd name="T18" fmla="*/ 66 w 84"/>
                <a:gd name="T19" fmla="*/ 5 h 253"/>
                <a:gd name="T20" fmla="*/ 2 w 84"/>
                <a:gd name="T21" fmla="*/ 161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253">
                  <a:moveTo>
                    <a:pt x="2" y="161"/>
                  </a:moveTo>
                  <a:cubicBezTo>
                    <a:pt x="0" y="171"/>
                    <a:pt x="0" y="182"/>
                    <a:pt x="0" y="193"/>
                  </a:cubicBezTo>
                  <a:cubicBezTo>
                    <a:pt x="0" y="213"/>
                    <a:pt x="2" y="234"/>
                    <a:pt x="4" y="252"/>
                  </a:cubicBezTo>
                  <a:cubicBezTo>
                    <a:pt x="8" y="253"/>
                    <a:pt x="13" y="253"/>
                    <a:pt x="17" y="253"/>
                  </a:cubicBezTo>
                  <a:cubicBezTo>
                    <a:pt x="15" y="235"/>
                    <a:pt x="13" y="213"/>
                    <a:pt x="13" y="193"/>
                  </a:cubicBezTo>
                  <a:cubicBezTo>
                    <a:pt x="13" y="182"/>
                    <a:pt x="14" y="172"/>
                    <a:pt x="15" y="164"/>
                  </a:cubicBezTo>
                  <a:cubicBezTo>
                    <a:pt x="26" y="97"/>
                    <a:pt x="43" y="49"/>
                    <a:pt x="79" y="10"/>
                  </a:cubicBezTo>
                  <a:cubicBezTo>
                    <a:pt x="81" y="8"/>
                    <a:pt x="82" y="7"/>
                    <a:pt x="84" y="5"/>
                  </a:cubicBezTo>
                  <a:cubicBezTo>
                    <a:pt x="79" y="3"/>
                    <a:pt x="75" y="2"/>
                    <a:pt x="70" y="0"/>
                  </a:cubicBezTo>
                  <a:cubicBezTo>
                    <a:pt x="69" y="2"/>
                    <a:pt x="67" y="4"/>
                    <a:pt x="66" y="5"/>
                  </a:cubicBezTo>
                  <a:cubicBezTo>
                    <a:pt x="30" y="46"/>
                    <a:pt x="13" y="96"/>
                    <a:pt x="2" y="1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3" name="Freeform 387"/>
            <p:cNvSpPr/>
            <p:nvPr/>
          </p:nvSpPr>
          <p:spPr bwMode="auto">
            <a:xfrm>
              <a:off x="8724299" y="4017165"/>
              <a:ext cx="640564" cy="314098"/>
            </a:xfrm>
            <a:custGeom>
              <a:avLst/>
              <a:gdLst>
                <a:gd name="T0" fmla="*/ 119 w 123"/>
                <a:gd name="T1" fmla="*/ 44 h 60"/>
                <a:gd name="T2" fmla="*/ 117 w 123"/>
                <a:gd name="T3" fmla="*/ 31 h 60"/>
                <a:gd name="T4" fmla="*/ 2 w 123"/>
                <a:gd name="T5" fmla="*/ 0 h 60"/>
                <a:gd name="T6" fmla="*/ 0 w 123"/>
                <a:gd name="T7" fmla="*/ 30 h 60"/>
                <a:gd name="T8" fmla="*/ 123 w 123"/>
                <a:gd name="T9" fmla="*/ 60 h 60"/>
                <a:gd name="T10" fmla="*/ 119 w 123"/>
                <a:gd name="T11" fmla="*/ 4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" h="60">
                  <a:moveTo>
                    <a:pt x="119" y="44"/>
                  </a:moveTo>
                  <a:cubicBezTo>
                    <a:pt x="118" y="40"/>
                    <a:pt x="118" y="36"/>
                    <a:pt x="117" y="31"/>
                  </a:cubicBezTo>
                  <a:cubicBezTo>
                    <a:pt x="78" y="28"/>
                    <a:pt x="40" y="17"/>
                    <a:pt x="2" y="0"/>
                  </a:cubicBezTo>
                  <a:cubicBezTo>
                    <a:pt x="2" y="9"/>
                    <a:pt x="1" y="19"/>
                    <a:pt x="0" y="30"/>
                  </a:cubicBezTo>
                  <a:cubicBezTo>
                    <a:pt x="40" y="47"/>
                    <a:pt x="81" y="57"/>
                    <a:pt x="123" y="60"/>
                  </a:cubicBezTo>
                  <a:cubicBezTo>
                    <a:pt x="121" y="55"/>
                    <a:pt x="120" y="49"/>
                    <a:pt x="119" y="44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4" name="Freeform 388"/>
            <p:cNvSpPr/>
            <p:nvPr/>
          </p:nvSpPr>
          <p:spPr bwMode="auto">
            <a:xfrm>
              <a:off x="9401641" y="4006387"/>
              <a:ext cx="893418" cy="340272"/>
            </a:xfrm>
            <a:custGeom>
              <a:avLst/>
              <a:gdLst>
                <a:gd name="T0" fmla="*/ 0 w 172"/>
                <a:gd name="T1" fmla="*/ 34 h 65"/>
                <a:gd name="T2" fmla="*/ 2 w 172"/>
                <a:gd name="T3" fmla="*/ 43 h 65"/>
                <a:gd name="T4" fmla="*/ 7 w 172"/>
                <a:gd name="T5" fmla="*/ 63 h 65"/>
                <a:gd name="T6" fmla="*/ 172 w 172"/>
                <a:gd name="T7" fmla="*/ 30 h 65"/>
                <a:gd name="T8" fmla="*/ 169 w 172"/>
                <a:gd name="T9" fmla="*/ 0 h 65"/>
                <a:gd name="T10" fmla="*/ 0 w 172"/>
                <a:gd name="T11" fmla="*/ 3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" h="65">
                  <a:moveTo>
                    <a:pt x="0" y="34"/>
                  </a:moveTo>
                  <a:cubicBezTo>
                    <a:pt x="1" y="37"/>
                    <a:pt x="1" y="41"/>
                    <a:pt x="2" y="43"/>
                  </a:cubicBezTo>
                  <a:cubicBezTo>
                    <a:pt x="3" y="49"/>
                    <a:pt x="5" y="56"/>
                    <a:pt x="7" y="63"/>
                  </a:cubicBezTo>
                  <a:cubicBezTo>
                    <a:pt x="62" y="65"/>
                    <a:pt x="117" y="54"/>
                    <a:pt x="172" y="30"/>
                  </a:cubicBezTo>
                  <a:cubicBezTo>
                    <a:pt x="170" y="19"/>
                    <a:pt x="169" y="9"/>
                    <a:pt x="169" y="0"/>
                  </a:cubicBezTo>
                  <a:cubicBezTo>
                    <a:pt x="114" y="26"/>
                    <a:pt x="57" y="37"/>
                    <a:pt x="0" y="34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6" name="Freeform 389"/>
            <p:cNvSpPr/>
            <p:nvPr/>
          </p:nvSpPr>
          <p:spPr bwMode="auto">
            <a:xfrm>
              <a:off x="9332681" y="4178833"/>
              <a:ext cx="104207" cy="157049"/>
            </a:xfrm>
            <a:custGeom>
              <a:avLst/>
              <a:gdLst>
                <a:gd name="T0" fmla="*/ 15 w 20"/>
                <a:gd name="T1" fmla="*/ 10 h 30"/>
                <a:gd name="T2" fmla="*/ 13 w 20"/>
                <a:gd name="T3" fmla="*/ 1 h 30"/>
                <a:gd name="T4" fmla="*/ 0 w 20"/>
                <a:gd name="T5" fmla="*/ 0 h 30"/>
                <a:gd name="T6" fmla="*/ 2 w 20"/>
                <a:gd name="T7" fmla="*/ 13 h 30"/>
                <a:gd name="T8" fmla="*/ 6 w 20"/>
                <a:gd name="T9" fmla="*/ 29 h 30"/>
                <a:gd name="T10" fmla="*/ 20 w 20"/>
                <a:gd name="T11" fmla="*/ 30 h 30"/>
                <a:gd name="T12" fmla="*/ 15 w 20"/>
                <a:gd name="T13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30">
                  <a:moveTo>
                    <a:pt x="15" y="10"/>
                  </a:moveTo>
                  <a:cubicBezTo>
                    <a:pt x="14" y="8"/>
                    <a:pt x="14" y="4"/>
                    <a:pt x="13" y="1"/>
                  </a:cubicBezTo>
                  <a:cubicBezTo>
                    <a:pt x="9" y="1"/>
                    <a:pt x="4" y="1"/>
                    <a:pt x="0" y="0"/>
                  </a:cubicBezTo>
                  <a:cubicBezTo>
                    <a:pt x="1" y="5"/>
                    <a:pt x="1" y="9"/>
                    <a:pt x="2" y="13"/>
                  </a:cubicBezTo>
                  <a:cubicBezTo>
                    <a:pt x="3" y="18"/>
                    <a:pt x="4" y="24"/>
                    <a:pt x="6" y="29"/>
                  </a:cubicBezTo>
                  <a:cubicBezTo>
                    <a:pt x="10" y="30"/>
                    <a:pt x="15" y="30"/>
                    <a:pt x="20" y="30"/>
                  </a:cubicBezTo>
                  <a:cubicBezTo>
                    <a:pt x="18" y="23"/>
                    <a:pt x="16" y="16"/>
                    <a:pt x="15" y="10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7" name="Freeform 390"/>
            <p:cNvSpPr>
              <a:spLocks noEditPoints="1"/>
            </p:cNvSpPr>
            <p:nvPr/>
          </p:nvSpPr>
          <p:spPr bwMode="auto">
            <a:xfrm>
              <a:off x="9219280" y="4148039"/>
              <a:ext cx="353996" cy="218637"/>
            </a:xfrm>
            <a:custGeom>
              <a:avLst/>
              <a:gdLst>
                <a:gd name="T0" fmla="*/ 53 w 68"/>
                <a:gd name="T1" fmla="*/ 3 h 42"/>
                <a:gd name="T2" fmla="*/ 17 w 68"/>
                <a:gd name="T3" fmla="*/ 1 h 42"/>
                <a:gd name="T4" fmla="*/ 1 w 68"/>
                <a:gd name="T5" fmla="*/ 15 h 42"/>
                <a:gd name="T6" fmla="*/ 1 w 68"/>
                <a:gd name="T7" fmla="*/ 23 h 42"/>
                <a:gd name="T8" fmla="*/ 15 w 68"/>
                <a:gd name="T9" fmla="*/ 39 h 42"/>
                <a:gd name="T10" fmla="*/ 51 w 68"/>
                <a:gd name="T11" fmla="*/ 41 h 42"/>
                <a:gd name="T12" fmla="*/ 67 w 68"/>
                <a:gd name="T13" fmla="*/ 27 h 42"/>
                <a:gd name="T14" fmla="*/ 67 w 68"/>
                <a:gd name="T15" fmla="*/ 19 h 42"/>
                <a:gd name="T16" fmla="*/ 53 w 68"/>
                <a:gd name="T17" fmla="*/ 3 h 42"/>
                <a:gd name="T18" fmla="*/ 61 w 68"/>
                <a:gd name="T19" fmla="*/ 27 h 42"/>
                <a:gd name="T20" fmla="*/ 51 w 68"/>
                <a:gd name="T21" fmla="*/ 36 h 42"/>
                <a:gd name="T22" fmla="*/ 15 w 68"/>
                <a:gd name="T23" fmla="*/ 34 h 42"/>
                <a:gd name="T24" fmla="*/ 6 w 68"/>
                <a:gd name="T25" fmla="*/ 24 h 42"/>
                <a:gd name="T26" fmla="*/ 6 w 68"/>
                <a:gd name="T27" fmla="*/ 15 h 42"/>
                <a:gd name="T28" fmla="*/ 17 w 68"/>
                <a:gd name="T29" fmla="*/ 6 h 42"/>
                <a:gd name="T30" fmla="*/ 53 w 68"/>
                <a:gd name="T31" fmla="*/ 9 h 42"/>
                <a:gd name="T32" fmla="*/ 62 w 68"/>
                <a:gd name="T33" fmla="*/ 19 h 42"/>
                <a:gd name="T34" fmla="*/ 61 w 68"/>
                <a:gd name="T35" fmla="*/ 27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42">
                  <a:moveTo>
                    <a:pt x="53" y="3"/>
                  </a:moveTo>
                  <a:cubicBezTo>
                    <a:pt x="17" y="1"/>
                    <a:pt x="17" y="1"/>
                    <a:pt x="17" y="1"/>
                  </a:cubicBezTo>
                  <a:cubicBezTo>
                    <a:pt x="9" y="0"/>
                    <a:pt x="2" y="7"/>
                    <a:pt x="1" y="15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0" y="32"/>
                    <a:pt x="6" y="39"/>
                    <a:pt x="15" y="39"/>
                  </a:cubicBezTo>
                  <a:cubicBezTo>
                    <a:pt x="51" y="41"/>
                    <a:pt x="51" y="41"/>
                    <a:pt x="51" y="41"/>
                  </a:cubicBezTo>
                  <a:cubicBezTo>
                    <a:pt x="59" y="42"/>
                    <a:pt x="66" y="36"/>
                    <a:pt x="67" y="27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68" y="11"/>
                    <a:pt x="61" y="4"/>
                    <a:pt x="53" y="3"/>
                  </a:cubicBezTo>
                  <a:close/>
                  <a:moveTo>
                    <a:pt x="61" y="27"/>
                  </a:moveTo>
                  <a:cubicBezTo>
                    <a:pt x="61" y="32"/>
                    <a:pt x="56" y="36"/>
                    <a:pt x="51" y="36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0" y="33"/>
                    <a:pt x="6" y="29"/>
                    <a:pt x="6" y="24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0"/>
                    <a:pt x="11" y="6"/>
                    <a:pt x="17" y="6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58" y="9"/>
                    <a:pt x="62" y="13"/>
                    <a:pt x="62" y="19"/>
                  </a:cubicBezTo>
                  <a:lnTo>
                    <a:pt x="61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8" name="Freeform 391"/>
            <p:cNvSpPr/>
            <p:nvPr/>
          </p:nvSpPr>
          <p:spPr bwMode="auto">
            <a:xfrm>
              <a:off x="9469069" y="4252738"/>
              <a:ext cx="93480" cy="30794"/>
            </a:xfrm>
            <a:custGeom>
              <a:avLst/>
              <a:gdLst>
                <a:gd name="T0" fmla="*/ 18 w 18"/>
                <a:gd name="T1" fmla="*/ 3 h 6"/>
                <a:gd name="T2" fmla="*/ 14 w 18"/>
                <a:gd name="T3" fmla="*/ 6 h 6"/>
                <a:gd name="T4" fmla="*/ 3 w 18"/>
                <a:gd name="T5" fmla="*/ 5 h 6"/>
                <a:gd name="T6" fmla="*/ 0 w 18"/>
                <a:gd name="T7" fmla="*/ 2 h 6"/>
                <a:gd name="T8" fmla="*/ 4 w 18"/>
                <a:gd name="T9" fmla="*/ 0 h 6"/>
                <a:gd name="T10" fmla="*/ 15 w 18"/>
                <a:gd name="T11" fmla="*/ 0 h 6"/>
                <a:gd name="T12" fmla="*/ 18 w 18"/>
                <a:gd name="T13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6">
                  <a:moveTo>
                    <a:pt x="18" y="3"/>
                  </a:moveTo>
                  <a:cubicBezTo>
                    <a:pt x="17" y="5"/>
                    <a:pt x="16" y="6"/>
                    <a:pt x="14" y="6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5"/>
                    <a:pt x="0" y="4"/>
                    <a:pt x="0" y="2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2"/>
                    <a:pt x="18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9" name="Oval 392"/>
            <p:cNvSpPr>
              <a:spLocks noChangeArrowheads="1"/>
            </p:cNvSpPr>
            <p:nvPr/>
          </p:nvSpPr>
          <p:spPr bwMode="auto">
            <a:xfrm>
              <a:off x="9718859" y="4231182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1" name="Oval 393"/>
            <p:cNvSpPr>
              <a:spLocks noChangeArrowheads="1"/>
            </p:cNvSpPr>
            <p:nvPr/>
          </p:nvSpPr>
          <p:spPr bwMode="auto">
            <a:xfrm>
              <a:off x="9879765" y="4200388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2" name="Oval 394"/>
            <p:cNvSpPr>
              <a:spLocks noChangeArrowheads="1"/>
            </p:cNvSpPr>
            <p:nvPr/>
          </p:nvSpPr>
          <p:spPr bwMode="auto">
            <a:xfrm>
              <a:off x="10029945" y="4158817"/>
              <a:ext cx="42909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3" name="Oval 395"/>
            <p:cNvSpPr>
              <a:spLocks noChangeArrowheads="1"/>
            </p:cNvSpPr>
            <p:nvPr/>
          </p:nvSpPr>
          <p:spPr bwMode="auto">
            <a:xfrm>
              <a:off x="9093619" y="4200388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4" name="Oval 396"/>
            <p:cNvSpPr>
              <a:spLocks noChangeArrowheads="1"/>
            </p:cNvSpPr>
            <p:nvPr/>
          </p:nvSpPr>
          <p:spPr bwMode="auto">
            <a:xfrm>
              <a:off x="8937310" y="4163436"/>
              <a:ext cx="42909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5" name="Oval 397"/>
            <p:cNvSpPr>
              <a:spLocks noChangeArrowheads="1"/>
            </p:cNvSpPr>
            <p:nvPr/>
          </p:nvSpPr>
          <p:spPr bwMode="auto">
            <a:xfrm>
              <a:off x="8782532" y="4106467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6" name="Freeform 398"/>
            <p:cNvSpPr/>
            <p:nvPr/>
          </p:nvSpPr>
          <p:spPr bwMode="auto">
            <a:xfrm>
              <a:off x="7777245" y="3432081"/>
              <a:ext cx="812198" cy="626655"/>
            </a:xfrm>
            <a:custGeom>
              <a:avLst/>
              <a:gdLst>
                <a:gd name="T0" fmla="*/ 141 w 156"/>
                <a:gd name="T1" fmla="*/ 88 h 120"/>
                <a:gd name="T2" fmla="*/ 128 w 156"/>
                <a:gd name="T3" fmla="*/ 70 h 120"/>
                <a:gd name="T4" fmla="*/ 84 w 156"/>
                <a:gd name="T5" fmla="*/ 117 h 120"/>
                <a:gd name="T6" fmla="*/ 111 w 156"/>
                <a:gd name="T7" fmla="*/ 0 h 120"/>
                <a:gd name="T8" fmla="*/ 152 w 156"/>
                <a:gd name="T9" fmla="*/ 35 h 120"/>
                <a:gd name="T10" fmla="*/ 149 w 156"/>
                <a:gd name="T11" fmla="*/ 60 h 120"/>
                <a:gd name="T12" fmla="*/ 141 w 156"/>
                <a:gd name="T13" fmla="*/ 8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120">
                  <a:moveTo>
                    <a:pt x="141" y="88"/>
                  </a:moveTo>
                  <a:cubicBezTo>
                    <a:pt x="128" y="85"/>
                    <a:pt x="128" y="70"/>
                    <a:pt x="128" y="70"/>
                  </a:cubicBezTo>
                  <a:cubicBezTo>
                    <a:pt x="128" y="70"/>
                    <a:pt x="109" y="114"/>
                    <a:pt x="84" y="117"/>
                  </a:cubicBezTo>
                  <a:cubicBezTo>
                    <a:pt x="62" y="120"/>
                    <a:pt x="0" y="66"/>
                    <a:pt x="111" y="0"/>
                  </a:cubicBezTo>
                  <a:cubicBezTo>
                    <a:pt x="152" y="35"/>
                    <a:pt x="152" y="35"/>
                    <a:pt x="152" y="35"/>
                  </a:cubicBezTo>
                  <a:cubicBezTo>
                    <a:pt x="149" y="42"/>
                    <a:pt x="144" y="53"/>
                    <a:pt x="149" y="60"/>
                  </a:cubicBezTo>
                  <a:cubicBezTo>
                    <a:pt x="156" y="70"/>
                    <a:pt x="153" y="90"/>
                    <a:pt x="141" y="88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7" name="Freeform 399"/>
            <p:cNvSpPr/>
            <p:nvPr/>
          </p:nvSpPr>
          <p:spPr bwMode="auto">
            <a:xfrm>
              <a:off x="8387160" y="2646836"/>
              <a:ext cx="790744" cy="940753"/>
            </a:xfrm>
            <a:custGeom>
              <a:avLst/>
              <a:gdLst>
                <a:gd name="T0" fmla="*/ 152 w 152"/>
                <a:gd name="T1" fmla="*/ 65 h 180"/>
                <a:gd name="T2" fmla="*/ 98 w 152"/>
                <a:gd name="T3" fmla="*/ 12 h 180"/>
                <a:gd name="T4" fmla="*/ 0 w 152"/>
                <a:gd name="T5" fmla="*/ 144 h 180"/>
                <a:gd name="T6" fmla="*/ 43 w 152"/>
                <a:gd name="T7" fmla="*/ 180 h 180"/>
                <a:gd name="T8" fmla="*/ 152 w 152"/>
                <a:gd name="T9" fmla="*/ 65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80">
                  <a:moveTo>
                    <a:pt x="152" y="65"/>
                  </a:moveTo>
                  <a:cubicBezTo>
                    <a:pt x="152" y="65"/>
                    <a:pt x="141" y="0"/>
                    <a:pt x="98" y="12"/>
                  </a:cubicBezTo>
                  <a:cubicBezTo>
                    <a:pt x="55" y="23"/>
                    <a:pt x="0" y="144"/>
                    <a:pt x="0" y="144"/>
                  </a:cubicBezTo>
                  <a:cubicBezTo>
                    <a:pt x="43" y="180"/>
                    <a:pt x="43" y="180"/>
                    <a:pt x="43" y="180"/>
                  </a:cubicBezTo>
                  <a:lnTo>
                    <a:pt x="152" y="65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8" name="Freeform 400"/>
            <p:cNvSpPr/>
            <p:nvPr/>
          </p:nvSpPr>
          <p:spPr bwMode="auto">
            <a:xfrm>
              <a:off x="8298278" y="3305826"/>
              <a:ext cx="410696" cy="386463"/>
            </a:xfrm>
            <a:custGeom>
              <a:avLst/>
              <a:gdLst>
                <a:gd name="T0" fmla="*/ 72 w 79"/>
                <a:gd name="T1" fmla="*/ 64 h 74"/>
                <a:gd name="T2" fmla="*/ 70 w 79"/>
                <a:gd name="T3" fmla="*/ 36 h 74"/>
                <a:gd name="T4" fmla="*/ 35 w 79"/>
                <a:gd name="T5" fmla="*/ 7 h 74"/>
                <a:gd name="T6" fmla="*/ 7 w 79"/>
                <a:gd name="T7" fmla="*/ 9 h 74"/>
                <a:gd name="T8" fmla="*/ 9 w 79"/>
                <a:gd name="T9" fmla="*/ 38 h 74"/>
                <a:gd name="T10" fmla="*/ 44 w 79"/>
                <a:gd name="T11" fmla="*/ 66 h 74"/>
                <a:gd name="T12" fmla="*/ 72 w 79"/>
                <a:gd name="T13" fmla="*/ 6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74">
                  <a:moveTo>
                    <a:pt x="72" y="64"/>
                  </a:moveTo>
                  <a:cubicBezTo>
                    <a:pt x="79" y="55"/>
                    <a:pt x="78" y="43"/>
                    <a:pt x="70" y="36"/>
                  </a:cubicBezTo>
                  <a:cubicBezTo>
                    <a:pt x="35" y="7"/>
                    <a:pt x="35" y="7"/>
                    <a:pt x="35" y="7"/>
                  </a:cubicBezTo>
                  <a:cubicBezTo>
                    <a:pt x="27" y="0"/>
                    <a:pt x="14" y="1"/>
                    <a:pt x="7" y="9"/>
                  </a:cubicBezTo>
                  <a:cubicBezTo>
                    <a:pt x="0" y="18"/>
                    <a:pt x="1" y="30"/>
                    <a:pt x="9" y="38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53" y="74"/>
                    <a:pt x="65" y="72"/>
                    <a:pt x="72" y="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9" name="Freeform 401"/>
            <p:cNvSpPr/>
            <p:nvPr/>
          </p:nvSpPr>
          <p:spPr bwMode="auto">
            <a:xfrm>
              <a:off x="10492745" y="3347397"/>
              <a:ext cx="807601" cy="586623"/>
            </a:xfrm>
            <a:custGeom>
              <a:avLst/>
              <a:gdLst>
                <a:gd name="T0" fmla="*/ 19 w 155"/>
                <a:gd name="T1" fmla="*/ 91 h 112"/>
                <a:gd name="T2" fmla="*/ 29 w 155"/>
                <a:gd name="T3" fmla="*/ 72 h 112"/>
                <a:gd name="T4" fmla="*/ 79 w 155"/>
                <a:gd name="T5" fmla="*/ 112 h 112"/>
                <a:gd name="T6" fmla="*/ 36 w 155"/>
                <a:gd name="T7" fmla="*/ 0 h 112"/>
                <a:gd name="T8" fmla="*/ 0 w 155"/>
                <a:gd name="T9" fmla="*/ 41 h 112"/>
                <a:gd name="T10" fmla="*/ 7 w 155"/>
                <a:gd name="T11" fmla="*/ 65 h 112"/>
                <a:gd name="T12" fmla="*/ 19 w 155"/>
                <a:gd name="T13" fmla="*/ 9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112">
                  <a:moveTo>
                    <a:pt x="19" y="91"/>
                  </a:moveTo>
                  <a:cubicBezTo>
                    <a:pt x="31" y="87"/>
                    <a:pt x="29" y="72"/>
                    <a:pt x="29" y="72"/>
                  </a:cubicBezTo>
                  <a:cubicBezTo>
                    <a:pt x="29" y="72"/>
                    <a:pt x="55" y="112"/>
                    <a:pt x="79" y="112"/>
                  </a:cubicBezTo>
                  <a:cubicBezTo>
                    <a:pt x="102" y="112"/>
                    <a:pt x="155" y="49"/>
                    <a:pt x="36" y="0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5" y="47"/>
                    <a:pt x="11" y="58"/>
                    <a:pt x="7" y="65"/>
                  </a:cubicBezTo>
                  <a:cubicBezTo>
                    <a:pt x="1" y="76"/>
                    <a:pt x="7" y="95"/>
                    <a:pt x="19" y="91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0" name="Freeform 402"/>
            <p:cNvSpPr/>
            <p:nvPr/>
          </p:nvSpPr>
          <p:spPr bwMode="auto">
            <a:xfrm>
              <a:off x="9712729" y="2668392"/>
              <a:ext cx="931729" cy="873007"/>
            </a:xfrm>
            <a:custGeom>
              <a:avLst/>
              <a:gdLst>
                <a:gd name="T0" fmla="*/ 17 w 179"/>
                <a:gd name="T1" fmla="*/ 69 h 167"/>
                <a:gd name="T2" fmla="*/ 57 w 179"/>
                <a:gd name="T3" fmla="*/ 4 h 167"/>
                <a:gd name="T4" fmla="*/ 179 w 179"/>
                <a:gd name="T5" fmla="*/ 125 h 167"/>
                <a:gd name="T6" fmla="*/ 141 w 179"/>
                <a:gd name="T7" fmla="*/ 167 h 167"/>
                <a:gd name="T8" fmla="*/ 17 w 179"/>
                <a:gd name="T9" fmla="*/ 69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9" h="167">
                  <a:moveTo>
                    <a:pt x="17" y="69"/>
                  </a:moveTo>
                  <a:cubicBezTo>
                    <a:pt x="17" y="69"/>
                    <a:pt x="0" y="0"/>
                    <a:pt x="57" y="4"/>
                  </a:cubicBezTo>
                  <a:cubicBezTo>
                    <a:pt x="114" y="8"/>
                    <a:pt x="179" y="125"/>
                    <a:pt x="179" y="125"/>
                  </a:cubicBezTo>
                  <a:cubicBezTo>
                    <a:pt x="141" y="167"/>
                    <a:pt x="141" y="167"/>
                    <a:pt x="141" y="167"/>
                  </a:cubicBezTo>
                  <a:lnTo>
                    <a:pt x="17" y="69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1" name="Freeform 403"/>
            <p:cNvSpPr/>
            <p:nvPr/>
          </p:nvSpPr>
          <p:spPr bwMode="auto">
            <a:xfrm>
              <a:off x="10347163" y="3233460"/>
              <a:ext cx="390775" cy="406479"/>
            </a:xfrm>
            <a:custGeom>
              <a:avLst/>
              <a:gdLst>
                <a:gd name="T0" fmla="*/ 9 w 75"/>
                <a:gd name="T1" fmla="*/ 70 h 78"/>
                <a:gd name="T2" fmla="*/ 7 w 75"/>
                <a:gd name="T3" fmla="*/ 42 h 78"/>
                <a:gd name="T4" fmla="*/ 37 w 75"/>
                <a:gd name="T5" fmla="*/ 8 h 78"/>
                <a:gd name="T6" fmla="*/ 66 w 75"/>
                <a:gd name="T7" fmla="*/ 7 h 78"/>
                <a:gd name="T8" fmla="*/ 67 w 75"/>
                <a:gd name="T9" fmla="*/ 35 h 78"/>
                <a:gd name="T10" fmla="*/ 37 w 75"/>
                <a:gd name="T11" fmla="*/ 69 h 78"/>
                <a:gd name="T12" fmla="*/ 9 w 75"/>
                <a:gd name="T13" fmla="*/ 7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78">
                  <a:moveTo>
                    <a:pt x="9" y="70"/>
                  </a:moveTo>
                  <a:cubicBezTo>
                    <a:pt x="1" y="63"/>
                    <a:pt x="0" y="50"/>
                    <a:pt x="7" y="42"/>
                  </a:cubicBezTo>
                  <a:cubicBezTo>
                    <a:pt x="37" y="8"/>
                    <a:pt x="37" y="8"/>
                    <a:pt x="37" y="8"/>
                  </a:cubicBezTo>
                  <a:cubicBezTo>
                    <a:pt x="45" y="0"/>
                    <a:pt x="57" y="0"/>
                    <a:pt x="66" y="7"/>
                  </a:cubicBezTo>
                  <a:cubicBezTo>
                    <a:pt x="74" y="14"/>
                    <a:pt x="75" y="27"/>
                    <a:pt x="67" y="35"/>
                  </a:cubicBezTo>
                  <a:cubicBezTo>
                    <a:pt x="37" y="69"/>
                    <a:pt x="37" y="69"/>
                    <a:pt x="37" y="69"/>
                  </a:cubicBezTo>
                  <a:cubicBezTo>
                    <a:pt x="30" y="77"/>
                    <a:pt x="17" y="78"/>
                    <a:pt x="9" y="7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2" name="Oval 404"/>
            <p:cNvSpPr>
              <a:spLocks noChangeArrowheads="1"/>
            </p:cNvSpPr>
            <p:nvPr/>
          </p:nvSpPr>
          <p:spPr bwMode="auto">
            <a:xfrm>
              <a:off x="10155606" y="1345794"/>
              <a:ext cx="389242" cy="39108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3" name="Freeform 405"/>
            <p:cNvSpPr/>
            <p:nvPr/>
          </p:nvSpPr>
          <p:spPr bwMode="auto">
            <a:xfrm>
              <a:off x="9108944" y="1230317"/>
              <a:ext cx="1196843" cy="669767"/>
            </a:xfrm>
            <a:custGeom>
              <a:avLst/>
              <a:gdLst>
                <a:gd name="T0" fmla="*/ 0 w 230"/>
                <a:gd name="T1" fmla="*/ 110 h 128"/>
                <a:gd name="T2" fmla="*/ 81 w 230"/>
                <a:gd name="T3" fmla="*/ 7 h 128"/>
                <a:gd name="T4" fmla="*/ 210 w 230"/>
                <a:gd name="T5" fmla="*/ 52 h 128"/>
                <a:gd name="T6" fmla="*/ 217 w 230"/>
                <a:gd name="T7" fmla="*/ 49 h 128"/>
                <a:gd name="T8" fmla="*/ 223 w 230"/>
                <a:gd name="T9" fmla="*/ 49 h 128"/>
                <a:gd name="T10" fmla="*/ 228 w 230"/>
                <a:gd name="T11" fmla="*/ 55 h 128"/>
                <a:gd name="T12" fmla="*/ 218 w 230"/>
                <a:gd name="T13" fmla="*/ 66 h 128"/>
                <a:gd name="T14" fmla="*/ 186 w 230"/>
                <a:gd name="T15" fmla="*/ 67 h 128"/>
                <a:gd name="T16" fmla="*/ 160 w 230"/>
                <a:gd name="T17" fmla="*/ 128 h 128"/>
                <a:gd name="T18" fmla="*/ 1 w 230"/>
                <a:gd name="T19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0" h="128">
                  <a:moveTo>
                    <a:pt x="0" y="110"/>
                  </a:moveTo>
                  <a:cubicBezTo>
                    <a:pt x="0" y="110"/>
                    <a:pt x="24" y="14"/>
                    <a:pt x="81" y="7"/>
                  </a:cubicBezTo>
                  <a:cubicBezTo>
                    <a:pt x="135" y="0"/>
                    <a:pt x="176" y="60"/>
                    <a:pt x="210" y="52"/>
                  </a:cubicBezTo>
                  <a:cubicBezTo>
                    <a:pt x="213" y="51"/>
                    <a:pt x="215" y="50"/>
                    <a:pt x="217" y="49"/>
                  </a:cubicBezTo>
                  <a:cubicBezTo>
                    <a:pt x="218" y="49"/>
                    <a:pt x="220" y="48"/>
                    <a:pt x="223" y="49"/>
                  </a:cubicBezTo>
                  <a:cubicBezTo>
                    <a:pt x="225" y="49"/>
                    <a:pt x="227" y="51"/>
                    <a:pt x="228" y="55"/>
                  </a:cubicBezTo>
                  <a:cubicBezTo>
                    <a:pt x="230" y="62"/>
                    <a:pt x="218" y="66"/>
                    <a:pt x="218" y="66"/>
                  </a:cubicBezTo>
                  <a:cubicBezTo>
                    <a:pt x="218" y="66"/>
                    <a:pt x="205" y="72"/>
                    <a:pt x="186" y="67"/>
                  </a:cubicBezTo>
                  <a:cubicBezTo>
                    <a:pt x="165" y="61"/>
                    <a:pt x="157" y="106"/>
                    <a:pt x="160" y="128"/>
                  </a:cubicBezTo>
                  <a:cubicBezTo>
                    <a:pt x="1" y="112"/>
                    <a:pt x="1" y="112"/>
                    <a:pt x="1" y="112"/>
                  </a:cubicBezTo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4" name="Freeform 406"/>
            <p:cNvSpPr/>
            <p:nvPr/>
          </p:nvSpPr>
          <p:spPr bwMode="auto">
            <a:xfrm>
              <a:off x="9000140" y="1900084"/>
              <a:ext cx="951651" cy="866848"/>
            </a:xfrm>
            <a:custGeom>
              <a:avLst/>
              <a:gdLst>
                <a:gd name="T0" fmla="*/ 183 w 183"/>
                <a:gd name="T1" fmla="*/ 90 h 166"/>
                <a:gd name="T2" fmla="*/ 91 w 183"/>
                <a:gd name="T3" fmla="*/ 166 h 166"/>
                <a:gd name="T4" fmla="*/ 0 w 183"/>
                <a:gd name="T5" fmla="*/ 90 h 166"/>
                <a:gd name="T6" fmla="*/ 91 w 183"/>
                <a:gd name="T7" fmla="*/ 1 h 166"/>
                <a:gd name="T8" fmla="*/ 183 w 183"/>
                <a:gd name="T9" fmla="*/ 9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166">
                  <a:moveTo>
                    <a:pt x="183" y="90"/>
                  </a:moveTo>
                  <a:cubicBezTo>
                    <a:pt x="183" y="132"/>
                    <a:pt x="142" y="166"/>
                    <a:pt x="91" y="166"/>
                  </a:cubicBezTo>
                  <a:cubicBezTo>
                    <a:pt x="41" y="166"/>
                    <a:pt x="0" y="132"/>
                    <a:pt x="0" y="90"/>
                  </a:cubicBezTo>
                  <a:cubicBezTo>
                    <a:pt x="0" y="48"/>
                    <a:pt x="22" y="1"/>
                    <a:pt x="91" y="1"/>
                  </a:cubicBezTo>
                  <a:cubicBezTo>
                    <a:pt x="166" y="0"/>
                    <a:pt x="183" y="48"/>
                    <a:pt x="183" y="90"/>
                  </a:cubicBezTo>
                  <a:close/>
                </a:path>
              </a:pathLst>
            </a:custGeom>
            <a:solidFill>
              <a:srgbClr val="EDC1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6" name="Oval 407"/>
            <p:cNvSpPr>
              <a:spLocks noChangeArrowheads="1"/>
            </p:cNvSpPr>
            <p:nvPr/>
          </p:nvSpPr>
          <p:spPr bwMode="auto">
            <a:xfrm>
              <a:off x="9151852" y="2203404"/>
              <a:ext cx="134856" cy="87762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7" name="Oval 408"/>
            <p:cNvSpPr>
              <a:spLocks noChangeArrowheads="1"/>
            </p:cNvSpPr>
            <p:nvPr/>
          </p:nvSpPr>
          <p:spPr bwMode="auto">
            <a:xfrm>
              <a:off x="9686677" y="2203404"/>
              <a:ext cx="136388" cy="87762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8" name="Oval 409"/>
            <p:cNvSpPr>
              <a:spLocks noChangeArrowheads="1"/>
            </p:cNvSpPr>
            <p:nvPr/>
          </p:nvSpPr>
          <p:spPr bwMode="auto">
            <a:xfrm>
              <a:off x="9291305" y="2072530"/>
              <a:ext cx="88882" cy="83144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9" name="Oval 410"/>
            <p:cNvSpPr>
              <a:spLocks noChangeArrowheads="1"/>
            </p:cNvSpPr>
            <p:nvPr/>
          </p:nvSpPr>
          <p:spPr bwMode="auto">
            <a:xfrm>
              <a:off x="9312759" y="2081768"/>
              <a:ext cx="26052" cy="2617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0" name="Oval 411"/>
            <p:cNvSpPr>
              <a:spLocks noChangeArrowheads="1"/>
            </p:cNvSpPr>
            <p:nvPr/>
          </p:nvSpPr>
          <p:spPr bwMode="auto">
            <a:xfrm>
              <a:off x="9593198" y="2072530"/>
              <a:ext cx="93480" cy="83144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6" name="Oval 412"/>
            <p:cNvSpPr>
              <a:spLocks noChangeArrowheads="1"/>
            </p:cNvSpPr>
            <p:nvPr/>
          </p:nvSpPr>
          <p:spPr bwMode="auto">
            <a:xfrm>
              <a:off x="9614652" y="2081768"/>
              <a:ext cx="26052" cy="2617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8" name="Freeform 413"/>
            <p:cNvSpPr/>
            <p:nvPr/>
          </p:nvSpPr>
          <p:spPr bwMode="auto">
            <a:xfrm>
              <a:off x="9161047" y="1978609"/>
              <a:ext cx="255919" cy="150890"/>
            </a:xfrm>
            <a:custGeom>
              <a:avLst/>
              <a:gdLst>
                <a:gd name="T0" fmla="*/ 47 w 49"/>
                <a:gd name="T1" fmla="*/ 14 h 29"/>
                <a:gd name="T2" fmla="*/ 24 w 49"/>
                <a:gd name="T3" fmla="*/ 18 h 29"/>
                <a:gd name="T4" fmla="*/ 3 w 49"/>
                <a:gd name="T5" fmla="*/ 27 h 29"/>
                <a:gd name="T6" fmla="*/ 20 w 49"/>
                <a:gd name="T7" fmla="*/ 5 h 29"/>
                <a:gd name="T8" fmla="*/ 47 w 49"/>
                <a:gd name="T9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9">
                  <a:moveTo>
                    <a:pt x="47" y="14"/>
                  </a:moveTo>
                  <a:cubicBezTo>
                    <a:pt x="45" y="17"/>
                    <a:pt x="35" y="15"/>
                    <a:pt x="24" y="18"/>
                  </a:cubicBezTo>
                  <a:cubicBezTo>
                    <a:pt x="14" y="21"/>
                    <a:pt x="6" y="29"/>
                    <a:pt x="3" y="27"/>
                  </a:cubicBezTo>
                  <a:cubicBezTo>
                    <a:pt x="0" y="25"/>
                    <a:pt x="4" y="9"/>
                    <a:pt x="20" y="5"/>
                  </a:cubicBezTo>
                  <a:cubicBezTo>
                    <a:pt x="36" y="0"/>
                    <a:pt x="49" y="11"/>
                    <a:pt x="47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9" name="Freeform 414"/>
            <p:cNvSpPr/>
            <p:nvPr/>
          </p:nvSpPr>
          <p:spPr bwMode="auto">
            <a:xfrm>
              <a:off x="9562549" y="1972450"/>
              <a:ext cx="254387" cy="152429"/>
            </a:xfrm>
            <a:custGeom>
              <a:avLst/>
              <a:gdLst>
                <a:gd name="T0" fmla="*/ 2 w 49"/>
                <a:gd name="T1" fmla="*/ 14 h 29"/>
                <a:gd name="T2" fmla="*/ 24 w 49"/>
                <a:gd name="T3" fmla="*/ 18 h 29"/>
                <a:gd name="T4" fmla="*/ 46 w 49"/>
                <a:gd name="T5" fmla="*/ 27 h 29"/>
                <a:gd name="T6" fmla="*/ 28 w 49"/>
                <a:gd name="T7" fmla="*/ 5 h 29"/>
                <a:gd name="T8" fmla="*/ 2 w 49"/>
                <a:gd name="T9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9">
                  <a:moveTo>
                    <a:pt x="2" y="14"/>
                  </a:moveTo>
                  <a:cubicBezTo>
                    <a:pt x="3" y="17"/>
                    <a:pt x="14" y="15"/>
                    <a:pt x="24" y="18"/>
                  </a:cubicBezTo>
                  <a:cubicBezTo>
                    <a:pt x="35" y="21"/>
                    <a:pt x="42" y="29"/>
                    <a:pt x="46" y="27"/>
                  </a:cubicBezTo>
                  <a:cubicBezTo>
                    <a:pt x="49" y="25"/>
                    <a:pt x="44" y="9"/>
                    <a:pt x="28" y="5"/>
                  </a:cubicBezTo>
                  <a:cubicBezTo>
                    <a:pt x="12" y="0"/>
                    <a:pt x="0" y="11"/>
                    <a:pt x="2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00" name="Freeform 415"/>
            <p:cNvSpPr/>
            <p:nvPr/>
          </p:nvSpPr>
          <p:spPr bwMode="auto">
            <a:xfrm>
              <a:off x="8834635" y="1590606"/>
              <a:ext cx="1336296" cy="543512"/>
            </a:xfrm>
            <a:custGeom>
              <a:avLst/>
              <a:gdLst>
                <a:gd name="T0" fmla="*/ 250 w 257"/>
                <a:gd name="T1" fmla="*/ 85 h 104"/>
                <a:gd name="T2" fmla="*/ 213 w 257"/>
                <a:gd name="T3" fmla="*/ 96 h 104"/>
                <a:gd name="T4" fmla="*/ 44 w 257"/>
                <a:gd name="T5" fmla="*/ 96 h 104"/>
                <a:gd name="T6" fmla="*/ 7 w 257"/>
                <a:gd name="T7" fmla="*/ 85 h 104"/>
                <a:gd name="T8" fmla="*/ 24 w 257"/>
                <a:gd name="T9" fmla="*/ 36 h 104"/>
                <a:gd name="T10" fmla="*/ 234 w 257"/>
                <a:gd name="T11" fmla="*/ 36 h 104"/>
                <a:gd name="T12" fmla="*/ 250 w 257"/>
                <a:gd name="T13" fmla="*/ 85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7" h="104">
                  <a:moveTo>
                    <a:pt x="250" y="85"/>
                  </a:moveTo>
                  <a:cubicBezTo>
                    <a:pt x="243" y="100"/>
                    <a:pt x="227" y="104"/>
                    <a:pt x="213" y="96"/>
                  </a:cubicBezTo>
                  <a:cubicBezTo>
                    <a:pt x="154" y="68"/>
                    <a:pt x="103" y="68"/>
                    <a:pt x="44" y="96"/>
                  </a:cubicBezTo>
                  <a:cubicBezTo>
                    <a:pt x="31" y="104"/>
                    <a:pt x="15" y="100"/>
                    <a:pt x="7" y="85"/>
                  </a:cubicBezTo>
                  <a:cubicBezTo>
                    <a:pt x="0" y="69"/>
                    <a:pt x="7" y="46"/>
                    <a:pt x="24" y="36"/>
                  </a:cubicBezTo>
                  <a:cubicBezTo>
                    <a:pt x="96" y="0"/>
                    <a:pt x="161" y="0"/>
                    <a:pt x="234" y="36"/>
                  </a:cubicBezTo>
                  <a:cubicBezTo>
                    <a:pt x="250" y="46"/>
                    <a:pt x="257" y="69"/>
                    <a:pt x="250" y="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0" name="Freeform 416"/>
            <p:cNvSpPr/>
            <p:nvPr/>
          </p:nvSpPr>
          <p:spPr bwMode="auto">
            <a:xfrm>
              <a:off x="8422407" y="1926259"/>
              <a:ext cx="1915561" cy="1630537"/>
            </a:xfrm>
            <a:custGeom>
              <a:avLst/>
              <a:gdLst>
                <a:gd name="T0" fmla="*/ 329 w 368"/>
                <a:gd name="T1" fmla="*/ 207 h 312"/>
                <a:gd name="T2" fmla="*/ 303 w 368"/>
                <a:gd name="T3" fmla="*/ 0 h 312"/>
                <a:gd name="T4" fmla="*/ 262 w 368"/>
                <a:gd name="T5" fmla="*/ 16 h 312"/>
                <a:gd name="T6" fmla="*/ 282 w 368"/>
                <a:gd name="T7" fmla="*/ 54 h 312"/>
                <a:gd name="T8" fmla="*/ 253 w 368"/>
                <a:gd name="T9" fmla="*/ 85 h 312"/>
                <a:gd name="T10" fmla="*/ 208 w 368"/>
                <a:gd name="T11" fmla="*/ 76 h 312"/>
                <a:gd name="T12" fmla="*/ 158 w 368"/>
                <a:gd name="T13" fmla="*/ 88 h 312"/>
                <a:gd name="T14" fmla="*/ 124 w 368"/>
                <a:gd name="T15" fmla="*/ 57 h 312"/>
                <a:gd name="T16" fmla="*/ 145 w 368"/>
                <a:gd name="T17" fmla="*/ 22 h 312"/>
                <a:gd name="T18" fmla="*/ 110 w 368"/>
                <a:gd name="T19" fmla="*/ 1 h 312"/>
                <a:gd name="T20" fmla="*/ 199 w 368"/>
                <a:gd name="T21" fmla="*/ 306 h 312"/>
                <a:gd name="T22" fmla="*/ 253 w 368"/>
                <a:gd name="T23" fmla="*/ 296 h 312"/>
                <a:gd name="T24" fmla="*/ 329 w 368"/>
                <a:gd name="T25" fmla="*/ 207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8" h="312">
                  <a:moveTo>
                    <a:pt x="329" y="207"/>
                  </a:moveTo>
                  <a:cubicBezTo>
                    <a:pt x="368" y="106"/>
                    <a:pt x="303" y="0"/>
                    <a:pt x="303" y="0"/>
                  </a:cubicBezTo>
                  <a:cubicBezTo>
                    <a:pt x="262" y="16"/>
                    <a:pt x="262" y="16"/>
                    <a:pt x="262" y="16"/>
                  </a:cubicBezTo>
                  <a:cubicBezTo>
                    <a:pt x="271" y="25"/>
                    <a:pt x="277" y="38"/>
                    <a:pt x="282" y="54"/>
                  </a:cubicBezTo>
                  <a:cubicBezTo>
                    <a:pt x="287" y="82"/>
                    <a:pt x="272" y="93"/>
                    <a:pt x="253" y="85"/>
                  </a:cubicBezTo>
                  <a:cubicBezTo>
                    <a:pt x="241" y="79"/>
                    <a:pt x="225" y="76"/>
                    <a:pt x="208" y="76"/>
                  </a:cubicBezTo>
                  <a:cubicBezTo>
                    <a:pt x="188" y="76"/>
                    <a:pt x="170" y="80"/>
                    <a:pt x="158" y="88"/>
                  </a:cubicBezTo>
                  <a:cubicBezTo>
                    <a:pt x="147" y="95"/>
                    <a:pt x="120" y="88"/>
                    <a:pt x="124" y="57"/>
                  </a:cubicBezTo>
                  <a:cubicBezTo>
                    <a:pt x="129" y="43"/>
                    <a:pt x="136" y="31"/>
                    <a:pt x="145" y="22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1"/>
                    <a:pt x="0" y="243"/>
                    <a:pt x="199" y="306"/>
                  </a:cubicBezTo>
                  <a:cubicBezTo>
                    <a:pt x="217" y="312"/>
                    <a:pt x="232" y="306"/>
                    <a:pt x="253" y="296"/>
                  </a:cubicBezTo>
                  <a:cubicBezTo>
                    <a:pt x="281" y="282"/>
                    <a:pt x="311" y="257"/>
                    <a:pt x="329" y="2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1" name="Freeform 417"/>
            <p:cNvSpPr/>
            <p:nvPr/>
          </p:nvSpPr>
          <p:spPr bwMode="auto">
            <a:xfrm>
              <a:off x="9317357" y="2422041"/>
              <a:ext cx="312620" cy="104699"/>
            </a:xfrm>
            <a:custGeom>
              <a:avLst/>
              <a:gdLst>
                <a:gd name="T0" fmla="*/ 60 w 60"/>
                <a:gd name="T1" fmla="*/ 4 h 20"/>
                <a:gd name="T2" fmla="*/ 34 w 60"/>
                <a:gd name="T3" fmla="*/ 1 h 20"/>
                <a:gd name="T4" fmla="*/ 30 w 60"/>
                <a:gd name="T5" fmla="*/ 0 h 20"/>
                <a:gd name="T6" fmla="*/ 27 w 60"/>
                <a:gd name="T7" fmla="*/ 1 h 20"/>
                <a:gd name="T8" fmla="*/ 0 w 60"/>
                <a:gd name="T9" fmla="*/ 4 h 20"/>
                <a:gd name="T10" fmla="*/ 29 w 60"/>
                <a:gd name="T11" fmla="*/ 20 h 20"/>
                <a:gd name="T12" fmla="*/ 60 w 60"/>
                <a:gd name="T1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0">
                  <a:moveTo>
                    <a:pt x="60" y="4"/>
                  </a:moveTo>
                  <a:cubicBezTo>
                    <a:pt x="48" y="7"/>
                    <a:pt x="34" y="1"/>
                    <a:pt x="34" y="1"/>
                  </a:cubicBezTo>
                  <a:cubicBezTo>
                    <a:pt x="34" y="1"/>
                    <a:pt x="32" y="0"/>
                    <a:pt x="30" y="0"/>
                  </a:cubicBezTo>
                  <a:cubicBezTo>
                    <a:pt x="28" y="0"/>
                    <a:pt x="27" y="1"/>
                    <a:pt x="27" y="1"/>
                  </a:cubicBezTo>
                  <a:cubicBezTo>
                    <a:pt x="27" y="1"/>
                    <a:pt x="12" y="7"/>
                    <a:pt x="0" y="4"/>
                  </a:cubicBezTo>
                  <a:cubicBezTo>
                    <a:pt x="0" y="4"/>
                    <a:pt x="6" y="20"/>
                    <a:pt x="29" y="20"/>
                  </a:cubicBezTo>
                  <a:cubicBezTo>
                    <a:pt x="52" y="20"/>
                    <a:pt x="60" y="4"/>
                    <a:pt x="60" y="4"/>
                  </a:cubicBezTo>
                  <a:close/>
                </a:path>
              </a:pathLst>
            </a:cu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2" name="Oval 418"/>
            <p:cNvSpPr>
              <a:spLocks noChangeArrowheads="1"/>
            </p:cNvSpPr>
            <p:nvPr/>
          </p:nvSpPr>
          <p:spPr bwMode="auto">
            <a:xfrm>
              <a:off x="9416966" y="2249595"/>
              <a:ext cx="139453" cy="141652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3" name="Freeform 419"/>
            <p:cNvSpPr/>
            <p:nvPr/>
          </p:nvSpPr>
          <p:spPr bwMode="auto">
            <a:xfrm>
              <a:off x="7991788" y="3672273"/>
              <a:ext cx="519501" cy="391083"/>
            </a:xfrm>
            <a:custGeom>
              <a:avLst/>
              <a:gdLst>
                <a:gd name="T0" fmla="*/ 49 w 100"/>
                <a:gd name="T1" fmla="*/ 68 h 75"/>
                <a:gd name="T2" fmla="*/ 35 w 100"/>
                <a:gd name="T3" fmla="*/ 69 h 75"/>
                <a:gd name="T4" fmla="*/ 10 w 100"/>
                <a:gd name="T5" fmla="*/ 51 h 75"/>
                <a:gd name="T6" fmla="*/ 12 w 100"/>
                <a:gd name="T7" fmla="*/ 65 h 75"/>
                <a:gd name="T8" fmla="*/ 55 w 100"/>
                <a:gd name="T9" fmla="*/ 75 h 75"/>
                <a:gd name="T10" fmla="*/ 95 w 100"/>
                <a:gd name="T11" fmla="*/ 59 h 75"/>
                <a:gd name="T12" fmla="*/ 92 w 100"/>
                <a:gd name="T13" fmla="*/ 46 h 75"/>
                <a:gd name="T14" fmla="*/ 93 w 100"/>
                <a:gd name="T15" fmla="*/ 27 h 75"/>
                <a:gd name="T16" fmla="*/ 80 w 100"/>
                <a:gd name="T17" fmla="*/ 12 h 75"/>
                <a:gd name="T18" fmla="*/ 64 w 100"/>
                <a:gd name="T19" fmla="*/ 6 h 75"/>
                <a:gd name="T20" fmla="*/ 45 w 100"/>
                <a:gd name="T21" fmla="*/ 40 h 75"/>
                <a:gd name="T22" fmla="*/ 49 w 100"/>
                <a:gd name="T2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0" h="75">
                  <a:moveTo>
                    <a:pt x="49" y="68"/>
                  </a:moveTo>
                  <a:cubicBezTo>
                    <a:pt x="44" y="69"/>
                    <a:pt x="40" y="70"/>
                    <a:pt x="35" y="69"/>
                  </a:cubicBezTo>
                  <a:cubicBezTo>
                    <a:pt x="30" y="68"/>
                    <a:pt x="16" y="62"/>
                    <a:pt x="10" y="51"/>
                  </a:cubicBezTo>
                  <a:cubicBezTo>
                    <a:pt x="4" y="40"/>
                    <a:pt x="0" y="57"/>
                    <a:pt x="12" y="65"/>
                  </a:cubicBezTo>
                  <a:cubicBezTo>
                    <a:pt x="24" y="74"/>
                    <a:pt x="36" y="75"/>
                    <a:pt x="55" y="75"/>
                  </a:cubicBezTo>
                  <a:cubicBezTo>
                    <a:pt x="74" y="75"/>
                    <a:pt x="93" y="66"/>
                    <a:pt x="95" y="59"/>
                  </a:cubicBezTo>
                  <a:cubicBezTo>
                    <a:pt x="99" y="51"/>
                    <a:pt x="89" y="51"/>
                    <a:pt x="92" y="46"/>
                  </a:cubicBezTo>
                  <a:cubicBezTo>
                    <a:pt x="95" y="41"/>
                    <a:pt x="100" y="31"/>
                    <a:pt x="93" y="27"/>
                  </a:cubicBezTo>
                  <a:cubicBezTo>
                    <a:pt x="87" y="23"/>
                    <a:pt x="79" y="19"/>
                    <a:pt x="80" y="12"/>
                  </a:cubicBezTo>
                  <a:cubicBezTo>
                    <a:pt x="81" y="5"/>
                    <a:pt x="70" y="0"/>
                    <a:pt x="64" y="6"/>
                  </a:cubicBezTo>
                  <a:cubicBezTo>
                    <a:pt x="58" y="13"/>
                    <a:pt x="38" y="19"/>
                    <a:pt x="45" y="40"/>
                  </a:cubicBezTo>
                  <a:cubicBezTo>
                    <a:pt x="51" y="58"/>
                    <a:pt x="66" y="62"/>
                    <a:pt x="49" y="68"/>
                  </a:cubicBezTo>
                  <a:close/>
                </a:path>
              </a:pathLst>
            </a:custGeom>
            <a:solidFill>
              <a:srgbClr val="BA0F0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4" name="Freeform 420"/>
            <p:cNvSpPr/>
            <p:nvPr/>
          </p:nvSpPr>
          <p:spPr bwMode="auto">
            <a:xfrm>
              <a:off x="7486080" y="4158817"/>
              <a:ext cx="145583" cy="146271"/>
            </a:xfrm>
            <a:custGeom>
              <a:avLst/>
              <a:gdLst>
                <a:gd name="T0" fmla="*/ 68 w 95"/>
                <a:gd name="T1" fmla="*/ 95 h 95"/>
                <a:gd name="T2" fmla="*/ 41 w 95"/>
                <a:gd name="T3" fmla="*/ 74 h 95"/>
                <a:gd name="T4" fmla="*/ 7 w 95"/>
                <a:gd name="T5" fmla="*/ 84 h 95"/>
                <a:gd name="T6" fmla="*/ 21 w 95"/>
                <a:gd name="T7" fmla="*/ 51 h 95"/>
                <a:gd name="T8" fmla="*/ 0 w 95"/>
                <a:gd name="T9" fmla="*/ 23 h 95"/>
                <a:gd name="T10" fmla="*/ 34 w 95"/>
                <a:gd name="T11" fmla="*/ 27 h 95"/>
                <a:gd name="T12" fmla="*/ 55 w 95"/>
                <a:gd name="T13" fmla="*/ 0 h 95"/>
                <a:gd name="T14" fmla="*/ 65 w 95"/>
                <a:gd name="T15" fmla="*/ 30 h 95"/>
                <a:gd name="T16" fmla="*/ 95 w 95"/>
                <a:gd name="T17" fmla="*/ 44 h 95"/>
                <a:gd name="T18" fmla="*/ 68 w 95"/>
                <a:gd name="T19" fmla="*/ 61 h 95"/>
                <a:gd name="T20" fmla="*/ 68 w 95"/>
                <a:gd name="T21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5" h="95">
                  <a:moveTo>
                    <a:pt x="68" y="95"/>
                  </a:moveTo>
                  <a:lnTo>
                    <a:pt x="41" y="74"/>
                  </a:lnTo>
                  <a:lnTo>
                    <a:pt x="7" y="84"/>
                  </a:lnTo>
                  <a:lnTo>
                    <a:pt x="21" y="51"/>
                  </a:lnTo>
                  <a:lnTo>
                    <a:pt x="0" y="23"/>
                  </a:lnTo>
                  <a:lnTo>
                    <a:pt x="34" y="27"/>
                  </a:lnTo>
                  <a:lnTo>
                    <a:pt x="55" y="0"/>
                  </a:lnTo>
                  <a:lnTo>
                    <a:pt x="65" y="30"/>
                  </a:lnTo>
                  <a:lnTo>
                    <a:pt x="95" y="44"/>
                  </a:lnTo>
                  <a:lnTo>
                    <a:pt x="68" y="61"/>
                  </a:lnTo>
                  <a:lnTo>
                    <a:pt x="68" y="9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5" name="Freeform 421"/>
            <p:cNvSpPr/>
            <p:nvPr/>
          </p:nvSpPr>
          <p:spPr bwMode="auto">
            <a:xfrm>
              <a:off x="7007956" y="4357437"/>
              <a:ext cx="151713" cy="146271"/>
            </a:xfrm>
            <a:custGeom>
              <a:avLst/>
              <a:gdLst>
                <a:gd name="T0" fmla="*/ 0 w 99"/>
                <a:gd name="T1" fmla="*/ 61 h 95"/>
                <a:gd name="T2" fmla="*/ 24 w 99"/>
                <a:gd name="T3" fmla="*/ 34 h 95"/>
                <a:gd name="T4" fmla="*/ 17 w 99"/>
                <a:gd name="T5" fmla="*/ 0 h 95"/>
                <a:gd name="T6" fmla="*/ 48 w 99"/>
                <a:gd name="T7" fmla="*/ 17 h 95"/>
                <a:gd name="T8" fmla="*/ 78 w 99"/>
                <a:gd name="T9" fmla="*/ 0 h 95"/>
                <a:gd name="T10" fmla="*/ 75 w 99"/>
                <a:gd name="T11" fmla="*/ 34 h 95"/>
                <a:gd name="T12" fmla="*/ 99 w 99"/>
                <a:gd name="T13" fmla="*/ 57 h 95"/>
                <a:gd name="T14" fmla="*/ 65 w 99"/>
                <a:gd name="T15" fmla="*/ 64 h 95"/>
                <a:gd name="T16" fmla="*/ 51 w 99"/>
                <a:gd name="T17" fmla="*/ 95 h 95"/>
                <a:gd name="T18" fmla="*/ 34 w 99"/>
                <a:gd name="T19" fmla="*/ 64 h 95"/>
                <a:gd name="T20" fmla="*/ 0 w 99"/>
                <a:gd name="T21" fmla="*/ 6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9" h="95">
                  <a:moveTo>
                    <a:pt x="0" y="61"/>
                  </a:moveTo>
                  <a:lnTo>
                    <a:pt x="24" y="34"/>
                  </a:lnTo>
                  <a:lnTo>
                    <a:pt x="17" y="0"/>
                  </a:lnTo>
                  <a:lnTo>
                    <a:pt x="48" y="17"/>
                  </a:lnTo>
                  <a:lnTo>
                    <a:pt x="78" y="0"/>
                  </a:lnTo>
                  <a:lnTo>
                    <a:pt x="75" y="34"/>
                  </a:lnTo>
                  <a:lnTo>
                    <a:pt x="99" y="57"/>
                  </a:lnTo>
                  <a:lnTo>
                    <a:pt x="65" y="64"/>
                  </a:lnTo>
                  <a:lnTo>
                    <a:pt x="51" y="95"/>
                  </a:lnTo>
                  <a:lnTo>
                    <a:pt x="34" y="6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6" name="Freeform 422"/>
            <p:cNvSpPr/>
            <p:nvPr/>
          </p:nvSpPr>
          <p:spPr bwMode="auto">
            <a:xfrm>
              <a:off x="7153539" y="4597630"/>
              <a:ext cx="78155" cy="78524"/>
            </a:xfrm>
            <a:custGeom>
              <a:avLst/>
              <a:gdLst>
                <a:gd name="T0" fmla="*/ 31 w 51"/>
                <a:gd name="T1" fmla="*/ 51 h 51"/>
                <a:gd name="T2" fmla="*/ 17 w 51"/>
                <a:gd name="T3" fmla="*/ 37 h 51"/>
                <a:gd name="T4" fmla="*/ 0 w 51"/>
                <a:gd name="T5" fmla="*/ 37 h 51"/>
                <a:gd name="T6" fmla="*/ 10 w 51"/>
                <a:gd name="T7" fmla="*/ 24 h 51"/>
                <a:gd name="T8" fmla="*/ 4 w 51"/>
                <a:gd name="T9" fmla="*/ 7 h 51"/>
                <a:gd name="T10" fmla="*/ 20 w 51"/>
                <a:gd name="T11" fmla="*/ 10 h 51"/>
                <a:gd name="T12" fmla="*/ 31 w 51"/>
                <a:gd name="T13" fmla="*/ 0 h 51"/>
                <a:gd name="T14" fmla="*/ 34 w 51"/>
                <a:gd name="T15" fmla="*/ 17 h 51"/>
                <a:gd name="T16" fmla="*/ 51 w 51"/>
                <a:gd name="T17" fmla="*/ 24 h 51"/>
                <a:gd name="T18" fmla="*/ 34 w 51"/>
                <a:gd name="T19" fmla="*/ 34 h 51"/>
                <a:gd name="T20" fmla="*/ 31 w 51"/>
                <a:gd name="T2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51">
                  <a:moveTo>
                    <a:pt x="31" y="51"/>
                  </a:moveTo>
                  <a:lnTo>
                    <a:pt x="17" y="37"/>
                  </a:lnTo>
                  <a:lnTo>
                    <a:pt x="0" y="37"/>
                  </a:lnTo>
                  <a:lnTo>
                    <a:pt x="10" y="24"/>
                  </a:lnTo>
                  <a:lnTo>
                    <a:pt x="4" y="7"/>
                  </a:lnTo>
                  <a:lnTo>
                    <a:pt x="20" y="10"/>
                  </a:lnTo>
                  <a:lnTo>
                    <a:pt x="31" y="0"/>
                  </a:lnTo>
                  <a:lnTo>
                    <a:pt x="34" y="17"/>
                  </a:lnTo>
                  <a:lnTo>
                    <a:pt x="51" y="24"/>
                  </a:lnTo>
                  <a:lnTo>
                    <a:pt x="34" y="34"/>
                  </a:lnTo>
                  <a:lnTo>
                    <a:pt x="31" y="5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7" name="Freeform 423"/>
            <p:cNvSpPr/>
            <p:nvPr/>
          </p:nvSpPr>
          <p:spPr bwMode="auto">
            <a:xfrm>
              <a:off x="7372679" y="4770075"/>
              <a:ext cx="108804" cy="104699"/>
            </a:xfrm>
            <a:custGeom>
              <a:avLst/>
              <a:gdLst>
                <a:gd name="T0" fmla="*/ 57 w 71"/>
                <a:gd name="T1" fmla="*/ 68 h 68"/>
                <a:gd name="T2" fmla="*/ 34 w 71"/>
                <a:gd name="T3" fmla="*/ 58 h 68"/>
                <a:gd name="T4" fmla="*/ 13 w 71"/>
                <a:gd name="T5" fmla="*/ 68 h 68"/>
                <a:gd name="T6" fmla="*/ 17 w 71"/>
                <a:gd name="T7" fmla="*/ 41 h 68"/>
                <a:gd name="T8" fmla="*/ 0 w 71"/>
                <a:gd name="T9" fmla="*/ 24 h 68"/>
                <a:gd name="T10" fmla="*/ 27 w 71"/>
                <a:gd name="T11" fmla="*/ 20 h 68"/>
                <a:gd name="T12" fmla="*/ 37 w 71"/>
                <a:gd name="T13" fmla="*/ 0 h 68"/>
                <a:gd name="T14" fmla="*/ 47 w 71"/>
                <a:gd name="T15" fmla="*/ 24 h 68"/>
                <a:gd name="T16" fmla="*/ 71 w 71"/>
                <a:gd name="T17" fmla="*/ 27 h 68"/>
                <a:gd name="T18" fmla="*/ 54 w 71"/>
                <a:gd name="T19" fmla="*/ 44 h 68"/>
                <a:gd name="T20" fmla="*/ 57 w 71"/>
                <a:gd name="T21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1" h="68">
                  <a:moveTo>
                    <a:pt x="57" y="68"/>
                  </a:moveTo>
                  <a:lnTo>
                    <a:pt x="34" y="58"/>
                  </a:lnTo>
                  <a:lnTo>
                    <a:pt x="13" y="68"/>
                  </a:lnTo>
                  <a:lnTo>
                    <a:pt x="17" y="41"/>
                  </a:lnTo>
                  <a:lnTo>
                    <a:pt x="0" y="24"/>
                  </a:lnTo>
                  <a:lnTo>
                    <a:pt x="27" y="20"/>
                  </a:lnTo>
                  <a:lnTo>
                    <a:pt x="37" y="0"/>
                  </a:lnTo>
                  <a:lnTo>
                    <a:pt x="47" y="24"/>
                  </a:lnTo>
                  <a:lnTo>
                    <a:pt x="71" y="27"/>
                  </a:lnTo>
                  <a:lnTo>
                    <a:pt x="54" y="44"/>
                  </a:lnTo>
                  <a:lnTo>
                    <a:pt x="57" y="68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8" name="Freeform 424"/>
            <p:cNvSpPr/>
            <p:nvPr/>
          </p:nvSpPr>
          <p:spPr bwMode="auto">
            <a:xfrm>
              <a:off x="6814867" y="4837822"/>
              <a:ext cx="110336" cy="115477"/>
            </a:xfrm>
            <a:custGeom>
              <a:avLst/>
              <a:gdLst>
                <a:gd name="T0" fmla="*/ 31 w 72"/>
                <a:gd name="T1" fmla="*/ 75 h 75"/>
                <a:gd name="T2" fmla="*/ 24 w 72"/>
                <a:gd name="T3" fmla="*/ 51 h 75"/>
                <a:gd name="T4" fmla="*/ 0 w 72"/>
                <a:gd name="T5" fmla="*/ 41 h 75"/>
                <a:gd name="T6" fmla="*/ 21 w 72"/>
                <a:gd name="T7" fmla="*/ 27 h 75"/>
                <a:gd name="T8" fmla="*/ 24 w 72"/>
                <a:gd name="T9" fmla="*/ 0 h 75"/>
                <a:gd name="T10" fmla="*/ 41 w 72"/>
                <a:gd name="T11" fmla="*/ 17 h 75"/>
                <a:gd name="T12" fmla="*/ 68 w 72"/>
                <a:gd name="T13" fmla="*/ 10 h 75"/>
                <a:gd name="T14" fmla="*/ 58 w 72"/>
                <a:gd name="T15" fmla="*/ 34 h 75"/>
                <a:gd name="T16" fmla="*/ 72 w 72"/>
                <a:gd name="T17" fmla="*/ 58 h 75"/>
                <a:gd name="T18" fmla="*/ 45 w 72"/>
                <a:gd name="T19" fmla="*/ 54 h 75"/>
                <a:gd name="T20" fmla="*/ 31 w 72"/>
                <a:gd name="T21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" h="75">
                  <a:moveTo>
                    <a:pt x="31" y="75"/>
                  </a:moveTo>
                  <a:lnTo>
                    <a:pt x="24" y="51"/>
                  </a:lnTo>
                  <a:lnTo>
                    <a:pt x="0" y="41"/>
                  </a:lnTo>
                  <a:lnTo>
                    <a:pt x="21" y="27"/>
                  </a:lnTo>
                  <a:lnTo>
                    <a:pt x="24" y="0"/>
                  </a:lnTo>
                  <a:lnTo>
                    <a:pt x="41" y="17"/>
                  </a:lnTo>
                  <a:lnTo>
                    <a:pt x="68" y="10"/>
                  </a:lnTo>
                  <a:lnTo>
                    <a:pt x="58" y="34"/>
                  </a:lnTo>
                  <a:lnTo>
                    <a:pt x="72" y="58"/>
                  </a:lnTo>
                  <a:lnTo>
                    <a:pt x="45" y="54"/>
                  </a:lnTo>
                  <a:lnTo>
                    <a:pt x="31" y="7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9" name="Freeform 425"/>
            <p:cNvSpPr/>
            <p:nvPr/>
          </p:nvSpPr>
          <p:spPr bwMode="auto">
            <a:xfrm>
              <a:off x="7611741" y="4539121"/>
              <a:ext cx="93480" cy="89302"/>
            </a:xfrm>
            <a:custGeom>
              <a:avLst/>
              <a:gdLst>
                <a:gd name="T0" fmla="*/ 51 w 61"/>
                <a:gd name="T1" fmla="*/ 55 h 58"/>
                <a:gd name="T2" fmla="*/ 30 w 61"/>
                <a:gd name="T3" fmla="*/ 48 h 58"/>
                <a:gd name="T4" fmla="*/ 13 w 61"/>
                <a:gd name="T5" fmla="*/ 58 h 58"/>
                <a:gd name="T6" fmla="*/ 13 w 61"/>
                <a:gd name="T7" fmla="*/ 38 h 58"/>
                <a:gd name="T8" fmla="*/ 0 w 61"/>
                <a:gd name="T9" fmla="*/ 24 h 58"/>
                <a:gd name="T10" fmla="*/ 20 w 61"/>
                <a:gd name="T11" fmla="*/ 21 h 58"/>
                <a:gd name="T12" fmla="*/ 27 w 61"/>
                <a:gd name="T13" fmla="*/ 0 h 58"/>
                <a:gd name="T14" fmla="*/ 37 w 61"/>
                <a:gd name="T15" fmla="*/ 17 h 58"/>
                <a:gd name="T16" fmla="*/ 61 w 61"/>
                <a:gd name="T17" fmla="*/ 17 h 58"/>
                <a:gd name="T18" fmla="*/ 44 w 61"/>
                <a:gd name="T19" fmla="*/ 34 h 58"/>
                <a:gd name="T20" fmla="*/ 51 w 61"/>
                <a:gd name="T21" fmla="*/ 5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58">
                  <a:moveTo>
                    <a:pt x="51" y="55"/>
                  </a:moveTo>
                  <a:lnTo>
                    <a:pt x="30" y="48"/>
                  </a:lnTo>
                  <a:lnTo>
                    <a:pt x="13" y="58"/>
                  </a:lnTo>
                  <a:lnTo>
                    <a:pt x="13" y="38"/>
                  </a:lnTo>
                  <a:lnTo>
                    <a:pt x="0" y="24"/>
                  </a:lnTo>
                  <a:lnTo>
                    <a:pt x="20" y="21"/>
                  </a:lnTo>
                  <a:lnTo>
                    <a:pt x="27" y="0"/>
                  </a:lnTo>
                  <a:lnTo>
                    <a:pt x="37" y="17"/>
                  </a:lnTo>
                  <a:lnTo>
                    <a:pt x="61" y="17"/>
                  </a:lnTo>
                  <a:lnTo>
                    <a:pt x="44" y="34"/>
                  </a:lnTo>
                  <a:lnTo>
                    <a:pt x="51" y="5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0" name="Freeform 426"/>
            <p:cNvSpPr/>
            <p:nvPr/>
          </p:nvSpPr>
          <p:spPr bwMode="auto">
            <a:xfrm>
              <a:off x="7902906" y="4964077"/>
              <a:ext cx="145583" cy="140112"/>
            </a:xfrm>
            <a:custGeom>
              <a:avLst/>
              <a:gdLst>
                <a:gd name="T0" fmla="*/ 71 w 95"/>
                <a:gd name="T1" fmla="*/ 91 h 91"/>
                <a:gd name="T2" fmla="*/ 44 w 95"/>
                <a:gd name="T3" fmla="*/ 74 h 91"/>
                <a:gd name="T4" fmla="*/ 14 w 95"/>
                <a:gd name="T5" fmla="*/ 84 h 91"/>
                <a:gd name="T6" fmla="*/ 20 w 95"/>
                <a:gd name="T7" fmla="*/ 54 h 91"/>
                <a:gd name="T8" fmla="*/ 0 w 95"/>
                <a:gd name="T9" fmla="*/ 30 h 91"/>
                <a:gd name="T10" fmla="*/ 34 w 95"/>
                <a:gd name="T11" fmla="*/ 27 h 91"/>
                <a:gd name="T12" fmla="*/ 51 w 95"/>
                <a:gd name="T13" fmla="*/ 0 h 91"/>
                <a:gd name="T14" fmla="*/ 61 w 95"/>
                <a:gd name="T15" fmla="*/ 30 h 91"/>
                <a:gd name="T16" fmla="*/ 95 w 95"/>
                <a:gd name="T17" fmla="*/ 37 h 91"/>
                <a:gd name="T18" fmla="*/ 68 w 95"/>
                <a:gd name="T19" fmla="*/ 57 h 91"/>
                <a:gd name="T20" fmla="*/ 71 w 95"/>
                <a:gd name="T21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5" h="91">
                  <a:moveTo>
                    <a:pt x="71" y="91"/>
                  </a:moveTo>
                  <a:lnTo>
                    <a:pt x="44" y="74"/>
                  </a:lnTo>
                  <a:lnTo>
                    <a:pt x="14" y="84"/>
                  </a:lnTo>
                  <a:lnTo>
                    <a:pt x="20" y="54"/>
                  </a:lnTo>
                  <a:lnTo>
                    <a:pt x="0" y="30"/>
                  </a:lnTo>
                  <a:lnTo>
                    <a:pt x="34" y="27"/>
                  </a:lnTo>
                  <a:lnTo>
                    <a:pt x="51" y="0"/>
                  </a:lnTo>
                  <a:lnTo>
                    <a:pt x="61" y="30"/>
                  </a:lnTo>
                  <a:lnTo>
                    <a:pt x="95" y="37"/>
                  </a:lnTo>
                  <a:lnTo>
                    <a:pt x="68" y="57"/>
                  </a:lnTo>
                  <a:lnTo>
                    <a:pt x="71" y="9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1" name="Freeform 427"/>
            <p:cNvSpPr/>
            <p:nvPr/>
          </p:nvSpPr>
          <p:spPr bwMode="auto">
            <a:xfrm>
              <a:off x="7460029" y="5224286"/>
              <a:ext cx="145583" cy="141652"/>
            </a:xfrm>
            <a:custGeom>
              <a:avLst/>
              <a:gdLst>
                <a:gd name="T0" fmla="*/ 45 w 95"/>
                <a:gd name="T1" fmla="*/ 92 h 92"/>
                <a:gd name="T2" fmla="*/ 34 w 95"/>
                <a:gd name="T3" fmla="*/ 61 h 92"/>
                <a:gd name="T4" fmla="*/ 0 w 95"/>
                <a:gd name="T5" fmla="*/ 55 h 92"/>
                <a:gd name="T6" fmla="*/ 24 w 95"/>
                <a:gd name="T7" fmla="*/ 34 h 92"/>
                <a:gd name="T8" fmla="*/ 24 w 95"/>
                <a:gd name="T9" fmla="*/ 0 h 92"/>
                <a:gd name="T10" fmla="*/ 51 w 95"/>
                <a:gd name="T11" fmla="*/ 17 h 92"/>
                <a:gd name="T12" fmla="*/ 82 w 95"/>
                <a:gd name="T13" fmla="*/ 7 h 92"/>
                <a:gd name="T14" fmla="*/ 72 w 95"/>
                <a:gd name="T15" fmla="*/ 38 h 92"/>
                <a:gd name="T16" fmla="*/ 95 w 95"/>
                <a:gd name="T17" fmla="*/ 61 h 92"/>
                <a:gd name="T18" fmla="*/ 62 w 95"/>
                <a:gd name="T19" fmla="*/ 65 h 92"/>
                <a:gd name="T20" fmla="*/ 45 w 95"/>
                <a:gd name="T21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5" h="92">
                  <a:moveTo>
                    <a:pt x="45" y="92"/>
                  </a:moveTo>
                  <a:lnTo>
                    <a:pt x="34" y="61"/>
                  </a:lnTo>
                  <a:lnTo>
                    <a:pt x="0" y="55"/>
                  </a:lnTo>
                  <a:lnTo>
                    <a:pt x="24" y="34"/>
                  </a:lnTo>
                  <a:lnTo>
                    <a:pt x="24" y="0"/>
                  </a:lnTo>
                  <a:lnTo>
                    <a:pt x="51" y="17"/>
                  </a:lnTo>
                  <a:lnTo>
                    <a:pt x="82" y="7"/>
                  </a:lnTo>
                  <a:lnTo>
                    <a:pt x="72" y="38"/>
                  </a:lnTo>
                  <a:lnTo>
                    <a:pt x="95" y="61"/>
                  </a:lnTo>
                  <a:lnTo>
                    <a:pt x="62" y="65"/>
                  </a:lnTo>
                  <a:lnTo>
                    <a:pt x="45" y="92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2" name="Freeform 428"/>
            <p:cNvSpPr/>
            <p:nvPr/>
          </p:nvSpPr>
          <p:spPr bwMode="auto">
            <a:xfrm>
              <a:off x="7855401" y="4613027"/>
              <a:ext cx="167037" cy="172446"/>
            </a:xfrm>
            <a:custGeom>
              <a:avLst/>
              <a:gdLst>
                <a:gd name="T0" fmla="*/ 102 w 109"/>
                <a:gd name="T1" fmla="*/ 95 h 112"/>
                <a:gd name="T2" fmla="*/ 65 w 109"/>
                <a:gd name="T3" fmla="*/ 85 h 112"/>
                <a:gd name="T4" fmla="*/ 38 w 109"/>
                <a:gd name="T5" fmla="*/ 112 h 112"/>
                <a:gd name="T6" fmla="*/ 34 w 109"/>
                <a:gd name="T7" fmla="*/ 71 h 112"/>
                <a:gd name="T8" fmla="*/ 0 w 109"/>
                <a:gd name="T9" fmla="*/ 51 h 112"/>
                <a:gd name="T10" fmla="*/ 38 w 109"/>
                <a:gd name="T11" fmla="*/ 37 h 112"/>
                <a:gd name="T12" fmla="*/ 45 w 109"/>
                <a:gd name="T13" fmla="*/ 0 h 112"/>
                <a:gd name="T14" fmla="*/ 72 w 109"/>
                <a:gd name="T15" fmla="*/ 31 h 112"/>
                <a:gd name="T16" fmla="*/ 109 w 109"/>
                <a:gd name="T17" fmla="*/ 27 h 112"/>
                <a:gd name="T18" fmla="*/ 89 w 109"/>
                <a:gd name="T19" fmla="*/ 58 h 112"/>
                <a:gd name="T20" fmla="*/ 102 w 109"/>
                <a:gd name="T21" fmla="*/ 9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9" h="112">
                  <a:moveTo>
                    <a:pt x="102" y="95"/>
                  </a:moveTo>
                  <a:lnTo>
                    <a:pt x="65" y="85"/>
                  </a:lnTo>
                  <a:lnTo>
                    <a:pt x="38" y="112"/>
                  </a:lnTo>
                  <a:lnTo>
                    <a:pt x="34" y="71"/>
                  </a:lnTo>
                  <a:lnTo>
                    <a:pt x="0" y="51"/>
                  </a:lnTo>
                  <a:lnTo>
                    <a:pt x="38" y="37"/>
                  </a:lnTo>
                  <a:lnTo>
                    <a:pt x="45" y="0"/>
                  </a:lnTo>
                  <a:lnTo>
                    <a:pt x="72" y="31"/>
                  </a:lnTo>
                  <a:lnTo>
                    <a:pt x="109" y="27"/>
                  </a:lnTo>
                  <a:lnTo>
                    <a:pt x="89" y="58"/>
                  </a:lnTo>
                  <a:lnTo>
                    <a:pt x="102" y="9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3" name="Freeform 429"/>
            <p:cNvSpPr/>
            <p:nvPr/>
          </p:nvSpPr>
          <p:spPr bwMode="auto">
            <a:xfrm>
              <a:off x="7601014" y="4927124"/>
              <a:ext cx="108804" cy="109318"/>
            </a:xfrm>
            <a:custGeom>
              <a:avLst/>
              <a:gdLst>
                <a:gd name="T0" fmla="*/ 51 w 71"/>
                <a:gd name="T1" fmla="*/ 71 h 71"/>
                <a:gd name="T2" fmla="*/ 31 w 71"/>
                <a:gd name="T3" fmla="*/ 57 h 71"/>
                <a:gd name="T4" fmla="*/ 7 w 71"/>
                <a:gd name="T5" fmla="*/ 64 h 71"/>
                <a:gd name="T6" fmla="*/ 17 w 71"/>
                <a:gd name="T7" fmla="*/ 41 h 71"/>
                <a:gd name="T8" fmla="*/ 0 w 71"/>
                <a:gd name="T9" fmla="*/ 20 h 71"/>
                <a:gd name="T10" fmla="*/ 27 w 71"/>
                <a:gd name="T11" fmla="*/ 20 h 71"/>
                <a:gd name="T12" fmla="*/ 41 w 71"/>
                <a:gd name="T13" fmla="*/ 0 h 71"/>
                <a:gd name="T14" fmla="*/ 48 w 71"/>
                <a:gd name="T15" fmla="*/ 27 h 71"/>
                <a:gd name="T16" fmla="*/ 71 w 71"/>
                <a:gd name="T17" fmla="*/ 34 h 71"/>
                <a:gd name="T18" fmla="*/ 51 w 71"/>
                <a:gd name="T19" fmla="*/ 47 h 71"/>
                <a:gd name="T20" fmla="*/ 51 w 71"/>
                <a:gd name="T21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1" h="71">
                  <a:moveTo>
                    <a:pt x="51" y="71"/>
                  </a:moveTo>
                  <a:lnTo>
                    <a:pt x="31" y="57"/>
                  </a:lnTo>
                  <a:lnTo>
                    <a:pt x="7" y="64"/>
                  </a:lnTo>
                  <a:lnTo>
                    <a:pt x="17" y="41"/>
                  </a:lnTo>
                  <a:lnTo>
                    <a:pt x="0" y="20"/>
                  </a:lnTo>
                  <a:lnTo>
                    <a:pt x="27" y="20"/>
                  </a:lnTo>
                  <a:lnTo>
                    <a:pt x="41" y="0"/>
                  </a:lnTo>
                  <a:lnTo>
                    <a:pt x="48" y="27"/>
                  </a:lnTo>
                  <a:lnTo>
                    <a:pt x="71" y="34"/>
                  </a:lnTo>
                  <a:lnTo>
                    <a:pt x="51" y="47"/>
                  </a:lnTo>
                  <a:lnTo>
                    <a:pt x="51" y="7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4" name="Freeform 430"/>
            <p:cNvSpPr/>
            <p:nvPr/>
          </p:nvSpPr>
          <p:spPr bwMode="auto">
            <a:xfrm>
              <a:off x="8074540" y="4383612"/>
              <a:ext cx="93480" cy="93921"/>
            </a:xfrm>
            <a:custGeom>
              <a:avLst/>
              <a:gdLst>
                <a:gd name="T0" fmla="*/ 58 w 61"/>
                <a:gd name="T1" fmla="*/ 54 h 61"/>
                <a:gd name="T2" fmla="*/ 37 w 61"/>
                <a:gd name="T3" fmla="*/ 47 h 61"/>
                <a:gd name="T4" fmla="*/ 20 w 61"/>
                <a:gd name="T5" fmla="*/ 61 h 61"/>
                <a:gd name="T6" fmla="*/ 20 w 61"/>
                <a:gd name="T7" fmla="*/ 40 h 61"/>
                <a:gd name="T8" fmla="*/ 0 w 61"/>
                <a:gd name="T9" fmla="*/ 30 h 61"/>
                <a:gd name="T10" fmla="*/ 20 w 61"/>
                <a:gd name="T11" fmla="*/ 20 h 61"/>
                <a:gd name="T12" fmla="*/ 27 w 61"/>
                <a:gd name="T13" fmla="*/ 0 h 61"/>
                <a:gd name="T14" fmla="*/ 41 w 61"/>
                <a:gd name="T15" fmla="*/ 17 h 61"/>
                <a:gd name="T16" fmla="*/ 61 w 61"/>
                <a:gd name="T17" fmla="*/ 13 h 61"/>
                <a:gd name="T18" fmla="*/ 51 w 61"/>
                <a:gd name="T19" fmla="*/ 34 h 61"/>
                <a:gd name="T20" fmla="*/ 58 w 61"/>
                <a:gd name="T21" fmla="*/ 5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61">
                  <a:moveTo>
                    <a:pt x="58" y="54"/>
                  </a:moveTo>
                  <a:lnTo>
                    <a:pt x="37" y="47"/>
                  </a:lnTo>
                  <a:lnTo>
                    <a:pt x="20" y="61"/>
                  </a:lnTo>
                  <a:lnTo>
                    <a:pt x="20" y="40"/>
                  </a:lnTo>
                  <a:lnTo>
                    <a:pt x="0" y="30"/>
                  </a:lnTo>
                  <a:lnTo>
                    <a:pt x="20" y="20"/>
                  </a:lnTo>
                  <a:lnTo>
                    <a:pt x="27" y="0"/>
                  </a:lnTo>
                  <a:lnTo>
                    <a:pt x="41" y="17"/>
                  </a:lnTo>
                  <a:lnTo>
                    <a:pt x="61" y="13"/>
                  </a:lnTo>
                  <a:lnTo>
                    <a:pt x="51" y="34"/>
                  </a:lnTo>
                  <a:lnTo>
                    <a:pt x="58" y="5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5" name="Freeform 431"/>
            <p:cNvSpPr/>
            <p:nvPr/>
          </p:nvSpPr>
          <p:spPr bwMode="auto">
            <a:xfrm>
              <a:off x="7850803" y="4089530"/>
              <a:ext cx="130259" cy="137032"/>
            </a:xfrm>
            <a:custGeom>
              <a:avLst/>
              <a:gdLst>
                <a:gd name="T0" fmla="*/ 54 w 85"/>
                <a:gd name="T1" fmla="*/ 89 h 89"/>
                <a:gd name="T2" fmla="*/ 31 w 85"/>
                <a:gd name="T3" fmla="*/ 68 h 89"/>
                <a:gd name="T4" fmla="*/ 0 w 85"/>
                <a:gd name="T5" fmla="*/ 75 h 89"/>
                <a:gd name="T6" fmla="*/ 14 w 85"/>
                <a:gd name="T7" fmla="*/ 45 h 89"/>
                <a:gd name="T8" fmla="*/ 0 w 85"/>
                <a:gd name="T9" fmla="*/ 17 h 89"/>
                <a:gd name="T10" fmla="*/ 31 w 85"/>
                <a:gd name="T11" fmla="*/ 24 h 89"/>
                <a:gd name="T12" fmla="*/ 51 w 85"/>
                <a:gd name="T13" fmla="*/ 0 h 89"/>
                <a:gd name="T14" fmla="*/ 58 w 85"/>
                <a:gd name="T15" fmla="*/ 31 h 89"/>
                <a:gd name="T16" fmla="*/ 85 w 85"/>
                <a:gd name="T17" fmla="*/ 45 h 89"/>
                <a:gd name="T18" fmla="*/ 58 w 85"/>
                <a:gd name="T19" fmla="*/ 58 h 89"/>
                <a:gd name="T20" fmla="*/ 54 w 85"/>
                <a:gd name="T21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89">
                  <a:moveTo>
                    <a:pt x="54" y="89"/>
                  </a:moveTo>
                  <a:lnTo>
                    <a:pt x="31" y="68"/>
                  </a:lnTo>
                  <a:lnTo>
                    <a:pt x="0" y="75"/>
                  </a:lnTo>
                  <a:lnTo>
                    <a:pt x="14" y="45"/>
                  </a:lnTo>
                  <a:lnTo>
                    <a:pt x="0" y="17"/>
                  </a:lnTo>
                  <a:lnTo>
                    <a:pt x="31" y="24"/>
                  </a:lnTo>
                  <a:lnTo>
                    <a:pt x="51" y="0"/>
                  </a:lnTo>
                  <a:lnTo>
                    <a:pt x="58" y="31"/>
                  </a:lnTo>
                  <a:lnTo>
                    <a:pt x="85" y="45"/>
                  </a:lnTo>
                  <a:lnTo>
                    <a:pt x="58" y="58"/>
                  </a:lnTo>
                  <a:lnTo>
                    <a:pt x="54" y="89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6" name="Freeform 432"/>
            <p:cNvSpPr/>
            <p:nvPr/>
          </p:nvSpPr>
          <p:spPr bwMode="auto">
            <a:xfrm>
              <a:off x="7622468" y="3897069"/>
              <a:ext cx="93480" cy="93921"/>
            </a:xfrm>
            <a:custGeom>
              <a:avLst/>
              <a:gdLst>
                <a:gd name="T0" fmla="*/ 23 w 61"/>
                <a:gd name="T1" fmla="*/ 61 h 61"/>
                <a:gd name="T2" fmla="*/ 20 w 61"/>
                <a:gd name="T3" fmla="*/ 41 h 61"/>
                <a:gd name="T4" fmla="*/ 0 w 61"/>
                <a:gd name="T5" fmla="*/ 30 h 61"/>
                <a:gd name="T6" fmla="*/ 20 w 61"/>
                <a:gd name="T7" fmla="*/ 20 h 61"/>
                <a:gd name="T8" fmla="*/ 23 w 61"/>
                <a:gd name="T9" fmla="*/ 0 h 61"/>
                <a:gd name="T10" fmla="*/ 40 w 61"/>
                <a:gd name="T11" fmla="*/ 17 h 61"/>
                <a:gd name="T12" fmla="*/ 61 w 61"/>
                <a:gd name="T13" fmla="*/ 13 h 61"/>
                <a:gd name="T14" fmla="*/ 51 w 61"/>
                <a:gd name="T15" fmla="*/ 30 h 61"/>
                <a:gd name="T16" fmla="*/ 57 w 61"/>
                <a:gd name="T17" fmla="*/ 51 h 61"/>
                <a:gd name="T18" fmla="*/ 37 w 61"/>
                <a:gd name="T19" fmla="*/ 47 h 61"/>
                <a:gd name="T20" fmla="*/ 23 w 61"/>
                <a:gd name="T21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61">
                  <a:moveTo>
                    <a:pt x="23" y="61"/>
                  </a:moveTo>
                  <a:lnTo>
                    <a:pt x="20" y="41"/>
                  </a:lnTo>
                  <a:lnTo>
                    <a:pt x="0" y="30"/>
                  </a:lnTo>
                  <a:lnTo>
                    <a:pt x="20" y="20"/>
                  </a:lnTo>
                  <a:lnTo>
                    <a:pt x="23" y="0"/>
                  </a:lnTo>
                  <a:lnTo>
                    <a:pt x="40" y="17"/>
                  </a:lnTo>
                  <a:lnTo>
                    <a:pt x="61" y="13"/>
                  </a:lnTo>
                  <a:lnTo>
                    <a:pt x="51" y="30"/>
                  </a:lnTo>
                  <a:lnTo>
                    <a:pt x="57" y="51"/>
                  </a:lnTo>
                  <a:lnTo>
                    <a:pt x="37" y="47"/>
                  </a:lnTo>
                  <a:lnTo>
                    <a:pt x="23" y="6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7" name="Freeform 433"/>
            <p:cNvSpPr/>
            <p:nvPr/>
          </p:nvSpPr>
          <p:spPr bwMode="auto">
            <a:xfrm>
              <a:off x="7803297" y="4320484"/>
              <a:ext cx="140985" cy="146271"/>
            </a:xfrm>
            <a:custGeom>
              <a:avLst/>
              <a:gdLst>
                <a:gd name="T0" fmla="*/ 0 w 92"/>
                <a:gd name="T1" fmla="*/ 44 h 95"/>
                <a:gd name="T2" fmla="*/ 31 w 92"/>
                <a:gd name="T3" fmla="*/ 34 h 95"/>
                <a:gd name="T4" fmla="*/ 38 w 92"/>
                <a:gd name="T5" fmla="*/ 0 h 95"/>
                <a:gd name="T6" fmla="*/ 58 w 92"/>
                <a:gd name="T7" fmla="*/ 27 h 95"/>
                <a:gd name="T8" fmla="*/ 92 w 92"/>
                <a:gd name="T9" fmla="*/ 24 h 95"/>
                <a:gd name="T10" fmla="*/ 75 w 92"/>
                <a:gd name="T11" fmla="*/ 51 h 95"/>
                <a:gd name="T12" fmla="*/ 89 w 92"/>
                <a:gd name="T13" fmla="*/ 81 h 95"/>
                <a:gd name="T14" fmla="*/ 55 w 92"/>
                <a:gd name="T15" fmla="*/ 75 h 95"/>
                <a:gd name="T16" fmla="*/ 31 w 92"/>
                <a:gd name="T17" fmla="*/ 95 h 95"/>
                <a:gd name="T18" fmla="*/ 31 w 92"/>
                <a:gd name="T19" fmla="*/ 61 h 95"/>
                <a:gd name="T20" fmla="*/ 0 w 92"/>
                <a:gd name="T21" fmla="*/ 44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2" h="95">
                  <a:moveTo>
                    <a:pt x="0" y="44"/>
                  </a:moveTo>
                  <a:lnTo>
                    <a:pt x="31" y="34"/>
                  </a:lnTo>
                  <a:lnTo>
                    <a:pt x="38" y="0"/>
                  </a:lnTo>
                  <a:lnTo>
                    <a:pt x="58" y="27"/>
                  </a:lnTo>
                  <a:lnTo>
                    <a:pt x="92" y="24"/>
                  </a:lnTo>
                  <a:lnTo>
                    <a:pt x="75" y="51"/>
                  </a:lnTo>
                  <a:lnTo>
                    <a:pt x="89" y="81"/>
                  </a:lnTo>
                  <a:lnTo>
                    <a:pt x="55" y="75"/>
                  </a:lnTo>
                  <a:lnTo>
                    <a:pt x="31" y="95"/>
                  </a:lnTo>
                  <a:lnTo>
                    <a:pt x="31" y="6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8" name="Freeform 434"/>
            <p:cNvSpPr/>
            <p:nvPr/>
          </p:nvSpPr>
          <p:spPr bwMode="auto">
            <a:xfrm>
              <a:off x="7205642" y="4115706"/>
              <a:ext cx="130259" cy="121635"/>
            </a:xfrm>
            <a:custGeom>
              <a:avLst/>
              <a:gdLst>
                <a:gd name="T0" fmla="*/ 0 w 85"/>
                <a:gd name="T1" fmla="*/ 51 h 79"/>
                <a:gd name="T2" fmla="*/ 20 w 85"/>
                <a:gd name="T3" fmla="*/ 31 h 79"/>
                <a:gd name="T4" fmla="*/ 17 w 85"/>
                <a:gd name="T5" fmla="*/ 0 h 79"/>
                <a:gd name="T6" fmla="*/ 41 w 85"/>
                <a:gd name="T7" fmla="*/ 14 h 79"/>
                <a:gd name="T8" fmla="*/ 68 w 85"/>
                <a:gd name="T9" fmla="*/ 0 h 79"/>
                <a:gd name="T10" fmla="*/ 65 w 85"/>
                <a:gd name="T11" fmla="*/ 28 h 79"/>
                <a:gd name="T12" fmla="*/ 85 w 85"/>
                <a:gd name="T13" fmla="*/ 48 h 79"/>
                <a:gd name="T14" fmla="*/ 58 w 85"/>
                <a:gd name="T15" fmla="*/ 55 h 79"/>
                <a:gd name="T16" fmla="*/ 44 w 85"/>
                <a:gd name="T17" fmla="*/ 79 h 79"/>
                <a:gd name="T18" fmla="*/ 31 w 85"/>
                <a:gd name="T19" fmla="*/ 55 h 79"/>
                <a:gd name="T20" fmla="*/ 0 w 85"/>
                <a:gd name="T21" fmla="*/ 51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79">
                  <a:moveTo>
                    <a:pt x="0" y="51"/>
                  </a:moveTo>
                  <a:lnTo>
                    <a:pt x="20" y="31"/>
                  </a:lnTo>
                  <a:lnTo>
                    <a:pt x="17" y="0"/>
                  </a:lnTo>
                  <a:lnTo>
                    <a:pt x="41" y="14"/>
                  </a:lnTo>
                  <a:lnTo>
                    <a:pt x="68" y="0"/>
                  </a:lnTo>
                  <a:lnTo>
                    <a:pt x="65" y="28"/>
                  </a:lnTo>
                  <a:lnTo>
                    <a:pt x="85" y="48"/>
                  </a:lnTo>
                  <a:lnTo>
                    <a:pt x="58" y="55"/>
                  </a:lnTo>
                  <a:lnTo>
                    <a:pt x="44" y="79"/>
                  </a:lnTo>
                  <a:lnTo>
                    <a:pt x="31" y="55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9" name="Freeform 435"/>
            <p:cNvSpPr/>
            <p:nvPr/>
          </p:nvSpPr>
          <p:spPr bwMode="auto">
            <a:xfrm>
              <a:off x="6784218" y="4497550"/>
              <a:ext cx="88882" cy="84683"/>
            </a:xfrm>
            <a:custGeom>
              <a:avLst/>
              <a:gdLst>
                <a:gd name="T0" fmla="*/ 0 w 58"/>
                <a:gd name="T1" fmla="*/ 41 h 55"/>
                <a:gd name="T2" fmla="*/ 14 w 58"/>
                <a:gd name="T3" fmla="*/ 24 h 55"/>
                <a:gd name="T4" fmla="*/ 7 w 58"/>
                <a:gd name="T5" fmla="*/ 4 h 55"/>
                <a:gd name="T6" fmla="*/ 24 w 58"/>
                <a:gd name="T7" fmla="*/ 11 h 55"/>
                <a:gd name="T8" fmla="*/ 41 w 58"/>
                <a:gd name="T9" fmla="*/ 0 h 55"/>
                <a:gd name="T10" fmla="*/ 41 w 58"/>
                <a:gd name="T11" fmla="*/ 21 h 55"/>
                <a:gd name="T12" fmla="*/ 58 w 58"/>
                <a:gd name="T13" fmla="*/ 31 h 55"/>
                <a:gd name="T14" fmla="*/ 37 w 58"/>
                <a:gd name="T15" fmla="*/ 38 h 55"/>
                <a:gd name="T16" fmla="*/ 34 w 58"/>
                <a:gd name="T17" fmla="*/ 55 h 55"/>
                <a:gd name="T18" fmla="*/ 20 w 58"/>
                <a:gd name="T19" fmla="*/ 41 h 55"/>
                <a:gd name="T20" fmla="*/ 0 w 58"/>
                <a:gd name="T21" fmla="*/ 4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8" h="55">
                  <a:moveTo>
                    <a:pt x="0" y="41"/>
                  </a:moveTo>
                  <a:lnTo>
                    <a:pt x="14" y="24"/>
                  </a:lnTo>
                  <a:lnTo>
                    <a:pt x="7" y="4"/>
                  </a:lnTo>
                  <a:lnTo>
                    <a:pt x="24" y="11"/>
                  </a:lnTo>
                  <a:lnTo>
                    <a:pt x="41" y="0"/>
                  </a:lnTo>
                  <a:lnTo>
                    <a:pt x="41" y="21"/>
                  </a:lnTo>
                  <a:lnTo>
                    <a:pt x="58" y="31"/>
                  </a:lnTo>
                  <a:lnTo>
                    <a:pt x="37" y="38"/>
                  </a:lnTo>
                  <a:lnTo>
                    <a:pt x="34" y="55"/>
                  </a:lnTo>
                  <a:lnTo>
                    <a:pt x="20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0" name="Freeform 436"/>
            <p:cNvSpPr/>
            <p:nvPr/>
          </p:nvSpPr>
          <p:spPr bwMode="auto">
            <a:xfrm>
              <a:off x="7060059" y="4863997"/>
              <a:ext cx="73558" cy="73905"/>
            </a:xfrm>
            <a:custGeom>
              <a:avLst/>
              <a:gdLst>
                <a:gd name="T0" fmla="*/ 27 w 48"/>
                <a:gd name="T1" fmla="*/ 48 h 48"/>
                <a:gd name="T2" fmla="*/ 17 w 48"/>
                <a:gd name="T3" fmla="*/ 34 h 48"/>
                <a:gd name="T4" fmla="*/ 0 w 48"/>
                <a:gd name="T5" fmla="*/ 34 h 48"/>
                <a:gd name="T6" fmla="*/ 10 w 48"/>
                <a:gd name="T7" fmla="*/ 20 h 48"/>
                <a:gd name="T8" fmla="*/ 7 w 48"/>
                <a:gd name="T9" fmla="*/ 3 h 48"/>
                <a:gd name="T10" fmla="*/ 20 w 48"/>
                <a:gd name="T11" fmla="*/ 10 h 48"/>
                <a:gd name="T12" fmla="*/ 34 w 48"/>
                <a:gd name="T13" fmla="*/ 0 h 48"/>
                <a:gd name="T14" fmla="*/ 34 w 48"/>
                <a:gd name="T15" fmla="*/ 17 h 48"/>
                <a:gd name="T16" fmla="*/ 48 w 48"/>
                <a:gd name="T17" fmla="*/ 27 h 48"/>
                <a:gd name="T18" fmla="*/ 31 w 48"/>
                <a:gd name="T19" fmla="*/ 34 h 48"/>
                <a:gd name="T20" fmla="*/ 27 w 48"/>
                <a:gd name="T2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8" h="48">
                  <a:moveTo>
                    <a:pt x="27" y="48"/>
                  </a:moveTo>
                  <a:lnTo>
                    <a:pt x="17" y="34"/>
                  </a:lnTo>
                  <a:lnTo>
                    <a:pt x="0" y="34"/>
                  </a:lnTo>
                  <a:lnTo>
                    <a:pt x="10" y="20"/>
                  </a:lnTo>
                  <a:lnTo>
                    <a:pt x="7" y="3"/>
                  </a:lnTo>
                  <a:lnTo>
                    <a:pt x="20" y="10"/>
                  </a:lnTo>
                  <a:lnTo>
                    <a:pt x="34" y="0"/>
                  </a:lnTo>
                  <a:lnTo>
                    <a:pt x="34" y="17"/>
                  </a:lnTo>
                  <a:lnTo>
                    <a:pt x="48" y="27"/>
                  </a:lnTo>
                  <a:lnTo>
                    <a:pt x="31" y="34"/>
                  </a:lnTo>
                  <a:lnTo>
                    <a:pt x="27" y="48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3" name="Freeform 437"/>
            <p:cNvSpPr/>
            <p:nvPr/>
          </p:nvSpPr>
          <p:spPr bwMode="auto">
            <a:xfrm>
              <a:off x="7283797" y="5093411"/>
              <a:ext cx="52103" cy="58508"/>
            </a:xfrm>
            <a:custGeom>
              <a:avLst/>
              <a:gdLst>
                <a:gd name="T0" fmla="*/ 20 w 34"/>
                <a:gd name="T1" fmla="*/ 38 h 38"/>
                <a:gd name="T2" fmla="*/ 14 w 34"/>
                <a:gd name="T3" fmla="*/ 28 h 38"/>
                <a:gd name="T4" fmla="*/ 0 w 34"/>
                <a:gd name="T5" fmla="*/ 28 h 38"/>
                <a:gd name="T6" fmla="*/ 7 w 34"/>
                <a:gd name="T7" fmla="*/ 17 h 38"/>
                <a:gd name="T8" fmla="*/ 3 w 34"/>
                <a:gd name="T9" fmla="*/ 7 h 38"/>
                <a:gd name="T10" fmla="*/ 14 w 34"/>
                <a:gd name="T11" fmla="*/ 11 h 38"/>
                <a:gd name="T12" fmla="*/ 24 w 34"/>
                <a:gd name="T13" fmla="*/ 0 h 38"/>
                <a:gd name="T14" fmla="*/ 24 w 34"/>
                <a:gd name="T15" fmla="*/ 14 h 38"/>
                <a:gd name="T16" fmla="*/ 34 w 34"/>
                <a:gd name="T17" fmla="*/ 21 h 38"/>
                <a:gd name="T18" fmla="*/ 24 w 34"/>
                <a:gd name="T19" fmla="*/ 24 h 38"/>
                <a:gd name="T20" fmla="*/ 20 w 34"/>
                <a:gd name="T21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38">
                  <a:moveTo>
                    <a:pt x="20" y="38"/>
                  </a:moveTo>
                  <a:lnTo>
                    <a:pt x="14" y="28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3" y="7"/>
                  </a:lnTo>
                  <a:lnTo>
                    <a:pt x="14" y="11"/>
                  </a:lnTo>
                  <a:lnTo>
                    <a:pt x="24" y="0"/>
                  </a:lnTo>
                  <a:lnTo>
                    <a:pt x="24" y="14"/>
                  </a:lnTo>
                  <a:lnTo>
                    <a:pt x="34" y="21"/>
                  </a:lnTo>
                  <a:lnTo>
                    <a:pt x="24" y="24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4" name="Freeform 438"/>
            <p:cNvSpPr/>
            <p:nvPr/>
          </p:nvSpPr>
          <p:spPr bwMode="auto">
            <a:xfrm>
              <a:off x="7398731" y="4514486"/>
              <a:ext cx="82752" cy="87762"/>
            </a:xfrm>
            <a:custGeom>
              <a:avLst/>
              <a:gdLst>
                <a:gd name="T0" fmla="*/ 40 w 54"/>
                <a:gd name="T1" fmla="*/ 57 h 57"/>
                <a:gd name="T2" fmla="*/ 23 w 54"/>
                <a:gd name="T3" fmla="*/ 47 h 57"/>
                <a:gd name="T4" fmla="*/ 3 w 54"/>
                <a:gd name="T5" fmla="*/ 50 h 57"/>
                <a:gd name="T6" fmla="*/ 10 w 54"/>
                <a:gd name="T7" fmla="*/ 33 h 57"/>
                <a:gd name="T8" fmla="*/ 0 w 54"/>
                <a:gd name="T9" fmla="*/ 16 h 57"/>
                <a:gd name="T10" fmla="*/ 20 w 54"/>
                <a:gd name="T11" fmla="*/ 16 h 57"/>
                <a:gd name="T12" fmla="*/ 30 w 54"/>
                <a:gd name="T13" fmla="*/ 0 h 57"/>
                <a:gd name="T14" fmla="*/ 37 w 54"/>
                <a:gd name="T15" fmla="*/ 20 h 57"/>
                <a:gd name="T16" fmla="*/ 54 w 54"/>
                <a:gd name="T17" fmla="*/ 27 h 57"/>
                <a:gd name="T18" fmla="*/ 40 w 54"/>
                <a:gd name="T19" fmla="*/ 37 h 57"/>
                <a:gd name="T20" fmla="*/ 40 w 54"/>
                <a:gd name="T21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" h="57">
                  <a:moveTo>
                    <a:pt x="40" y="57"/>
                  </a:moveTo>
                  <a:lnTo>
                    <a:pt x="23" y="47"/>
                  </a:lnTo>
                  <a:lnTo>
                    <a:pt x="3" y="50"/>
                  </a:lnTo>
                  <a:lnTo>
                    <a:pt x="10" y="33"/>
                  </a:lnTo>
                  <a:lnTo>
                    <a:pt x="0" y="16"/>
                  </a:lnTo>
                  <a:lnTo>
                    <a:pt x="20" y="16"/>
                  </a:lnTo>
                  <a:lnTo>
                    <a:pt x="30" y="0"/>
                  </a:lnTo>
                  <a:lnTo>
                    <a:pt x="37" y="20"/>
                  </a:lnTo>
                  <a:lnTo>
                    <a:pt x="54" y="27"/>
                  </a:lnTo>
                  <a:lnTo>
                    <a:pt x="40" y="37"/>
                  </a:lnTo>
                  <a:lnTo>
                    <a:pt x="40" y="5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5" name="Freeform 439"/>
            <p:cNvSpPr/>
            <p:nvPr/>
          </p:nvSpPr>
          <p:spPr bwMode="auto">
            <a:xfrm>
              <a:off x="7055462" y="5110348"/>
              <a:ext cx="93480" cy="87762"/>
            </a:xfrm>
            <a:custGeom>
              <a:avLst/>
              <a:gdLst>
                <a:gd name="T0" fmla="*/ 51 w 61"/>
                <a:gd name="T1" fmla="*/ 54 h 57"/>
                <a:gd name="T2" fmla="*/ 34 w 61"/>
                <a:gd name="T3" fmla="*/ 47 h 57"/>
                <a:gd name="T4" fmla="*/ 13 w 61"/>
                <a:gd name="T5" fmla="*/ 57 h 57"/>
                <a:gd name="T6" fmla="*/ 17 w 61"/>
                <a:gd name="T7" fmla="*/ 37 h 57"/>
                <a:gd name="T8" fmla="*/ 0 w 61"/>
                <a:gd name="T9" fmla="*/ 23 h 57"/>
                <a:gd name="T10" fmla="*/ 20 w 61"/>
                <a:gd name="T11" fmla="*/ 20 h 57"/>
                <a:gd name="T12" fmla="*/ 27 w 61"/>
                <a:gd name="T13" fmla="*/ 0 h 57"/>
                <a:gd name="T14" fmla="*/ 40 w 61"/>
                <a:gd name="T15" fmla="*/ 17 h 57"/>
                <a:gd name="T16" fmla="*/ 61 w 61"/>
                <a:gd name="T17" fmla="*/ 17 h 57"/>
                <a:gd name="T18" fmla="*/ 47 w 61"/>
                <a:gd name="T19" fmla="*/ 34 h 57"/>
                <a:gd name="T20" fmla="*/ 51 w 61"/>
                <a:gd name="T21" fmla="*/ 5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57">
                  <a:moveTo>
                    <a:pt x="51" y="54"/>
                  </a:moveTo>
                  <a:lnTo>
                    <a:pt x="34" y="47"/>
                  </a:lnTo>
                  <a:lnTo>
                    <a:pt x="13" y="57"/>
                  </a:lnTo>
                  <a:lnTo>
                    <a:pt x="17" y="37"/>
                  </a:lnTo>
                  <a:lnTo>
                    <a:pt x="0" y="23"/>
                  </a:lnTo>
                  <a:lnTo>
                    <a:pt x="20" y="20"/>
                  </a:lnTo>
                  <a:lnTo>
                    <a:pt x="27" y="0"/>
                  </a:lnTo>
                  <a:lnTo>
                    <a:pt x="40" y="17"/>
                  </a:lnTo>
                  <a:lnTo>
                    <a:pt x="61" y="17"/>
                  </a:lnTo>
                  <a:lnTo>
                    <a:pt x="47" y="34"/>
                  </a:lnTo>
                  <a:lnTo>
                    <a:pt x="51" y="5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6" name="Freeform 440"/>
            <p:cNvSpPr/>
            <p:nvPr/>
          </p:nvSpPr>
          <p:spPr bwMode="auto">
            <a:xfrm>
              <a:off x="7955009" y="5250460"/>
              <a:ext cx="88882" cy="93921"/>
            </a:xfrm>
            <a:custGeom>
              <a:avLst/>
              <a:gdLst>
                <a:gd name="T0" fmla="*/ 37 w 58"/>
                <a:gd name="T1" fmla="*/ 61 h 61"/>
                <a:gd name="T2" fmla="*/ 20 w 58"/>
                <a:gd name="T3" fmla="*/ 44 h 61"/>
                <a:gd name="T4" fmla="*/ 0 w 58"/>
                <a:gd name="T5" fmla="*/ 51 h 61"/>
                <a:gd name="T6" fmla="*/ 10 w 58"/>
                <a:gd name="T7" fmla="*/ 31 h 61"/>
                <a:gd name="T8" fmla="*/ 0 w 58"/>
                <a:gd name="T9" fmla="*/ 14 h 61"/>
                <a:gd name="T10" fmla="*/ 20 w 58"/>
                <a:gd name="T11" fmla="*/ 17 h 61"/>
                <a:gd name="T12" fmla="*/ 37 w 58"/>
                <a:gd name="T13" fmla="*/ 0 h 61"/>
                <a:gd name="T14" fmla="*/ 41 w 58"/>
                <a:gd name="T15" fmla="*/ 21 h 61"/>
                <a:gd name="T16" fmla="*/ 58 w 58"/>
                <a:gd name="T17" fmla="*/ 31 h 61"/>
                <a:gd name="T18" fmla="*/ 41 w 58"/>
                <a:gd name="T19" fmla="*/ 41 h 61"/>
                <a:gd name="T20" fmla="*/ 37 w 58"/>
                <a:gd name="T21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8" h="61">
                  <a:moveTo>
                    <a:pt x="37" y="61"/>
                  </a:moveTo>
                  <a:lnTo>
                    <a:pt x="20" y="44"/>
                  </a:lnTo>
                  <a:lnTo>
                    <a:pt x="0" y="51"/>
                  </a:lnTo>
                  <a:lnTo>
                    <a:pt x="10" y="31"/>
                  </a:lnTo>
                  <a:lnTo>
                    <a:pt x="0" y="14"/>
                  </a:lnTo>
                  <a:lnTo>
                    <a:pt x="20" y="17"/>
                  </a:lnTo>
                  <a:lnTo>
                    <a:pt x="37" y="0"/>
                  </a:lnTo>
                  <a:lnTo>
                    <a:pt x="41" y="21"/>
                  </a:lnTo>
                  <a:lnTo>
                    <a:pt x="58" y="31"/>
                  </a:lnTo>
                  <a:lnTo>
                    <a:pt x="41" y="41"/>
                  </a:lnTo>
                  <a:lnTo>
                    <a:pt x="37" y="6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7" name="Freeform 441"/>
            <p:cNvSpPr/>
            <p:nvPr/>
          </p:nvSpPr>
          <p:spPr bwMode="auto">
            <a:xfrm>
              <a:off x="7751194" y="5261239"/>
              <a:ext cx="84285" cy="83144"/>
            </a:xfrm>
            <a:custGeom>
              <a:avLst/>
              <a:gdLst>
                <a:gd name="T0" fmla="*/ 31 w 55"/>
                <a:gd name="T1" fmla="*/ 54 h 54"/>
                <a:gd name="T2" fmla="*/ 21 w 55"/>
                <a:gd name="T3" fmla="*/ 37 h 54"/>
                <a:gd name="T4" fmla="*/ 0 w 55"/>
                <a:gd name="T5" fmla="*/ 37 h 54"/>
                <a:gd name="T6" fmla="*/ 14 w 55"/>
                <a:gd name="T7" fmla="*/ 24 h 54"/>
                <a:gd name="T8" fmla="*/ 7 w 55"/>
                <a:gd name="T9" fmla="*/ 3 h 54"/>
                <a:gd name="T10" fmla="*/ 28 w 55"/>
                <a:gd name="T11" fmla="*/ 10 h 54"/>
                <a:gd name="T12" fmla="*/ 41 w 55"/>
                <a:gd name="T13" fmla="*/ 0 h 54"/>
                <a:gd name="T14" fmla="*/ 41 w 55"/>
                <a:gd name="T15" fmla="*/ 20 h 54"/>
                <a:gd name="T16" fmla="*/ 55 w 55"/>
                <a:gd name="T17" fmla="*/ 34 h 54"/>
                <a:gd name="T18" fmla="*/ 38 w 55"/>
                <a:gd name="T19" fmla="*/ 37 h 54"/>
                <a:gd name="T20" fmla="*/ 31 w 55"/>
                <a:gd name="T2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54">
                  <a:moveTo>
                    <a:pt x="31" y="54"/>
                  </a:moveTo>
                  <a:lnTo>
                    <a:pt x="21" y="37"/>
                  </a:lnTo>
                  <a:lnTo>
                    <a:pt x="0" y="37"/>
                  </a:lnTo>
                  <a:lnTo>
                    <a:pt x="14" y="24"/>
                  </a:lnTo>
                  <a:lnTo>
                    <a:pt x="7" y="3"/>
                  </a:lnTo>
                  <a:lnTo>
                    <a:pt x="28" y="10"/>
                  </a:lnTo>
                  <a:lnTo>
                    <a:pt x="41" y="0"/>
                  </a:lnTo>
                  <a:lnTo>
                    <a:pt x="41" y="20"/>
                  </a:lnTo>
                  <a:lnTo>
                    <a:pt x="55" y="34"/>
                  </a:lnTo>
                  <a:lnTo>
                    <a:pt x="38" y="37"/>
                  </a:lnTo>
                  <a:lnTo>
                    <a:pt x="31" y="5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8" name="Freeform 442"/>
            <p:cNvSpPr/>
            <p:nvPr/>
          </p:nvSpPr>
          <p:spPr bwMode="auto">
            <a:xfrm>
              <a:off x="8215526" y="4964077"/>
              <a:ext cx="72026" cy="72365"/>
            </a:xfrm>
            <a:custGeom>
              <a:avLst/>
              <a:gdLst>
                <a:gd name="T0" fmla="*/ 27 w 47"/>
                <a:gd name="T1" fmla="*/ 47 h 47"/>
                <a:gd name="T2" fmla="*/ 17 w 47"/>
                <a:gd name="T3" fmla="*/ 33 h 47"/>
                <a:gd name="T4" fmla="*/ 0 w 47"/>
                <a:gd name="T5" fmla="*/ 33 h 47"/>
                <a:gd name="T6" fmla="*/ 10 w 47"/>
                <a:gd name="T7" fmla="*/ 20 h 47"/>
                <a:gd name="T8" fmla="*/ 6 w 47"/>
                <a:gd name="T9" fmla="*/ 3 h 47"/>
                <a:gd name="T10" fmla="*/ 20 w 47"/>
                <a:gd name="T11" fmla="*/ 10 h 47"/>
                <a:gd name="T12" fmla="*/ 37 w 47"/>
                <a:gd name="T13" fmla="*/ 0 h 47"/>
                <a:gd name="T14" fmla="*/ 34 w 47"/>
                <a:gd name="T15" fmla="*/ 17 h 47"/>
                <a:gd name="T16" fmla="*/ 47 w 47"/>
                <a:gd name="T17" fmla="*/ 27 h 47"/>
                <a:gd name="T18" fmla="*/ 34 w 47"/>
                <a:gd name="T19" fmla="*/ 30 h 47"/>
                <a:gd name="T20" fmla="*/ 27 w 47"/>
                <a:gd name="T21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47">
                  <a:moveTo>
                    <a:pt x="27" y="47"/>
                  </a:moveTo>
                  <a:lnTo>
                    <a:pt x="17" y="33"/>
                  </a:lnTo>
                  <a:lnTo>
                    <a:pt x="0" y="33"/>
                  </a:lnTo>
                  <a:lnTo>
                    <a:pt x="10" y="20"/>
                  </a:lnTo>
                  <a:lnTo>
                    <a:pt x="6" y="3"/>
                  </a:lnTo>
                  <a:lnTo>
                    <a:pt x="20" y="10"/>
                  </a:lnTo>
                  <a:lnTo>
                    <a:pt x="37" y="0"/>
                  </a:lnTo>
                  <a:lnTo>
                    <a:pt x="34" y="17"/>
                  </a:lnTo>
                  <a:lnTo>
                    <a:pt x="47" y="27"/>
                  </a:lnTo>
                  <a:lnTo>
                    <a:pt x="34" y="30"/>
                  </a:lnTo>
                  <a:lnTo>
                    <a:pt x="27" y="4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9" name="Freeform 443"/>
            <p:cNvSpPr/>
            <p:nvPr/>
          </p:nvSpPr>
          <p:spPr bwMode="auto">
            <a:xfrm>
              <a:off x="8095995" y="4837822"/>
              <a:ext cx="41377" cy="47730"/>
            </a:xfrm>
            <a:custGeom>
              <a:avLst/>
              <a:gdLst>
                <a:gd name="T0" fmla="*/ 17 w 27"/>
                <a:gd name="T1" fmla="*/ 31 h 31"/>
                <a:gd name="T2" fmla="*/ 10 w 27"/>
                <a:gd name="T3" fmla="*/ 24 h 31"/>
                <a:gd name="T4" fmla="*/ 0 w 27"/>
                <a:gd name="T5" fmla="*/ 24 h 31"/>
                <a:gd name="T6" fmla="*/ 3 w 27"/>
                <a:gd name="T7" fmla="*/ 17 h 31"/>
                <a:gd name="T8" fmla="*/ 0 w 27"/>
                <a:gd name="T9" fmla="*/ 7 h 31"/>
                <a:gd name="T10" fmla="*/ 10 w 27"/>
                <a:gd name="T11" fmla="*/ 7 h 31"/>
                <a:gd name="T12" fmla="*/ 17 w 27"/>
                <a:gd name="T13" fmla="*/ 0 h 31"/>
                <a:gd name="T14" fmla="*/ 17 w 27"/>
                <a:gd name="T15" fmla="*/ 10 h 31"/>
                <a:gd name="T16" fmla="*/ 27 w 27"/>
                <a:gd name="T17" fmla="*/ 14 h 31"/>
                <a:gd name="T18" fmla="*/ 17 w 27"/>
                <a:gd name="T19" fmla="*/ 20 h 31"/>
                <a:gd name="T20" fmla="*/ 17 w 27"/>
                <a:gd name="T21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" h="31">
                  <a:moveTo>
                    <a:pt x="17" y="31"/>
                  </a:moveTo>
                  <a:lnTo>
                    <a:pt x="10" y="24"/>
                  </a:lnTo>
                  <a:lnTo>
                    <a:pt x="0" y="24"/>
                  </a:lnTo>
                  <a:lnTo>
                    <a:pt x="3" y="17"/>
                  </a:lnTo>
                  <a:lnTo>
                    <a:pt x="0" y="7"/>
                  </a:lnTo>
                  <a:lnTo>
                    <a:pt x="10" y="7"/>
                  </a:lnTo>
                  <a:lnTo>
                    <a:pt x="17" y="0"/>
                  </a:lnTo>
                  <a:lnTo>
                    <a:pt x="17" y="10"/>
                  </a:lnTo>
                  <a:lnTo>
                    <a:pt x="27" y="14"/>
                  </a:lnTo>
                  <a:lnTo>
                    <a:pt x="17" y="20"/>
                  </a:lnTo>
                  <a:lnTo>
                    <a:pt x="17" y="3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40" name="Freeform 444"/>
            <p:cNvSpPr/>
            <p:nvPr/>
          </p:nvSpPr>
          <p:spPr bwMode="auto">
            <a:xfrm>
              <a:off x="8209396" y="4597630"/>
              <a:ext cx="41377" cy="41571"/>
            </a:xfrm>
            <a:custGeom>
              <a:avLst/>
              <a:gdLst>
                <a:gd name="T0" fmla="*/ 21 w 27"/>
                <a:gd name="T1" fmla="*/ 27 h 27"/>
                <a:gd name="T2" fmla="*/ 14 w 27"/>
                <a:gd name="T3" fmla="*/ 24 h 27"/>
                <a:gd name="T4" fmla="*/ 4 w 27"/>
                <a:gd name="T5" fmla="*/ 27 h 27"/>
                <a:gd name="T6" fmla="*/ 7 w 27"/>
                <a:gd name="T7" fmla="*/ 17 h 27"/>
                <a:gd name="T8" fmla="*/ 0 w 27"/>
                <a:gd name="T9" fmla="*/ 10 h 27"/>
                <a:gd name="T10" fmla="*/ 7 w 27"/>
                <a:gd name="T11" fmla="*/ 10 h 27"/>
                <a:gd name="T12" fmla="*/ 14 w 27"/>
                <a:gd name="T13" fmla="*/ 0 h 27"/>
                <a:gd name="T14" fmla="*/ 17 w 27"/>
                <a:gd name="T15" fmla="*/ 10 h 27"/>
                <a:gd name="T16" fmla="*/ 27 w 27"/>
                <a:gd name="T17" fmla="*/ 10 h 27"/>
                <a:gd name="T18" fmla="*/ 21 w 27"/>
                <a:gd name="T19" fmla="*/ 17 h 27"/>
                <a:gd name="T20" fmla="*/ 21 w 27"/>
                <a:gd name="T21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" h="27">
                  <a:moveTo>
                    <a:pt x="21" y="27"/>
                  </a:moveTo>
                  <a:lnTo>
                    <a:pt x="14" y="24"/>
                  </a:lnTo>
                  <a:lnTo>
                    <a:pt x="4" y="27"/>
                  </a:lnTo>
                  <a:lnTo>
                    <a:pt x="7" y="17"/>
                  </a:lnTo>
                  <a:lnTo>
                    <a:pt x="0" y="10"/>
                  </a:lnTo>
                  <a:lnTo>
                    <a:pt x="7" y="10"/>
                  </a:lnTo>
                  <a:lnTo>
                    <a:pt x="14" y="0"/>
                  </a:lnTo>
                  <a:lnTo>
                    <a:pt x="17" y="10"/>
                  </a:lnTo>
                  <a:lnTo>
                    <a:pt x="27" y="10"/>
                  </a:lnTo>
                  <a:lnTo>
                    <a:pt x="21" y="17"/>
                  </a:lnTo>
                  <a:lnTo>
                    <a:pt x="21" y="2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41" name="Freeform 445"/>
            <p:cNvSpPr/>
            <p:nvPr/>
          </p:nvSpPr>
          <p:spPr bwMode="auto">
            <a:xfrm>
              <a:off x="8204799" y="4174214"/>
              <a:ext cx="72026" cy="72365"/>
            </a:xfrm>
            <a:custGeom>
              <a:avLst/>
              <a:gdLst>
                <a:gd name="T0" fmla="*/ 34 w 47"/>
                <a:gd name="T1" fmla="*/ 47 h 47"/>
                <a:gd name="T2" fmla="*/ 20 w 47"/>
                <a:gd name="T3" fmla="*/ 37 h 47"/>
                <a:gd name="T4" fmla="*/ 3 w 47"/>
                <a:gd name="T5" fmla="*/ 44 h 47"/>
                <a:gd name="T6" fmla="*/ 10 w 47"/>
                <a:gd name="T7" fmla="*/ 27 h 47"/>
                <a:gd name="T8" fmla="*/ 0 w 47"/>
                <a:gd name="T9" fmla="*/ 13 h 47"/>
                <a:gd name="T10" fmla="*/ 17 w 47"/>
                <a:gd name="T11" fmla="*/ 13 h 47"/>
                <a:gd name="T12" fmla="*/ 27 w 47"/>
                <a:gd name="T13" fmla="*/ 0 h 47"/>
                <a:gd name="T14" fmla="*/ 30 w 47"/>
                <a:gd name="T15" fmla="*/ 17 h 47"/>
                <a:gd name="T16" fmla="*/ 47 w 47"/>
                <a:gd name="T17" fmla="*/ 24 h 47"/>
                <a:gd name="T18" fmla="*/ 34 w 47"/>
                <a:gd name="T19" fmla="*/ 30 h 47"/>
                <a:gd name="T20" fmla="*/ 34 w 47"/>
                <a:gd name="T21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47">
                  <a:moveTo>
                    <a:pt x="34" y="47"/>
                  </a:moveTo>
                  <a:lnTo>
                    <a:pt x="20" y="37"/>
                  </a:lnTo>
                  <a:lnTo>
                    <a:pt x="3" y="44"/>
                  </a:lnTo>
                  <a:lnTo>
                    <a:pt x="10" y="27"/>
                  </a:lnTo>
                  <a:lnTo>
                    <a:pt x="0" y="13"/>
                  </a:lnTo>
                  <a:lnTo>
                    <a:pt x="17" y="13"/>
                  </a:lnTo>
                  <a:lnTo>
                    <a:pt x="27" y="0"/>
                  </a:lnTo>
                  <a:lnTo>
                    <a:pt x="30" y="17"/>
                  </a:lnTo>
                  <a:lnTo>
                    <a:pt x="47" y="24"/>
                  </a:lnTo>
                  <a:lnTo>
                    <a:pt x="34" y="30"/>
                  </a:lnTo>
                  <a:lnTo>
                    <a:pt x="34" y="4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42" name="Freeform 446"/>
            <p:cNvSpPr/>
            <p:nvPr/>
          </p:nvSpPr>
          <p:spPr bwMode="auto">
            <a:xfrm>
              <a:off x="7881452" y="3864735"/>
              <a:ext cx="130259" cy="137032"/>
            </a:xfrm>
            <a:custGeom>
              <a:avLst/>
              <a:gdLst>
                <a:gd name="T0" fmla="*/ 55 w 85"/>
                <a:gd name="T1" fmla="*/ 89 h 89"/>
                <a:gd name="T2" fmla="*/ 31 w 85"/>
                <a:gd name="T3" fmla="*/ 68 h 89"/>
                <a:gd name="T4" fmla="*/ 0 w 85"/>
                <a:gd name="T5" fmla="*/ 75 h 89"/>
                <a:gd name="T6" fmla="*/ 17 w 85"/>
                <a:gd name="T7" fmla="*/ 45 h 89"/>
                <a:gd name="T8" fmla="*/ 0 w 85"/>
                <a:gd name="T9" fmla="*/ 17 h 89"/>
                <a:gd name="T10" fmla="*/ 31 w 85"/>
                <a:gd name="T11" fmla="*/ 24 h 89"/>
                <a:gd name="T12" fmla="*/ 55 w 85"/>
                <a:gd name="T13" fmla="*/ 0 h 89"/>
                <a:gd name="T14" fmla="*/ 58 w 85"/>
                <a:gd name="T15" fmla="*/ 31 h 89"/>
                <a:gd name="T16" fmla="*/ 85 w 85"/>
                <a:gd name="T17" fmla="*/ 45 h 89"/>
                <a:gd name="T18" fmla="*/ 58 w 85"/>
                <a:gd name="T19" fmla="*/ 58 h 89"/>
                <a:gd name="T20" fmla="*/ 55 w 85"/>
                <a:gd name="T21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89">
                  <a:moveTo>
                    <a:pt x="55" y="89"/>
                  </a:moveTo>
                  <a:lnTo>
                    <a:pt x="31" y="68"/>
                  </a:lnTo>
                  <a:lnTo>
                    <a:pt x="0" y="75"/>
                  </a:lnTo>
                  <a:lnTo>
                    <a:pt x="17" y="45"/>
                  </a:lnTo>
                  <a:lnTo>
                    <a:pt x="0" y="17"/>
                  </a:lnTo>
                  <a:lnTo>
                    <a:pt x="31" y="24"/>
                  </a:lnTo>
                  <a:lnTo>
                    <a:pt x="55" y="0"/>
                  </a:lnTo>
                  <a:lnTo>
                    <a:pt x="58" y="31"/>
                  </a:lnTo>
                  <a:lnTo>
                    <a:pt x="85" y="45"/>
                  </a:lnTo>
                  <a:lnTo>
                    <a:pt x="58" y="58"/>
                  </a:lnTo>
                  <a:lnTo>
                    <a:pt x="55" y="89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4" name="Текстовое поле 3"/>
          <p:cNvSpPr txBox="1"/>
          <p:nvPr/>
        </p:nvSpPr>
        <p:spPr>
          <a:xfrm>
            <a:off x="4367530" y="1152525"/>
            <a:ext cx="6096000" cy="2656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He sees you when you're sleeping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He knows when you're awake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He knows if you've been bad or good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So be good for goodness sake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  <a:sym typeface="+mn-ea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Oh, you better watch out, you better not cry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Better not pout, I'm telling you why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Santa Claus is coming to town</a:t>
            </a:r>
            <a:r>
              <a:rPr lang="en-US" altLang="zh-CN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 </a:t>
            </a:r>
            <a:endParaRPr lang="en-US" altLang="zh-CN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5"/>
          <p:cNvSpPr/>
          <p:nvPr/>
        </p:nvSpPr>
        <p:spPr bwMode="auto">
          <a:xfrm rot="10800000">
            <a:off x="-15523" y="-37425"/>
            <a:ext cx="12244539" cy="3257020"/>
          </a:xfrm>
          <a:custGeom>
            <a:avLst/>
            <a:gdLst>
              <a:gd name="T0" fmla="*/ 3200 w 3200"/>
              <a:gd name="T1" fmla="*/ 358 h 362"/>
              <a:gd name="T2" fmla="*/ 0 w 3200"/>
              <a:gd name="T3" fmla="*/ 358 h 362"/>
              <a:gd name="T4" fmla="*/ 0 w 3200"/>
              <a:gd name="T5" fmla="*/ 362 h 362"/>
              <a:gd name="T6" fmla="*/ 0 w 3200"/>
              <a:gd name="T7" fmla="*/ 114 h 362"/>
              <a:gd name="T8" fmla="*/ 408 w 3200"/>
              <a:gd name="T9" fmla="*/ 136 h 362"/>
              <a:gd name="T10" fmla="*/ 1039 w 3200"/>
              <a:gd name="T11" fmla="*/ 76 h 362"/>
              <a:gd name="T12" fmla="*/ 1950 w 3200"/>
              <a:gd name="T13" fmla="*/ 142 h 362"/>
              <a:gd name="T14" fmla="*/ 2716 w 3200"/>
              <a:gd name="T15" fmla="*/ 28 h 362"/>
              <a:gd name="T16" fmla="*/ 3200 w 3200"/>
              <a:gd name="T17" fmla="*/ 42 h 362"/>
              <a:gd name="T18" fmla="*/ 3200 w 3200"/>
              <a:gd name="T19" fmla="*/ 358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00" h="362">
                <a:moveTo>
                  <a:pt x="3200" y="358"/>
                </a:moveTo>
                <a:cubicBezTo>
                  <a:pt x="0" y="358"/>
                  <a:pt x="0" y="358"/>
                  <a:pt x="0" y="358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4"/>
                  <a:pt x="218" y="152"/>
                  <a:pt x="408" y="136"/>
                </a:cubicBezTo>
                <a:cubicBezTo>
                  <a:pt x="597" y="120"/>
                  <a:pt x="765" y="80"/>
                  <a:pt x="1039" y="76"/>
                </a:cubicBezTo>
                <a:cubicBezTo>
                  <a:pt x="1312" y="72"/>
                  <a:pt x="1732" y="154"/>
                  <a:pt x="1950" y="142"/>
                </a:cubicBezTo>
                <a:cubicBezTo>
                  <a:pt x="2167" y="129"/>
                  <a:pt x="2527" y="0"/>
                  <a:pt x="2716" y="28"/>
                </a:cubicBezTo>
                <a:cubicBezTo>
                  <a:pt x="2905" y="56"/>
                  <a:pt x="3200" y="42"/>
                  <a:pt x="3200" y="42"/>
                </a:cubicBezTo>
                <a:lnTo>
                  <a:pt x="3200" y="358"/>
                </a:lnTo>
                <a:close/>
              </a:path>
            </a:pathLst>
          </a:custGeom>
          <a:solidFill>
            <a:srgbClr val="3B7C78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33" name="组合 32"/>
          <p:cNvGrpSpPr/>
          <p:nvPr/>
        </p:nvGrpSpPr>
        <p:grpSpPr>
          <a:xfrm>
            <a:off x="8181975" y="154305"/>
            <a:ext cx="1607820" cy="2651125"/>
            <a:chOff x="1047750" y="858837"/>
            <a:chExt cx="2974975" cy="529431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162050" y="977900"/>
              <a:ext cx="2851150" cy="5170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" name="Freeform 5"/>
            <p:cNvSpPr/>
            <p:nvPr/>
          </p:nvSpPr>
          <p:spPr bwMode="auto">
            <a:xfrm>
              <a:off x="1047750" y="858837"/>
              <a:ext cx="2974975" cy="2844800"/>
            </a:xfrm>
            <a:custGeom>
              <a:avLst/>
              <a:gdLst>
                <a:gd name="T0" fmla="*/ 328 w 601"/>
                <a:gd name="T1" fmla="*/ 39 h 576"/>
                <a:gd name="T2" fmla="*/ 175 w 601"/>
                <a:gd name="T3" fmla="*/ 92 h 576"/>
                <a:gd name="T4" fmla="*/ 82 w 601"/>
                <a:gd name="T5" fmla="*/ 166 h 576"/>
                <a:gd name="T6" fmla="*/ 38 w 601"/>
                <a:gd name="T7" fmla="*/ 305 h 576"/>
                <a:gd name="T8" fmla="*/ 106 w 601"/>
                <a:gd name="T9" fmla="*/ 447 h 576"/>
                <a:gd name="T10" fmla="*/ 250 w 601"/>
                <a:gd name="T11" fmla="*/ 564 h 576"/>
                <a:gd name="T12" fmla="*/ 437 w 601"/>
                <a:gd name="T13" fmla="*/ 505 h 576"/>
                <a:gd name="T14" fmla="*/ 550 w 601"/>
                <a:gd name="T15" fmla="*/ 434 h 576"/>
                <a:gd name="T16" fmla="*/ 598 w 601"/>
                <a:gd name="T17" fmla="*/ 313 h 576"/>
                <a:gd name="T18" fmla="*/ 548 w 601"/>
                <a:gd name="T19" fmla="*/ 164 h 576"/>
                <a:gd name="T20" fmla="*/ 438 w 601"/>
                <a:gd name="T21" fmla="*/ 60 h 576"/>
                <a:gd name="T22" fmla="*/ 328 w 601"/>
                <a:gd name="T23" fmla="*/ 39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1" h="576">
                  <a:moveTo>
                    <a:pt x="328" y="39"/>
                  </a:moveTo>
                  <a:cubicBezTo>
                    <a:pt x="280" y="0"/>
                    <a:pt x="196" y="37"/>
                    <a:pt x="175" y="92"/>
                  </a:cubicBezTo>
                  <a:cubicBezTo>
                    <a:pt x="142" y="179"/>
                    <a:pt x="129" y="156"/>
                    <a:pt x="82" y="166"/>
                  </a:cubicBezTo>
                  <a:cubicBezTo>
                    <a:pt x="21" y="180"/>
                    <a:pt x="80" y="235"/>
                    <a:pt x="38" y="305"/>
                  </a:cubicBezTo>
                  <a:cubicBezTo>
                    <a:pt x="0" y="366"/>
                    <a:pt x="32" y="419"/>
                    <a:pt x="106" y="447"/>
                  </a:cubicBezTo>
                  <a:cubicBezTo>
                    <a:pt x="204" y="484"/>
                    <a:pt x="175" y="552"/>
                    <a:pt x="250" y="564"/>
                  </a:cubicBezTo>
                  <a:cubicBezTo>
                    <a:pt x="325" y="576"/>
                    <a:pt x="358" y="468"/>
                    <a:pt x="437" y="505"/>
                  </a:cubicBezTo>
                  <a:cubicBezTo>
                    <a:pt x="525" y="546"/>
                    <a:pt x="565" y="478"/>
                    <a:pt x="550" y="434"/>
                  </a:cubicBezTo>
                  <a:cubicBezTo>
                    <a:pt x="523" y="357"/>
                    <a:pt x="596" y="359"/>
                    <a:pt x="598" y="313"/>
                  </a:cubicBezTo>
                  <a:cubicBezTo>
                    <a:pt x="601" y="253"/>
                    <a:pt x="550" y="231"/>
                    <a:pt x="548" y="164"/>
                  </a:cubicBezTo>
                  <a:cubicBezTo>
                    <a:pt x="547" y="101"/>
                    <a:pt x="488" y="43"/>
                    <a:pt x="438" y="60"/>
                  </a:cubicBezTo>
                  <a:cubicBezTo>
                    <a:pt x="387" y="78"/>
                    <a:pt x="380" y="80"/>
                    <a:pt x="328" y="3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" name="Freeform 6"/>
            <p:cNvSpPr/>
            <p:nvPr/>
          </p:nvSpPr>
          <p:spPr bwMode="auto">
            <a:xfrm>
              <a:off x="1493838" y="1225550"/>
              <a:ext cx="2192338" cy="2182813"/>
            </a:xfrm>
            <a:custGeom>
              <a:avLst/>
              <a:gdLst>
                <a:gd name="T0" fmla="*/ 133 w 443"/>
                <a:gd name="T1" fmla="*/ 393 h 442"/>
                <a:gd name="T2" fmla="*/ 394 w 443"/>
                <a:gd name="T3" fmla="*/ 310 h 442"/>
                <a:gd name="T4" fmla="*/ 311 w 443"/>
                <a:gd name="T5" fmla="*/ 49 h 442"/>
                <a:gd name="T6" fmla="*/ 49 w 443"/>
                <a:gd name="T7" fmla="*/ 132 h 442"/>
                <a:gd name="T8" fmla="*/ 133 w 443"/>
                <a:gd name="T9" fmla="*/ 393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3" h="442">
                  <a:moveTo>
                    <a:pt x="133" y="393"/>
                  </a:moveTo>
                  <a:cubicBezTo>
                    <a:pt x="228" y="442"/>
                    <a:pt x="345" y="405"/>
                    <a:pt x="394" y="310"/>
                  </a:cubicBezTo>
                  <a:cubicBezTo>
                    <a:pt x="443" y="215"/>
                    <a:pt x="406" y="98"/>
                    <a:pt x="311" y="49"/>
                  </a:cubicBezTo>
                  <a:cubicBezTo>
                    <a:pt x="215" y="0"/>
                    <a:pt x="99" y="37"/>
                    <a:pt x="49" y="132"/>
                  </a:cubicBezTo>
                  <a:cubicBezTo>
                    <a:pt x="0" y="227"/>
                    <a:pt x="38" y="344"/>
                    <a:pt x="133" y="39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31950" y="1392238"/>
              <a:ext cx="1916113" cy="1847850"/>
            </a:xfrm>
            <a:custGeom>
              <a:avLst/>
              <a:gdLst>
                <a:gd name="T0" fmla="*/ 194 w 387"/>
                <a:gd name="T1" fmla="*/ 374 h 374"/>
                <a:gd name="T2" fmla="*/ 194 w 387"/>
                <a:gd name="T3" fmla="*/ 374 h 374"/>
                <a:gd name="T4" fmla="*/ 108 w 387"/>
                <a:gd name="T5" fmla="*/ 353 h 374"/>
                <a:gd name="T6" fmla="*/ 15 w 387"/>
                <a:gd name="T7" fmla="*/ 244 h 374"/>
                <a:gd name="T8" fmla="*/ 27 w 387"/>
                <a:gd name="T9" fmla="*/ 101 h 374"/>
                <a:gd name="T10" fmla="*/ 194 w 387"/>
                <a:gd name="T11" fmla="*/ 0 h 374"/>
                <a:gd name="T12" fmla="*/ 280 w 387"/>
                <a:gd name="T13" fmla="*/ 21 h 374"/>
                <a:gd name="T14" fmla="*/ 372 w 387"/>
                <a:gd name="T15" fmla="*/ 130 h 374"/>
                <a:gd name="T16" fmla="*/ 360 w 387"/>
                <a:gd name="T17" fmla="*/ 273 h 374"/>
                <a:gd name="T18" fmla="*/ 194 w 387"/>
                <a:gd name="T19" fmla="*/ 374 h 374"/>
                <a:gd name="T20" fmla="*/ 194 w 387"/>
                <a:gd name="T21" fmla="*/ 5 h 374"/>
                <a:gd name="T22" fmla="*/ 32 w 387"/>
                <a:gd name="T23" fmla="*/ 104 h 374"/>
                <a:gd name="T24" fmla="*/ 21 w 387"/>
                <a:gd name="T25" fmla="*/ 242 h 374"/>
                <a:gd name="T26" fmla="*/ 110 w 387"/>
                <a:gd name="T27" fmla="*/ 349 h 374"/>
                <a:gd name="T28" fmla="*/ 194 w 387"/>
                <a:gd name="T29" fmla="*/ 369 h 374"/>
                <a:gd name="T30" fmla="*/ 355 w 387"/>
                <a:gd name="T31" fmla="*/ 270 h 374"/>
                <a:gd name="T32" fmla="*/ 367 w 387"/>
                <a:gd name="T33" fmla="*/ 132 h 374"/>
                <a:gd name="T34" fmla="*/ 277 w 387"/>
                <a:gd name="T35" fmla="*/ 25 h 374"/>
                <a:gd name="T36" fmla="*/ 194 w 387"/>
                <a:gd name="T37" fmla="*/ 5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7" h="374">
                  <a:moveTo>
                    <a:pt x="194" y="374"/>
                  </a:moveTo>
                  <a:cubicBezTo>
                    <a:pt x="194" y="374"/>
                    <a:pt x="194" y="374"/>
                    <a:pt x="194" y="374"/>
                  </a:cubicBezTo>
                  <a:cubicBezTo>
                    <a:pt x="164" y="374"/>
                    <a:pt x="134" y="367"/>
                    <a:pt x="108" y="353"/>
                  </a:cubicBezTo>
                  <a:cubicBezTo>
                    <a:pt x="63" y="331"/>
                    <a:pt x="31" y="292"/>
                    <a:pt x="15" y="244"/>
                  </a:cubicBezTo>
                  <a:cubicBezTo>
                    <a:pt x="0" y="196"/>
                    <a:pt x="4" y="146"/>
                    <a:pt x="27" y="101"/>
                  </a:cubicBezTo>
                  <a:cubicBezTo>
                    <a:pt x="60" y="39"/>
                    <a:pt x="123" y="0"/>
                    <a:pt x="194" y="0"/>
                  </a:cubicBezTo>
                  <a:cubicBezTo>
                    <a:pt x="224" y="0"/>
                    <a:pt x="253" y="7"/>
                    <a:pt x="280" y="21"/>
                  </a:cubicBezTo>
                  <a:cubicBezTo>
                    <a:pt x="324" y="44"/>
                    <a:pt x="357" y="82"/>
                    <a:pt x="372" y="130"/>
                  </a:cubicBezTo>
                  <a:cubicBezTo>
                    <a:pt x="387" y="178"/>
                    <a:pt x="383" y="228"/>
                    <a:pt x="360" y="273"/>
                  </a:cubicBezTo>
                  <a:cubicBezTo>
                    <a:pt x="328" y="335"/>
                    <a:pt x="264" y="374"/>
                    <a:pt x="194" y="374"/>
                  </a:cubicBezTo>
                  <a:close/>
                  <a:moveTo>
                    <a:pt x="194" y="5"/>
                  </a:moveTo>
                  <a:cubicBezTo>
                    <a:pt x="126" y="5"/>
                    <a:pt x="64" y="43"/>
                    <a:pt x="32" y="104"/>
                  </a:cubicBezTo>
                  <a:cubicBezTo>
                    <a:pt x="10" y="147"/>
                    <a:pt x="6" y="196"/>
                    <a:pt x="21" y="242"/>
                  </a:cubicBezTo>
                  <a:cubicBezTo>
                    <a:pt x="35" y="289"/>
                    <a:pt x="67" y="326"/>
                    <a:pt x="110" y="349"/>
                  </a:cubicBezTo>
                  <a:cubicBezTo>
                    <a:pt x="137" y="362"/>
                    <a:pt x="165" y="369"/>
                    <a:pt x="194" y="369"/>
                  </a:cubicBezTo>
                  <a:cubicBezTo>
                    <a:pt x="262" y="369"/>
                    <a:pt x="324" y="331"/>
                    <a:pt x="355" y="270"/>
                  </a:cubicBezTo>
                  <a:cubicBezTo>
                    <a:pt x="378" y="227"/>
                    <a:pt x="382" y="178"/>
                    <a:pt x="367" y="132"/>
                  </a:cubicBezTo>
                  <a:cubicBezTo>
                    <a:pt x="352" y="85"/>
                    <a:pt x="320" y="48"/>
                    <a:pt x="277" y="25"/>
                  </a:cubicBezTo>
                  <a:cubicBezTo>
                    <a:pt x="251" y="12"/>
                    <a:pt x="223" y="5"/>
                    <a:pt x="194" y="5"/>
                  </a:cubicBezTo>
                  <a:close/>
                </a:path>
              </a:pathLst>
            </a:custGeom>
            <a:solidFill>
              <a:srgbClr val="9933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8"/>
            <p:cNvSpPr/>
            <p:nvPr/>
          </p:nvSpPr>
          <p:spPr bwMode="auto">
            <a:xfrm>
              <a:off x="1127125" y="2400300"/>
              <a:ext cx="420688" cy="596900"/>
            </a:xfrm>
            <a:custGeom>
              <a:avLst/>
              <a:gdLst>
                <a:gd name="T0" fmla="*/ 85 w 85"/>
                <a:gd name="T1" fmla="*/ 121 h 121"/>
                <a:gd name="T2" fmla="*/ 27 w 85"/>
                <a:gd name="T3" fmla="*/ 0 h 121"/>
                <a:gd name="T4" fmla="*/ 85 w 85"/>
                <a:gd name="T5" fmla="*/ 12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5" h="121">
                  <a:moveTo>
                    <a:pt x="85" y="121"/>
                  </a:moveTo>
                  <a:cubicBezTo>
                    <a:pt x="29" y="91"/>
                    <a:pt x="9" y="51"/>
                    <a:pt x="27" y="0"/>
                  </a:cubicBezTo>
                  <a:cubicBezTo>
                    <a:pt x="0" y="53"/>
                    <a:pt x="19" y="94"/>
                    <a:pt x="85" y="1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9"/>
            <p:cNvSpPr/>
            <p:nvPr/>
          </p:nvSpPr>
          <p:spPr bwMode="auto">
            <a:xfrm>
              <a:off x="3290888" y="2997200"/>
              <a:ext cx="493713" cy="449263"/>
            </a:xfrm>
            <a:custGeom>
              <a:avLst/>
              <a:gdLst>
                <a:gd name="T0" fmla="*/ 91 w 100"/>
                <a:gd name="T1" fmla="*/ 0 h 91"/>
                <a:gd name="T2" fmla="*/ 0 w 100"/>
                <a:gd name="T3" fmla="*/ 73 h 91"/>
                <a:gd name="T4" fmla="*/ 91 w 100"/>
                <a:gd name="T5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91">
                  <a:moveTo>
                    <a:pt x="91" y="0"/>
                  </a:moveTo>
                  <a:cubicBezTo>
                    <a:pt x="88" y="45"/>
                    <a:pt x="55" y="78"/>
                    <a:pt x="0" y="73"/>
                  </a:cubicBezTo>
                  <a:cubicBezTo>
                    <a:pt x="57" y="91"/>
                    <a:pt x="100" y="5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0"/>
            <p:cNvSpPr/>
            <p:nvPr/>
          </p:nvSpPr>
          <p:spPr bwMode="auto">
            <a:xfrm>
              <a:off x="1924050" y="919162"/>
              <a:ext cx="752475" cy="473075"/>
            </a:xfrm>
            <a:custGeom>
              <a:avLst/>
              <a:gdLst>
                <a:gd name="T0" fmla="*/ 0 w 152"/>
                <a:gd name="T1" fmla="*/ 96 h 96"/>
                <a:gd name="T2" fmla="*/ 152 w 152"/>
                <a:gd name="T3" fmla="*/ 35 h 96"/>
                <a:gd name="T4" fmla="*/ 0 w 15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96">
                  <a:moveTo>
                    <a:pt x="0" y="96"/>
                  </a:moveTo>
                  <a:cubicBezTo>
                    <a:pt x="33" y="36"/>
                    <a:pt x="104" y="11"/>
                    <a:pt x="152" y="35"/>
                  </a:cubicBezTo>
                  <a:cubicBezTo>
                    <a:pt x="106" y="0"/>
                    <a:pt x="24" y="23"/>
                    <a:pt x="0" y="9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1"/>
            <p:cNvSpPr/>
            <p:nvPr/>
          </p:nvSpPr>
          <p:spPr bwMode="auto">
            <a:xfrm>
              <a:off x="1978025" y="3348038"/>
              <a:ext cx="658813" cy="341313"/>
            </a:xfrm>
            <a:custGeom>
              <a:avLst/>
              <a:gdLst>
                <a:gd name="T0" fmla="*/ 133 w 133"/>
                <a:gd name="T1" fmla="*/ 26 h 69"/>
                <a:gd name="T2" fmla="*/ 0 w 133"/>
                <a:gd name="T3" fmla="*/ 0 h 69"/>
                <a:gd name="T4" fmla="*/ 133 w 133"/>
                <a:gd name="T5" fmla="*/ 2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69">
                  <a:moveTo>
                    <a:pt x="133" y="26"/>
                  </a:moveTo>
                  <a:cubicBezTo>
                    <a:pt x="82" y="52"/>
                    <a:pt x="35" y="46"/>
                    <a:pt x="0" y="0"/>
                  </a:cubicBezTo>
                  <a:cubicBezTo>
                    <a:pt x="26" y="55"/>
                    <a:pt x="79" y="69"/>
                    <a:pt x="133" y="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12"/>
            <p:cNvSpPr/>
            <p:nvPr/>
          </p:nvSpPr>
          <p:spPr bwMode="auto">
            <a:xfrm>
              <a:off x="3805238" y="2084388"/>
              <a:ext cx="212725" cy="542925"/>
            </a:xfrm>
            <a:custGeom>
              <a:avLst/>
              <a:gdLst>
                <a:gd name="T0" fmla="*/ 13 w 43"/>
                <a:gd name="T1" fmla="*/ 0 h 110"/>
                <a:gd name="T2" fmla="*/ 0 w 43"/>
                <a:gd name="T3" fmla="*/ 110 h 110"/>
                <a:gd name="T4" fmla="*/ 13 w 43"/>
                <a:gd name="T5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110">
                  <a:moveTo>
                    <a:pt x="13" y="0"/>
                  </a:moveTo>
                  <a:cubicBezTo>
                    <a:pt x="33" y="47"/>
                    <a:pt x="32" y="72"/>
                    <a:pt x="0" y="110"/>
                  </a:cubicBezTo>
                  <a:cubicBezTo>
                    <a:pt x="43" y="76"/>
                    <a:pt x="42" y="53"/>
                    <a:pt x="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13"/>
            <p:cNvSpPr/>
            <p:nvPr/>
          </p:nvSpPr>
          <p:spPr bwMode="auto">
            <a:xfrm>
              <a:off x="3206750" y="1116013"/>
              <a:ext cx="528638" cy="523875"/>
            </a:xfrm>
            <a:custGeom>
              <a:avLst/>
              <a:gdLst>
                <a:gd name="T0" fmla="*/ 107 w 107"/>
                <a:gd name="T1" fmla="*/ 106 h 106"/>
                <a:gd name="T2" fmla="*/ 0 w 107"/>
                <a:gd name="T3" fmla="*/ 12 h 106"/>
                <a:gd name="T4" fmla="*/ 107 w 107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" h="106">
                  <a:moveTo>
                    <a:pt x="107" y="106"/>
                  </a:moveTo>
                  <a:cubicBezTo>
                    <a:pt x="93" y="53"/>
                    <a:pt x="52" y="16"/>
                    <a:pt x="0" y="12"/>
                  </a:cubicBezTo>
                  <a:cubicBezTo>
                    <a:pt x="50" y="0"/>
                    <a:pt x="99" y="43"/>
                    <a:pt x="107" y="10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14"/>
            <p:cNvSpPr/>
            <p:nvPr/>
          </p:nvSpPr>
          <p:spPr bwMode="auto">
            <a:xfrm>
              <a:off x="2711450" y="4770438"/>
              <a:ext cx="836613" cy="598488"/>
            </a:xfrm>
            <a:custGeom>
              <a:avLst/>
              <a:gdLst>
                <a:gd name="T0" fmla="*/ 169 w 169"/>
                <a:gd name="T1" fmla="*/ 48 h 121"/>
                <a:gd name="T2" fmla="*/ 105 w 169"/>
                <a:gd name="T3" fmla="*/ 2 h 121"/>
                <a:gd name="T4" fmla="*/ 84 w 169"/>
                <a:gd name="T5" fmla="*/ 1 h 121"/>
                <a:gd name="T6" fmla="*/ 69 w 169"/>
                <a:gd name="T7" fmla="*/ 13 h 121"/>
                <a:gd name="T8" fmla="*/ 100 w 169"/>
                <a:gd name="T9" fmla="*/ 19 h 121"/>
                <a:gd name="T10" fmla="*/ 102 w 169"/>
                <a:gd name="T11" fmla="*/ 17 h 121"/>
                <a:gd name="T12" fmla="*/ 118 w 169"/>
                <a:gd name="T13" fmla="*/ 20 h 121"/>
                <a:gd name="T14" fmla="*/ 115 w 169"/>
                <a:gd name="T15" fmla="*/ 35 h 121"/>
                <a:gd name="T16" fmla="*/ 99 w 169"/>
                <a:gd name="T17" fmla="*/ 33 h 121"/>
                <a:gd name="T18" fmla="*/ 97 w 169"/>
                <a:gd name="T19" fmla="*/ 25 h 121"/>
                <a:gd name="T20" fmla="*/ 64 w 169"/>
                <a:gd name="T21" fmla="*/ 20 h 121"/>
                <a:gd name="T22" fmla="*/ 63 w 169"/>
                <a:gd name="T23" fmla="*/ 20 h 121"/>
                <a:gd name="T24" fmla="*/ 46 w 169"/>
                <a:gd name="T25" fmla="*/ 54 h 121"/>
                <a:gd name="T26" fmla="*/ 52 w 169"/>
                <a:gd name="T27" fmla="*/ 64 h 121"/>
                <a:gd name="T28" fmla="*/ 41 w 169"/>
                <a:gd name="T29" fmla="*/ 74 h 121"/>
                <a:gd name="T30" fmla="*/ 31 w 169"/>
                <a:gd name="T31" fmla="*/ 63 h 121"/>
                <a:gd name="T32" fmla="*/ 39 w 169"/>
                <a:gd name="T33" fmla="*/ 53 h 121"/>
                <a:gd name="T34" fmla="*/ 55 w 169"/>
                <a:gd name="T35" fmla="*/ 20 h 121"/>
                <a:gd name="T36" fmla="*/ 25 w 169"/>
                <a:gd name="T37" fmla="*/ 30 h 121"/>
                <a:gd name="T38" fmla="*/ 2 w 169"/>
                <a:gd name="T39" fmla="*/ 78 h 121"/>
                <a:gd name="T40" fmla="*/ 2 w 169"/>
                <a:gd name="T41" fmla="*/ 112 h 121"/>
                <a:gd name="T42" fmla="*/ 23 w 169"/>
                <a:gd name="T43" fmla="*/ 115 h 121"/>
                <a:gd name="T44" fmla="*/ 169 w 169"/>
                <a:gd name="T45" fmla="*/ 48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9" h="121">
                  <a:moveTo>
                    <a:pt x="169" y="48"/>
                  </a:moveTo>
                  <a:cubicBezTo>
                    <a:pt x="156" y="24"/>
                    <a:pt x="134" y="7"/>
                    <a:pt x="105" y="2"/>
                  </a:cubicBezTo>
                  <a:cubicBezTo>
                    <a:pt x="98" y="1"/>
                    <a:pt x="91" y="0"/>
                    <a:pt x="84" y="1"/>
                  </a:cubicBezTo>
                  <a:cubicBezTo>
                    <a:pt x="79" y="5"/>
                    <a:pt x="74" y="9"/>
                    <a:pt x="69" y="13"/>
                  </a:cubicBezTo>
                  <a:cubicBezTo>
                    <a:pt x="80" y="13"/>
                    <a:pt x="91" y="15"/>
                    <a:pt x="100" y="19"/>
                  </a:cubicBezTo>
                  <a:cubicBezTo>
                    <a:pt x="101" y="18"/>
                    <a:pt x="101" y="18"/>
                    <a:pt x="102" y="17"/>
                  </a:cubicBezTo>
                  <a:cubicBezTo>
                    <a:pt x="107" y="14"/>
                    <a:pt x="114" y="15"/>
                    <a:pt x="118" y="20"/>
                  </a:cubicBezTo>
                  <a:cubicBezTo>
                    <a:pt x="121" y="25"/>
                    <a:pt x="120" y="32"/>
                    <a:pt x="115" y="35"/>
                  </a:cubicBezTo>
                  <a:cubicBezTo>
                    <a:pt x="109" y="39"/>
                    <a:pt x="102" y="38"/>
                    <a:pt x="99" y="33"/>
                  </a:cubicBezTo>
                  <a:cubicBezTo>
                    <a:pt x="97" y="30"/>
                    <a:pt x="97" y="27"/>
                    <a:pt x="97" y="25"/>
                  </a:cubicBezTo>
                  <a:cubicBezTo>
                    <a:pt x="87" y="21"/>
                    <a:pt x="76" y="19"/>
                    <a:pt x="64" y="20"/>
                  </a:cubicBezTo>
                  <a:cubicBezTo>
                    <a:pt x="64" y="20"/>
                    <a:pt x="64" y="20"/>
                    <a:pt x="63" y="20"/>
                  </a:cubicBezTo>
                  <a:cubicBezTo>
                    <a:pt x="55" y="30"/>
                    <a:pt x="49" y="41"/>
                    <a:pt x="46" y="54"/>
                  </a:cubicBezTo>
                  <a:cubicBezTo>
                    <a:pt x="50" y="56"/>
                    <a:pt x="52" y="59"/>
                    <a:pt x="52" y="64"/>
                  </a:cubicBezTo>
                  <a:cubicBezTo>
                    <a:pt x="52" y="69"/>
                    <a:pt x="47" y="74"/>
                    <a:pt x="41" y="74"/>
                  </a:cubicBezTo>
                  <a:cubicBezTo>
                    <a:pt x="35" y="73"/>
                    <a:pt x="31" y="69"/>
                    <a:pt x="31" y="63"/>
                  </a:cubicBezTo>
                  <a:cubicBezTo>
                    <a:pt x="31" y="58"/>
                    <a:pt x="35" y="54"/>
                    <a:pt x="39" y="53"/>
                  </a:cubicBezTo>
                  <a:cubicBezTo>
                    <a:pt x="42" y="41"/>
                    <a:pt x="48" y="30"/>
                    <a:pt x="55" y="20"/>
                  </a:cubicBezTo>
                  <a:cubicBezTo>
                    <a:pt x="44" y="22"/>
                    <a:pt x="34" y="25"/>
                    <a:pt x="25" y="30"/>
                  </a:cubicBezTo>
                  <a:cubicBezTo>
                    <a:pt x="13" y="43"/>
                    <a:pt x="5" y="59"/>
                    <a:pt x="2" y="78"/>
                  </a:cubicBezTo>
                  <a:cubicBezTo>
                    <a:pt x="0" y="89"/>
                    <a:pt x="0" y="101"/>
                    <a:pt x="2" y="112"/>
                  </a:cubicBezTo>
                  <a:cubicBezTo>
                    <a:pt x="9" y="113"/>
                    <a:pt x="16" y="114"/>
                    <a:pt x="23" y="115"/>
                  </a:cubicBezTo>
                  <a:cubicBezTo>
                    <a:pt x="82" y="121"/>
                    <a:pt x="137" y="94"/>
                    <a:pt x="169" y="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5"/>
            <p:cNvSpPr/>
            <p:nvPr/>
          </p:nvSpPr>
          <p:spPr bwMode="auto">
            <a:xfrm>
              <a:off x="2903538" y="4786313"/>
              <a:ext cx="158750" cy="68263"/>
            </a:xfrm>
            <a:custGeom>
              <a:avLst/>
              <a:gdLst>
                <a:gd name="T0" fmla="*/ 32 w 32"/>
                <a:gd name="T1" fmla="*/ 0 h 14"/>
                <a:gd name="T2" fmla="*/ 0 w 32"/>
                <a:gd name="T3" fmla="*/ 14 h 14"/>
                <a:gd name="T4" fmla="*/ 21 w 32"/>
                <a:gd name="T5" fmla="*/ 10 h 14"/>
                <a:gd name="T6" fmla="*/ 32 w 3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" h="14">
                  <a:moveTo>
                    <a:pt x="32" y="0"/>
                  </a:moveTo>
                  <a:cubicBezTo>
                    <a:pt x="21" y="3"/>
                    <a:pt x="10" y="8"/>
                    <a:pt x="0" y="14"/>
                  </a:cubicBezTo>
                  <a:cubicBezTo>
                    <a:pt x="7" y="12"/>
                    <a:pt x="14" y="11"/>
                    <a:pt x="21" y="10"/>
                  </a:cubicBezTo>
                  <a:cubicBezTo>
                    <a:pt x="25" y="7"/>
                    <a:pt x="28" y="3"/>
                    <a:pt x="32" y="0"/>
                  </a:cubicBezTo>
                  <a:close/>
                </a:path>
              </a:pathLst>
            </a:custGeom>
            <a:solidFill>
              <a:srgbClr val="FF97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16"/>
            <p:cNvSpPr/>
            <p:nvPr/>
          </p:nvSpPr>
          <p:spPr bwMode="auto">
            <a:xfrm>
              <a:off x="2735263" y="5067300"/>
              <a:ext cx="871538" cy="622300"/>
            </a:xfrm>
            <a:custGeom>
              <a:avLst/>
              <a:gdLst>
                <a:gd name="T0" fmla="*/ 73 w 176"/>
                <a:gd name="T1" fmla="*/ 112 h 126"/>
                <a:gd name="T2" fmla="*/ 72 w 176"/>
                <a:gd name="T3" fmla="*/ 97 h 126"/>
                <a:gd name="T4" fmla="*/ 86 w 176"/>
                <a:gd name="T5" fmla="*/ 95 h 126"/>
                <a:gd name="T6" fmla="*/ 89 w 176"/>
                <a:gd name="T7" fmla="*/ 107 h 126"/>
                <a:gd name="T8" fmla="*/ 123 w 176"/>
                <a:gd name="T9" fmla="*/ 116 h 126"/>
                <a:gd name="T10" fmla="*/ 131 w 176"/>
                <a:gd name="T11" fmla="*/ 112 h 126"/>
                <a:gd name="T12" fmla="*/ 143 w 176"/>
                <a:gd name="T13" fmla="*/ 86 h 126"/>
                <a:gd name="T14" fmla="*/ 137 w 176"/>
                <a:gd name="T15" fmla="*/ 80 h 126"/>
                <a:gd name="T16" fmla="*/ 144 w 176"/>
                <a:gd name="T17" fmla="*/ 66 h 126"/>
                <a:gd name="T18" fmla="*/ 158 w 176"/>
                <a:gd name="T19" fmla="*/ 72 h 126"/>
                <a:gd name="T20" fmla="*/ 151 w 176"/>
                <a:gd name="T21" fmla="*/ 86 h 126"/>
                <a:gd name="T22" fmla="*/ 149 w 176"/>
                <a:gd name="T23" fmla="*/ 87 h 126"/>
                <a:gd name="T24" fmla="*/ 143 w 176"/>
                <a:gd name="T25" fmla="*/ 102 h 126"/>
                <a:gd name="T26" fmla="*/ 174 w 176"/>
                <a:gd name="T27" fmla="*/ 48 h 126"/>
                <a:gd name="T28" fmla="*/ 169 w 176"/>
                <a:gd name="T29" fmla="*/ 0 h 126"/>
                <a:gd name="T30" fmla="*/ 17 w 176"/>
                <a:gd name="T31" fmla="*/ 66 h 126"/>
                <a:gd name="T32" fmla="*/ 0 w 176"/>
                <a:gd name="T33" fmla="*/ 64 h 126"/>
                <a:gd name="T34" fmla="*/ 70 w 176"/>
                <a:gd name="T35" fmla="*/ 124 h 126"/>
                <a:gd name="T36" fmla="*/ 111 w 176"/>
                <a:gd name="T37" fmla="*/ 121 h 126"/>
                <a:gd name="T38" fmla="*/ 85 w 176"/>
                <a:gd name="T39" fmla="*/ 112 h 126"/>
                <a:gd name="T40" fmla="*/ 73 w 176"/>
                <a:gd name="T41" fmla="*/ 112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6" h="126">
                  <a:moveTo>
                    <a:pt x="73" y="112"/>
                  </a:moveTo>
                  <a:cubicBezTo>
                    <a:pt x="68" y="108"/>
                    <a:pt x="68" y="101"/>
                    <a:pt x="72" y="97"/>
                  </a:cubicBezTo>
                  <a:cubicBezTo>
                    <a:pt x="75" y="92"/>
                    <a:pt x="82" y="92"/>
                    <a:pt x="86" y="95"/>
                  </a:cubicBezTo>
                  <a:cubicBezTo>
                    <a:pt x="90" y="98"/>
                    <a:pt x="91" y="103"/>
                    <a:pt x="89" y="107"/>
                  </a:cubicBezTo>
                  <a:cubicBezTo>
                    <a:pt x="100" y="112"/>
                    <a:pt x="111" y="115"/>
                    <a:pt x="123" y="116"/>
                  </a:cubicBezTo>
                  <a:cubicBezTo>
                    <a:pt x="126" y="115"/>
                    <a:pt x="128" y="113"/>
                    <a:pt x="131" y="112"/>
                  </a:cubicBezTo>
                  <a:cubicBezTo>
                    <a:pt x="136" y="104"/>
                    <a:pt x="140" y="95"/>
                    <a:pt x="143" y="86"/>
                  </a:cubicBezTo>
                  <a:cubicBezTo>
                    <a:pt x="140" y="85"/>
                    <a:pt x="138" y="83"/>
                    <a:pt x="137" y="80"/>
                  </a:cubicBezTo>
                  <a:cubicBezTo>
                    <a:pt x="135" y="74"/>
                    <a:pt x="138" y="68"/>
                    <a:pt x="144" y="66"/>
                  </a:cubicBezTo>
                  <a:cubicBezTo>
                    <a:pt x="149" y="64"/>
                    <a:pt x="156" y="67"/>
                    <a:pt x="158" y="72"/>
                  </a:cubicBezTo>
                  <a:cubicBezTo>
                    <a:pt x="160" y="78"/>
                    <a:pt x="157" y="84"/>
                    <a:pt x="151" y="86"/>
                  </a:cubicBezTo>
                  <a:cubicBezTo>
                    <a:pt x="150" y="87"/>
                    <a:pt x="150" y="87"/>
                    <a:pt x="149" y="87"/>
                  </a:cubicBezTo>
                  <a:cubicBezTo>
                    <a:pt x="148" y="92"/>
                    <a:pt x="146" y="97"/>
                    <a:pt x="143" y="102"/>
                  </a:cubicBezTo>
                  <a:cubicBezTo>
                    <a:pt x="159" y="89"/>
                    <a:pt x="170" y="70"/>
                    <a:pt x="174" y="48"/>
                  </a:cubicBezTo>
                  <a:cubicBezTo>
                    <a:pt x="176" y="31"/>
                    <a:pt x="175" y="14"/>
                    <a:pt x="169" y="0"/>
                  </a:cubicBezTo>
                  <a:cubicBezTo>
                    <a:pt x="134" y="45"/>
                    <a:pt x="78" y="72"/>
                    <a:pt x="17" y="66"/>
                  </a:cubicBezTo>
                  <a:cubicBezTo>
                    <a:pt x="11" y="65"/>
                    <a:pt x="6" y="65"/>
                    <a:pt x="0" y="64"/>
                  </a:cubicBezTo>
                  <a:cubicBezTo>
                    <a:pt x="11" y="94"/>
                    <a:pt x="36" y="118"/>
                    <a:pt x="70" y="124"/>
                  </a:cubicBezTo>
                  <a:cubicBezTo>
                    <a:pt x="84" y="126"/>
                    <a:pt x="98" y="125"/>
                    <a:pt x="111" y="121"/>
                  </a:cubicBezTo>
                  <a:cubicBezTo>
                    <a:pt x="102" y="119"/>
                    <a:pt x="94" y="116"/>
                    <a:pt x="85" y="112"/>
                  </a:cubicBezTo>
                  <a:cubicBezTo>
                    <a:pt x="82" y="114"/>
                    <a:pt x="76" y="114"/>
                    <a:pt x="73" y="112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1874838" y="5378450"/>
              <a:ext cx="766763" cy="484188"/>
            </a:xfrm>
            <a:custGeom>
              <a:avLst/>
              <a:gdLst>
                <a:gd name="T0" fmla="*/ 154 w 155"/>
                <a:gd name="T1" fmla="*/ 78 h 98"/>
                <a:gd name="T2" fmla="*/ 126 w 155"/>
                <a:gd name="T3" fmla="*/ 15 h 98"/>
                <a:gd name="T4" fmla="*/ 111 w 155"/>
                <a:gd name="T5" fmla="*/ 5 h 98"/>
                <a:gd name="T6" fmla="*/ 94 w 155"/>
                <a:gd name="T7" fmla="*/ 7 h 98"/>
                <a:gd name="T8" fmla="*/ 115 w 155"/>
                <a:gd name="T9" fmla="*/ 25 h 98"/>
                <a:gd name="T10" fmla="*/ 117 w 155"/>
                <a:gd name="T11" fmla="*/ 25 h 98"/>
                <a:gd name="T12" fmla="*/ 128 w 155"/>
                <a:gd name="T13" fmla="*/ 34 h 98"/>
                <a:gd name="T14" fmla="*/ 118 w 155"/>
                <a:gd name="T15" fmla="*/ 44 h 98"/>
                <a:gd name="T16" fmla="*/ 108 w 155"/>
                <a:gd name="T17" fmla="*/ 35 h 98"/>
                <a:gd name="T18" fmla="*/ 110 w 155"/>
                <a:gd name="T19" fmla="*/ 28 h 98"/>
                <a:gd name="T20" fmla="*/ 88 w 155"/>
                <a:gd name="T21" fmla="*/ 10 h 98"/>
                <a:gd name="T22" fmla="*/ 87 w 155"/>
                <a:gd name="T23" fmla="*/ 9 h 98"/>
                <a:gd name="T24" fmla="*/ 58 w 155"/>
                <a:gd name="T25" fmla="*/ 27 h 98"/>
                <a:gd name="T26" fmla="*/ 59 w 155"/>
                <a:gd name="T27" fmla="*/ 38 h 98"/>
                <a:gd name="T28" fmla="*/ 46 w 155"/>
                <a:gd name="T29" fmla="*/ 40 h 98"/>
                <a:gd name="T30" fmla="*/ 43 w 155"/>
                <a:gd name="T31" fmla="*/ 28 h 98"/>
                <a:gd name="T32" fmla="*/ 54 w 155"/>
                <a:gd name="T33" fmla="*/ 24 h 98"/>
                <a:gd name="T34" fmla="*/ 80 w 155"/>
                <a:gd name="T35" fmla="*/ 6 h 98"/>
                <a:gd name="T36" fmla="*/ 53 w 155"/>
                <a:gd name="T37" fmla="*/ 0 h 98"/>
                <a:gd name="T38" fmla="*/ 14 w 155"/>
                <a:gd name="T39" fmla="*/ 26 h 98"/>
                <a:gd name="T40" fmla="*/ 0 w 155"/>
                <a:gd name="T41" fmla="*/ 52 h 98"/>
                <a:gd name="T42" fmla="*/ 14 w 155"/>
                <a:gd name="T43" fmla="*/ 63 h 98"/>
                <a:gd name="T44" fmla="*/ 154 w 155"/>
                <a:gd name="T45" fmla="*/ 7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55" h="98">
                  <a:moveTo>
                    <a:pt x="154" y="78"/>
                  </a:moveTo>
                  <a:cubicBezTo>
                    <a:pt x="155" y="55"/>
                    <a:pt x="146" y="31"/>
                    <a:pt x="126" y="15"/>
                  </a:cubicBezTo>
                  <a:cubicBezTo>
                    <a:pt x="122" y="11"/>
                    <a:pt x="116" y="7"/>
                    <a:pt x="111" y="5"/>
                  </a:cubicBezTo>
                  <a:cubicBezTo>
                    <a:pt x="105" y="5"/>
                    <a:pt x="100" y="6"/>
                    <a:pt x="94" y="7"/>
                  </a:cubicBezTo>
                  <a:cubicBezTo>
                    <a:pt x="102" y="12"/>
                    <a:pt x="109" y="18"/>
                    <a:pt x="115" y="25"/>
                  </a:cubicBezTo>
                  <a:cubicBezTo>
                    <a:pt x="116" y="25"/>
                    <a:pt x="116" y="25"/>
                    <a:pt x="117" y="25"/>
                  </a:cubicBezTo>
                  <a:cubicBezTo>
                    <a:pt x="123" y="25"/>
                    <a:pt x="127" y="29"/>
                    <a:pt x="128" y="34"/>
                  </a:cubicBezTo>
                  <a:cubicBezTo>
                    <a:pt x="128" y="39"/>
                    <a:pt x="124" y="44"/>
                    <a:pt x="118" y="44"/>
                  </a:cubicBezTo>
                  <a:cubicBezTo>
                    <a:pt x="113" y="45"/>
                    <a:pt x="108" y="41"/>
                    <a:pt x="108" y="35"/>
                  </a:cubicBezTo>
                  <a:cubicBezTo>
                    <a:pt x="108" y="33"/>
                    <a:pt x="109" y="30"/>
                    <a:pt x="110" y="28"/>
                  </a:cubicBezTo>
                  <a:cubicBezTo>
                    <a:pt x="104" y="21"/>
                    <a:pt x="97" y="15"/>
                    <a:pt x="88" y="10"/>
                  </a:cubicBezTo>
                  <a:cubicBezTo>
                    <a:pt x="87" y="10"/>
                    <a:pt x="87" y="10"/>
                    <a:pt x="87" y="9"/>
                  </a:cubicBezTo>
                  <a:cubicBezTo>
                    <a:pt x="76" y="13"/>
                    <a:pt x="66" y="19"/>
                    <a:pt x="58" y="27"/>
                  </a:cubicBezTo>
                  <a:cubicBezTo>
                    <a:pt x="60" y="30"/>
                    <a:pt x="61" y="35"/>
                    <a:pt x="59" y="38"/>
                  </a:cubicBezTo>
                  <a:cubicBezTo>
                    <a:pt x="56" y="42"/>
                    <a:pt x="50" y="43"/>
                    <a:pt x="46" y="40"/>
                  </a:cubicBezTo>
                  <a:cubicBezTo>
                    <a:pt x="42" y="38"/>
                    <a:pt x="40" y="32"/>
                    <a:pt x="43" y="28"/>
                  </a:cubicBezTo>
                  <a:cubicBezTo>
                    <a:pt x="45" y="24"/>
                    <a:pt x="50" y="23"/>
                    <a:pt x="54" y="24"/>
                  </a:cubicBezTo>
                  <a:cubicBezTo>
                    <a:pt x="61" y="17"/>
                    <a:pt x="70" y="10"/>
                    <a:pt x="80" y="6"/>
                  </a:cubicBezTo>
                  <a:cubicBezTo>
                    <a:pt x="71" y="3"/>
                    <a:pt x="62" y="1"/>
                    <a:pt x="53" y="0"/>
                  </a:cubicBezTo>
                  <a:cubicBezTo>
                    <a:pt x="39" y="5"/>
                    <a:pt x="25" y="13"/>
                    <a:pt x="14" y="26"/>
                  </a:cubicBezTo>
                  <a:cubicBezTo>
                    <a:pt x="8" y="34"/>
                    <a:pt x="3" y="42"/>
                    <a:pt x="0" y="52"/>
                  </a:cubicBezTo>
                  <a:cubicBezTo>
                    <a:pt x="4" y="56"/>
                    <a:pt x="9" y="60"/>
                    <a:pt x="14" y="63"/>
                  </a:cubicBezTo>
                  <a:cubicBezTo>
                    <a:pt x="56" y="94"/>
                    <a:pt x="109" y="98"/>
                    <a:pt x="154" y="7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8"/>
            <p:cNvSpPr/>
            <p:nvPr/>
          </p:nvSpPr>
          <p:spPr bwMode="auto">
            <a:xfrm>
              <a:off x="2220913" y="5357813"/>
              <a:ext cx="149225" cy="34925"/>
            </a:xfrm>
            <a:custGeom>
              <a:avLst/>
              <a:gdLst>
                <a:gd name="T0" fmla="*/ 30 w 30"/>
                <a:gd name="T1" fmla="*/ 4 h 7"/>
                <a:gd name="T2" fmla="*/ 0 w 30"/>
                <a:gd name="T3" fmla="*/ 1 h 7"/>
                <a:gd name="T4" fmla="*/ 17 w 30"/>
                <a:gd name="T5" fmla="*/ 7 h 7"/>
                <a:gd name="T6" fmla="*/ 30 w 30"/>
                <a:gd name="T7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7">
                  <a:moveTo>
                    <a:pt x="30" y="4"/>
                  </a:moveTo>
                  <a:cubicBezTo>
                    <a:pt x="20" y="1"/>
                    <a:pt x="10" y="0"/>
                    <a:pt x="0" y="1"/>
                  </a:cubicBezTo>
                  <a:cubicBezTo>
                    <a:pt x="6" y="2"/>
                    <a:pt x="12" y="5"/>
                    <a:pt x="17" y="7"/>
                  </a:cubicBezTo>
                  <a:cubicBezTo>
                    <a:pt x="21" y="6"/>
                    <a:pt x="26" y="5"/>
                    <a:pt x="30" y="4"/>
                  </a:cubicBezTo>
                  <a:close/>
                </a:path>
              </a:pathLst>
            </a:custGeom>
            <a:solidFill>
              <a:srgbClr val="FF97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1830388" y="5684838"/>
              <a:ext cx="801688" cy="468313"/>
            </a:xfrm>
            <a:custGeom>
              <a:avLst/>
              <a:gdLst>
                <a:gd name="T0" fmla="*/ 39 w 162"/>
                <a:gd name="T1" fmla="*/ 69 h 95"/>
                <a:gd name="T2" fmla="*/ 45 w 162"/>
                <a:gd name="T3" fmla="*/ 57 h 95"/>
                <a:gd name="T4" fmla="*/ 56 w 162"/>
                <a:gd name="T5" fmla="*/ 62 h 95"/>
                <a:gd name="T6" fmla="*/ 54 w 162"/>
                <a:gd name="T7" fmla="*/ 72 h 95"/>
                <a:gd name="T8" fmla="*/ 75 w 162"/>
                <a:gd name="T9" fmla="*/ 94 h 95"/>
                <a:gd name="T10" fmla="*/ 83 w 162"/>
                <a:gd name="T11" fmla="*/ 95 h 95"/>
                <a:gd name="T12" fmla="*/ 103 w 162"/>
                <a:gd name="T13" fmla="*/ 81 h 95"/>
                <a:gd name="T14" fmla="*/ 102 w 162"/>
                <a:gd name="T15" fmla="*/ 73 h 95"/>
                <a:gd name="T16" fmla="*/ 113 w 162"/>
                <a:gd name="T17" fmla="*/ 66 h 95"/>
                <a:gd name="T18" fmla="*/ 121 w 162"/>
                <a:gd name="T19" fmla="*/ 77 h 95"/>
                <a:gd name="T20" fmla="*/ 110 w 162"/>
                <a:gd name="T21" fmla="*/ 85 h 95"/>
                <a:gd name="T22" fmla="*/ 108 w 162"/>
                <a:gd name="T23" fmla="*/ 84 h 95"/>
                <a:gd name="T24" fmla="*/ 96 w 162"/>
                <a:gd name="T25" fmla="*/ 93 h 95"/>
                <a:gd name="T26" fmla="*/ 144 w 162"/>
                <a:gd name="T27" fmla="*/ 65 h 95"/>
                <a:gd name="T28" fmla="*/ 162 w 162"/>
                <a:gd name="T29" fmla="*/ 27 h 95"/>
                <a:gd name="T30" fmla="*/ 17 w 162"/>
                <a:gd name="T31" fmla="*/ 9 h 95"/>
                <a:gd name="T32" fmla="*/ 6 w 162"/>
                <a:gd name="T33" fmla="*/ 0 h 95"/>
                <a:gd name="T34" fmla="*/ 31 w 162"/>
                <a:gd name="T35" fmla="*/ 76 h 95"/>
                <a:gd name="T36" fmla="*/ 64 w 162"/>
                <a:gd name="T37" fmla="*/ 93 h 95"/>
                <a:gd name="T38" fmla="*/ 48 w 162"/>
                <a:gd name="T39" fmla="*/ 74 h 95"/>
                <a:gd name="T40" fmla="*/ 39 w 162"/>
                <a:gd name="T41" fmla="*/ 69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95">
                  <a:moveTo>
                    <a:pt x="39" y="69"/>
                  </a:moveTo>
                  <a:cubicBezTo>
                    <a:pt x="37" y="64"/>
                    <a:pt x="40" y="59"/>
                    <a:pt x="45" y="57"/>
                  </a:cubicBezTo>
                  <a:cubicBezTo>
                    <a:pt x="49" y="55"/>
                    <a:pt x="55" y="58"/>
                    <a:pt x="56" y="62"/>
                  </a:cubicBezTo>
                  <a:cubicBezTo>
                    <a:pt x="58" y="66"/>
                    <a:pt x="57" y="70"/>
                    <a:pt x="54" y="72"/>
                  </a:cubicBezTo>
                  <a:cubicBezTo>
                    <a:pt x="59" y="81"/>
                    <a:pt x="67" y="88"/>
                    <a:pt x="75" y="94"/>
                  </a:cubicBezTo>
                  <a:cubicBezTo>
                    <a:pt x="78" y="95"/>
                    <a:pt x="80" y="95"/>
                    <a:pt x="83" y="95"/>
                  </a:cubicBezTo>
                  <a:cubicBezTo>
                    <a:pt x="91" y="91"/>
                    <a:pt x="97" y="86"/>
                    <a:pt x="103" y="81"/>
                  </a:cubicBezTo>
                  <a:cubicBezTo>
                    <a:pt x="102" y="79"/>
                    <a:pt x="101" y="76"/>
                    <a:pt x="102" y="73"/>
                  </a:cubicBezTo>
                  <a:cubicBezTo>
                    <a:pt x="102" y="68"/>
                    <a:pt x="108" y="65"/>
                    <a:pt x="113" y="66"/>
                  </a:cubicBezTo>
                  <a:cubicBezTo>
                    <a:pt x="118" y="67"/>
                    <a:pt x="122" y="72"/>
                    <a:pt x="121" y="77"/>
                  </a:cubicBezTo>
                  <a:cubicBezTo>
                    <a:pt x="120" y="82"/>
                    <a:pt x="115" y="86"/>
                    <a:pt x="110" y="85"/>
                  </a:cubicBezTo>
                  <a:cubicBezTo>
                    <a:pt x="109" y="84"/>
                    <a:pt x="108" y="84"/>
                    <a:pt x="108" y="84"/>
                  </a:cubicBezTo>
                  <a:cubicBezTo>
                    <a:pt x="104" y="87"/>
                    <a:pt x="100" y="90"/>
                    <a:pt x="96" y="93"/>
                  </a:cubicBezTo>
                  <a:cubicBezTo>
                    <a:pt x="114" y="90"/>
                    <a:pt x="131" y="80"/>
                    <a:pt x="144" y="65"/>
                  </a:cubicBezTo>
                  <a:cubicBezTo>
                    <a:pt x="153" y="54"/>
                    <a:pt x="159" y="41"/>
                    <a:pt x="162" y="27"/>
                  </a:cubicBezTo>
                  <a:cubicBezTo>
                    <a:pt x="115" y="46"/>
                    <a:pt x="60" y="41"/>
                    <a:pt x="17" y="9"/>
                  </a:cubicBezTo>
                  <a:cubicBezTo>
                    <a:pt x="13" y="6"/>
                    <a:pt x="9" y="3"/>
                    <a:pt x="6" y="0"/>
                  </a:cubicBezTo>
                  <a:cubicBezTo>
                    <a:pt x="0" y="28"/>
                    <a:pt x="9" y="57"/>
                    <a:pt x="31" y="76"/>
                  </a:cubicBezTo>
                  <a:cubicBezTo>
                    <a:pt x="41" y="85"/>
                    <a:pt x="52" y="90"/>
                    <a:pt x="64" y="93"/>
                  </a:cubicBezTo>
                  <a:cubicBezTo>
                    <a:pt x="58" y="87"/>
                    <a:pt x="53" y="81"/>
                    <a:pt x="48" y="74"/>
                  </a:cubicBezTo>
                  <a:cubicBezTo>
                    <a:pt x="44" y="75"/>
                    <a:pt x="41" y="72"/>
                    <a:pt x="39" y="6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2636838" y="3600450"/>
              <a:ext cx="346075" cy="1174750"/>
            </a:xfrm>
            <a:custGeom>
              <a:avLst/>
              <a:gdLst>
                <a:gd name="T0" fmla="*/ 0 w 70"/>
                <a:gd name="T1" fmla="*/ 0 h 238"/>
                <a:gd name="T2" fmla="*/ 4 w 70"/>
                <a:gd name="T3" fmla="*/ 10 h 238"/>
                <a:gd name="T4" fmla="*/ 14 w 70"/>
                <a:gd name="T5" fmla="*/ 36 h 238"/>
                <a:gd name="T6" fmla="*/ 21 w 70"/>
                <a:gd name="T7" fmla="*/ 54 h 238"/>
                <a:gd name="T8" fmla="*/ 27 w 70"/>
                <a:gd name="T9" fmla="*/ 74 h 238"/>
                <a:gd name="T10" fmla="*/ 41 w 70"/>
                <a:gd name="T11" fmla="*/ 117 h 238"/>
                <a:gd name="T12" fmla="*/ 47 w 70"/>
                <a:gd name="T13" fmla="*/ 139 h 238"/>
                <a:gd name="T14" fmla="*/ 53 w 70"/>
                <a:gd name="T15" fmla="*/ 161 h 238"/>
                <a:gd name="T16" fmla="*/ 58 w 70"/>
                <a:gd name="T17" fmla="*/ 181 h 238"/>
                <a:gd name="T18" fmla="*/ 63 w 70"/>
                <a:gd name="T19" fmla="*/ 200 h 238"/>
                <a:gd name="T20" fmla="*/ 68 w 70"/>
                <a:gd name="T21" fmla="*/ 227 h 238"/>
                <a:gd name="T22" fmla="*/ 70 w 70"/>
                <a:gd name="T23" fmla="*/ 238 h 238"/>
                <a:gd name="T24" fmla="*/ 66 w 70"/>
                <a:gd name="T25" fmla="*/ 228 h 238"/>
                <a:gd name="T26" fmla="*/ 56 w 70"/>
                <a:gd name="T27" fmla="*/ 202 h 238"/>
                <a:gd name="T28" fmla="*/ 50 w 70"/>
                <a:gd name="T29" fmla="*/ 184 h 238"/>
                <a:gd name="T30" fmla="*/ 43 w 70"/>
                <a:gd name="T31" fmla="*/ 164 h 238"/>
                <a:gd name="T32" fmla="*/ 36 w 70"/>
                <a:gd name="T33" fmla="*/ 143 h 238"/>
                <a:gd name="T34" fmla="*/ 29 w 70"/>
                <a:gd name="T35" fmla="*/ 121 h 238"/>
                <a:gd name="T36" fmla="*/ 17 w 70"/>
                <a:gd name="T37" fmla="*/ 77 h 238"/>
                <a:gd name="T38" fmla="*/ 12 w 70"/>
                <a:gd name="T39" fmla="*/ 56 h 238"/>
                <a:gd name="T40" fmla="*/ 8 w 70"/>
                <a:gd name="T41" fmla="*/ 38 h 238"/>
                <a:gd name="T42" fmla="*/ 2 w 70"/>
                <a:gd name="T43" fmla="*/ 11 h 238"/>
                <a:gd name="T44" fmla="*/ 0 w 70"/>
                <a:gd name="T45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0" h="238">
                  <a:moveTo>
                    <a:pt x="0" y="0"/>
                  </a:moveTo>
                  <a:cubicBezTo>
                    <a:pt x="0" y="0"/>
                    <a:pt x="2" y="4"/>
                    <a:pt x="4" y="10"/>
                  </a:cubicBezTo>
                  <a:cubicBezTo>
                    <a:pt x="7" y="16"/>
                    <a:pt x="10" y="25"/>
                    <a:pt x="14" y="36"/>
                  </a:cubicBezTo>
                  <a:cubicBezTo>
                    <a:pt x="16" y="42"/>
                    <a:pt x="18" y="48"/>
                    <a:pt x="21" y="54"/>
                  </a:cubicBezTo>
                  <a:cubicBezTo>
                    <a:pt x="23" y="60"/>
                    <a:pt x="25" y="67"/>
                    <a:pt x="27" y="74"/>
                  </a:cubicBezTo>
                  <a:cubicBezTo>
                    <a:pt x="32" y="88"/>
                    <a:pt x="37" y="102"/>
                    <a:pt x="41" y="117"/>
                  </a:cubicBezTo>
                  <a:cubicBezTo>
                    <a:pt x="43" y="125"/>
                    <a:pt x="45" y="132"/>
                    <a:pt x="47" y="139"/>
                  </a:cubicBezTo>
                  <a:cubicBezTo>
                    <a:pt x="49" y="147"/>
                    <a:pt x="51" y="154"/>
                    <a:pt x="53" y="161"/>
                  </a:cubicBezTo>
                  <a:cubicBezTo>
                    <a:pt x="55" y="168"/>
                    <a:pt x="57" y="175"/>
                    <a:pt x="58" y="181"/>
                  </a:cubicBezTo>
                  <a:cubicBezTo>
                    <a:pt x="60" y="188"/>
                    <a:pt x="61" y="194"/>
                    <a:pt x="63" y="200"/>
                  </a:cubicBezTo>
                  <a:cubicBezTo>
                    <a:pt x="65" y="211"/>
                    <a:pt x="67" y="220"/>
                    <a:pt x="68" y="227"/>
                  </a:cubicBezTo>
                  <a:cubicBezTo>
                    <a:pt x="70" y="234"/>
                    <a:pt x="70" y="238"/>
                    <a:pt x="70" y="238"/>
                  </a:cubicBezTo>
                  <a:cubicBezTo>
                    <a:pt x="70" y="238"/>
                    <a:pt x="69" y="234"/>
                    <a:pt x="66" y="228"/>
                  </a:cubicBezTo>
                  <a:cubicBezTo>
                    <a:pt x="63" y="222"/>
                    <a:pt x="60" y="213"/>
                    <a:pt x="56" y="202"/>
                  </a:cubicBezTo>
                  <a:cubicBezTo>
                    <a:pt x="54" y="196"/>
                    <a:pt x="52" y="190"/>
                    <a:pt x="50" y="184"/>
                  </a:cubicBezTo>
                  <a:cubicBezTo>
                    <a:pt x="47" y="178"/>
                    <a:pt x="45" y="171"/>
                    <a:pt x="43" y="164"/>
                  </a:cubicBezTo>
                  <a:cubicBezTo>
                    <a:pt x="40" y="157"/>
                    <a:pt x="38" y="150"/>
                    <a:pt x="36" y="143"/>
                  </a:cubicBezTo>
                  <a:cubicBezTo>
                    <a:pt x="34" y="135"/>
                    <a:pt x="31" y="128"/>
                    <a:pt x="29" y="121"/>
                  </a:cubicBezTo>
                  <a:cubicBezTo>
                    <a:pt x="25" y="106"/>
                    <a:pt x="21" y="91"/>
                    <a:pt x="17" y="77"/>
                  </a:cubicBezTo>
                  <a:cubicBezTo>
                    <a:pt x="15" y="70"/>
                    <a:pt x="14" y="63"/>
                    <a:pt x="12" y="56"/>
                  </a:cubicBezTo>
                  <a:cubicBezTo>
                    <a:pt x="10" y="50"/>
                    <a:pt x="9" y="44"/>
                    <a:pt x="8" y="38"/>
                  </a:cubicBezTo>
                  <a:cubicBezTo>
                    <a:pt x="5" y="27"/>
                    <a:pt x="3" y="17"/>
                    <a:pt x="2" y="11"/>
                  </a:cubicBezTo>
                  <a:cubicBezTo>
                    <a:pt x="1" y="4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2319338" y="3689350"/>
              <a:ext cx="219075" cy="1654175"/>
            </a:xfrm>
            <a:custGeom>
              <a:avLst/>
              <a:gdLst>
                <a:gd name="T0" fmla="*/ 44 w 44"/>
                <a:gd name="T1" fmla="*/ 0 h 335"/>
                <a:gd name="T2" fmla="*/ 43 w 44"/>
                <a:gd name="T3" fmla="*/ 14 h 335"/>
                <a:gd name="T4" fmla="*/ 41 w 44"/>
                <a:gd name="T5" fmla="*/ 53 h 335"/>
                <a:gd name="T6" fmla="*/ 39 w 44"/>
                <a:gd name="T7" fmla="*/ 78 h 335"/>
                <a:gd name="T8" fmla="*/ 36 w 44"/>
                <a:gd name="T9" fmla="*/ 107 h 335"/>
                <a:gd name="T10" fmla="*/ 33 w 44"/>
                <a:gd name="T11" fmla="*/ 137 h 335"/>
                <a:gd name="T12" fmla="*/ 29 w 44"/>
                <a:gd name="T13" fmla="*/ 168 h 335"/>
                <a:gd name="T14" fmla="*/ 25 w 44"/>
                <a:gd name="T15" fmla="*/ 199 h 335"/>
                <a:gd name="T16" fmla="*/ 20 w 44"/>
                <a:gd name="T17" fmla="*/ 230 h 335"/>
                <a:gd name="T18" fmla="*/ 15 w 44"/>
                <a:gd name="T19" fmla="*/ 258 h 335"/>
                <a:gd name="T20" fmla="*/ 11 w 44"/>
                <a:gd name="T21" fmla="*/ 283 h 335"/>
                <a:gd name="T22" fmla="*/ 3 w 44"/>
                <a:gd name="T23" fmla="*/ 321 h 335"/>
                <a:gd name="T24" fmla="*/ 0 w 44"/>
                <a:gd name="T25" fmla="*/ 335 h 335"/>
                <a:gd name="T26" fmla="*/ 1 w 44"/>
                <a:gd name="T27" fmla="*/ 320 h 335"/>
                <a:gd name="T28" fmla="*/ 3 w 44"/>
                <a:gd name="T29" fmla="*/ 282 h 335"/>
                <a:gd name="T30" fmla="*/ 5 w 44"/>
                <a:gd name="T31" fmla="*/ 257 h 335"/>
                <a:gd name="T32" fmla="*/ 8 w 44"/>
                <a:gd name="T33" fmla="*/ 228 h 335"/>
                <a:gd name="T34" fmla="*/ 11 w 44"/>
                <a:gd name="T35" fmla="*/ 198 h 335"/>
                <a:gd name="T36" fmla="*/ 15 w 44"/>
                <a:gd name="T37" fmla="*/ 166 h 335"/>
                <a:gd name="T38" fmla="*/ 19 w 44"/>
                <a:gd name="T39" fmla="*/ 135 h 335"/>
                <a:gd name="T40" fmla="*/ 24 w 44"/>
                <a:gd name="T41" fmla="*/ 105 h 335"/>
                <a:gd name="T42" fmla="*/ 29 w 44"/>
                <a:gd name="T43" fmla="*/ 77 h 335"/>
                <a:gd name="T44" fmla="*/ 33 w 44"/>
                <a:gd name="T45" fmla="*/ 52 h 335"/>
                <a:gd name="T46" fmla="*/ 41 w 44"/>
                <a:gd name="T47" fmla="*/ 14 h 335"/>
                <a:gd name="T48" fmla="*/ 44 w 44"/>
                <a:gd name="T49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4" h="335">
                  <a:moveTo>
                    <a:pt x="44" y="0"/>
                  </a:moveTo>
                  <a:cubicBezTo>
                    <a:pt x="44" y="0"/>
                    <a:pt x="44" y="5"/>
                    <a:pt x="43" y="14"/>
                  </a:cubicBezTo>
                  <a:cubicBezTo>
                    <a:pt x="43" y="24"/>
                    <a:pt x="42" y="37"/>
                    <a:pt x="41" y="53"/>
                  </a:cubicBezTo>
                  <a:cubicBezTo>
                    <a:pt x="40" y="61"/>
                    <a:pt x="40" y="69"/>
                    <a:pt x="39" y="78"/>
                  </a:cubicBezTo>
                  <a:cubicBezTo>
                    <a:pt x="38" y="87"/>
                    <a:pt x="37" y="97"/>
                    <a:pt x="36" y="107"/>
                  </a:cubicBezTo>
                  <a:cubicBezTo>
                    <a:pt x="35" y="117"/>
                    <a:pt x="34" y="127"/>
                    <a:pt x="33" y="137"/>
                  </a:cubicBezTo>
                  <a:cubicBezTo>
                    <a:pt x="32" y="147"/>
                    <a:pt x="30" y="158"/>
                    <a:pt x="29" y="168"/>
                  </a:cubicBezTo>
                  <a:cubicBezTo>
                    <a:pt x="27" y="179"/>
                    <a:pt x="26" y="189"/>
                    <a:pt x="25" y="199"/>
                  </a:cubicBezTo>
                  <a:cubicBezTo>
                    <a:pt x="23" y="210"/>
                    <a:pt x="22" y="220"/>
                    <a:pt x="20" y="230"/>
                  </a:cubicBezTo>
                  <a:cubicBezTo>
                    <a:pt x="19" y="239"/>
                    <a:pt x="17" y="249"/>
                    <a:pt x="15" y="258"/>
                  </a:cubicBezTo>
                  <a:cubicBezTo>
                    <a:pt x="14" y="267"/>
                    <a:pt x="12" y="275"/>
                    <a:pt x="11" y="283"/>
                  </a:cubicBezTo>
                  <a:cubicBezTo>
                    <a:pt x="8" y="299"/>
                    <a:pt x="5" y="312"/>
                    <a:pt x="3" y="321"/>
                  </a:cubicBezTo>
                  <a:cubicBezTo>
                    <a:pt x="1" y="330"/>
                    <a:pt x="0" y="335"/>
                    <a:pt x="0" y="335"/>
                  </a:cubicBezTo>
                  <a:cubicBezTo>
                    <a:pt x="0" y="335"/>
                    <a:pt x="0" y="330"/>
                    <a:pt x="1" y="320"/>
                  </a:cubicBezTo>
                  <a:cubicBezTo>
                    <a:pt x="1" y="311"/>
                    <a:pt x="2" y="298"/>
                    <a:pt x="3" y="282"/>
                  </a:cubicBezTo>
                  <a:cubicBezTo>
                    <a:pt x="4" y="274"/>
                    <a:pt x="4" y="266"/>
                    <a:pt x="5" y="257"/>
                  </a:cubicBezTo>
                  <a:cubicBezTo>
                    <a:pt x="6" y="247"/>
                    <a:pt x="7" y="238"/>
                    <a:pt x="8" y="228"/>
                  </a:cubicBezTo>
                  <a:cubicBezTo>
                    <a:pt x="9" y="218"/>
                    <a:pt x="10" y="208"/>
                    <a:pt x="11" y="198"/>
                  </a:cubicBezTo>
                  <a:cubicBezTo>
                    <a:pt x="12" y="187"/>
                    <a:pt x="14" y="177"/>
                    <a:pt x="15" y="166"/>
                  </a:cubicBezTo>
                  <a:cubicBezTo>
                    <a:pt x="16" y="156"/>
                    <a:pt x="18" y="146"/>
                    <a:pt x="19" y="135"/>
                  </a:cubicBezTo>
                  <a:cubicBezTo>
                    <a:pt x="21" y="125"/>
                    <a:pt x="22" y="115"/>
                    <a:pt x="24" y="105"/>
                  </a:cubicBezTo>
                  <a:cubicBezTo>
                    <a:pt x="25" y="95"/>
                    <a:pt x="27" y="86"/>
                    <a:pt x="29" y="77"/>
                  </a:cubicBezTo>
                  <a:cubicBezTo>
                    <a:pt x="30" y="68"/>
                    <a:pt x="32" y="59"/>
                    <a:pt x="33" y="52"/>
                  </a:cubicBezTo>
                  <a:cubicBezTo>
                    <a:pt x="36" y="36"/>
                    <a:pt x="39" y="23"/>
                    <a:pt x="41" y="14"/>
                  </a:cubicBezTo>
                  <a:cubicBezTo>
                    <a:pt x="43" y="5"/>
                    <a:pt x="44" y="0"/>
                    <a:pt x="44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1968500" y="3689350"/>
              <a:ext cx="569913" cy="879475"/>
            </a:xfrm>
            <a:custGeom>
              <a:avLst/>
              <a:gdLst>
                <a:gd name="T0" fmla="*/ 115 w 115"/>
                <a:gd name="T1" fmla="*/ 0 h 178"/>
                <a:gd name="T2" fmla="*/ 111 w 115"/>
                <a:gd name="T3" fmla="*/ 3 h 178"/>
                <a:gd name="T4" fmla="*/ 100 w 115"/>
                <a:gd name="T5" fmla="*/ 11 h 178"/>
                <a:gd name="T6" fmla="*/ 93 w 115"/>
                <a:gd name="T7" fmla="*/ 17 h 178"/>
                <a:gd name="T8" fmla="*/ 89 w 115"/>
                <a:gd name="T9" fmla="*/ 20 h 178"/>
                <a:gd name="T10" fmla="*/ 84 w 115"/>
                <a:gd name="T11" fmla="*/ 24 h 178"/>
                <a:gd name="T12" fmla="*/ 65 w 115"/>
                <a:gd name="T13" fmla="*/ 42 h 178"/>
                <a:gd name="T14" fmla="*/ 45 w 115"/>
                <a:gd name="T15" fmla="*/ 66 h 178"/>
                <a:gd name="T16" fmla="*/ 27 w 115"/>
                <a:gd name="T17" fmla="*/ 96 h 178"/>
                <a:gd name="T18" fmla="*/ 17 w 115"/>
                <a:gd name="T19" fmla="*/ 130 h 178"/>
                <a:gd name="T20" fmla="*/ 17 w 115"/>
                <a:gd name="T21" fmla="*/ 147 h 178"/>
                <a:gd name="T22" fmla="*/ 23 w 115"/>
                <a:gd name="T23" fmla="*/ 158 h 178"/>
                <a:gd name="T24" fmla="*/ 27 w 115"/>
                <a:gd name="T25" fmla="*/ 160 h 178"/>
                <a:gd name="T26" fmla="*/ 33 w 115"/>
                <a:gd name="T27" fmla="*/ 159 h 178"/>
                <a:gd name="T28" fmla="*/ 46 w 115"/>
                <a:gd name="T29" fmla="*/ 150 h 178"/>
                <a:gd name="T30" fmla="*/ 68 w 115"/>
                <a:gd name="T31" fmla="*/ 122 h 178"/>
                <a:gd name="T32" fmla="*/ 84 w 115"/>
                <a:gd name="T33" fmla="*/ 92 h 178"/>
                <a:gd name="T34" fmla="*/ 96 w 115"/>
                <a:gd name="T35" fmla="*/ 62 h 178"/>
                <a:gd name="T36" fmla="*/ 104 w 115"/>
                <a:gd name="T37" fmla="*/ 37 h 178"/>
                <a:gd name="T38" fmla="*/ 107 w 115"/>
                <a:gd name="T39" fmla="*/ 26 h 178"/>
                <a:gd name="T40" fmla="*/ 110 w 115"/>
                <a:gd name="T41" fmla="*/ 17 h 178"/>
                <a:gd name="T42" fmla="*/ 114 w 115"/>
                <a:gd name="T43" fmla="*/ 4 h 178"/>
                <a:gd name="T44" fmla="*/ 115 w 115"/>
                <a:gd name="T45" fmla="*/ 0 h 178"/>
                <a:gd name="T46" fmla="*/ 114 w 115"/>
                <a:gd name="T47" fmla="*/ 5 h 178"/>
                <a:gd name="T48" fmla="*/ 113 w 115"/>
                <a:gd name="T49" fmla="*/ 18 h 178"/>
                <a:gd name="T50" fmla="*/ 109 w 115"/>
                <a:gd name="T51" fmla="*/ 38 h 178"/>
                <a:gd name="T52" fmla="*/ 107 w 115"/>
                <a:gd name="T53" fmla="*/ 51 h 178"/>
                <a:gd name="T54" fmla="*/ 103 w 115"/>
                <a:gd name="T55" fmla="*/ 65 h 178"/>
                <a:gd name="T56" fmla="*/ 94 w 115"/>
                <a:gd name="T57" fmla="*/ 96 h 178"/>
                <a:gd name="T58" fmla="*/ 81 w 115"/>
                <a:gd name="T59" fmla="*/ 129 h 178"/>
                <a:gd name="T60" fmla="*/ 58 w 115"/>
                <a:gd name="T61" fmla="*/ 162 h 178"/>
                <a:gd name="T62" fmla="*/ 39 w 115"/>
                <a:gd name="T63" fmla="*/ 175 h 178"/>
                <a:gd name="T64" fmla="*/ 26 w 115"/>
                <a:gd name="T65" fmla="*/ 177 h 178"/>
                <a:gd name="T66" fmla="*/ 12 w 115"/>
                <a:gd name="T67" fmla="*/ 172 h 178"/>
                <a:gd name="T68" fmla="*/ 4 w 115"/>
                <a:gd name="T69" fmla="*/ 161 h 178"/>
                <a:gd name="T70" fmla="*/ 1 w 115"/>
                <a:gd name="T71" fmla="*/ 149 h 178"/>
                <a:gd name="T72" fmla="*/ 0 w 115"/>
                <a:gd name="T73" fmla="*/ 138 h 178"/>
                <a:gd name="T74" fmla="*/ 2 w 115"/>
                <a:gd name="T75" fmla="*/ 127 h 178"/>
                <a:gd name="T76" fmla="*/ 17 w 115"/>
                <a:gd name="T77" fmla="*/ 90 h 178"/>
                <a:gd name="T78" fmla="*/ 61 w 115"/>
                <a:gd name="T79" fmla="*/ 38 h 178"/>
                <a:gd name="T80" fmla="*/ 82 w 115"/>
                <a:gd name="T81" fmla="*/ 21 h 178"/>
                <a:gd name="T82" fmla="*/ 92 w 115"/>
                <a:gd name="T83" fmla="*/ 15 h 178"/>
                <a:gd name="T84" fmla="*/ 99 w 115"/>
                <a:gd name="T85" fmla="*/ 9 h 178"/>
                <a:gd name="T86" fmla="*/ 111 w 115"/>
                <a:gd name="T87" fmla="*/ 2 h 178"/>
                <a:gd name="T88" fmla="*/ 115 w 115"/>
                <a:gd name="T89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5" h="178">
                  <a:moveTo>
                    <a:pt x="115" y="0"/>
                  </a:moveTo>
                  <a:cubicBezTo>
                    <a:pt x="115" y="0"/>
                    <a:pt x="114" y="1"/>
                    <a:pt x="111" y="3"/>
                  </a:cubicBezTo>
                  <a:cubicBezTo>
                    <a:pt x="109" y="4"/>
                    <a:pt x="105" y="7"/>
                    <a:pt x="100" y="11"/>
                  </a:cubicBezTo>
                  <a:cubicBezTo>
                    <a:pt x="98" y="12"/>
                    <a:pt x="96" y="14"/>
                    <a:pt x="93" y="17"/>
                  </a:cubicBezTo>
                  <a:cubicBezTo>
                    <a:pt x="92" y="18"/>
                    <a:pt x="90" y="19"/>
                    <a:pt x="89" y="20"/>
                  </a:cubicBezTo>
                  <a:cubicBezTo>
                    <a:pt x="87" y="21"/>
                    <a:pt x="86" y="22"/>
                    <a:pt x="84" y="24"/>
                  </a:cubicBezTo>
                  <a:cubicBezTo>
                    <a:pt x="78" y="29"/>
                    <a:pt x="72" y="35"/>
                    <a:pt x="65" y="42"/>
                  </a:cubicBezTo>
                  <a:cubicBezTo>
                    <a:pt x="58" y="49"/>
                    <a:pt x="51" y="57"/>
                    <a:pt x="45" y="66"/>
                  </a:cubicBezTo>
                  <a:cubicBezTo>
                    <a:pt x="38" y="75"/>
                    <a:pt x="32" y="85"/>
                    <a:pt x="27" y="96"/>
                  </a:cubicBezTo>
                  <a:cubicBezTo>
                    <a:pt x="22" y="106"/>
                    <a:pt x="18" y="118"/>
                    <a:pt x="17" y="130"/>
                  </a:cubicBezTo>
                  <a:cubicBezTo>
                    <a:pt x="16" y="136"/>
                    <a:pt x="16" y="141"/>
                    <a:pt x="17" y="147"/>
                  </a:cubicBezTo>
                  <a:cubicBezTo>
                    <a:pt x="18" y="152"/>
                    <a:pt x="20" y="156"/>
                    <a:pt x="23" y="158"/>
                  </a:cubicBezTo>
                  <a:cubicBezTo>
                    <a:pt x="24" y="160"/>
                    <a:pt x="26" y="160"/>
                    <a:pt x="27" y="160"/>
                  </a:cubicBezTo>
                  <a:cubicBezTo>
                    <a:pt x="29" y="160"/>
                    <a:pt x="31" y="160"/>
                    <a:pt x="33" y="159"/>
                  </a:cubicBezTo>
                  <a:cubicBezTo>
                    <a:pt x="38" y="158"/>
                    <a:pt x="42" y="154"/>
                    <a:pt x="46" y="150"/>
                  </a:cubicBezTo>
                  <a:cubicBezTo>
                    <a:pt x="55" y="143"/>
                    <a:pt x="62" y="133"/>
                    <a:pt x="68" y="122"/>
                  </a:cubicBezTo>
                  <a:cubicBezTo>
                    <a:pt x="74" y="112"/>
                    <a:pt x="80" y="102"/>
                    <a:pt x="84" y="92"/>
                  </a:cubicBezTo>
                  <a:cubicBezTo>
                    <a:pt x="88" y="81"/>
                    <a:pt x="92" y="72"/>
                    <a:pt x="96" y="62"/>
                  </a:cubicBezTo>
                  <a:cubicBezTo>
                    <a:pt x="99" y="53"/>
                    <a:pt x="102" y="45"/>
                    <a:pt x="104" y="37"/>
                  </a:cubicBezTo>
                  <a:cubicBezTo>
                    <a:pt x="105" y="33"/>
                    <a:pt x="106" y="30"/>
                    <a:pt x="107" y="26"/>
                  </a:cubicBezTo>
                  <a:cubicBezTo>
                    <a:pt x="108" y="23"/>
                    <a:pt x="109" y="20"/>
                    <a:pt x="110" y="17"/>
                  </a:cubicBezTo>
                  <a:cubicBezTo>
                    <a:pt x="112" y="12"/>
                    <a:pt x="113" y="7"/>
                    <a:pt x="114" y="4"/>
                  </a:cubicBezTo>
                  <a:cubicBezTo>
                    <a:pt x="114" y="1"/>
                    <a:pt x="115" y="0"/>
                    <a:pt x="115" y="0"/>
                  </a:cubicBezTo>
                  <a:cubicBezTo>
                    <a:pt x="115" y="0"/>
                    <a:pt x="115" y="2"/>
                    <a:pt x="114" y="5"/>
                  </a:cubicBezTo>
                  <a:cubicBezTo>
                    <a:pt x="114" y="8"/>
                    <a:pt x="113" y="12"/>
                    <a:pt x="113" y="18"/>
                  </a:cubicBezTo>
                  <a:cubicBezTo>
                    <a:pt x="112" y="24"/>
                    <a:pt x="111" y="30"/>
                    <a:pt x="109" y="38"/>
                  </a:cubicBezTo>
                  <a:cubicBezTo>
                    <a:pt x="108" y="42"/>
                    <a:pt x="108" y="47"/>
                    <a:pt x="107" y="51"/>
                  </a:cubicBezTo>
                  <a:cubicBezTo>
                    <a:pt x="106" y="55"/>
                    <a:pt x="105" y="60"/>
                    <a:pt x="103" y="65"/>
                  </a:cubicBezTo>
                  <a:cubicBezTo>
                    <a:pt x="101" y="74"/>
                    <a:pt x="98" y="85"/>
                    <a:pt x="94" y="96"/>
                  </a:cubicBezTo>
                  <a:cubicBezTo>
                    <a:pt x="91" y="107"/>
                    <a:pt x="86" y="118"/>
                    <a:pt x="81" y="129"/>
                  </a:cubicBezTo>
                  <a:cubicBezTo>
                    <a:pt x="75" y="141"/>
                    <a:pt x="68" y="152"/>
                    <a:pt x="58" y="162"/>
                  </a:cubicBezTo>
                  <a:cubicBezTo>
                    <a:pt x="53" y="167"/>
                    <a:pt x="47" y="172"/>
                    <a:pt x="39" y="175"/>
                  </a:cubicBezTo>
                  <a:cubicBezTo>
                    <a:pt x="35" y="177"/>
                    <a:pt x="31" y="178"/>
                    <a:pt x="26" y="177"/>
                  </a:cubicBezTo>
                  <a:cubicBezTo>
                    <a:pt x="21" y="177"/>
                    <a:pt x="16" y="175"/>
                    <a:pt x="12" y="172"/>
                  </a:cubicBezTo>
                  <a:cubicBezTo>
                    <a:pt x="8" y="169"/>
                    <a:pt x="6" y="165"/>
                    <a:pt x="4" y="161"/>
                  </a:cubicBezTo>
                  <a:cubicBezTo>
                    <a:pt x="2" y="157"/>
                    <a:pt x="1" y="153"/>
                    <a:pt x="1" y="149"/>
                  </a:cubicBezTo>
                  <a:cubicBezTo>
                    <a:pt x="0" y="145"/>
                    <a:pt x="0" y="142"/>
                    <a:pt x="0" y="138"/>
                  </a:cubicBezTo>
                  <a:cubicBezTo>
                    <a:pt x="1" y="134"/>
                    <a:pt x="1" y="131"/>
                    <a:pt x="2" y="127"/>
                  </a:cubicBezTo>
                  <a:cubicBezTo>
                    <a:pt x="4" y="113"/>
                    <a:pt x="10" y="101"/>
                    <a:pt x="17" y="90"/>
                  </a:cubicBezTo>
                  <a:cubicBezTo>
                    <a:pt x="30" y="68"/>
                    <a:pt x="46" y="51"/>
                    <a:pt x="61" y="38"/>
                  </a:cubicBezTo>
                  <a:cubicBezTo>
                    <a:pt x="69" y="32"/>
                    <a:pt x="76" y="26"/>
                    <a:pt x="82" y="21"/>
                  </a:cubicBezTo>
                  <a:cubicBezTo>
                    <a:pt x="86" y="19"/>
                    <a:pt x="89" y="17"/>
                    <a:pt x="92" y="15"/>
                  </a:cubicBezTo>
                  <a:cubicBezTo>
                    <a:pt x="94" y="13"/>
                    <a:pt x="97" y="11"/>
                    <a:pt x="99" y="9"/>
                  </a:cubicBezTo>
                  <a:cubicBezTo>
                    <a:pt x="104" y="6"/>
                    <a:pt x="108" y="4"/>
                    <a:pt x="111" y="2"/>
                  </a:cubicBezTo>
                  <a:cubicBezTo>
                    <a:pt x="113" y="1"/>
                    <a:pt x="115" y="0"/>
                    <a:pt x="115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1652588" y="3565525"/>
              <a:ext cx="885825" cy="493713"/>
            </a:xfrm>
            <a:custGeom>
              <a:avLst/>
              <a:gdLst>
                <a:gd name="T0" fmla="*/ 61 w 179"/>
                <a:gd name="T1" fmla="*/ 17 h 100"/>
                <a:gd name="T2" fmla="*/ 61 w 179"/>
                <a:gd name="T3" fmla="*/ 16 h 100"/>
                <a:gd name="T4" fmla="*/ 59 w 179"/>
                <a:gd name="T5" fmla="*/ 14 h 100"/>
                <a:gd name="T6" fmla="*/ 52 w 179"/>
                <a:gd name="T7" fmla="*/ 8 h 100"/>
                <a:gd name="T8" fmla="*/ 38 w 179"/>
                <a:gd name="T9" fmla="*/ 5 h 100"/>
                <a:gd name="T10" fmla="*/ 22 w 179"/>
                <a:gd name="T11" fmla="*/ 12 h 100"/>
                <a:gd name="T12" fmla="*/ 11 w 179"/>
                <a:gd name="T13" fmla="*/ 30 h 100"/>
                <a:gd name="T14" fmla="*/ 14 w 179"/>
                <a:gd name="T15" fmla="*/ 52 h 100"/>
                <a:gd name="T16" fmla="*/ 29 w 179"/>
                <a:gd name="T17" fmla="*/ 72 h 100"/>
                <a:gd name="T18" fmla="*/ 52 w 179"/>
                <a:gd name="T19" fmla="*/ 84 h 100"/>
                <a:gd name="T20" fmla="*/ 78 w 179"/>
                <a:gd name="T21" fmla="*/ 86 h 100"/>
                <a:gd name="T22" fmla="*/ 104 w 179"/>
                <a:gd name="T23" fmla="*/ 82 h 100"/>
                <a:gd name="T24" fmla="*/ 147 w 179"/>
                <a:gd name="T25" fmla="*/ 60 h 100"/>
                <a:gd name="T26" fmla="*/ 172 w 179"/>
                <a:gd name="T27" fmla="*/ 36 h 100"/>
                <a:gd name="T28" fmla="*/ 177 w 179"/>
                <a:gd name="T29" fmla="*/ 28 h 100"/>
                <a:gd name="T30" fmla="*/ 179 w 179"/>
                <a:gd name="T31" fmla="*/ 25 h 100"/>
                <a:gd name="T32" fmla="*/ 178 w 179"/>
                <a:gd name="T33" fmla="*/ 28 h 100"/>
                <a:gd name="T34" fmla="*/ 174 w 179"/>
                <a:gd name="T35" fmla="*/ 37 h 100"/>
                <a:gd name="T36" fmla="*/ 165 w 179"/>
                <a:gd name="T37" fmla="*/ 50 h 100"/>
                <a:gd name="T38" fmla="*/ 151 w 179"/>
                <a:gd name="T39" fmla="*/ 65 h 100"/>
                <a:gd name="T40" fmla="*/ 108 w 179"/>
                <a:gd name="T41" fmla="*/ 92 h 100"/>
                <a:gd name="T42" fmla="*/ 79 w 179"/>
                <a:gd name="T43" fmla="*/ 99 h 100"/>
                <a:gd name="T44" fmla="*/ 48 w 179"/>
                <a:gd name="T45" fmla="*/ 97 h 100"/>
                <a:gd name="T46" fmla="*/ 21 w 179"/>
                <a:gd name="T47" fmla="*/ 81 h 100"/>
                <a:gd name="T48" fmla="*/ 3 w 179"/>
                <a:gd name="T49" fmla="*/ 56 h 100"/>
                <a:gd name="T50" fmla="*/ 3 w 179"/>
                <a:gd name="T51" fmla="*/ 27 h 100"/>
                <a:gd name="T52" fmla="*/ 18 w 179"/>
                <a:gd name="T53" fmla="*/ 7 h 100"/>
                <a:gd name="T54" fmla="*/ 38 w 179"/>
                <a:gd name="T55" fmla="*/ 1 h 100"/>
                <a:gd name="T56" fmla="*/ 53 w 179"/>
                <a:gd name="T57" fmla="*/ 7 h 100"/>
                <a:gd name="T58" fmla="*/ 60 w 179"/>
                <a:gd name="T59" fmla="*/ 14 h 100"/>
                <a:gd name="T60" fmla="*/ 61 w 179"/>
                <a:gd name="T61" fmla="*/ 16 h 100"/>
                <a:gd name="T62" fmla="*/ 61 w 179"/>
                <a:gd name="T63" fmla="*/ 1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9" h="100">
                  <a:moveTo>
                    <a:pt x="61" y="17"/>
                  </a:moveTo>
                  <a:cubicBezTo>
                    <a:pt x="61" y="17"/>
                    <a:pt x="61" y="17"/>
                    <a:pt x="61" y="16"/>
                  </a:cubicBezTo>
                  <a:cubicBezTo>
                    <a:pt x="61" y="16"/>
                    <a:pt x="60" y="15"/>
                    <a:pt x="59" y="14"/>
                  </a:cubicBezTo>
                  <a:cubicBezTo>
                    <a:pt x="58" y="13"/>
                    <a:pt x="55" y="10"/>
                    <a:pt x="52" y="8"/>
                  </a:cubicBezTo>
                  <a:cubicBezTo>
                    <a:pt x="48" y="6"/>
                    <a:pt x="43" y="5"/>
                    <a:pt x="38" y="5"/>
                  </a:cubicBezTo>
                  <a:cubicBezTo>
                    <a:pt x="32" y="5"/>
                    <a:pt x="26" y="7"/>
                    <a:pt x="22" y="12"/>
                  </a:cubicBezTo>
                  <a:cubicBezTo>
                    <a:pt x="17" y="16"/>
                    <a:pt x="13" y="22"/>
                    <a:pt x="11" y="30"/>
                  </a:cubicBezTo>
                  <a:cubicBezTo>
                    <a:pt x="10" y="37"/>
                    <a:pt x="10" y="45"/>
                    <a:pt x="14" y="52"/>
                  </a:cubicBezTo>
                  <a:cubicBezTo>
                    <a:pt x="17" y="59"/>
                    <a:pt x="22" y="66"/>
                    <a:pt x="29" y="72"/>
                  </a:cubicBezTo>
                  <a:cubicBezTo>
                    <a:pt x="36" y="77"/>
                    <a:pt x="44" y="81"/>
                    <a:pt x="52" y="84"/>
                  </a:cubicBezTo>
                  <a:cubicBezTo>
                    <a:pt x="61" y="86"/>
                    <a:pt x="69" y="87"/>
                    <a:pt x="78" y="86"/>
                  </a:cubicBezTo>
                  <a:cubicBezTo>
                    <a:pt x="87" y="86"/>
                    <a:pt x="96" y="84"/>
                    <a:pt x="104" y="82"/>
                  </a:cubicBezTo>
                  <a:cubicBezTo>
                    <a:pt x="121" y="77"/>
                    <a:pt x="136" y="69"/>
                    <a:pt x="147" y="60"/>
                  </a:cubicBezTo>
                  <a:cubicBezTo>
                    <a:pt x="159" y="52"/>
                    <a:pt x="167" y="43"/>
                    <a:pt x="172" y="36"/>
                  </a:cubicBezTo>
                  <a:cubicBezTo>
                    <a:pt x="174" y="33"/>
                    <a:pt x="176" y="30"/>
                    <a:pt x="177" y="28"/>
                  </a:cubicBezTo>
                  <a:cubicBezTo>
                    <a:pt x="178" y="26"/>
                    <a:pt x="179" y="25"/>
                    <a:pt x="179" y="25"/>
                  </a:cubicBezTo>
                  <a:cubicBezTo>
                    <a:pt x="179" y="25"/>
                    <a:pt x="179" y="26"/>
                    <a:pt x="178" y="28"/>
                  </a:cubicBezTo>
                  <a:cubicBezTo>
                    <a:pt x="177" y="30"/>
                    <a:pt x="176" y="33"/>
                    <a:pt x="174" y="37"/>
                  </a:cubicBezTo>
                  <a:cubicBezTo>
                    <a:pt x="171" y="41"/>
                    <a:pt x="169" y="45"/>
                    <a:pt x="165" y="50"/>
                  </a:cubicBezTo>
                  <a:cubicBezTo>
                    <a:pt x="161" y="55"/>
                    <a:pt x="157" y="60"/>
                    <a:pt x="151" y="65"/>
                  </a:cubicBezTo>
                  <a:cubicBezTo>
                    <a:pt x="140" y="75"/>
                    <a:pt x="126" y="85"/>
                    <a:pt x="108" y="92"/>
                  </a:cubicBezTo>
                  <a:cubicBezTo>
                    <a:pt x="99" y="95"/>
                    <a:pt x="90" y="98"/>
                    <a:pt x="79" y="99"/>
                  </a:cubicBezTo>
                  <a:cubicBezTo>
                    <a:pt x="69" y="100"/>
                    <a:pt x="59" y="100"/>
                    <a:pt x="48" y="97"/>
                  </a:cubicBezTo>
                  <a:cubicBezTo>
                    <a:pt x="38" y="94"/>
                    <a:pt x="28" y="88"/>
                    <a:pt x="21" y="81"/>
                  </a:cubicBezTo>
                  <a:cubicBezTo>
                    <a:pt x="13" y="74"/>
                    <a:pt x="7" y="66"/>
                    <a:pt x="3" y="56"/>
                  </a:cubicBezTo>
                  <a:cubicBezTo>
                    <a:pt x="0" y="47"/>
                    <a:pt x="0" y="36"/>
                    <a:pt x="3" y="27"/>
                  </a:cubicBezTo>
                  <a:cubicBezTo>
                    <a:pt x="5" y="18"/>
                    <a:pt x="11" y="11"/>
                    <a:pt x="18" y="7"/>
                  </a:cubicBezTo>
                  <a:cubicBezTo>
                    <a:pt x="24" y="2"/>
                    <a:pt x="32" y="0"/>
                    <a:pt x="38" y="1"/>
                  </a:cubicBezTo>
                  <a:cubicBezTo>
                    <a:pt x="44" y="1"/>
                    <a:pt x="49" y="4"/>
                    <a:pt x="53" y="7"/>
                  </a:cubicBezTo>
                  <a:cubicBezTo>
                    <a:pt x="56" y="9"/>
                    <a:pt x="58" y="12"/>
                    <a:pt x="60" y="14"/>
                  </a:cubicBezTo>
                  <a:cubicBezTo>
                    <a:pt x="60" y="15"/>
                    <a:pt x="61" y="16"/>
                    <a:pt x="61" y="16"/>
                  </a:cubicBezTo>
                  <a:cubicBezTo>
                    <a:pt x="61" y="17"/>
                    <a:pt x="61" y="17"/>
                    <a:pt x="61" y="17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2636838" y="3535363"/>
              <a:ext cx="738188" cy="411163"/>
            </a:xfrm>
            <a:custGeom>
              <a:avLst/>
              <a:gdLst>
                <a:gd name="T0" fmla="*/ 0 w 149"/>
                <a:gd name="T1" fmla="*/ 13 h 83"/>
                <a:gd name="T2" fmla="*/ 3 w 149"/>
                <a:gd name="T3" fmla="*/ 15 h 83"/>
                <a:gd name="T4" fmla="*/ 11 w 149"/>
                <a:gd name="T5" fmla="*/ 22 h 83"/>
                <a:gd name="T6" fmla="*/ 24 w 149"/>
                <a:gd name="T7" fmla="*/ 33 h 83"/>
                <a:gd name="T8" fmla="*/ 42 w 149"/>
                <a:gd name="T9" fmla="*/ 45 h 83"/>
                <a:gd name="T10" fmla="*/ 64 w 149"/>
                <a:gd name="T11" fmla="*/ 57 h 83"/>
                <a:gd name="T12" fmla="*/ 89 w 149"/>
                <a:gd name="T13" fmla="*/ 67 h 83"/>
                <a:gd name="T14" fmla="*/ 116 w 149"/>
                <a:gd name="T15" fmla="*/ 68 h 83"/>
                <a:gd name="T16" fmla="*/ 128 w 149"/>
                <a:gd name="T17" fmla="*/ 63 h 83"/>
                <a:gd name="T18" fmla="*/ 134 w 149"/>
                <a:gd name="T19" fmla="*/ 53 h 83"/>
                <a:gd name="T20" fmla="*/ 127 w 149"/>
                <a:gd name="T21" fmla="*/ 31 h 83"/>
                <a:gd name="T22" fmla="*/ 116 w 149"/>
                <a:gd name="T23" fmla="*/ 22 h 83"/>
                <a:gd name="T24" fmla="*/ 104 w 149"/>
                <a:gd name="T25" fmla="*/ 16 h 83"/>
                <a:gd name="T26" fmla="*/ 77 w 149"/>
                <a:gd name="T27" fmla="*/ 9 h 83"/>
                <a:gd name="T28" fmla="*/ 52 w 149"/>
                <a:gd name="T29" fmla="*/ 7 h 83"/>
                <a:gd name="T30" fmla="*/ 31 w 149"/>
                <a:gd name="T31" fmla="*/ 9 h 83"/>
                <a:gd name="T32" fmla="*/ 14 w 149"/>
                <a:gd name="T33" fmla="*/ 11 h 83"/>
                <a:gd name="T34" fmla="*/ 4 w 149"/>
                <a:gd name="T35" fmla="*/ 12 h 83"/>
                <a:gd name="T36" fmla="*/ 0 w 149"/>
                <a:gd name="T37" fmla="*/ 13 h 83"/>
                <a:gd name="T38" fmla="*/ 4 w 149"/>
                <a:gd name="T39" fmla="*/ 12 h 83"/>
                <a:gd name="T40" fmla="*/ 14 w 149"/>
                <a:gd name="T41" fmla="*/ 9 h 83"/>
                <a:gd name="T42" fmla="*/ 30 w 149"/>
                <a:gd name="T43" fmla="*/ 5 h 83"/>
                <a:gd name="T44" fmla="*/ 52 w 149"/>
                <a:gd name="T45" fmla="*/ 2 h 83"/>
                <a:gd name="T46" fmla="*/ 78 w 149"/>
                <a:gd name="T47" fmla="*/ 1 h 83"/>
                <a:gd name="T48" fmla="*/ 107 w 149"/>
                <a:gd name="T49" fmla="*/ 6 h 83"/>
                <a:gd name="T50" fmla="*/ 136 w 149"/>
                <a:gd name="T51" fmla="*/ 22 h 83"/>
                <a:gd name="T52" fmla="*/ 142 w 149"/>
                <a:gd name="T53" fmla="*/ 29 h 83"/>
                <a:gd name="T54" fmla="*/ 146 w 149"/>
                <a:gd name="T55" fmla="*/ 37 h 83"/>
                <a:gd name="T56" fmla="*/ 147 w 149"/>
                <a:gd name="T57" fmla="*/ 57 h 83"/>
                <a:gd name="T58" fmla="*/ 136 w 149"/>
                <a:gd name="T59" fmla="*/ 73 h 83"/>
                <a:gd name="T60" fmla="*/ 119 w 149"/>
                <a:gd name="T61" fmla="*/ 81 h 83"/>
                <a:gd name="T62" fmla="*/ 86 w 149"/>
                <a:gd name="T63" fmla="*/ 78 h 83"/>
                <a:gd name="T64" fmla="*/ 59 w 149"/>
                <a:gd name="T65" fmla="*/ 65 h 83"/>
                <a:gd name="T66" fmla="*/ 38 w 149"/>
                <a:gd name="T67" fmla="*/ 50 h 83"/>
                <a:gd name="T68" fmla="*/ 21 w 149"/>
                <a:gd name="T69" fmla="*/ 36 h 83"/>
                <a:gd name="T70" fmla="*/ 10 w 149"/>
                <a:gd name="T71" fmla="*/ 24 h 83"/>
                <a:gd name="T72" fmla="*/ 2 w 149"/>
                <a:gd name="T73" fmla="*/ 16 h 83"/>
                <a:gd name="T74" fmla="*/ 0 w 149"/>
                <a:gd name="T75" fmla="*/ 1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49" h="83">
                  <a:moveTo>
                    <a:pt x="0" y="13"/>
                  </a:moveTo>
                  <a:cubicBezTo>
                    <a:pt x="0" y="13"/>
                    <a:pt x="1" y="14"/>
                    <a:pt x="3" y="15"/>
                  </a:cubicBezTo>
                  <a:cubicBezTo>
                    <a:pt x="5" y="17"/>
                    <a:pt x="8" y="20"/>
                    <a:pt x="11" y="22"/>
                  </a:cubicBezTo>
                  <a:cubicBezTo>
                    <a:pt x="15" y="25"/>
                    <a:pt x="19" y="29"/>
                    <a:pt x="24" y="33"/>
                  </a:cubicBezTo>
                  <a:cubicBezTo>
                    <a:pt x="29" y="36"/>
                    <a:pt x="35" y="41"/>
                    <a:pt x="42" y="45"/>
                  </a:cubicBezTo>
                  <a:cubicBezTo>
                    <a:pt x="48" y="49"/>
                    <a:pt x="56" y="54"/>
                    <a:pt x="64" y="57"/>
                  </a:cubicBezTo>
                  <a:cubicBezTo>
                    <a:pt x="71" y="61"/>
                    <a:pt x="80" y="65"/>
                    <a:pt x="89" y="67"/>
                  </a:cubicBezTo>
                  <a:cubicBezTo>
                    <a:pt x="98" y="69"/>
                    <a:pt x="108" y="70"/>
                    <a:pt x="116" y="68"/>
                  </a:cubicBezTo>
                  <a:cubicBezTo>
                    <a:pt x="121" y="67"/>
                    <a:pt x="125" y="65"/>
                    <a:pt x="128" y="63"/>
                  </a:cubicBezTo>
                  <a:cubicBezTo>
                    <a:pt x="131" y="60"/>
                    <a:pt x="133" y="57"/>
                    <a:pt x="134" y="53"/>
                  </a:cubicBezTo>
                  <a:cubicBezTo>
                    <a:pt x="136" y="46"/>
                    <a:pt x="133" y="37"/>
                    <a:pt x="127" y="31"/>
                  </a:cubicBezTo>
                  <a:cubicBezTo>
                    <a:pt x="124" y="27"/>
                    <a:pt x="120" y="24"/>
                    <a:pt x="116" y="22"/>
                  </a:cubicBezTo>
                  <a:cubicBezTo>
                    <a:pt x="112" y="19"/>
                    <a:pt x="108" y="17"/>
                    <a:pt x="104" y="16"/>
                  </a:cubicBezTo>
                  <a:cubicBezTo>
                    <a:pt x="95" y="12"/>
                    <a:pt x="86" y="10"/>
                    <a:pt x="77" y="9"/>
                  </a:cubicBezTo>
                  <a:cubicBezTo>
                    <a:pt x="68" y="8"/>
                    <a:pt x="60" y="7"/>
                    <a:pt x="52" y="7"/>
                  </a:cubicBezTo>
                  <a:cubicBezTo>
                    <a:pt x="44" y="8"/>
                    <a:pt x="37" y="8"/>
                    <a:pt x="31" y="9"/>
                  </a:cubicBezTo>
                  <a:cubicBezTo>
                    <a:pt x="24" y="9"/>
                    <a:pt x="19" y="10"/>
                    <a:pt x="14" y="11"/>
                  </a:cubicBezTo>
                  <a:cubicBezTo>
                    <a:pt x="10" y="11"/>
                    <a:pt x="6" y="12"/>
                    <a:pt x="4" y="12"/>
                  </a:cubicBezTo>
                  <a:cubicBezTo>
                    <a:pt x="1" y="13"/>
                    <a:pt x="0" y="13"/>
                    <a:pt x="0" y="13"/>
                  </a:cubicBezTo>
                  <a:cubicBezTo>
                    <a:pt x="0" y="13"/>
                    <a:pt x="1" y="13"/>
                    <a:pt x="4" y="12"/>
                  </a:cubicBezTo>
                  <a:cubicBezTo>
                    <a:pt x="6" y="11"/>
                    <a:pt x="9" y="10"/>
                    <a:pt x="14" y="9"/>
                  </a:cubicBezTo>
                  <a:cubicBezTo>
                    <a:pt x="18" y="8"/>
                    <a:pt x="24" y="6"/>
                    <a:pt x="30" y="5"/>
                  </a:cubicBezTo>
                  <a:cubicBezTo>
                    <a:pt x="37" y="4"/>
                    <a:pt x="44" y="2"/>
                    <a:pt x="52" y="2"/>
                  </a:cubicBezTo>
                  <a:cubicBezTo>
                    <a:pt x="60" y="1"/>
                    <a:pt x="69" y="0"/>
                    <a:pt x="78" y="1"/>
                  </a:cubicBezTo>
                  <a:cubicBezTo>
                    <a:pt x="87" y="1"/>
                    <a:pt x="97" y="2"/>
                    <a:pt x="107" y="6"/>
                  </a:cubicBezTo>
                  <a:cubicBezTo>
                    <a:pt x="117" y="9"/>
                    <a:pt x="128" y="14"/>
                    <a:pt x="136" y="22"/>
                  </a:cubicBezTo>
                  <a:cubicBezTo>
                    <a:pt x="138" y="24"/>
                    <a:pt x="140" y="26"/>
                    <a:pt x="142" y="29"/>
                  </a:cubicBezTo>
                  <a:cubicBezTo>
                    <a:pt x="143" y="32"/>
                    <a:pt x="145" y="34"/>
                    <a:pt x="146" y="37"/>
                  </a:cubicBezTo>
                  <a:cubicBezTo>
                    <a:pt x="148" y="43"/>
                    <a:pt x="149" y="50"/>
                    <a:pt x="147" y="57"/>
                  </a:cubicBezTo>
                  <a:cubicBezTo>
                    <a:pt x="145" y="63"/>
                    <a:pt x="141" y="69"/>
                    <a:pt x="136" y="73"/>
                  </a:cubicBezTo>
                  <a:cubicBezTo>
                    <a:pt x="131" y="77"/>
                    <a:pt x="125" y="80"/>
                    <a:pt x="119" y="81"/>
                  </a:cubicBezTo>
                  <a:cubicBezTo>
                    <a:pt x="107" y="83"/>
                    <a:pt x="96" y="81"/>
                    <a:pt x="86" y="78"/>
                  </a:cubicBezTo>
                  <a:cubicBezTo>
                    <a:pt x="76" y="75"/>
                    <a:pt x="67" y="70"/>
                    <a:pt x="59" y="65"/>
                  </a:cubicBezTo>
                  <a:cubicBezTo>
                    <a:pt x="51" y="61"/>
                    <a:pt x="44" y="55"/>
                    <a:pt x="38" y="50"/>
                  </a:cubicBezTo>
                  <a:cubicBezTo>
                    <a:pt x="32" y="45"/>
                    <a:pt x="26" y="40"/>
                    <a:pt x="21" y="36"/>
                  </a:cubicBezTo>
                  <a:cubicBezTo>
                    <a:pt x="17" y="31"/>
                    <a:pt x="13" y="27"/>
                    <a:pt x="10" y="24"/>
                  </a:cubicBezTo>
                  <a:cubicBezTo>
                    <a:pt x="6" y="21"/>
                    <a:pt x="4" y="18"/>
                    <a:pt x="2" y="16"/>
                  </a:cubicBezTo>
                  <a:cubicBezTo>
                    <a:pt x="1" y="14"/>
                    <a:pt x="0" y="13"/>
                    <a:pt x="0" y="13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5"/>
            <p:cNvSpPr/>
            <p:nvPr/>
          </p:nvSpPr>
          <p:spPr bwMode="auto">
            <a:xfrm>
              <a:off x="1830388" y="2395538"/>
              <a:ext cx="296863" cy="271463"/>
            </a:xfrm>
            <a:custGeom>
              <a:avLst/>
              <a:gdLst>
                <a:gd name="T0" fmla="*/ 143 w 187"/>
                <a:gd name="T1" fmla="*/ 9 h 171"/>
                <a:gd name="T2" fmla="*/ 128 w 187"/>
                <a:gd name="T3" fmla="*/ 28 h 171"/>
                <a:gd name="T4" fmla="*/ 149 w 187"/>
                <a:gd name="T5" fmla="*/ 34 h 171"/>
                <a:gd name="T6" fmla="*/ 115 w 187"/>
                <a:gd name="T7" fmla="*/ 56 h 171"/>
                <a:gd name="T8" fmla="*/ 131 w 187"/>
                <a:gd name="T9" fmla="*/ 81 h 171"/>
                <a:gd name="T10" fmla="*/ 165 w 187"/>
                <a:gd name="T11" fmla="*/ 59 h 171"/>
                <a:gd name="T12" fmla="*/ 162 w 187"/>
                <a:gd name="T13" fmla="*/ 81 h 171"/>
                <a:gd name="T14" fmla="*/ 184 w 187"/>
                <a:gd name="T15" fmla="*/ 71 h 171"/>
                <a:gd name="T16" fmla="*/ 187 w 187"/>
                <a:gd name="T17" fmla="*/ 78 h 171"/>
                <a:gd name="T18" fmla="*/ 174 w 187"/>
                <a:gd name="T19" fmla="*/ 87 h 171"/>
                <a:gd name="T20" fmla="*/ 181 w 187"/>
                <a:gd name="T21" fmla="*/ 99 h 171"/>
                <a:gd name="T22" fmla="*/ 143 w 187"/>
                <a:gd name="T23" fmla="*/ 87 h 171"/>
                <a:gd name="T24" fmla="*/ 162 w 187"/>
                <a:gd name="T25" fmla="*/ 115 h 171"/>
                <a:gd name="T26" fmla="*/ 106 w 187"/>
                <a:gd name="T27" fmla="*/ 93 h 171"/>
                <a:gd name="T28" fmla="*/ 156 w 187"/>
                <a:gd name="T29" fmla="*/ 127 h 171"/>
                <a:gd name="T30" fmla="*/ 121 w 187"/>
                <a:gd name="T31" fmla="*/ 124 h 171"/>
                <a:gd name="T32" fmla="*/ 153 w 187"/>
                <a:gd name="T33" fmla="*/ 152 h 171"/>
                <a:gd name="T34" fmla="*/ 140 w 187"/>
                <a:gd name="T35" fmla="*/ 152 h 171"/>
                <a:gd name="T36" fmla="*/ 140 w 187"/>
                <a:gd name="T37" fmla="*/ 165 h 171"/>
                <a:gd name="T38" fmla="*/ 134 w 187"/>
                <a:gd name="T39" fmla="*/ 168 h 171"/>
                <a:gd name="T40" fmla="*/ 128 w 187"/>
                <a:gd name="T41" fmla="*/ 146 h 171"/>
                <a:gd name="T42" fmla="*/ 112 w 187"/>
                <a:gd name="T43" fmla="*/ 162 h 171"/>
                <a:gd name="T44" fmla="*/ 109 w 187"/>
                <a:gd name="T45" fmla="*/ 118 h 171"/>
                <a:gd name="T46" fmla="*/ 81 w 187"/>
                <a:gd name="T47" fmla="*/ 121 h 171"/>
                <a:gd name="T48" fmla="*/ 81 w 187"/>
                <a:gd name="T49" fmla="*/ 162 h 171"/>
                <a:gd name="T50" fmla="*/ 65 w 187"/>
                <a:gd name="T51" fmla="*/ 146 h 171"/>
                <a:gd name="T52" fmla="*/ 59 w 187"/>
                <a:gd name="T53" fmla="*/ 171 h 171"/>
                <a:gd name="T54" fmla="*/ 53 w 187"/>
                <a:gd name="T55" fmla="*/ 171 h 171"/>
                <a:gd name="T56" fmla="*/ 53 w 187"/>
                <a:gd name="T57" fmla="*/ 155 h 171"/>
                <a:gd name="T58" fmla="*/ 40 w 187"/>
                <a:gd name="T59" fmla="*/ 155 h 171"/>
                <a:gd name="T60" fmla="*/ 68 w 187"/>
                <a:gd name="T61" fmla="*/ 127 h 171"/>
                <a:gd name="T62" fmla="*/ 34 w 187"/>
                <a:gd name="T63" fmla="*/ 134 h 171"/>
                <a:gd name="T64" fmla="*/ 84 w 187"/>
                <a:gd name="T65" fmla="*/ 93 h 171"/>
                <a:gd name="T66" fmla="*/ 28 w 187"/>
                <a:gd name="T67" fmla="*/ 121 h 171"/>
                <a:gd name="T68" fmla="*/ 43 w 187"/>
                <a:gd name="T69" fmla="*/ 93 h 171"/>
                <a:gd name="T70" fmla="*/ 6 w 187"/>
                <a:gd name="T71" fmla="*/ 106 h 171"/>
                <a:gd name="T72" fmla="*/ 12 w 187"/>
                <a:gd name="T73" fmla="*/ 93 h 171"/>
                <a:gd name="T74" fmla="*/ 0 w 187"/>
                <a:gd name="T75" fmla="*/ 87 h 171"/>
                <a:gd name="T76" fmla="*/ 3 w 187"/>
                <a:gd name="T77" fmla="*/ 81 h 171"/>
                <a:gd name="T78" fmla="*/ 25 w 187"/>
                <a:gd name="T79" fmla="*/ 87 h 171"/>
                <a:gd name="T80" fmla="*/ 19 w 187"/>
                <a:gd name="T81" fmla="*/ 65 h 171"/>
                <a:gd name="T82" fmla="*/ 56 w 187"/>
                <a:gd name="T83" fmla="*/ 84 h 171"/>
                <a:gd name="T84" fmla="*/ 72 w 187"/>
                <a:gd name="T85" fmla="*/ 56 h 171"/>
                <a:gd name="T86" fmla="*/ 34 w 187"/>
                <a:gd name="T87" fmla="*/ 37 h 171"/>
                <a:gd name="T88" fmla="*/ 53 w 187"/>
                <a:gd name="T89" fmla="*/ 31 h 171"/>
                <a:gd name="T90" fmla="*/ 37 w 187"/>
                <a:gd name="T91" fmla="*/ 15 h 171"/>
                <a:gd name="T92" fmla="*/ 40 w 187"/>
                <a:gd name="T93" fmla="*/ 9 h 171"/>
                <a:gd name="T94" fmla="*/ 53 w 187"/>
                <a:gd name="T95" fmla="*/ 15 h 171"/>
                <a:gd name="T96" fmla="*/ 59 w 187"/>
                <a:gd name="T97" fmla="*/ 3 h 171"/>
                <a:gd name="T98" fmla="*/ 72 w 187"/>
                <a:gd name="T99" fmla="*/ 43 h 171"/>
                <a:gd name="T100" fmla="*/ 81 w 187"/>
                <a:gd name="T101" fmla="*/ 12 h 171"/>
                <a:gd name="T102" fmla="*/ 93 w 187"/>
                <a:gd name="T103" fmla="*/ 75 h 171"/>
                <a:gd name="T104" fmla="*/ 96 w 187"/>
                <a:gd name="T105" fmla="*/ 12 h 171"/>
                <a:gd name="T106" fmla="*/ 112 w 187"/>
                <a:gd name="T107" fmla="*/ 40 h 171"/>
                <a:gd name="T108" fmla="*/ 118 w 187"/>
                <a:gd name="T109" fmla="*/ 0 h 171"/>
                <a:gd name="T110" fmla="*/ 128 w 187"/>
                <a:gd name="T111" fmla="*/ 12 h 171"/>
                <a:gd name="T112" fmla="*/ 140 w 187"/>
                <a:gd name="T113" fmla="*/ 6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87" h="171">
                  <a:moveTo>
                    <a:pt x="134" y="15"/>
                  </a:moveTo>
                  <a:lnTo>
                    <a:pt x="143" y="9"/>
                  </a:lnTo>
                  <a:lnTo>
                    <a:pt x="146" y="15"/>
                  </a:lnTo>
                  <a:lnTo>
                    <a:pt x="128" y="28"/>
                  </a:lnTo>
                  <a:lnTo>
                    <a:pt x="118" y="43"/>
                  </a:lnTo>
                  <a:lnTo>
                    <a:pt x="149" y="34"/>
                  </a:lnTo>
                  <a:lnTo>
                    <a:pt x="153" y="40"/>
                  </a:lnTo>
                  <a:lnTo>
                    <a:pt x="115" y="56"/>
                  </a:lnTo>
                  <a:lnTo>
                    <a:pt x="103" y="81"/>
                  </a:lnTo>
                  <a:lnTo>
                    <a:pt x="131" y="81"/>
                  </a:lnTo>
                  <a:lnTo>
                    <a:pt x="162" y="53"/>
                  </a:lnTo>
                  <a:lnTo>
                    <a:pt x="165" y="59"/>
                  </a:lnTo>
                  <a:lnTo>
                    <a:pt x="143" y="81"/>
                  </a:lnTo>
                  <a:lnTo>
                    <a:pt x="162" y="81"/>
                  </a:lnTo>
                  <a:lnTo>
                    <a:pt x="181" y="65"/>
                  </a:lnTo>
                  <a:lnTo>
                    <a:pt x="184" y="71"/>
                  </a:lnTo>
                  <a:lnTo>
                    <a:pt x="174" y="78"/>
                  </a:lnTo>
                  <a:lnTo>
                    <a:pt x="187" y="78"/>
                  </a:lnTo>
                  <a:lnTo>
                    <a:pt x="187" y="87"/>
                  </a:lnTo>
                  <a:lnTo>
                    <a:pt x="174" y="87"/>
                  </a:lnTo>
                  <a:lnTo>
                    <a:pt x="184" y="90"/>
                  </a:lnTo>
                  <a:lnTo>
                    <a:pt x="181" y="99"/>
                  </a:lnTo>
                  <a:lnTo>
                    <a:pt x="162" y="87"/>
                  </a:lnTo>
                  <a:lnTo>
                    <a:pt x="143" y="87"/>
                  </a:lnTo>
                  <a:lnTo>
                    <a:pt x="168" y="109"/>
                  </a:lnTo>
                  <a:lnTo>
                    <a:pt x="162" y="115"/>
                  </a:lnTo>
                  <a:lnTo>
                    <a:pt x="131" y="87"/>
                  </a:lnTo>
                  <a:lnTo>
                    <a:pt x="106" y="93"/>
                  </a:lnTo>
                  <a:lnTo>
                    <a:pt x="115" y="115"/>
                  </a:lnTo>
                  <a:lnTo>
                    <a:pt x="156" y="127"/>
                  </a:lnTo>
                  <a:lnTo>
                    <a:pt x="153" y="134"/>
                  </a:lnTo>
                  <a:lnTo>
                    <a:pt x="121" y="124"/>
                  </a:lnTo>
                  <a:lnTo>
                    <a:pt x="134" y="140"/>
                  </a:lnTo>
                  <a:lnTo>
                    <a:pt x="153" y="152"/>
                  </a:lnTo>
                  <a:lnTo>
                    <a:pt x="149" y="158"/>
                  </a:lnTo>
                  <a:lnTo>
                    <a:pt x="140" y="152"/>
                  </a:lnTo>
                  <a:lnTo>
                    <a:pt x="146" y="162"/>
                  </a:lnTo>
                  <a:lnTo>
                    <a:pt x="140" y="165"/>
                  </a:lnTo>
                  <a:lnTo>
                    <a:pt x="134" y="155"/>
                  </a:lnTo>
                  <a:lnTo>
                    <a:pt x="134" y="168"/>
                  </a:lnTo>
                  <a:lnTo>
                    <a:pt x="128" y="168"/>
                  </a:lnTo>
                  <a:lnTo>
                    <a:pt x="128" y="146"/>
                  </a:lnTo>
                  <a:lnTo>
                    <a:pt x="115" y="131"/>
                  </a:lnTo>
                  <a:lnTo>
                    <a:pt x="112" y="162"/>
                  </a:lnTo>
                  <a:lnTo>
                    <a:pt x="106" y="162"/>
                  </a:lnTo>
                  <a:lnTo>
                    <a:pt x="109" y="118"/>
                  </a:lnTo>
                  <a:lnTo>
                    <a:pt x="93" y="99"/>
                  </a:lnTo>
                  <a:lnTo>
                    <a:pt x="81" y="121"/>
                  </a:lnTo>
                  <a:lnTo>
                    <a:pt x="90" y="162"/>
                  </a:lnTo>
                  <a:lnTo>
                    <a:pt x="81" y="162"/>
                  </a:lnTo>
                  <a:lnTo>
                    <a:pt x="75" y="131"/>
                  </a:lnTo>
                  <a:lnTo>
                    <a:pt x="65" y="146"/>
                  </a:lnTo>
                  <a:lnTo>
                    <a:pt x="68" y="171"/>
                  </a:lnTo>
                  <a:lnTo>
                    <a:pt x="59" y="171"/>
                  </a:lnTo>
                  <a:lnTo>
                    <a:pt x="59" y="158"/>
                  </a:lnTo>
                  <a:lnTo>
                    <a:pt x="53" y="171"/>
                  </a:lnTo>
                  <a:lnTo>
                    <a:pt x="47" y="168"/>
                  </a:lnTo>
                  <a:lnTo>
                    <a:pt x="53" y="155"/>
                  </a:lnTo>
                  <a:lnTo>
                    <a:pt x="43" y="162"/>
                  </a:lnTo>
                  <a:lnTo>
                    <a:pt x="40" y="155"/>
                  </a:lnTo>
                  <a:lnTo>
                    <a:pt x="59" y="143"/>
                  </a:lnTo>
                  <a:lnTo>
                    <a:pt x="68" y="127"/>
                  </a:lnTo>
                  <a:lnTo>
                    <a:pt x="37" y="140"/>
                  </a:lnTo>
                  <a:lnTo>
                    <a:pt x="34" y="134"/>
                  </a:lnTo>
                  <a:lnTo>
                    <a:pt x="72" y="118"/>
                  </a:lnTo>
                  <a:lnTo>
                    <a:pt x="84" y="93"/>
                  </a:lnTo>
                  <a:lnTo>
                    <a:pt x="56" y="90"/>
                  </a:lnTo>
                  <a:lnTo>
                    <a:pt x="28" y="121"/>
                  </a:lnTo>
                  <a:lnTo>
                    <a:pt x="22" y="115"/>
                  </a:lnTo>
                  <a:lnTo>
                    <a:pt x="43" y="93"/>
                  </a:lnTo>
                  <a:lnTo>
                    <a:pt x="25" y="93"/>
                  </a:lnTo>
                  <a:lnTo>
                    <a:pt x="6" y="106"/>
                  </a:lnTo>
                  <a:lnTo>
                    <a:pt x="3" y="99"/>
                  </a:lnTo>
                  <a:lnTo>
                    <a:pt x="12" y="93"/>
                  </a:lnTo>
                  <a:lnTo>
                    <a:pt x="0" y="93"/>
                  </a:lnTo>
                  <a:lnTo>
                    <a:pt x="0" y="87"/>
                  </a:lnTo>
                  <a:lnTo>
                    <a:pt x="12" y="87"/>
                  </a:lnTo>
                  <a:lnTo>
                    <a:pt x="3" y="81"/>
                  </a:lnTo>
                  <a:lnTo>
                    <a:pt x="6" y="75"/>
                  </a:lnTo>
                  <a:lnTo>
                    <a:pt x="25" y="87"/>
                  </a:lnTo>
                  <a:lnTo>
                    <a:pt x="43" y="84"/>
                  </a:lnTo>
                  <a:lnTo>
                    <a:pt x="19" y="65"/>
                  </a:lnTo>
                  <a:lnTo>
                    <a:pt x="25" y="59"/>
                  </a:lnTo>
                  <a:lnTo>
                    <a:pt x="56" y="84"/>
                  </a:lnTo>
                  <a:lnTo>
                    <a:pt x="81" y="81"/>
                  </a:lnTo>
                  <a:lnTo>
                    <a:pt x="72" y="56"/>
                  </a:lnTo>
                  <a:lnTo>
                    <a:pt x="31" y="47"/>
                  </a:lnTo>
                  <a:lnTo>
                    <a:pt x="34" y="37"/>
                  </a:lnTo>
                  <a:lnTo>
                    <a:pt x="65" y="47"/>
                  </a:lnTo>
                  <a:lnTo>
                    <a:pt x="53" y="31"/>
                  </a:lnTo>
                  <a:lnTo>
                    <a:pt x="34" y="22"/>
                  </a:lnTo>
                  <a:lnTo>
                    <a:pt x="37" y="15"/>
                  </a:lnTo>
                  <a:lnTo>
                    <a:pt x="47" y="19"/>
                  </a:lnTo>
                  <a:lnTo>
                    <a:pt x="40" y="9"/>
                  </a:lnTo>
                  <a:lnTo>
                    <a:pt x="47" y="6"/>
                  </a:lnTo>
                  <a:lnTo>
                    <a:pt x="53" y="15"/>
                  </a:lnTo>
                  <a:lnTo>
                    <a:pt x="53" y="3"/>
                  </a:lnTo>
                  <a:lnTo>
                    <a:pt x="59" y="3"/>
                  </a:lnTo>
                  <a:lnTo>
                    <a:pt x="59" y="28"/>
                  </a:lnTo>
                  <a:lnTo>
                    <a:pt x="72" y="43"/>
                  </a:lnTo>
                  <a:lnTo>
                    <a:pt x="75" y="12"/>
                  </a:lnTo>
                  <a:lnTo>
                    <a:pt x="81" y="12"/>
                  </a:lnTo>
                  <a:lnTo>
                    <a:pt x="78" y="53"/>
                  </a:lnTo>
                  <a:lnTo>
                    <a:pt x="93" y="75"/>
                  </a:lnTo>
                  <a:lnTo>
                    <a:pt x="106" y="53"/>
                  </a:lnTo>
                  <a:lnTo>
                    <a:pt x="96" y="12"/>
                  </a:lnTo>
                  <a:lnTo>
                    <a:pt x="106" y="9"/>
                  </a:lnTo>
                  <a:lnTo>
                    <a:pt x="112" y="40"/>
                  </a:lnTo>
                  <a:lnTo>
                    <a:pt x="121" y="25"/>
                  </a:lnTo>
                  <a:lnTo>
                    <a:pt x="118" y="0"/>
                  </a:lnTo>
                  <a:lnTo>
                    <a:pt x="128" y="0"/>
                  </a:lnTo>
                  <a:lnTo>
                    <a:pt x="128" y="12"/>
                  </a:lnTo>
                  <a:lnTo>
                    <a:pt x="134" y="3"/>
                  </a:lnTo>
                  <a:lnTo>
                    <a:pt x="140" y="6"/>
                  </a:lnTo>
                  <a:lnTo>
                    <a:pt x="134" y="15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26"/>
            <p:cNvSpPr/>
            <p:nvPr/>
          </p:nvSpPr>
          <p:spPr bwMode="auto">
            <a:xfrm>
              <a:off x="3043238" y="1981200"/>
              <a:ext cx="306388" cy="276225"/>
            </a:xfrm>
            <a:custGeom>
              <a:avLst/>
              <a:gdLst>
                <a:gd name="T0" fmla="*/ 149 w 193"/>
                <a:gd name="T1" fmla="*/ 9 h 174"/>
                <a:gd name="T2" fmla="*/ 131 w 193"/>
                <a:gd name="T3" fmla="*/ 28 h 174"/>
                <a:gd name="T4" fmla="*/ 153 w 193"/>
                <a:gd name="T5" fmla="*/ 31 h 174"/>
                <a:gd name="T6" fmla="*/ 118 w 193"/>
                <a:gd name="T7" fmla="*/ 56 h 174"/>
                <a:gd name="T8" fmla="*/ 134 w 193"/>
                <a:gd name="T9" fmla="*/ 80 h 174"/>
                <a:gd name="T10" fmla="*/ 171 w 193"/>
                <a:gd name="T11" fmla="*/ 59 h 174"/>
                <a:gd name="T12" fmla="*/ 165 w 193"/>
                <a:gd name="T13" fmla="*/ 80 h 174"/>
                <a:gd name="T14" fmla="*/ 190 w 193"/>
                <a:gd name="T15" fmla="*/ 74 h 174"/>
                <a:gd name="T16" fmla="*/ 190 w 193"/>
                <a:gd name="T17" fmla="*/ 80 h 174"/>
                <a:gd name="T18" fmla="*/ 181 w 193"/>
                <a:gd name="T19" fmla="*/ 87 h 174"/>
                <a:gd name="T20" fmla="*/ 187 w 193"/>
                <a:gd name="T21" fmla="*/ 99 h 174"/>
                <a:gd name="T22" fmla="*/ 146 w 193"/>
                <a:gd name="T23" fmla="*/ 90 h 174"/>
                <a:gd name="T24" fmla="*/ 168 w 193"/>
                <a:gd name="T25" fmla="*/ 115 h 174"/>
                <a:gd name="T26" fmla="*/ 106 w 193"/>
                <a:gd name="T27" fmla="*/ 93 h 174"/>
                <a:gd name="T28" fmla="*/ 162 w 193"/>
                <a:gd name="T29" fmla="*/ 130 h 174"/>
                <a:gd name="T30" fmla="*/ 124 w 193"/>
                <a:gd name="T31" fmla="*/ 127 h 174"/>
                <a:gd name="T32" fmla="*/ 159 w 193"/>
                <a:gd name="T33" fmla="*/ 155 h 174"/>
                <a:gd name="T34" fmla="*/ 143 w 193"/>
                <a:gd name="T35" fmla="*/ 155 h 174"/>
                <a:gd name="T36" fmla="*/ 143 w 193"/>
                <a:gd name="T37" fmla="*/ 171 h 174"/>
                <a:gd name="T38" fmla="*/ 137 w 193"/>
                <a:gd name="T39" fmla="*/ 171 h 174"/>
                <a:gd name="T40" fmla="*/ 131 w 193"/>
                <a:gd name="T41" fmla="*/ 149 h 174"/>
                <a:gd name="T42" fmla="*/ 115 w 193"/>
                <a:gd name="T43" fmla="*/ 164 h 174"/>
                <a:gd name="T44" fmla="*/ 112 w 193"/>
                <a:gd name="T45" fmla="*/ 121 h 174"/>
                <a:gd name="T46" fmla="*/ 81 w 193"/>
                <a:gd name="T47" fmla="*/ 124 h 174"/>
                <a:gd name="T48" fmla="*/ 84 w 193"/>
                <a:gd name="T49" fmla="*/ 168 h 174"/>
                <a:gd name="T50" fmla="*/ 68 w 193"/>
                <a:gd name="T51" fmla="*/ 152 h 174"/>
                <a:gd name="T52" fmla="*/ 62 w 193"/>
                <a:gd name="T53" fmla="*/ 174 h 174"/>
                <a:gd name="T54" fmla="*/ 56 w 193"/>
                <a:gd name="T55" fmla="*/ 174 h 174"/>
                <a:gd name="T56" fmla="*/ 53 w 193"/>
                <a:gd name="T57" fmla="*/ 161 h 174"/>
                <a:gd name="T58" fmla="*/ 40 w 193"/>
                <a:gd name="T59" fmla="*/ 158 h 174"/>
                <a:gd name="T60" fmla="*/ 68 w 193"/>
                <a:gd name="T61" fmla="*/ 130 h 174"/>
                <a:gd name="T62" fmla="*/ 34 w 193"/>
                <a:gd name="T63" fmla="*/ 136 h 174"/>
                <a:gd name="T64" fmla="*/ 84 w 193"/>
                <a:gd name="T65" fmla="*/ 93 h 174"/>
                <a:gd name="T66" fmla="*/ 28 w 193"/>
                <a:gd name="T67" fmla="*/ 121 h 174"/>
                <a:gd name="T68" fmla="*/ 46 w 193"/>
                <a:gd name="T69" fmla="*/ 93 h 174"/>
                <a:gd name="T70" fmla="*/ 6 w 193"/>
                <a:gd name="T71" fmla="*/ 108 h 174"/>
                <a:gd name="T72" fmla="*/ 12 w 193"/>
                <a:gd name="T73" fmla="*/ 96 h 174"/>
                <a:gd name="T74" fmla="*/ 0 w 193"/>
                <a:gd name="T75" fmla="*/ 87 h 174"/>
                <a:gd name="T76" fmla="*/ 0 w 193"/>
                <a:gd name="T77" fmla="*/ 80 h 174"/>
                <a:gd name="T78" fmla="*/ 25 w 193"/>
                <a:gd name="T79" fmla="*/ 87 h 174"/>
                <a:gd name="T80" fmla="*/ 18 w 193"/>
                <a:gd name="T81" fmla="*/ 65 h 174"/>
                <a:gd name="T82" fmla="*/ 56 w 193"/>
                <a:gd name="T83" fmla="*/ 84 h 174"/>
                <a:gd name="T84" fmla="*/ 71 w 193"/>
                <a:gd name="T85" fmla="*/ 56 h 174"/>
                <a:gd name="T86" fmla="*/ 34 w 193"/>
                <a:gd name="T87" fmla="*/ 37 h 174"/>
                <a:gd name="T88" fmla="*/ 56 w 193"/>
                <a:gd name="T89" fmla="*/ 31 h 174"/>
                <a:gd name="T90" fmla="*/ 37 w 193"/>
                <a:gd name="T91" fmla="*/ 12 h 174"/>
                <a:gd name="T92" fmla="*/ 40 w 193"/>
                <a:gd name="T93" fmla="*/ 9 h 174"/>
                <a:gd name="T94" fmla="*/ 53 w 193"/>
                <a:gd name="T95" fmla="*/ 15 h 174"/>
                <a:gd name="T96" fmla="*/ 62 w 193"/>
                <a:gd name="T97" fmla="*/ 3 h 174"/>
                <a:gd name="T98" fmla="*/ 71 w 193"/>
                <a:gd name="T99" fmla="*/ 43 h 174"/>
                <a:gd name="T100" fmla="*/ 84 w 193"/>
                <a:gd name="T101" fmla="*/ 12 h 174"/>
                <a:gd name="T102" fmla="*/ 96 w 193"/>
                <a:gd name="T103" fmla="*/ 74 h 174"/>
                <a:gd name="T104" fmla="*/ 100 w 193"/>
                <a:gd name="T105" fmla="*/ 9 h 174"/>
                <a:gd name="T106" fmla="*/ 115 w 193"/>
                <a:gd name="T107" fmla="*/ 40 h 174"/>
                <a:gd name="T108" fmla="*/ 121 w 193"/>
                <a:gd name="T109" fmla="*/ 0 h 174"/>
                <a:gd name="T110" fmla="*/ 131 w 193"/>
                <a:gd name="T111" fmla="*/ 12 h 174"/>
                <a:gd name="T112" fmla="*/ 143 w 193"/>
                <a:gd name="T113" fmla="*/ 3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93" h="174">
                  <a:moveTo>
                    <a:pt x="137" y="15"/>
                  </a:moveTo>
                  <a:lnTo>
                    <a:pt x="149" y="9"/>
                  </a:lnTo>
                  <a:lnTo>
                    <a:pt x="153" y="15"/>
                  </a:lnTo>
                  <a:lnTo>
                    <a:pt x="131" y="28"/>
                  </a:lnTo>
                  <a:lnTo>
                    <a:pt x="121" y="43"/>
                  </a:lnTo>
                  <a:lnTo>
                    <a:pt x="153" y="31"/>
                  </a:lnTo>
                  <a:lnTo>
                    <a:pt x="156" y="40"/>
                  </a:lnTo>
                  <a:lnTo>
                    <a:pt x="118" y="56"/>
                  </a:lnTo>
                  <a:lnTo>
                    <a:pt x="106" y="80"/>
                  </a:lnTo>
                  <a:lnTo>
                    <a:pt x="134" y="80"/>
                  </a:lnTo>
                  <a:lnTo>
                    <a:pt x="165" y="52"/>
                  </a:lnTo>
                  <a:lnTo>
                    <a:pt x="171" y="59"/>
                  </a:lnTo>
                  <a:lnTo>
                    <a:pt x="146" y="80"/>
                  </a:lnTo>
                  <a:lnTo>
                    <a:pt x="165" y="80"/>
                  </a:lnTo>
                  <a:lnTo>
                    <a:pt x="184" y="68"/>
                  </a:lnTo>
                  <a:lnTo>
                    <a:pt x="190" y="74"/>
                  </a:lnTo>
                  <a:lnTo>
                    <a:pt x="181" y="80"/>
                  </a:lnTo>
                  <a:lnTo>
                    <a:pt x="190" y="80"/>
                  </a:lnTo>
                  <a:lnTo>
                    <a:pt x="193" y="87"/>
                  </a:lnTo>
                  <a:lnTo>
                    <a:pt x="181" y="87"/>
                  </a:lnTo>
                  <a:lnTo>
                    <a:pt x="190" y="93"/>
                  </a:lnTo>
                  <a:lnTo>
                    <a:pt x="187" y="99"/>
                  </a:lnTo>
                  <a:lnTo>
                    <a:pt x="165" y="87"/>
                  </a:lnTo>
                  <a:lnTo>
                    <a:pt x="146" y="90"/>
                  </a:lnTo>
                  <a:lnTo>
                    <a:pt x="171" y="108"/>
                  </a:lnTo>
                  <a:lnTo>
                    <a:pt x="168" y="115"/>
                  </a:lnTo>
                  <a:lnTo>
                    <a:pt x="134" y="90"/>
                  </a:lnTo>
                  <a:lnTo>
                    <a:pt x="106" y="93"/>
                  </a:lnTo>
                  <a:lnTo>
                    <a:pt x="118" y="118"/>
                  </a:lnTo>
                  <a:lnTo>
                    <a:pt x="162" y="130"/>
                  </a:lnTo>
                  <a:lnTo>
                    <a:pt x="159" y="136"/>
                  </a:lnTo>
                  <a:lnTo>
                    <a:pt x="124" y="127"/>
                  </a:lnTo>
                  <a:lnTo>
                    <a:pt x="137" y="143"/>
                  </a:lnTo>
                  <a:lnTo>
                    <a:pt x="159" y="155"/>
                  </a:lnTo>
                  <a:lnTo>
                    <a:pt x="156" y="161"/>
                  </a:lnTo>
                  <a:lnTo>
                    <a:pt x="143" y="155"/>
                  </a:lnTo>
                  <a:lnTo>
                    <a:pt x="149" y="164"/>
                  </a:lnTo>
                  <a:lnTo>
                    <a:pt x="143" y="171"/>
                  </a:lnTo>
                  <a:lnTo>
                    <a:pt x="137" y="161"/>
                  </a:lnTo>
                  <a:lnTo>
                    <a:pt x="137" y="171"/>
                  </a:lnTo>
                  <a:lnTo>
                    <a:pt x="131" y="171"/>
                  </a:lnTo>
                  <a:lnTo>
                    <a:pt x="131" y="149"/>
                  </a:lnTo>
                  <a:lnTo>
                    <a:pt x="118" y="130"/>
                  </a:lnTo>
                  <a:lnTo>
                    <a:pt x="115" y="164"/>
                  </a:lnTo>
                  <a:lnTo>
                    <a:pt x="106" y="164"/>
                  </a:lnTo>
                  <a:lnTo>
                    <a:pt x="112" y="121"/>
                  </a:lnTo>
                  <a:lnTo>
                    <a:pt x="96" y="99"/>
                  </a:lnTo>
                  <a:lnTo>
                    <a:pt x="81" y="124"/>
                  </a:lnTo>
                  <a:lnTo>
                    <a:pt x="90" y="164"/>
                  </a:lnTo>
                  <a:lnTo>
                    <a:pt x="84" y="168"/>
                  </a:lnTo>
                  <a:lnTo>
                    <a:pt x="75" y="133"/>
                  </a:lnTo>
                  <a:lnTo>
                    <a:pt x="68" y="152"/>
                  </a:lnTo>
                  <a:lnTo>
                    <a:pt x="68" y="174"/>
                  </a:lnTo>
                  <a:lnTo>
                    <a:pt x="62" y="174"/>
                  </a:lnTo>
                  <a:lnTo>
                    <a:pt x="59" y="164"/>
                  </a:lnTo>
                  <a:lnTo>
                    <a:pt x="56" y="174"/>
                  </a:lnTo>
                  <a:lnTo>
                    <a:pt x="46" y="171"/>
                  </a:lnTo>
                  <a:lnTo>
                    <a:pt x="53" y="161"/>
                  </a:lnTo>
                  <a:lnTo>
                    <a:pt x="43" y="168"/>
                  </a:lnTo>
                  <a:lnTo>
                    <a:pt x="40" y="158"/>
                  </a:lnTo>
                  <a:lnTo>
                    <a:pt x="59" y="146"/>
                  </a:lnTo>
                  <a:lnTo>
                    <a:pt x="68" y="130"/>
                  </a:lnTo>
                  <a:lnTo>
                    <a:pt x="37" y="143"/>
                  </a:lnTo>
                  <a:lnTo>
                    <a:pt x="34" y="136"/>
                  </a:lnTo>
                  <a:lnTo>
                    <a:pt x="75" y="121"/>
                  </a:lnTo>
                  <a:lnTo>
                    <a:pt x="84" y="93"/>
                  </a:lnTo>
                  <a:lnTo>
                    <a:pt x="56" y="93"/>
                  </a:lnTo>
                  <a:lnTo>
                    <a:pt x="28" y="121"/>
                  </a:lnTo>
                  <a:lnTo>
                    <a:pt x="22" y="118"/>
                  </a:lnTo>
                  <a:lnTo>
                    <a:pt x="46" y="93"/>
                  </a:lnTo>
                  <a:lnTo>
                    <a:pt x="25" y="93"/>
                  </a:lnTo>
                  <a:lnTo>
                    <a:pt x="6" y="108"/>
                  </a:lnTo>
                  <a:lnTo>
                    <a:pt x="3" y="102"/>
                  </a:lnTo>
                  <a:lnTo>
                    <a:pt x="12" y="96"/>
                  </a:lnTo>
                  <a:lnTo>
                    <a:pt x="0" y="96"/>
                  </a:lnTo>
                  <a:lnTo>
                    <a:pt x="0" y="87"/>
                  </a:lnTo>
                  <a:lnTo>
                    <a:pt x="12" y="87"/>
                  </a:lnTo>
                  <a:lnTo>
                    <a:pt x="0" y="80"/>
                  </a:lnTo>
                  <a:lnTo>
                    <a:pt x="6" y="74"/>
                  </a:lnTo>
                  <a:lnTo>
                    <a:pt x="25" y="87"/>
                  </a:lnTo>
                  <a:lnTo>
                    <a:pt x="46" y="87"/>
                  </a:lnTo>
                  <a:lnTo>
                    <a:pt x="18" y="65"/>
                  </a:lnTo>
                  <a:lnTo>
                    <a:pt x="25" y="59"/>
                  </a:lnTo>
                  <a:lnTo>
                    <a:pt x="56" y="84"/>
                  </a:lnTo>
                  <a:lnTo>
                    <a:pt x="84" y="80"/>
                  </a:lnTo>
                  <a:lnTo>
                    <a:pt x="71" y="56"/>
                  </a:lnTo>
                  <a:lnTo>
                    <a:pt x="31" y="43"/>
                  </a:lnTo>
                  <a:lnTo>
                    <a:pt x="34" y="37"/>
                  </a:lnTo>
                  <a:lnTo>
                    <a:pt x="65" y="46"/>
                  </a:lnTo>
                  <a:lnTo>
                    <a:pt x="56" y="31"/>
                  </a:lnTo>
                  <a:lnTo>
                    <a:pt x="34" y="21"/>
                  </a:lnTo>
                  <a:lnTo>
                    <a:pt x="37" y="12"/>
                  </a:lnTo>
                  <a:lnTo>
                    <a:pt x="46" y="18"/>
                  </a:lnTo>
                  <a:lnTo>
                    <a:pt x="40" y="9"/>
                  </a:lnTo>
                  <a:lnTo>
                    <a:pt x="46" y="3"/>
                  </a:lnTo>
                  <a:lnTo>
                    <a:pt x="53" y="15"/>
                  </a:lnTo>
                  <a:lnTo>
                    <a:pt x="53" y="3"/>
                  </a:lnTo>
                  <a:lnTo>
                    <a:pt x="62" y="3"/>
                  </a:lnTo>
                  <a:lnTo>
                    <a:pt x="62" y="28"/>
                  </a:lnTo>
                  <a:lnTo>
                    <a:pt x="71" y="43"/>
                  </a:lnTo>
                  <a:lnTo>
                    <a:pt x="78" y="9"/>
                  </a:lnTo>
                  <a:lnTo>
                    <a:pt x="84" y="12"/>
                  </a:lnTo>
                  <a:lnTo>
                    <a:pt x="78" y="52"/>
                  </a:lnTo>
                  <a:lnTo>
                    <a:pt x="96" y="74"/>
                  </a:lnTo>
                  <a:lnTo>
                    <a:pt x="109" y="52"/>
                  </a:lnTo>
                  <a:lnTo>
                    <a:pt x="100" y="9"/>
                  </a:lnTo>
                  <a:lnTo>
                    <a:pt x="109" y="9"/>
                  </a:lnTo>
                  <a:lnTo>
                    <a:pt x="115" y="40"/>
                  </a:lnTo>
                  <a:lnTo>
                    <a:pt x="124" y="24"/>
                  </a:lnTo>
                  <a:lnTo>
                    <a:pt x="121" y="0"/>
                  </a:lnTo>
                  <a:lnTo>
                    <a:pt x="131" y="0"/>
                  </a:lnTo>
                  <a:lnTo>
                    <a:pt x="131" y="12"/>
                  </a:lnTo>
                  <a:lnTo>
                    <a:pt x="137" y="0"/>
                  </a:lnTo>
                  <a:lnTo>
                    <a:pt x="143" y="3"/>
                  </a:lnTo>
                  <a:lnTo>
                    <a:pt x="137" y="15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27"/>
            <p:cNvSpPr/>
            <p:nvPr/>
          </p:nvSpPr>
          <p:spPr bwMode="auto">
            <a:xfrm>
              <a:off x="2973388" y="2741613"/>
              <a:ext cx="182563" cy="166688"/>
            </a:xfrm>
            <a:custGeom>
              <a:avLst/>
              <a:gdLst>
                <a:gd name="T0" fmla="*/ 90 w 115"/>
                <a:gd name="T1" fmla="*/ 6 h 105"/>
                <a:gd name="T2" fmla="*/ 81 w 115"/>
                <a:gd name="T3" fmla="*/ 18 h 105"/>
                <a:gd name="T4" fmla="*/ 94 w 115"/>
                <a:gd name="T5" fmla="*/ 21 h 105"/>
                <a:gd name="T6" fmla="*/ 72 w 115"/>
                <a:gd name="T7" fmla="*/ 34 h 105"/>
                <a:gd name="T8" fmla="*/ 81 w 115"/>
                <a:gd name="T9" fmla="*/ 49 h 105"/>
                <a:gd name="T10" fmla="*/ 103 w 115"/>
                <a:gd name="T11" fmla="*/ 37 h 105"/>
                <a:gd name="T12" fmla="*/ 100 w 115"/>
                <a:gd name="T13" fmla="*/ 49 h 105"/>
                <a:gd name="T14" fmla="*/ 115 w 115"/>
                <a:gd name="T15" fmla="*/ 46 h 105"/>
                <a:gd name="T16" fmla="*/ 115 w 115"/>
                <a:gd name="T17" fmla="*/ 49 h 105"/>
                <a:gd name="T18" fmla="*/ 109 w 115"/>
                <a:gd name="T19" fmla="*/ 52 h 105"/>
                <a:gd name="T20" fmla="*/ 112 w 115"/>
                <a:gd name="T21" fmla="*/ 62 h 105"/>
                <a:gd name="T22" fmla="*/ 90 w 115"/>
                <a:gd name="T23" fmla="*/ 56 h 105"/>
                <a:gd name="T24" fmla="*/ 103 w 115"/>
                <a:gd name="T25" fmla="*/ 71 h 105"/>
                <a:gd name="T26" fmla="*/ 66 w 115"/>
                <a:gd name="T27" fmla="*/ 59 h 105"/>
                <a:gd name="T28" fmla="*/ 97 w 115"/>
                <a:gd name="T29" fmla="*/ 80 h 105"/>
                <a:gd name="T30" fmla="*/ 78 w 115"/>
                <a:gd name="T31" fmla="*/ 77 h 105"/>
                <a:gd name="T32" fmla="*/ 97 w 115"/>
                <a:gd name="T33" fmla="*/ 93 h 105"/>
                <a:gd name="T34" fmla="*/ 87 w 115"/>
                <a:gd name="T35" fmla="*/ 96 h 105"/>
                <a:gd name="T36" fmla="*/ 87 w 115"/>
                <a:gd name="T37" fmla="*/ 102 h 105"/>
                <a:gd name="T38" fmla="*/ 84 w 115"/>
                <a:gd name="T39" fmla="*/ 105 h 105"/>
                <a:gd name="T40" fmla="*/ 81 w 115"/>
                <a:gd name="T41" fmla="*/ 90 h 105"/>
                <a:gd name="T42" fmla="*/ 72 w 115"/>
                <a:gd name="T43" fmla="*/ 99 h 105"/>
                <a:gd name="T44" fmla="*/ 69 w 115"/>
                <a:gd name="T45" fmla="*/ 74 h 105"/>
                <a:gd name="T46" fmla="*/ 50 w 115"/>
                <a:gd name="T47" fmla="*/ 74 h 105"/>
                <a:gd name="T48" fmla="*/ 53 w 115"/>
                <a:gd name="T49" fmla="*/ 102 h 105"/>
                <a:gd name="T50" fmla="*/ 41 w 115"/>
                <a:gd name="T51" fmla="*/ 93 h 105"/>
                <a:gd name="T52" fmla="*/ 37 w 115"/>
                <a:gd name="T53" fmla="*/ 105 h 105"/>
                <a:gd name="T54" fmla="*/ 34 w 115"/>
                <a:gd name="T55" fmla="*/ 105 h 105"/>
                <a:gd name="T56" fmla="*/ 34 w 115"/>
                <a:gd name="T57" fmla="*/ 96 h 105"/>
                <a:gd name="T58" fmla="*/ 25 w 115"/>
                <a:gd name="T59" fmla="*/ 96 h 105"/>
                <a:gd name="T60" fmla="*/ 44 w 115"/>
                <a:gd name="T61" fmla="*/ 80 h 105"/>
                <a:gd name="T62" fmla="*/ 22 w 115"/>
                <a:gd name="T63" fmla="*/ 84 h 105"/>
                <a:gd name="T64" fmla="*/ 53 w 115"/>
                <a:gd name="T65" fmla="*/ 59 h 105"/>
                <a:gd name="T66" fmla="*/ 19 w 115"/>
                <a:gd name="T67" fmla="*/ 74 h 105"/>
                <a:gd name="T68" fmla="*/ 28 w 115"/>
                <a:gd name="T69" fmla="*/ 59 h 105"/>
                <a:gd name="T70" fmla="*/ 6 w 115"/>
                <a:gd name="T71" fmla="*/ 65 h 105"/>
                <a:gd name="T72" fmla="*/ 9 w 115"/>
                <a:gd name="T73" fmla="*/ 59 h 105"/>
                <a:gd name="T74" fmla="*/ 0 w 115"/>
                <a:gd name="T75" fmla="*/ 52 h 105"/>
                <a:gd name="T76" fmla="*/ 3 w 115"/>
                <a:gd name="T77" fmla="*/ 49 h 105"/>
                <a:gd name="T78" fmla="*/ 16 w 115"/>
                <a:gd name="T79" fmla="*/ 52 h 105"/>
                <a:gd name="T80" fmla="*/ 13 w 115"/>
                <a:gd name="T81" fmla="*/ 40 h 105"/>
                <a:gd name="T82" fmla="*/ 34 w 115"/>
                <a:gd name="T83" fmla="*/ 52 h 105"/>
                <a:gd name="T84" fmla="*/ 44 w 115"/>
                <a:gd name="T85" fmla="*/ 34 h 105"/>
                <a:gd name="T86" fmla="*/ 22 w 115"/>
                <a:gd name="T87" fmla="*/ 24 h 105"/>
                <a:gd name="T88" fmla="*/ 34 w 115"/>
                <a:gd name="T89" fmla="*/ 18 h 105"/>
                <a:gd name="T90" fmla="*/ 25 w 115"/>
                <a:gd name="T91" fmla="*/ 9 h 105"/>
                <a:gd name="T92" fmla="*/ 25 w 115"/>
                <a:gd name="T93" fmla="*/ 6 h 105"/>
                <a:gd name="T94" fmla="*/ 34 w 115"/>
                <a:gd name="T95" fmla="*/ 9 h 105"/>
                <a:gd name="T96" fmla="*/ 37 w 115"/>
                <a:gd name="T97" fmla="*/ 3 h 105"/>
                <a:gd name="T98" fmla="*/ 44 w 115"/>
                <a:gd name="T99" fmla="*/ 28 h 105"/>
                <a:gd name="T100" fmla="*/ 53 w 115"/>
                <a:gd name="T101" fmla="*/ 9 h 105"/>
                <a:gd name="T102" fmla="*/ 59 w 115"/>
                <a:gd name="T103" fmla="*/ 46 h 105"/>
                <a:gd name="T104" fmla="*/ 62 w 115"/>
                <a:gd name="T105" fmla="*/ 6 h 105"/>
                <a:gd name="T106" fmla="*/ 72 w 115"/>
                <a:gd name="T107" fmla="*/ 24 h 105"/>
                <a:gd name="T108" fmla="*/ 75 w 115"/>
                <a:gd name="T109" fmla="*/ 0 h 105"/>
                <a:gd name="T110" fmla="*/ 81 w 115"/>
                <a:gd name="T111" fmla="*/ 9 h 105"/>
                <a:gd name="T112" fmla="*/ 87 w 115"/>
                <a:gd name="T113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15" h="105">
                  <a:moveTo>
                    <a:pt x="84" y="9"/>
                  </a:moveTo>
                  <a:lnTo>
                    <a:pt x="90" y="6"/>
                  </a:lnTo>
                  <a:lnTo>
                    <a:pt x="94" y="9"/>
                  </a:lnTo>
                  <a:lnTo>
                    <a:pt x="81" y="18"/>
                  </a:lnTo>
                  <a:lnTo>
                    <a:pt x="75" y="28"/>
                  </a:lnTo>
                  <a:lnTo>
                    <a:pt x="94" y="21"/>
                  </a:lnTo>
                  <a:lnTo>
                    <a:pt x="97" y="24"/>
                  </a:lnTo>
                  <a:lnTo>
                    <a:pt x="72" y="34"/>
                  </a:lnTo>
                  <a:lnTo>
                    <a:pt x="66" y="49"/>
                  </a:lnTo>
                  <a:lnTo>
                    <a:pt x="81" y="49"/>
                  </a:lnTo>
                  <a:lnTo>
                    <a:pt x="100" y="34"/>
                  </a:lnTo>
                  <a:lnTo>
                    <a:pt x="103" y="37"/>
                  </a:lnTo>
                  <a:lnTo>
                    <a:pt x="90" y="49"/>
                  </a:lnTo>
                  <a:lnTo>
                    <a:pt x="100" y="49"/>
                  </a:lnTo>
                  <a:lnTo>
                    <a:pt x="112" y="40"/>
                  </a:lnTo>
                  <a:lnTo>
                    <a:pt x="115" y="46"/>
                  </a:lnTo>
                  <a:lnTo>
                    <a:pt x="109" y="49"/>
                  </a:lnTo>
                  <a:lnTo>
                    <a:pt x="115" y="49"/>
                  </a:lnTo>
                  <a:lnTo>
                    <a:pt x="115" y="52"/>
                  </a:lnTo>
                  <a:lnTo>
                    <a:pt x="109" y="52"/>
                  </a:lnTo>
                  <a:lnTo>
                    <a:pt x="115" y="56"/>
                  </a:lnTo>
                  <a:lnTo>
                    <a:pt x="112" y="62"/>
                  </a:lnTo>
                  <a:lnTo>
                    <a:pt x="100" y="52"/>
                  </a:lnTo>
                  <a:lnTo>
                    <a:pt x="90" y="56"/>
                  </a:lnTo>
                  <a:lnTo>
                    <a:pt x="106" y="68"/>
                  </a:lnTo>
                  <a:lnTo>
                    <a:pt x="103" y="71"/>
                  </a:lnTo>
                  <a:lnTo>
                    <a:pt x="81" y="56"/>
                  </a:lnTo>
                  <a:lnTo>
                    <a:pt x="66" y="59"/>
                  </a:lnTo>
                  <a:lnTo>
                    <a:pt x="75" y="71"/>
                  </a:lnTo>
                  <a:lnTo>
                    <a:pt x="97" y="80"/>
                  </a:lnTo>
                  <a:lnTo>
                    <a:pt x="97" y="84"/>
                  </a:lnTo>
                  <a:lnTo>
                    <a:pt x="78" y="77"/>
                  </a:lnTo>
                  <a:lnTo>
                    <a:pt x="84" y="87"/>
                  </a:lnTo>
                  <a:lnTo>
                    <a:pt x="97" y="93"/>
                  </a:lnTo>
                  <a:lnTo>
                    <a:pt x="94" y="99"/>
                  </a:lnTo>
                  <a:lnTo>
                    <a:pt x="87" y="96"/>
                  </a:lnTo>
                  <a:lnTo>
                    <a:pt x="94" y="102"/>
                  </a:lnTo>
                  <a:lnTo>
                    <a:pt x="87" y="102"/>
                  </a:lnTo>
                  <a:lnTo>
                    <a:pt x="84" y="96"/>
                  </a:lnTo>
                  <a:lnTo>
                    <a:pt x="84" y="105"/>
                  </a:lnTo>
                  <a:lnTo>
                    <a:pt x="81" y="105"/>
                  </a:lnTo>
                  <a:lnTo>
                    <a:pt x="81" y="90"/>
                  </a:lnTo>
                  <a:lnTo>
                    <a:pt x="75" y="80"/>
                  </a:lnTo>
                  <a:lnTo>
                    <a:pt x="72" y="99"/>
                  </a:lnTo>
                  <a:lnTo>
                    <a:pt x="66" y="99"/>
                  </a:lnTo>
                  <a:lnTo>
                    <a:pt x="69" y="74"/>
                  </a:lnTo>
                  <a:lnTo>
                    <a:pt x="59" y="62"/>
                  </a:lnTo>
                  <a:lnTo>
                    <a:pt x="50" y="74"/>
                  </a:lnTo>
                  <a:lnTo>
                    <a:pt x="56" y="99"/>
                  </a:lnTo>
                  <a:lnTo>
                    <a:pt x="53" y="102"/>
                  </a:lnTo>
                  <a:lnTo>
                    <a:pt x="47" y="80"/>
                  </a:lnTo>
                  <a:lnTo>
                    <a:pt x="41" y="93"/>
                  </a:lnTo>
                  <a:lnTo>
                    <a:pt x="44" y="105"/>
                  </a:lnTo>
                  <a:lnTo>
                    <a:pt x="37" y="105"/>
                  </a:lnTo>
                  <a:lnTo>
                    <a:pt x="37" y="99"/>
                  </a:lnTo>
                  <a:lnTo>
                    <a:pt x="34" y="105"/>
                  </a:lnTo>
                  <a:lnTo>
                    <a:pt x="31" y="102"/>
                  </a:lnTo>
                  <a:lnTo>
                    <a:pt x="34" y="96"/>
                  </a:lnTo>
                  <a:lnTo>
                    <a:pt x="28" y="102"/>
                  </a:lnTo>
                  <a:lnTo>
                    <a:pt x="25" y="96"/>
                  </a:lnTo>
                  <a:lnTo>
                    <a:pt x="37" y="90"/>
                  </a:lnTo>
                  <a:lnTo>
                    <a:pt x="44" y="80"/>
                  </a:lnTo>
                  <a:lnTo>
                    <a:pt x="25" y="87"/>
                  </a:lnTo>
                  <a:lnTo>
                    <a:pt x="22" y="84"/>
                  </a:lnTo>
                  <a:lnTo>
                    <a:pt x="47" y="74"/>
                  </a:lnTo>
                  <a:lnTo>
                    <a:pt x="53" y="59"/>
                  </a:lnTo>
                  <a:lnTo>
                    <a:pt x="37" y="56"/>
                  </a:lnTo>
                  <a:lnTo>
                    <a:pt x="19" y="74"/>
                  </a:lnTo>
                  <a:lnTo>
                    <a:pt x="16" y="71"/>
                  </a:lnTo>
                  <a:lnTo>
                    <a:pt x="28" y="59"/>
                  </a:lnTo>
                  <a:lnTo>
                    <a:pt x="19" y="59"/>
                  </a:lnTo>
                  <a:lnTo>
                    <a:pt x="6" y="65"/>
                  </a:lnTo>
                  <a:lnTo>
                    <a:pt x="3" y="62"/>
                  </a:lnTo>
                  <a:lnTo>
                    <a:pt x="9" y="59"/>
                  </a:lnTo>
                  <a:lnTo>
                    <a:pt x="0" y="59"/>
                  </a:lnTo>
                  <a:lnTo>
                    <a:pt x="0" y="52"/>
                  </a:lnTo>
                  <a:lnTo>
                    <a:pt x="9" y="52"/>
                  </a:lnTo>
                  <a:lnTo>
                    <a:pt x="3" y="49"/>
                  </a:lnTo>
                  <a:lnTo>
                    <a:pt x="3" y="46"/>
                  </a:lnTo>
                  <a:lnTo>
                    <a:pt x="16" y="52"/>
                  </a:lnTo>
                  <a:lnTo>
                    <a:pt x="28" y="52"/>
                  </a:lnTo>
                  <a:lnTo>
                    <a:pt x="13" y="40"/>
                  </a:lnTo>
                  <a:lnTo>
                    <a:pt x="16" y="37"/>
                  </a:lnTo>
                  <a:lnTo>
                    <a:pt x="34" y="52"/>
                  </a:lnTo>
                  <a:lnTo>
                    <a:pt x="53" y="49"/>
                  </a:lnTo>
                  <a:lnTo>
                    <a:pt x="44" y="34"/>
                  </a:lnTo>
                  <a:lnTo>
                    <a:pt x="19" y="28"/>
                  </a:lnTo>
                  <a:lnTo>
                    <a:pt x="22" y="24"/>
                  </a:lnTo>
                  <a:lnTo>
                    <a:pt x="41" y="31"/>
                  </a:lnTo>
                  <a:lnTo>
                    <a:pt x="34" y="18"/>
                  </a:lnTo>
                  <a:lnTo>
                    <a:pt x="22" y="12"/>
                  </a:lnTo>
                  <a:lnTo>
                    <a:pt x="25" y="9"/>
                  </a:lnTo>
                  <a:lnTo>
                    <a:pt x="31" y="12"/>
                  </a:lnTo>
                  <a:lnTo>
                    <a:pt x="25" y="6"/>
                  </a:lnTo>
                  <a:lnTo>
                    <a:pt x="31" y="3"/>
                  </a:lnTo>
                  <a:lnTo>
                    <a:pt x="34" y="9"/>
                  </a:lnTo>
                  <a:lnTo>
                    <a:pt x="34" y="3"/>
                  </a:lnTo>
                  <a:lnTo>
                    <a:pt x="37" y="3"/>
                  </a:lnTo>
                  <a:lnTo>
                    <a:pt x="37" y="18"/>
                  </a:lnTo>
                  <a:lnTo>
                    <a:pt x="44" y="28"/>
                  </a:lnTo>
                  <a:lnTo>
                    <a:pt x="47" y="6"/>
                  </a:lnTo>
                  <a:lnTo>
                    <a:pt x="53" y="9"/>
                  </a:lnTo>
                  <a:lnTo>
                    <a:pt x="50" y="34"/>
                  </a:lnTo>
                  <a:lnTo>
                    <a:pt x="59" y="46"/>
                  </a:lnTo>
                  <a:lnTo>
                    <a:pt x="69" y="31"/>
                  </a:lnTo>
                  <a:lnTo>
                    <a:pt x="62" y="6"/>
                  </a:lnTo>
                  <a:lnTo>
                    <a:pt x="66" y="6"/>
                  </a:lnTo>
                  <a:lnTo>
                    <a:pt x="72" y="24"/>
                  </a:lnTo>
                  <a:lnTo>
                    <a:pt x="75" y="15"/>
                  </a:lnTo>
                  <a:lnTo>
                    <a:pt x="75" y="0"/>
                  </a:lnTo>
                  <a:lnTo>
                    <a:pt x="81" y="0"/>
                  </a:lnTo>
                  <a:lnTo>
                    <a:pt x="81" y="9"/>
                  </a:lnTo>
                  <a:lnTo>
                    <a:pt x="84" y="3"/>
                  </a:lnTo>
                  <a:lnTo>
                    <a:pt x="87" y="3"/>
                  </a:lnTo>
                  <a:lnTo>
                    <a:pt x="84" y="9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28"/>
            <p:cNvSpPr/>
            <p:nvPr/>
          </p:nvSpPr>
          <p:spPr bwMode="auto">
            <a:xfrm>
              <a:off x="2597150" y="1995488"/>
              <a:ext cx="163513" cy="152400"/>
            </a:xfrm>
            <a:custGeom>
              <a:avLst/>
              <a:gdLst>
                <a:gd name="T0" fmla="*/ 78 w 103"/>
                <a:gd name="T1" fmla="*/ 6 h 96"/>
                <a:gd name="T2" fmla="*/ 69 w 103"/>
                <a:gd name="T3" fmla="*/ 15 h 96"/>
                <a:gd name="T4" fmla="*/ 81 w 103"/>
                <a:gd name="T5" fmla="*/ 19 h 96"/>
                <a:gd name="T6" fmla="*/ 62 w 103"/>
                <a:gd name="T7" fmla="*/ 31 h 96"/>
                <a:gd name="T8" fmla="*/ 72 w 103"/>
                <a:gd name="T9" fmla="*/ 43 h 96"/>
                <a:gd name="T10" fmla="*/ 91 w 103"/>
                <a:gd name="T11" fmla="*/ 31 h 96"/>
                <a:gd name="T12" fmla="*/ 87 w 103"/>
                <a:gd name="T13" fmla="*/ 43 h 96"/>
                <a:gd name="T14" fmla="*/ 100 w 103"/>
                <a:gd name="T15" fmla="*/ 40 h 96"/>
                <a:gd name="T16" fmla="*/ 103 w 103"/>
                <a:gd name="T17" fmla="*/ 43 h 96"/>
                <a:gd name="T18" fmla="*/ 97 w 103"/>
                <a:gd name="T19" fmla="*/ 47 h 96"/>
                <a:gd name="T20" fmla="*/ 100 w 103"/>
                <a:gd name="T21" fmla="*/ 53 h 96"/>
                <a:gd name="T22" fmla="*/ 78 w 103"/>
                <a:gd name="T23" fmla="*/ 50 h 96"/>
                <a:gd name="T24" fmla="*/ 91 w 103"/>
                <a:gd name="T25" fmla="*/ 62 h 96"/>
                <a:gd name="T26" fmla="*/ 56 w 103"/>
                <a:gd name="T27" fmla="*/ 50 h 96"/>
                <a:gd name="T28" fmla="*/ 84 w 103"/>
                <a:gd name="T29" fmla="*/ 71 h 96"/>
                <a:gd name="T30" fmla="*/ 66 w 103"/>
                <a:gd name="T31" fmla="*/ 68 h 96"/>
                <a:gd name="T32" fmla="*/ 84 w 103"/>
                <a:gd name="T33" fmla="*/ 84 h 96"/>
                <a:gd name="T34" fmla="*/ 78 w 103"/>
                <a:gd name="T35" fmla="*/ 84 h 96"/>
                <a:gd name="T36" fmla="*/ 78 w 103"/>
                <a:gd name="T37" fmla="*/ 93 h 96"/>
                <a:gd name="T38" fmla="*/ 72 w 103"/>
                <a:gd name="T39" fmla="*/ 93 h 96"/>
                <a:gd name="T40" fmla="*/ 69 w 103"/>
                <a:gd name="T41" fmla="*/ 81 h 96"/>
                <a:gd name="T42" fmla="*/ 59 w 103"/>
                <a:gd name="T43" fmla="*/ 90 h 96"/>
                <a:gd name="T44" fmla="*/ 59 w 103"/>
                <a:gd name="T45" fmla="*/ 65 h 96"/>
                <a:gd name="T46" fmla="*/ 44 w 103"/>
                <a:gd name="T47" fmla="*/ 68 h 96"/>
                <a:gd name="T48" fmla="*/ 44 w 103"/>
                <a:gd name="T49" fmla="*/ 90 h 96"/>
                <a:gd name="T50" fmla="*/ 34 w 103"/>
                <a:gd name="T51" fmla="*/ 81 h 96"/>
                <a:gd name="T52" fmla="*/ 31 w 103"/>
                <a:gd name="T53" fmla="*/ 96 h 96"/>
                <a:gd name="T54" fmla="*/ 28 w 103"/>
                <a:gd name="T55" fmla="*/ 93 h 96"/>
                <a:gd name="T56" fmla="*/ 28 w 103"/>
                <a:gd name="T57" fmla="*/ 87 h 96"/>
                <a:gd name="T58" fmla="*/ 19 w 103"/>
                <a:gd name="T59" fmla="*/ 87 h 96"/>
                <a:gd name="T60" fmla="*/ 38 w 103"/>
                <a:gd name="T61" fmla="*/ 71 h 96"/>
                <a:gd name="T62" fmla="*/ 19 w 103"/>
                <a:gd name="T63" fmla="*/ 75 h 96"/>
                <a:gd name="T64" fmla="*/ 44 w 103"/>
                <a:gd name="T65" fmla="*/ 53 h 96"/>
                <a:gd name="T66" fmla="*/ 13 w 103"/>
                <a:gd name="T67" fmla="*/ 65 h 96"/>
                <a:gd name="T68" fmla="*/ 25 w 103"/>
                <a:gd name="T69" fmla="*/ 50 h 96"/>
                <a:gd name="T70" fmla="*/ 3 w 103"/>
                <a:gd name="T71" fmla="*/ 59 h 96"/>
                <a:gd name="T72" fmla="*/ 6 w 103"/>
                <a:gd name="T73" fmla="*/ 53 h 96"/>
                <a:gd name="T74" fmla="*/ 0 w 103"/>
                <a:gd name="T75" fmla="*/ 47 h 96"/>
                <a:gd name="T76" fmla="*/ 0 w 103"/>
                <a:gd name="T77" fmla="*/ 43 h 96"/>
                <a:gd name="T78" fmla="*/ 13 w 103"/>
                <a:gd name="T79" fmla="*/ 47 h 96"/>
                <a:gd name="T80" fmla="*/ 9 w 103"/>
                <a:gd name="T81" fmla="*/ 34 h 96"/>
                <a:gd name="T82" fmla="*/ 28 w 103"/>
                <a:gd name="T83" fmla="*/ 47 h 96"/>
                <a:gd name="T84" fmla="*/ 38 w 103"/>
                <a:gd name="T85" fmla="*/ 31 h 96"/>
                <a:gd name="T86" fmla="*/ 16 w 103"/>
                <a:gd name="T87" fmla="*/ 22 h 96"/>
                <a:gd name="T88" fmla="*/ 28 w 103"/>
                <a:gd name="T89" fmla="*/ 19 h 96"/>
                <a:gd name="T90" fmla="*/ 19 w 103"/>
                <a:gd name="T91" fmla="*/ 9 h 96"/>
                <a:gd name="T92" fmla="*/ 22 w 103"/>
                <a:gd name="T93" fmla="*/ 6 h 96"/>
                <a:gd name="T94" fmla="*/ 28 w 103"/>
                <a:gd name="T95" fmla="*/ 9 h 96"/>
                <a:gd name="T96" fmla="*/ 31 w 103"/>
                <a:gd name="T97" fmla="*/ 3 h 96"/>
                <a:gd name="T98" fmla="*/ 38 w 103"/>
                <a:gd name="T99" fmla="*/ 25 h 96"/>
                <a:gd name="T100" fmla="*/ 44 w 103"/>
                <a:gd name="T101" fmla="*/ 6 h 96"/>
                <a:gd name="T102" fmla="*/ 50 w 103"/>
                <a:gd name="T103" fmla="*/ 40 h 96"/>
                <a:gd name="T104" fmla="*/ 53 w 103"/>
                <a:gd name="T105" fmla="*/ 6 h 96"/>
                <a:gd name="T106" fmla="*/ 62 w 103"/>
                <a:gd name="T107" fmla="*/ 22 h 96"/>
                <a:gd name="T108" fmla="*/ 66 w 103"/>
                <a:gd name="T109" fmla="*/ 0 h 96"/>
                <a:gd name="T110" fmla="*/ 69 w 103"/>
                <a:gd name="T111" fmla="*/ 6 h 96"/>
                <a:gd name="T112" fmla="*/ 75 w 103"/>
                <a:gd name="T113" fmla="*/ 3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3" h="96">
                  <a:moveTo>
                    <a:pt x="72" y="9"/>
                  </a:moveTo>
                  <a:lnTo>
                    <a:pt x="78" y="6"/>
                  </a:lnTo>
                  <a:lnTo>
                    <a:pt x="81" y="9"/>
                  </a:lnTo>
                  <a:lnTo>
                    <a:pt x="69" y="15"/>
                  </a:lnTo>
                  <a:lnTo>
                    <a:pt x="66" y="25"/>
                  </a:lnTo>
                  <a:lnTo>
                    <a:pt x="81" y="19"/>
                  </a:lnTo>
                  <a:lnTo>
                    <a:pt x="84" y="22"/>
                  </a:lnTo>
                  <a:lnTo>
                    <a:pt x="62" y="31"/>
                  </a:lnTo>
                  <a:lnTo>
                    <a:pt x="56" y="43"/>
                  </a:lnTo>
                  <a:lnTo>
                    <a:pt x="72" y="43"/>
                  </a:lnTo>
                  <a:lnTo>
                    <a:pt x="87" y="28"/>
                  </a:lnTo>
                  <a:lnTo>
                    <a:pt x="91" y="31"/>
                  </a:lnTo>
                  <a:lnTo>
                    <a:pt x="78" y="43"/>
                  </a:lnTo>
                  <a:lnTo>
                    <a:pt x="87" y="43"/>
                  </a:lnTo>
                  <a:lnTo>
                    <a:pt x="100" y="37"/>
                  </a:lnTo>
                  <a:lnTo>
                    <a:pt x="100" y="40"/>
                  </a:lnTo>
                  <a:lnTo>
                    <a:pt x="97" y="43"/>
                  </a:lnTo>
                  <a:lnTo>
                    <a:pt x="103" y="43"/>
                  </a:lnTo>
                  <a:lnTo>
                    <a:pt x="103" y="47"/>
                  </a:lnTo>
                  <a:lnTo>
                    <a:pt x="97" y="47"/>
                  </a:lnTo>
                  <a:lnTo>
                    <a:pt x="100" y="50"/>
                  </a:lnTo>
                  <a:lnTo>
                    <a:pt x="100" y="53"/>
                  </a:lnTo>
                  <a:lnTo>
                    <a:pt x="87" y="47"/>
                  </a:lnTo>
                  <a:lnTo>
                    <a:pt x="78" y="50"/>
                  </a:lnTo>
                  <a:lnTo>
                    <a:pt x="91" y="59"/>
                  </a:lnTo>
                  <a:lnTo>
                    <a:pt x="91" y="62"/>
                  </a:lnTo>
                  <a:lnTo>
                    <a:pt x="72" y="50"/>
                  </a:lnTo>
                  <a:lnTo>
                    <a:pt x="56" y="50"/>
                  </a:lnTo>
                  <a:lnTo>
                    <a:pt x="62" y="65"/>
                  </a:lnTo>
                  <a:lnTo>
                    <a:pt x="84" y="71"/>
                  </a:lnTo>
                  <a:lnTo>
                    <a:pt x="84" y="75"/>
                  </a:lnTo>
                  <a:lnTo>
                    <a:pt x="66" y="68"/>
                  </a:lnTo>
                  <a:lnTo>
                    <a:pt x="72" y="78"/>
                  </a:lnTo>
                  <a:lnTo>
                    <a:pt x="84" y="84"/>
                  </a:lnTo>
                  <a:lnTo>
                    <a:pt x="81" y="87"/>
                  </a:lnTo>
                  <a:lnTo>
                    <a:pt x="78" y="84"/>
                  </a:lnTo>
                  <a:lnTo>
                    <a:pt x="81" y="90"/>
                  </a:lnTo>
                  <a:lnTo>
                    <a:pt x="78" y="93"/>
                  </a:lnTo>
                  <a:lnTo>
                    <a:pt x="72" y="87"/>
                  </a:lnTo>
                  <a:lnTo>
                    <a:pt x="72" y="93"/>
                  </a:lnTo>
                  <a:lnTo>
                    <a:pt x="69" y="93"/>
                  </a:lnTo>
                  <a:lnTo>
                    <a:pt x="69" y="81"/>
                  </a:lnTo>
                  <a:lnTo>
                    <a:pt x="62" y="71"/>
                  </a:lnTo>
                  <a:lnTo>
                    <a:pt x="59" y="90"/>
                  </a:lnTo>
                  <a:lnTo>
                    <a:pt x="56" y="90"/>
                  </a:lnTo>
                  <a:lnTo>
                    <a:pt x="59" y="65"/>
                  </a:lnTo>
                  <a:lnTo>
                    <a:pt x="50" y="56"/>
                  </a:lnTo>
                  <a:lnTo>
                    <a:pt x="44" y="68"/>
                  </a:lnTo>
                  <a:lnTo>
                    <a:pt x="47" y="90"/>
                  </a:lnTo>
                  <a:lnTo>
                    <a:pt x="44" y="90"/>
                  </a:lnTo>
                  <a:lnTo>
                    <a:pt x="41" y="71"/>
                  </a:lnTo>
                  <a:lnTo>
                    <a:pt x="34" y="81"/>
                  </a:lnTo>
                  <a:lnTo>
                    <a:pt x="38" y="93"/>
                  </a:lnTo>
                  <a:lnTo>
                    <a:pt x="31" y="96"/>
                  </a:lnTo>
                  <a:lnTo>
                    <a:pt x="31" y="90"/>
                  </a:lnTo>
                  <a:lnTo>
                    <a:pt x="28" y="93"/>
                  </a:lnTo>
                  <a:lnTo>
                    <a:pt x="25" y="93"/>
                  </a:lnTo>
                  <a:lnTo>
                    <a:pt x="28" y="87"/>
                  </a:lnTo>
                  <a:lnTo>
                    <a:pt x="22" y="90"/>
                  </a:lnTo>
                  <a:lnTo>
                    <a:pt x="19" y="87"/>
                  </a:lnTo>
                  <a:lnTo>
                    <a:pt x="31" y="81"/>
                  </a:lnTo>
                  <a:lnTo>
                    <a:pt x="38" y="71"/>
                  </a:lnTo>
                  <a:lnTo>
                    <a:pt x="19" y="78"/>
                  </a:lnTo>
                  <a:lnTo>
                    <a:pt x="19" y="75"/>
                  </a:lnTo>
                  <a:lnTo>
                    <a:pt x="41" y="65"/>
                  </a:lnTo>
                  <a:lnTo>
                    <a:pt x="44" y="53"/>
                  </a:lnTo>
                  <a:lnTo>
                    <a:pt x="31" y="50"/>
                  </a:lnTo>
                  <a:lnTo>
                    <a:pt x="13" y="65"/>
                  </a:lnTo>
                  <a:lnTo>
                    <a:pt x="9" y="62"/>
                  </a:lnTo>
                  <a:lnTo>
                    <a:pt x="25" y="50"/>
                  </a:lnTo>
                  <a:lnTo>
                    <a:pt x="13" y="53"/>
                  </a:lnTo>
                  <a:lnTo>
                    <a:pt x="3" y="59"/>
                  </a:lnTo>
                  <a:lnTo>
                    <a:pt x="0" y="56"/>
                  </a:lnTo>
                  <a:lnTo>
                    <a:pt x="6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6" y="47"/>
                  </a:lnTo>
                  <a:lnTo>
                    <a:pt x="0" y="43"/>
                  </a:lnTo>
                  <a:lnTo>
                    <a:pt x="3" y="40"/>
                  </a:lnTo>
                  <a:lnTo>
                    <a:pt x="13" y="47"/>
                  </a:lnTo>
                  <a:lnTo>
                    <a:pt x="22" y="47"/>
                  </a:lnTo>
                  <a:lnTo>
                    <a:pt x="9" y="34"/>
                  </a:lnTo>
                  <a:lnTo>
                    <a:pt x="13" y="31"/>
                  </a:lnTo>
                  <a:lnTo>
                    <a:pt x="28" y="47"/>
                  </a:lnTo>
                  <a:lnTo>
                    <a:pt x="44" y="43"/>
                  </a:lnTo>
                  <a:lnTo>
                    <a:pt x="38" y="31"/>
                  </a:lnTo>
                  <a:lnTo>
                    <a:pt x="16" y="25"/>
                  </a:lnTo>
                  <a:lnTo>
                    <a:pt x="16" y="22"/>
                  </a:lnTo>
                  <a:lnTo>
                    <a:pt x="34" y="25"/>
                  </a:lnTo>
                  <a:lnTo>
                    <a:pt x="28" y="19"/>
                  </a:lnTo>
                  <a:lnTo>
                    <a:pt x="16" y="12"/>
                  </a:lnTo>
                  <a:lnTo>
                    <a:pt x="19" y="9"/>
                  </a:lnTo>
                  <a:lnTo>
                    <a:pt x="25" y="12"/>
                  </a:lnTo>
                  <a:lnTo>
                    <a:pt x="22" y="6"/>
                  </a:lnTo>
                  <a:lnTo>
                    <a:pt x="25" y="3"/>
                  </a:lnTo>
                  <a:lnTo>
                    <a:pt x="28" y="9"/>
                  </a:lnTo>
                  <a:lnTo>
                    <a:pt x="28" y="3"/>
                  </a:lnTo>
                  <a:lnTo>
                    <a:pt x="31" y="3"/>
                  </a:lnTo>
                  <a:lnTo>
                    <a:pt x="31" y="15"/>
                  </a:lnTo>
                  <a:lnTo>
                    <a:pt x="38" y="25"/>
                  </a:lnTo>
                  <a:lnTo>
                    <a:pt x="41" y="6"/>
                  </a:lnTo>
                  <a:lnTo>
                    <a:pt x="44" y="6"/>
                  </a:lnTo>
                  <a:lnTo>
                    <a:pt x="41" y="28"/>
                  </a:lnTo>
                  <a:lnTo>
                    <a:pt x="50" y="40"/>
                  </a:lnTo>
                  <a:lnTo>
                    <a:pt x="59" y="28"/>
                  </a:lnTo>
                  <a:lnTo>
                    <a:pt x="53" y="6"/>
                  </a:lnTo>
                  <a:lnTo>
                    <a:pt x="56" y="6"/>
                  </a:lnTo>
                  <a:lnTo>
                    <a:pt x="62" y="22"/>
                  </a:lnTo>
                  <a:lnTo>
                    <a:pt x="66" y="12"/>
                  </a:lnTo>
                  <a:lnTo>
                    <a:pt x="66" y="0"/>
                  </a:lnTo>
                  <a:lnTo>
                    <a:pt x="69" y="0"/>
                  </a:lnTo>
                  <a:lnTo>
                    <a:pt x="69" y="6"/>
                  </a:lnTo>
                  <a:lnTo>
                    <a:pt x="72" y="0"/>
                  </a:lnTo>
                  <a:lnTo>
                    <a:pt x="75" y="3"/>
                  </a:lnTo>
                  <a:lnTo>
                    <a:pt x="72" y="9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Oval 29"/>
            <p:cNvSpPr>
              <a:spLocks noChangeArrowheads="1"/>
            </p:cNvSpPr>
            <p:nvPr/>
          </p:nvSpPr>
          <p:spPr bwMode="auto">
            <a:xfrm>
              <a:off x="2127250" y="2809875"/>
              <a:ext cx="79375" cy="79375"/>
            </a:xfrm>
            <a:prstGeom prst="ellipse">
              <a:avLst/>
            </a:pr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Oval 30"/>
            <p:cNvSpPr>
              <a:spLocks noChangeArrowheads="1"/>
            </p:cNvSpPr>
            <p:nvPr/>
          </p:nvSpPr>
          <p:spPr bwMode="auto">
            <a:xfrm>
              <a:off x="1914525" y="2133600"/>
              <a:ext cx="79375" cy="84138"/>
            </a:xfrm>
            <a:prstGeom prst="ellipse">
              <a:avLst/>
            </a:pr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Oval 31"/>
            <p:cNvSpPr>
              <a:spLocks noChangeArrowheads="1"/>
            </p:cNvSpPr>
            <p:nvPr/>
          </p:nvSpPr>
          <p:spPr bwMode="auto">
            <a:xfrm>
              <a:off x="3211513" y="2449513"/>
              <a:ext cx="79375" cy="84138"/>
            </a:xfrm>
            <a:prstGeom prst="ellipse">
              <a:avLst/>
            </a:pr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32"/>
            <p:cNvSpPr/>
            <p:nvPr/>
          </p:nvSpPr>
          <p:spPr bwMode="auto">
            <a:xfrm>
              <a:off x="2003425" y="1511300"/>
              <a:ext cx="1068388" cy="1595438"/>
            </a:xfrm>
            <a:custGeom>
              <a:avLst/>
              <a:gdLst>
                <a:gd name="T0" fmla="*/ 190 w 216"/>
                <a:gd name="T1" fmla="*/ 53 h 323"/>
                <a:gd name="T2" fmla="*/ 190 w 216"/>
                <a:gd name="T3" fmla="*/ 20 h 323"/>
                <a:gd name="T4" fmla="*/ 185 w 216"/>
                <a:gd name="T5" fmla="*/ 16 h 323"/>
                <a:gd name="T6" fmla="*/ 167 w 216"/>
                <a:gd name="T7" fmla="*/ 30 h 323"/>
                <a:gd name="T8" fmla="*/ 145 w 216"/>
                <a:gd name="T9" fmla="*/ 32 h 323"/>
                <a:gd name="T10" fmla="*/ 143 w 216"/>
                <a:gd name="T11" fmla="*/ 1 h 323"/>
                <a:gd name="T12" fmla="*/ 131 w 216"/>
                <a:gd name="T13" fmla="*/ 27 h 323"/>
                <a:gd name="T14" fmla="*/ 92 w 216"/>
                <a:gd name="T15" fmla="*/ 43 h 323"/>
                <a:gd name="T16" fmla="*/ 85 w 216"/>
                <a:gd name="T17" fmla="*/ 13 h 323"/>
                <a:gd name="T18" fmla="*/ 82 w 216"/>
                <a:gd name="T19" fmla="*/ 36 h 323"/>
                <a:gd name="T20" fmla="*/ 67 w 216"/>
                <a:gd name="T21" fmla="*/ 32 h 323"/>
                <a:gd name="T22" fmla="*/ 77 w 216"/>
                <a:gd name="T23" fmla="*/ 48 h 323"/>
                <a:gd name="T24" fmla="*/ 70 w 216"/>
                <a:gd name="T25" fmla="*/ 64 h 323"/>
                <a:gd name="T26" fmla="*/ 48 w 216"/>
                <a:gd name="T27" fmla="*/ 58 h 323"/>
                <a:gd name="T28" fmla="*/ 34 w 216"/>
                <a:gd name="T29" fmla="*/ 36 h 323"/>
                <a:gd name="T30" fmla="*/ 32 w 216"/>
                <a:gd name="T31" fmla="*/ 53 h 323"/>
                <a:gd name="T32" fmla="*/ 17 w 216"/>
                <a:gd name="T33" fmla="*/ 42 h 323"/>
                <a:gd name="T34" fmla="*/ 12 w 216"/>
                <a:gd name="T35" fmla="*/ 43 h 323"/>
                <a:gd name="T36" fmla="*/ 22 w 216"/>
                <a:gd name="T37" fmla="*/ 59 h 323"/>
                <a:gd name="T38" fmla="*/ 40 w 216"/>
                <a:gd name="T39" fmla="*/ 70 h 323"/>
                <a:gd name="T40" fmla="*/ 14 w 216"/>
                <a:gd name="T41" fmla="*/ 80 h 323"/>
                <a:gd name="T42" fmla="*/ 14 w 216"/>
                <a:gd name="T43" fmla="*/ 100 h 323"/>
                <a:gd name="T44" fmla="*/ 48 w 216"/>
                <a:gd name="T45" fmla="*/ 129 h 323"/>
                <a:gd name="T46" fmla="*/ 54 w 216"/>
                <a:gd name="T47" fmla="*/ 203 h 323"/>
                <a:gd name="T48" fmla="*/ 91 w 216"/>
                <a:gd name="T49" fmla="*/ 309 h 323"/>
                <a:gd name="T50" fmla="*/ 98 w 216"/>
                <a:gd name="T51" fmla="*/ 308 h 323"/>
                <a:gd name="T52" fmla="*/ 124 w 216"/>
                <a:gd name="T53" fmla="*/ 214 h 323"/>
                <a:gd name="T54" fmla="*/ 154 w 216"/>
                <a:gd name="T55" fmla="*/ 306 h 323"/>
                <a:gd name="T56" fmla="*/ 162 w 216"/>
                <a:gd name="T57" fmla="*/ 305 h 323"/>
                <a:gd name="T58" fmla="*/ 192 w 216"/>
                <a:gd name="T59" fmla="*/ 202 h 323"/>
                <a:gd name="T60" fmla="*/ 191 w 216"/>
                <a:gd name="T61" fmla="*/ 136 h 323"/>
                <a:gd name="T62" fmla="*/ 185 w 216"/>
                <a:gd name="T63" fmla="*/ 134 h 323"/>
                <a:gd name="T64" fmla="*/ 178 w 216"/>
                <a:gd name="T65" fmla="*/ 153 h 323"/>
                <a:gd name="T66" fmla="*/ 173 w 216"/>
                <a:gd name="T67" fmla="*/ 151 h 323"/>
                <a:gd name="T68" fmla="*/ 107 w 216"/>
                <a:gd name="T69" fmla="*/ 155 h 323"/>
                <a:gd name="T70" fmla="*/ 97 w 216"/>
                <a:gd name="T71" fmla="*/ 95 h 323"/>
                <a:gd name="T72" fmla="*/ 97 w 216"/>
                <a:gd name="T73" fmla="*/ 95 h 323"/>
                <a:gd name="T74" fmla="*/ 97 w 216"/>
                <a:gd name="T75" fmla="*/ 95 h 323"/>
                <a:gd name="T76" fmla="*/ 96 w 216"/>
                <a:gd name="T77" fmla="*/ 90 h 323"/>
                <a:gd name="T78" fmla="*/ 111 w 216"/>
                <a:gd name="T79" fmla="*/ 69 h 323"/>
                <a:gd name="T80" fmla="*/ 150 w 216"/>
                <a:gd name="T81" fmla="*/ 70 h 323"/>
                <a:gd name="T82" fmla="*/ 184 w 216"/>
                <a:gd name="T83" fmla="*/ 83 h 323"/>
                <a:gd name="T84" fmla="*/ 169 w 216"/>
                <a:gd name="T85" fmla="*/ 74 h 323"/>
                <a:gd name="T86" fmla="*/ 162 w 216"/>
                <a:gd name="T87" fmla="*/ 51 h 323"/>
                <a:gd name="T88" fmla="*/ 183 w 216"/>
                <a:gd name="T89" fmla="*/ 60 h 323"/>
                <a:gd name="T90" fmla="*/ 216 w 216"/>
                <a:gd name="T91" fmla="*/ 65 h 323"/>
                <a:gd name="T92" fmla="*/ 190 w 216"/>
                <a:gd name="T93" fmla="*/ 53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6" h="323">
                  <a:moveTo>
                    <a:pt x="190" y="53"/>
                  </a:moveTo>
                  <a:cubicBezTo>
                    <a:pt x="176" y="43"/>
                    <a:pt x="178" y="24"/>
                    <a:pt x="190" y="20"/>
                  </a:cubicBezTo>
                  <a:cubicBezTo>
                    <a:pt x="200" y="16"/>
                    <a:pt x="196" y="12"/>
                    <a:pt x="185" y="16"/>
                  </a:cubicBezTo>
                  <a:cubicBezTo>
                    <a:pt x="179" y="18"/>
                    <a:pt x="175" y="24"/>
                    <a:pt x="167" y="30"/>
                  </a:cubicBezTo>
                  <a:cubicBezTo>
                    <a:pt x="162" y="34"/>
                    <a:pt x="150" y="38"/>
                    <a:pt x="145" y="32"/>
                  </a:cubicBezTo>
                  <a:cubicBezTo>
                    <a:pt x="138" y="23"/>
                    <a:pt x="147" y="2"/>
                    <a:pt x="143" y="1"/>
                  </a:cubicBezTo>
                  <a:cubicBezTo>
                    <a:pt x="140" y="0"/>
                    <a:pt x="135" y="14"/>
                    <a:pt x="131" y="27"/>
                  </a:cubicBezTo>
                  <a:cubicBezTo>
                    <a:pt x="124" y="50"/>
                    <a:pt x="97" y="71"/>
                    <a:pt x="92" y="43"/>
                  </a:cubicBezTo>
                  <a:cubicBezTo>
                    <a:pt x="90" y="32"/>
                    <a:pt x="88" y="12"/>
                    <a:pt x="85" y="13"/>
                  </a:cubicBezTo>
                  <a:cubicBezTo>
                    <a:pt x="80" y="14"/>
                    <a:pt x="87" y="34"/>
                    <a:pt x="82" y="36"/>
                  </a:cubicBezTo>
                  <a:cubicBezTo>
                    <a:pt x="78" y="38"/>
                    <a:pt x="70" y="30"/>
                    <a:pt x="67" y="32"/>
                  </a:cubicBezTo>
                  <a:cubicBezTo>
                    <a:pt x="65" y="34"/>
                    <a:pt x="73" y="39"/>
                    <a:pt x="77" y="48"/>
                  </a:cubicBezTo>
                  <a:cubicBezTo>
                    <a:pt x="80" y="55"/>
                    <a:pt x="75" y="61"/>
                    <a:pt x="70" y="64"/>
                  </a:cubicBezTo>
                  <a:cubicBezTo>
                    <a:pt x="61" y="67"/>
                    <a:pt x="53" y="62"/>
                    <a:pt x="48" y="58"/>
                  </a:cubicBezTo>
                  <a:cubicBezTo>
                    <a:pt x="38" y="48"/>
                    <a:pt x="37" y="36"/>
                    <a:pt x="34" y="36"/>
                  </a:cubicBezTo>
                  <a:cubicBezTo>
                    <a:pt x="28" y="35"/>
                    <a:pt x="38" y="51"/>
                    <a:pt x="32" y="53"/>
                  </a:cubicBezTo>
                  <a:cubicBezTo>
                    <a:pt x="26" y="55"/>
                    <a:pt x="20" y="50"/>
                    <a:pt x="17" y="42"/>
                  </a:cubicBezTo>
                  <a:cubicBezTo>
                    <a:pt x="13" y="34"/>
                    <a:pt x="11" y="35"/>
                    <a:pt x="12" y="43"/>
                  </a:cubicBezTo>
                  <a:cubicBezTo>
                    <a:pt x="13" y="50"/>
                    <a:pt x="18" y="56"/>
                    <a:pt x="22" y="59"/>
                  </a:cubicBezTo>
                  <a:cubicBezTo>
                    <a:pt x="28" y="64"/>
                    <a:pt x="33" y="67"/>
                    <a:pt x="40" y="70"/>
                  </a:cubicBezTo>
                  <a:cubicBezTo>
                    <a:pt x="32" y="72"/>
                    <a:pt x="25" y="76"/>
                    <a:pt x="14" y="80"/>
                  </a:cubicBezTo>
                  <a:cubicBezTo>
                    <a:pt x="0" y="84"/>
                    <a:pt x="2" y="100"/>
                    <a:pt x="14" y="100"/>
                  </a:cubicBezTo>
                  <a:cubicBezTo>
                    <a:pt x="25" y="100"/>
                    <a:pt x="65" y="97"/>
                    <a:pt x="48" y="129"/>
                  </a:cubicBezTo>
                  <a:cubicBezTo>
                    <a:pt x="34" y="156"/>
                    <a:pt x="36" y="181"/>
                    <a:pt x="54" y="203"/>
                  </a:cubicBezTo>
                  <a:cubicBezTo>
                    <a:pt x="69" y="222"/>
                    <a:pt x="82" y="270"/>
                    <a:pt x="91" y="309"/>
                  </a:cubicBezTo>
                  <a:cubicBezTo>
                    <a:pt x="93" y="321"/>
                    <a:pt x="97" y="323"/>
                    <a:pt x="98" y="308"/>
                  </a:cubicBezTo>
                  <a:cubicBezTo>
                    <a:pt x="103" y="245"/>
                    <a:pt x="94" y="214"/>
                    <a:pt x="124" y="214"/>
                  </a:cubicBezTo>
                  <a:cubicBezTo>
                    <a:pt x="158" y="214"/>
                    <a:pt x="141" y="246"/>
                    <a:pt x="154" y="306"/>
                  </a:cubicBezTo>
                  <a:cubicBezTo>
                    <a:pt x="156" y="319"/>
                    <a:pt x="158" y="323"/>
                    <a:pt x="162" y="305"/>
                  </a:cubicBezTo>
                  <a:cubicBezTo>
                    <a:pt x="174" y="239"/>
                    <a:pt x="182" y="227"/>
                    <a:pt x="192" y="202"/>
                  </a:cubicBezTo>
                  <a:cubicBezTo>
                    <a:pt x="205" y="168"/>
                    <a:pt x="192" y="151"/>
                    <a:pt x="191" y="136"/>
                  </a:cubicBezTo>
                  <a:cubicBezTo>
                    <a:pt x="190" y="129"/>
                    <a:pt x="188" y="130"/>
                    <a:pt x="185" y="134"/>
                  </a:cubicBezTo>
                  <a:cubicBezTo>
                    <a:pt x="181" y="140"/>
                    <a:pt x="177" y="147"/>
                    <a:pt x="178" y="153"/>
                  </a:cubicBezTo>
                  <a:cubicBezTo>
                    <a:pt x="176" y="153"/>
                    <a:pt x="175" y="152"/>
                    <a:pt x="173" y="151"/>
                  </a:cubicBezTo>
                  <a:cubicBezTo>
                    <a:pt x="145" y="141"/>
                    <a:pt x="134" y="167"/>
                    <a:pt x="107" y="155"/>
                  </a:cubicBezTo>
                  <a:cubicBezTo>
                    <a:pt x="90" y="147"/>
                    <a:pt x="99" y="115"/>
                    <a:pt x="97" y="95"/>
                  </a:cubicBezTo>
                  <a:cubicBezTo>
                    <a:pt x="97" y="95"/>
                    <a:pt x="97" y="95"/>
                    <a:pt x="97" y="95"/>
                  </a:cubicBezTo>
                  <a:cubicBezTo>
                    <a:pt x="97" y="95"/>
                    <a:pt x="97" y="95"/>
                    <a:pt x="97" y="95"/>
                  </a:cubicBezTo>
                  <a:cubicBezTo>
                    <a:pt x="96" y="93"/>
                    <a:pt x="96" y="92"/>
                    <a:pt x="96" y="90"/>
                  </a:cubicBezTo>
                  <a:cubicBezTo>
                    <a:pt x="95" y="81"/>
                    <a:pt x="99" y="73"/>
                    <a:pt x="111" y="69"/>
                  </a:cubicBezTo>
                  <a:cubicBezTo>
                    <a:pt x="123" y="66"/>
                    <a:pt x="144" y="64"/>
                    <a:pt x="150" y="70"/>
                  </a:cubicBezTo>
                  <a:cubicBezTo>
                    <a:pt x="162" y="82"/>
                    <a:pt x="183" y="85"/>
                    <a:pt x="184" y="83"/>
                  </a:cubicBezTo>
                  <a:cubicBezTo>
                    <a:pt x="184" y="79"/>
                    <a:pt x="176" y="78"/>
                    <a:pt x="169" y="74"/>
                  </a:cubicBezTo>
                  <a:cubicBezTo>
                    <a:pt x="158" y="68"/>
                    <a:pt x="156" y="55"/>
                    <a:pt x="162" y="51"/>
                  </a:cubicBezTo>
                  <a:cubicBezTo>
                    <a:pt x="169" y="46"/>
                    <a:pt x="172" y="54"/>
                    <a:pt x="183" y="60"/>
                  </a:cubicBezTo>
                  <a:cubicBezTo>
                    <a:pt x="201" y="68"/>
                    <a:pt x="216" y="68"/>
                    <a:pt x="216" y="65"/>
                  </a:cubicBezTo>
                  <a:cubicBezTo>
                    <a:pt x="216" y="61"/>
                    <a:pt x="205" y="63"/>
                    <a:pt x="190" y="53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39" name="矩形 38"/>
          <p:cNvSpPr/>
          <p:nvPr>
            <p:custDataLst>
              <p:tags r:id="rId1"/>
            </p:custDataLst>
          </p:nvPr>
        </p:nvSpPr>
        <p:spPr>
          <a:xfrm>
            <a:off x="2042846" y="3061435"/>
            <a:ext cx="251968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Some </a:t>
            </a:r>
            <a:r>
              <a:rPr lang="en-US" altLang="zh-CN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ru-RU" altLang="zh-CN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какой-то</a:t>
            </a:r>
            <a:r>
              <a:rPr lang="en-US" altLang="zh-CN" sz="20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endParaRPr lang="en-US" altLang="zh-CN" sz="2000" b="1" dirty="0">
              <a:solidFill>
                <a:srgbClr val="7F7F7F"/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0" name="矩形 39"/>
          <p:cNvSpPr/>
          <p:nvPr>
            <p:custDataLst>
              <p:tags r:id="rId2"/>
            </p:custDataLst>
          </p:nvPr>
        </p:nvSpPr>
        <p:spPr>
          <a:xfrm>
            <a:off x="2198743" y="3966088"/>
            <a:ext cx="198183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A</a:t>
            </a:r>
            <a:r>
              <a:rPr lang="en-US" altLang="zh-CN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ny</a:t>
            </a:r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(любой)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1" name="矩形 40"/>
          <p:cNvSpPr/>
          <p:nvPr>
            <p:custDataLst>
              <p:tags r:id="rId3"/>
            </p:custDataLst>
          </p:nvPr>
        </p:nvSpPr>
        <p:spPr>
          <a:xfrm>
            <a:off x="2198870" y="4913354"/>
            <a:ext cx="20548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No</a:t>
            </a:r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(никакой)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2" name="矩形 41"/>
          <p:cNvSpPr/>
          <p:nvPr>
            <p:custDataLst>
              <p:tags r:id="rId4"/>
            </p:custDataLst>
          </p:nvPr>
        </p:nvSpPr>
        <p:spPr>
          <a:xfrm>
            <a:off x="2042651" y="5931475"/>
            <a:ext cx="239776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Every</a:t>
            </a:r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(каждый)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1058545" y="403860"/>
            <a:ext cx="7191375" cy="12966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altLang="zh-CN" sz="4000" dirty="0" smtClean="0">
                <a:solidFill>
                  <a:schemeClr val="bg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Make combinations</a:t>
            </a:r>
            <a:r>
              <a:rPr lang="ru-RU" altLang="en-US" sz="4000" dirty="0" smtClean="0">
                <a:solidFill>
                  <a:schemeClr val="bg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en-US" altLang="en-US" sz="4000" dirty="0" smtClean="0">
                <a:solidFill>
                  <a:schemeClr val="bg1"/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with our verbs</a:t>
            </a:r>
            <a:endParaRPr lang="en-US" altLang="en-US" sz="4000" dirty="0" smtClean="0">
              <a:solidFill>
                <a:schemeClr val="bg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76" name="Freeform 8"/>
          <p:cNvSpPr/>
          <p:nvPr/>
        </p:nvSpPr>
        <p:spPr bwMode="auto">
          <a:xfrm>
            <a:off x="1194619" y="2461865"/>
            <a:ext cx="702603" cy="1156074"/>
          </a:xfrm>
          <a:custGeom>
            <a:avLst/>
            <a:gdLst>
              <a:gd name="T0" fmla="*/ 71 w 126"/>
              <a:gd name="T1" fmla="*/ 231 h 254"/>
              <a:gd name="T2" fmla="*/ 75 w 126"/>
              <a:gd name="T3" fmla="*/ 246 h 254"/>
              <a:gd name="T4" fmla="*/ 67 w 126"/>
              <a:gd name="T5" fmla="*/ 241 h 254"/>
              <a:gd name="T6" fmla="*/ 65 w 126"/>
              <a:gd name="T7" fmla="*/ 217 h 254"/>
              <a:gd name="T8" fmla="*/ 63 w 126"/>
              <a:gd name="T9" fmla="*/ 176 h 254"/>
              <a:gd name="T10" fmla="*/ 59 w 126"/>
              <a:gd name="T11" fmla="*/ 208 h 254"/>
              <a:gd name="T12" fmla="*/ 57 w 126"/>
              <a:gd name="T13" fmla="*/ 219 h 254"/>
              <a:gd name="T14" fmla="*/ 58 w 126"/>
              <a:gd name="T15" fmla="*/ 253 h 254"/>
              <a:gd name="T16" fmla="*/ 52 w 126"/>
              <a:gd name="T17" fmla="*/ 234 h 254"/>
              <a:gd name="T18" fmla="*/ 49 w 126"/>
              <a:gd name="T19" fmla="*/ 214 h 254"/>
              <a:gd name="T20" fmla="*/ 43 w 126"/>
              <a:gd name="T21" fmla="*/ 176 h 254"/>
              <a:gd name="T22" fmla="*/ 38 w 126"/>
              <a:gd name="T23" fmla="*/ 228 h 254"/>
              <a:gd name="T24" fmla="*/ 33 w 126"/>
              <a:gd name="T25" fmla="*/ 236 h 254"/>
              <a:gd name="T26" fmla="*/ 31 w 126"/>
              <a:gd name="T27" fmla="*/ 223 h 254"/>
              <a:gd name="T28" fmla="*/ 31 w 126"/>
              <a:gd name="T29" fmla="*/ 177 h 254"/>
              <a:gd name="T30" fmla="*/ 25 w 126"/>
              <a:gd name="T31" fmla="*/ 177 h 254"/>
              <a:gd name="T32" fmla="*/ 12 w 126"/>
              <a:gd name="T33" fmla="*/ 211 h 254"/>
              <a:gd name="T34" fmla="*/ 12 w 126"/>
              <a:gd name="T35" fmla="*/ 238 h 254"/>
              <a:gd name="T36" fmla="*/ 3 w 126"/>
              <a:gd name="T37" fmla="*/ 242 h 254"/>
              <a:gd name="T38" fmla="*/ 4 w 126"/>
              <a:gd name="T39" fmla="*/ 231 h 254"/>
              <a:gd name="T40" fmla="*/ 9 w 126"/>
              <a:gd name="T41" fmla="*/ 178 h 254"/>
              <a:gd name="T42" fmla="*/ 5 w 126"/>
              <a:gd name="T43" fmla="*/ 143 h 254"/>
              <a:gd name="T44" fmla="*/ 24 w 126"/>
              <a:gd name="T45" fmla="*/ 115 h 254"/>
              <a:gd name="T46" fmla="*/ 47 w 126"/>
              <a:gd name="T47" fmla="*/ 103 h 254"/>
              <a:gd name="T48" fmla="*/ 47 w 126"/>
              <a:gd name="T49" fmla="*/ 84 h 254"/>
              <a:gd name="T50" fmla="*/ 30 w 126"/>
              <a:gd name="T51" fmla="*/ 69 h 254"/>
              <a:gd name="T52" fmla="*/ 49 w 126"/>
              <a:gd name="T53" fmla="*/ 73 h 254"/>
              <a:gd name="T54" fmla="*/ 28 w 126"/>
              <a:gd name="T55" fmla="*/ 64 h 254"/>
              <a:gd name="T56" fmla="*/ 10 w 126"/>
              <a:gd name="T57" fmla="*/ 39 h 254"/>
              <a:gd name="T58" fmla="*/ 5 w 126"/>
              <a:gd name="T59" fmla="*/ 16 h 254"/>
              <a:gd name="T60" fmla="*/ 10 w 126"/>
              <a:gd name="T61" fmla="*/ 7 h 254"/>
              <a:gd name="T62" fmla="*/ 8 w 126"/>
              <a:gd name="T63" fmla="*/ 27 h 254"/>
              <a:gd name="T64" fmla="*/ 16 w 126"/>
              <a:gd name="T65" fmla="*/ 16 h 254"/>
              <a:gd name="T66" fmla="*/ 10 w 126"/>
              <a:gd name="T67" fmla="*/ 30 h 254"/>
              <a:gd name="T68" fmla="*/ 20 w 126"/>
              <a:gd name="T69" fmla="*/ 25 h 254"/>
              <a:gd name="T70" fmla="*/ 17 w 126"/>
              <a:gd name="T71" fmla="*/ 33 h 254"/>
              <a:gd name="T72" fmla="*/ 28 w 126"/>
              <a:gd name="T73" fmla="*/ 18 h 254"/>
              <a:gd name="T74" fmla="*/ 37 w 126"/>
              <a:gd name="T75" fmla="*/ 8 h 254"/>
              <a:gd name="T76" fmla="*/ 17 w 126"/>
              <a:gd name="T77" fmla="*/ 44 h 254"/>
              <a:gd name="T78" fmla="*/ 41 w 126"/>
              <a:gd name="T79" fmla="*/ 63 h 254"/>
              <a:gd name="T80" fmla="*/ 46 w 126"/>
              <a:gd name="T81" fmla="*/ 61 h 254"/>
              <a:gd name="T82" fmla="*/ 55 w 126"/>
              <a:gd name="T83" fmla="*/ 66 h 254"/>
              <a:gd name="T84" fmla="*/ 73 w 126"/>
              <a:gd name="T85" fmla="*/ 65 h 254"/>
              <a:gd name="T86" fmla="*/ 87 w 126"/>
              <a:gd name="T87" fmla="*/ 40 h 254"/>
              <a:gd name="T88" fmla="*/ 88 w 126"/>
              <a:gd name="T89" fmla="*/ 51 h 254"/>
              <a:gd name="T90" fmla="*/ 86 w 126"/>
              <a:gd name="T91" fmla="*/ 62 h 254"/>
              <a:gd name="T92" fmla="*/ 105 w 126"/>
              <a:gd name="T93" fmla="*/ 33 h 254"/>
              <a:gd name="T94" fmla="*/ 95 w 126"/>
              <a:gd name="T95" fmla="*/ 3 h 254"/>
              <a:gd name="T96" fmla="*/ 112 w 126"/>
              <a:gd name="T97" fmla="*/ 32 h 254"/>
              <a:gd name="T98" fmla="*/ 111 w 126"/>
              <a:gd name="T99" fmla="*/ 22 h 254"/>
              <a:gd name="T100" fmla="*/ 116 w 126"/>
              <a:gd name="T101" fmla="*/ 29 h 254"/>
              <a:gd name="T102" fmla="*/ 122 w 126"/>
              <a:gd name="T103" fmla="*/ 23 h 254"/>
              <a:gd name="T104" fmla="*/ 120 w 126"/>
              <a:gd name="T105" fmla="*/ 6 h 254"/>
              <a:gd name="T106" fmla="*/ 125 w 126"/>
              <a:gd name="T107" fmla="*/ 23 h 254"/>
              <a:gd name="T108" fmla="*/ 117 w 126"/>
              <a:gd name="T109" fmla="*/ 40 h 254"/>
              <a:gd name="T110" fmla="*/ 86 w 126"/>
              <a:gd name="T111" fmla="*/ 69 h 254"/>
              <a:gd name="T112" fmla="*/ 95 w 126"/>
              <a:gd name="T113" fmla="*/ 72 h 254"/>
              <a:gd name="T114" fmla="*/ 79 w 126"/>
              <a:gd name="T115" fmla="*/ 83 h 254"/>
              <a:gd name="T116" fmla="*/ 80 w 126"/>
              <a:gd name="T117" fmla="*/ 108 h 254"/>
              <a:gd name="T118" fmla="*/ 85 w 126"/>
              <a:gd name="T119" fmla="*/ 148 h 254"/>
              <a:gd name="T120" fmla="*/ 78 w 126"/>
              <a:gd name="T121" fmla="*/ 170 h 254"/>
              <a:gd name="T122" fmla="*/ 72 w 126"/>
              <a:gd name="T123" fmla="*/ 208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26" h="254">
                <a:moveTo>
                  <a:pt x="71" y="220"/>
                </a:moveTo>
                <a:cubicBezTo>
                  <a:pt x="71" y="220"/>
                  <a:pt x="71" y="228"/>
                  <a:pt x="71" y="231"/>
                </a:cubicBezTo>
                <a:cubicBezTo>
                  <a:pt x="72" y="234"/>
                  <a:pt x="71" y="239"/>
                  <a:pt x="74" y="241"/>
                </a:cubicBezTo>
                <a:cubicBezTo>
                  <a:pt x="76" y="243"/>
                  <a:pt x="76" y="245"/>
                  <a:pt x="75" y="246"/>
                </a:cubicBezTo>
                <a:cubicBezTo>
                  <a:pt x="72" y="247"/>
                  <a:pt x="67" y="247"/>
                  <a:pt x="66" y="246"/>
                </a:cubicBezTo>
                <a:cubicBezTo>
                  <a:pt x="66" y="245"/>
                  <a:pt x="65" y="243"/>
                  <a:pt x="67" y="241"/>
                </a:cubicBezTo>
                <a:cubicBezTo>
                  <a:pt x="68" y="239"/>
                  <a:pt x="67" y="236"/>
                  <a:pt x="66" y="231"/>
                </a:cubicBezTo>
                <a:cubicBezTo>
                  <a:pt x="66" y="227"/>
                  <a:pt x="66" y="220"/>
                  <a:pt x="65" y="217"/>
                </a:cubicBezTo>
                <a:cubicBezTo>
                  <a:pt x="64" y="215"/>
                  <a:pt x="63" y="209"/>
                  <a:pt x="63" y="203"/>
                </a:cubicBezTo>
                <a:cubicBezTo>
                  <a:pt x="63" y="197"/>
                  <a:pt x="64" y="180"/>
                  <a:pt x="63" y="176"/>
                </a:cubicBezTo>
                <a:cubicBezTo>
                  <a:pt x="63" y="174"/>
                  <a:pt x="58" y="170"/>
                  <a:pt x="57" y="176"/>
                </a:cubicBezTo>
                <a:cubicBezTo>
                  <a:pt x="57" y="177"/>
                  <a:pt x="58" y="207"/>
                  <a:pt x="59" y="208"/>
                </a:cubicBezTo>
                <a:cubicBezTo>
                  <a:pt x="59" y="208"/>
                  <a:pt x="59" y="210"/>
                  <a:pt x="59" y="211"/>
                </a:cubicBezTo>
                <a:cubicBezTo>
                  <a:pt x="59" y="212"/>
                  <a:pt x="57" y="218"/>
                  <a:pt x="57" y="219"/>
                </a:cubicBezTo>
                <a:cubicBezTo>
                  <a:pt x="57" y="221"/>
                  <a:pt x="57" y="245"/>
                  <a:pt x="58" y="246"/>
                </a:cubicBezTo>
                <a:cubicBezTo>
                  <a:pt x="58" y="247"/>
                  <a:pt x="64" y="253"/>
                  <a:pt x="58" y="253"/>
                </a:cubicBezTo>
                <a:cubicBezTo>
                  <a:pt x="51" y="254"/>
                  <a:pt x="49" y="253"/>
                  <a:pt x="51" y="248"/>
                </a:cubicBezTo>
                <a:cubicBezTo>
                  <a:pt x="52" y="243"/>
                  <a:pt x="51" y="238"/>
                  <a:pt x="52" y="234"/>
                </a:cubicBezTo>
                <a:cubicBezTo>
                  <a:pt x="52" y="230"/>
                  <a:pt x="51" y="223"/>
                  <a:pt x="51" y="220"/>
                </a:cubicBezTo>
                <a:cubicBezTo>
                  <a:pt x="50" y="218"/>
                  <a:pt x="49" y="218"/>
                  <a:pt x="49" y="214"/>
                </a:cubicBezTo>
                <a:cubicBezTo>
                  <a:pt x="49" y="204"/>
                  <a:pt x="50" y="199"/>
                  <a:pt x="47" y="187"/>
                </a:cubicBezTo>
                <a:cubicBezTo>
                  <a:pt x="46" y="183"/>
                  <a:pt x="44" y="176"/>
                  <a:pt x="43" y="176"/>
                </a:cubicBezTo>
                <a:cubicBezTo>
                  <a:pt x="40" y="176"/>
                  <a:pt x="36" y="214"/>
                  <a:pt x="37" y="216"/>
                </a:cubicBezTo>
                <a:cubicBezTo>
                  <a:pt x="37" y="220"/>
                  <a:pt x="36" y="226"/>
                  <a:pt x="38" y="228"/>
                </a:cubicBezTo>
                <a:cubicBezTo>
                  <a:pt x="40" y="230"/>
                  <a:pt x="41" y="232"/>
                  <a:pt x="41" y="236"/>
                </a:cubicBezTo>
                <a:cubicBezTo>
                  <a:pt x="37" y="238"/>
                  <a:pt x="35" y="237"/>
                  <a:pt x="33" y="236"/>
                </a:cubicBezTo>
                <a:cubicBezTo>
                  <a:pt x="28" y="234"/>
                  <a:pt x="30" y="235"/>
                  <a:pt x="30" y="231"/>
                </a:cubicBezTo>
                <a:cubicBezTo>
                  <a:pt x="31" y="228"/>
                  <a:pt x="33" y="228"/>
                  <a:pt x="31" y="223"/>
                </a:cubicBezTo>
                <a:cubicBezTo>
                  <a:pt x="31" y="220"/>
                  <a:pt x="31" y="218"/>
                  <a:pt x="31" y="215"/>
                </a:cubicBezTo>
                <a:cubicBezTo>
                  <a:pt x="31" y="204"/>
                  <a:pt x="30" y="188"/>
                  <a:pt x="31" y="177"/>
                </a:cubicBezTo>
                <a:cubicBezTo>
                  <a:pt x="30" y="176"/>
                  <a:pt x="30" y="176"/>
                  <a:pt x="28" y="175"/>
                </a:cubicBezTo>
                <a:cubicBezTo>
                  <a:pt x="27" y="174"/>
                  <a:pt x="26" y="175"/>
                  <a:pt x="25" y="177"/>
                </a:cubicBezTo>
                <a:cubicBezTo>
                  <a:pt x="22" y="186"/>
                  <a:pt x="19" y="192"/>
                  <a:pt x="15" y="200"/>
                </a:cubicBezTo>
                <a:cubicBezTo>
                  <a:pt x="14" y="201"/>
                  <a:pt x="12" y="209"/>
                  <a:pt x="12" y="211"/>
                </a:cubicBezTo>
                <a:cubicBezTo>
                  <a:pt x="11" y="213"/>
                  <a:pt x="8" y="232"/>
                  <a:pt x="9" y="234"/>
                </a:cubicBezTo>
                <a:cubicBezTo>
                  <a:pt x="10" y="237"/>
                  <a:pt x="11" y="236"/>
                  <a:pt x="12" y="238"/>
                </a:cubicBezTo>
                <a:cubicBezTo>
                  <a:pt x="12" y="240"/>
                  <a:pt x="11" y="241"/>
                  <a:pt x="8" y="242"/>
                </a:cubicBezTo>
                <a:cubicBezTo>
                  <a:pt x="5" y="243"/>
                  <a:pt x="3" y="242"/>
                  <a:pt x="3" y="242"/>
                </a:cubicBezTo>
                <a:cubicBezTo>
                  <a:pt x="3" y="242"/>
                  <a:pt x="0" y="242"/>
                  <a:pt x="1" y="238"/>
                </a:cubicBezTo>
                <a:cubicBezTo>
                  <a:pt x="3" y="235"/>
                  <a:pt x="4" y="234"/>
                  <a:pt x="4" y="231"/>
                </a:cubicBezTo>
                <a:cubicBezTo>
                  <a:pt x="4" y="228"/>
                  <a:pt x="7" y="208"/>
                  <a:pt x="6" y="206"/>
                </a:cubicBezTo>
                <a:cubicBezTo>
                  <a:pt x="6" y="204"/>
                  <a:pt x="12" y="186"/>
                  <a:pt x="9" y="178"/>
                </a:cubicBezTo>
                <a:cubicBezTo>
                  <a:pt x="7" y="170"/>
                  <a:pt x="8" y="166"/>
                  <a:pt x="8" y="162"/>
                </a:cubicBezTo>
                <a:cubicBezTo>
                  <a:pt x="8" y="159"/>
                  <a:pt x="5" y="152"/>
                  <a:pt x="5" y="143"/>
                </a:cubicBezTo>
                <a:cubicBezTo>
                  <a:pt x="5" y="135"/>
                  <a:pt x="4" y="133"/>
                  <a:pt x="11" y="125"/>
                </a:cubicBezTo>
                <a:cubicBezTo>
                  <a:pt x="18" y="117"/>
                  <a:pt x="20" y="117"/>
                  <a:pt x="24" y="115"/>
                </a:cubicBezTo>
                <a:cubicBezTo>
                  <a:pt x="28" y="113"/>
                  <a:pt x="44" y="111"/>
                  <a:pt x="45" y="111"/>
                </a:cubicBezTo>
                <a:cubicBezTo>
                  <a:pt x="46" y="111"/>
                  <a:pt x="47" y="105"/>
                  <a:pt x="47" y="103"/>
                </a:cubicBezTo>
                <a:cubicBezTo>
                  <a:pt x="47" y="102"/>
                  <a:pt x="50" y="91"/>
                  <a:pt x="50" y="90"/>
                </a:cubicBezTo>
                <a:cubicBezTo>
                  <a:pt x="50" y="89"/>
                  <a:pt x="48" y="85"/>
                  <a:pt x="47" y="84"/>
                </a:cubicBezTo>
                <a:cubicBezTo>
                  <a:pt x="46" y="83"/>
                  <a:pt x="46" y="81"/>
                  <a:pt x="43" y="81"/>
                </a:cubicBezTo>
                <a:cubicBezTo>
                  <a:pt x="37" y="81"/>
                  <a:pt x="31" y="75"/>
                  <a:pt x="30" y="69"/>
                </a:cubicBezTo>
                <a:cubicBezTo>
                  <a:pt x="30" y="69"/>
                  <a:pt x="29" y="68"/>
                  <a:pt x="30" y="68"/>
                </a:cubicBezTo>
                <a:cubicBezTo>
                  <a:pt x="32" y="67"/>
                  <a:pt x="44" y="71"/>
                  <a:pt x="49" y="73"/>
                </a:cubicBezTo>
                <a:cubicBezTo>
                  <a:pt x="50" y="73"/>
                  <a:pt x="50" y="72"/>
                  <a:pt x="50" y="72"/>
                </a:cubicBezTo>
                <a:cubicBezTo>
                  <a:pt x="44" y="70"/>
                  <a:pt x="34" y="67"/>
                  <a:pt x="28" y="64"/>
                </a:cubicBezTo>
                <a:cubicBezTo>
                  <a:pt x="20" y="59"/>
                  <a:pt x="12" y="51"/>
                  <a:pt x="11" y="41"/>
                </a:cubicBezTo>
                <a:cubicBezTo>
                  <a:pt x="11" y="40"/>
                  <a:pt x="11" y="41"/>
                  <a:pt x="10" y="39"/>
                </a:cubicBezTo>
                <a:cubicBezTo>
                  <a:pt x="8" y="38"/>
                  <a:pt x="4" y="31"/>
                  <a:pt x="4" y="27"/>
                </a:cubicBezTo>
                <a:cubicBezTo>
                  <a:pt x="4" y="24"/>
                  <a:pt x="4" y="18"/>
                  <a:pt x="5" y="16"/>
                </a:cubicBezTo>
                <a:cubicBezTo>
                  <a:pt x="6" y="14"/>
                  <a:pt x="9" y="6"/>
                  <a:pt x="9" y="6"/>
                </a:cubicBezTo>
                <a:cubicBezTo>
                  <a:pt x="10" y="5"/>
                  <a:pt x="10" y="5"/>
                  <a:pt x="10" y="7"/>
                </a:cubicBezTo>
                <a:cubicBezTo>
                  <a:pt x="9" y="9"/>
                  <a:pt x="7" y="15"/>
                  <a:pt x="7" y="17"/>
                </a:cubicBezTo>
                <a:cubicBezTo>
                  <a:pt x="6" y="20"/>
                  <a:pt x="6" y="30"/>
                  <a:pt x="8" y="27"/>
                </a:cubicBezTo>
                <a:cubicBezTo>
                  <a:pt x="11" y="25"/>
                  <a:pt x="12" y="23"/>
                  <a:pt x="13" y="22"/>
                </a:cubicBezTo>
                <a:cubicBezTo>
                  <a:pt x="13" y="20"/>
                  <a:pt x="16" y="17"/>
                  <a:pt x="16" y="16"/>
                </a:cubicBezTo>
                <a:cubicBezTo>
                  <a:pt x="17" y="15"/>
                  <a:pt x="17" y="17"/>
                  <a:pt x="16" y="19"/>
                </a:cubicBezTo>
                <a:cubicBezTo>
                  <a:pt x="15" y="21"/>
                  <a:pt x="11" y="29"/>
                  <a:pt x="10" y="30"/>
                </a:cubicBezTo>
                <a:cubicBezTo>
                  <a:pt x="10" y="32"/>
                  <a:pt x="10" y="34"/>
                  <a:pt x="11" y="34"/>
                </a:cubicBezTo>
                <a:cubicBezTo>
                  <a:pt x="14" y="32"/>
                  <a:pt x="17" y="28"/>
                  <a:pt x="20" y="25"/>
                </a:cubicBezTo>
                <a:cubicBezTo>
                  <a:pt x="24" y="20"/>
                  <a:pt x="24" y="21"/>
                  <a:pt x="21" y="26"/>
                </a:cubicBezTo>
                <a:cubicBezTo>
                  <a:pt x="18" y="30"/>
                  <a:pt x="16" y="34"/>
                  <a:pt x="17" y="33"/>
                </a:cubicBezTo>
                <a:cubicBezTo>
                  <a:pt x="17" y="33"/>
                  <a:pt x="16" y="35"/>
                  <a:pt x="17" y="34"/>
                </a:cubicBezTo>
                <a:cubicBezTo>
                  <a:pt x="18" y="33"/>
                  <a:pt x="27" y="21"/>
                  <a:pt x="28" y="18"/>
                </a:cubicBezTo>
                <a:cubicBezTo>
                  <a:pt x="30" y="16"/>
                  <a:pt x="34" y="11"/>
                  <a:pt x="35" y="10"/>
                </a:cubicBezTo>
                <a:cubicBezTo>
                  <a:pt x="35" y="8"/>
                  <a:pt x="37" y="5"/>
                  <a:pt x="37" y="8"/>
                </a:cubicBezTo>
                <a:cubicBezTo>
                  <a:pt x="36" y="11"/>
                  <a:pt x="26" y="27"/>
                  <a:pt x="24" y="31"/>
                </a:cubicBezTo>
                <a:cubicBezTo>
                  <a:pt x="23" y="34"/>
                  <a:pt x="17" y="40"/>
                  <a:pt x="17" y="44"/>
                </a:cubicBezTo>
                <a:cubicBezTo>
                  <a:pt x="18" y="47"/>
                  <a:pt x="20" y="53"/>
                  <a:pt x="28" y="58"/>
                </a:cubicBezTo>
                <a:cubicBezTo>
                  <a:pt x="35" y="62"/>
                  <a:pt x="38" y="63"/>
                  <a:pt x="41" y="63"/>
                </a:cubicBezTo>
                <a:cubicBezTo>
                  <a:pt x="45" y="63"/>
                  <a:pt x="47" y="64"/>
                  <a:pt x="48" y="64"/>
                </a:cubicBezTo>
                <a:cubicBezTo>
                  <a:pt x="48" y="64"/>
                  <a:pt x="49" y="64"/>
                  <a:pt x="46" y="61"/>
                </a:cubicBezTo>
                <a:cubicBezTo>
                  <a:pt x="41" y="54"/>
                  <a:pt x="38" y="46"/>
                  <a:pt x="38" y="39"/>
                </a:cubicBezTo>
                <a:cubicBezTo>
                  <a:pt x="39" y="34"/>
                  <a:pt x="44" y="63"/>
                  <a:pt x="55" y="66"/>
                </a:cubicBezTo>
                <a:cubicBezTo>
                  <a:pt x="56" y="66"/>
                  <a:pt x="56" y="67"/>
                  <a:pt x="57" y="67"/>
                </a:cubicBezTo>
                <a:cubicBezTo>
                  <a:pt x="58" y="67"/>
                  <a:pt x="68" y="72"/>
                  <a:pt x="73" y="65"/>
                </a:cubicBezTo>
                <a:cubicBezTo>
                  <a:pt x="78" y="58"/>
                  <a:pt x="81" y="55"/>
                  <a:pt x="82" y="54"/>
                </a:cubicBezTo>
                <a:cubicBezTo>
                  <a:pt x="86" y="49"/>
                  <a:pt x="86" y="48"/>
                  <a:pt x="87" y="40"/>
                </a:cubicBezTo>
                <a:cubicBezTo>
                  <a:pt x="87" y="40"/>
                  <a:pt x="89" y="31"/>
                  <a:pt x="89" y="39"/>
                </a:cubicBezTo>
                <a:cubicBezTo>
                  <a:pt x="89" y="48"/>
                  <a:pt x="89" y="50"/>
                  <a:pt x="88" y="51"/>
                </a:cubicBezTo>
                <a:cubicBezTo>
                  <a:pt x="88" y="52"/>
                  <a:pt x="81" y="63"/>
                  <a:pt x="81" y="63"/>
                </a:cubicBezTo>
                <a:cubicBezTo>
                  <a:pt x="81" y="63"/>
                  <a:pt x="83" y="62"/>
                  <a:pt x="86" y="62"/>
                </a:cubicBezTo>
                <a:cubicBezTo>
                  <a:pt x="89" y="61"/>
                  <a:pt x="99" y="55"/>
                  <a:pt x="100" y="53"/>
                </a:cubicBezTo>
                <a:cubicBezTo>
                  <a:pt x="105" y="48"/>
                  <a:pt x="108" y="41"/>
                  <a:pt x="105" y="33"/>
                </a:cubicBezTo>
                <a:cubicBezTo>
                  <a:pt x="102" y="26"/>
                  <a:pt x="99" y="14"/>
                  <a:pt x="98" y="12"/>
                </a:cubicBezTo>
                <a:cubicBezTo>
                  <a:pt x="97" y="11"/>
                  <a:pt x="95" y="3"/>
                  <a:pt x="95" y="3"/>
                </a:cubicBezTo>
                <a:cubicBezTo>
                  <a:pt x="94" y="2"/>
                  <a:pt x="96" y="3"/>
                  <a:pt x="97" y="5"/>
                </a:cubicBezTo>
                <a:cubicBezTo>
                  <a:pt x="98" y="6"/>
                  <a:pt x="111" y="33"/>
                  <a:pt x="112" y="32"/>
                </a:cubicBezTo>
                <a:cubicBezTo>
                  <a:pt x="113" y="32"/>
                  <a:pt x="113" y="31"/>
                  <a:pt x="112" y="30"/>
                </a:cubicBezTo>
                <a:cubicBezTo>
                  <a:pt x="112" y="30"/>
                  <a:pt x="111" y="24"/>
                  <a:pt x="111" y="22"/>
                </a:cubicBezTo>
                <a:cubicBezTo>
                  <a:pt x="111" y="21"/>
                  <a:pt x="111" y="18"/>
                  <a:pt x="112" y="22"/>
                </a:cubicBezTo>
                <a:cubicBezTo>
                  <a:pt x="114" y="25"/>
                  <a:pt x="116" y="28"/>
                  <a:pt x="116" y="29"/>
                </a:cubicBezTo>
                <a:cubicBezTo>
                  <a:pt x="116" y="30"/>
                  <a:pt x="117" y="33"/>
                  <a:pt x="119" y="30"/>
                </a:cubicBezTo>
                <a:cubicBezTo>
                  <a:pt x="122" y="28"/>
                  <a:pt x="122" y="26"/>
                  <a:pt x="122" y="23"/>
                </a:cubicBezTo>
                <a:cubicBezTo>
                  <a:pt x="122" y="21"/>
                  <a:pt x="118" y="6"/>
                  <a:pt x="118" y="4"/>
                </a:cubicBezTo>
                <a:cubicBezTo>
                  <a:pt x="117" y="3"/>
                  <a:pt x="118" y="0"/>
                  <a:pt x="120" y="6"/>
                </a:cubicBezTo>
                <a:cubicBezTo>
                  <a:pt x="122" y="12"/>
                  <a:pt x="125" y="15"/>
                  <a:pt x="125" y="17"/>
                </a:cubicBezTo>
                <a:cubicBezTo>
                  <a:pt x="125" y="20"/>
                  <a:pt x="126" y="21"/>
                  <a:pt x="125" y="23"/>
                </a:cubicBezTo>
                <a:cubicBezTo>
                  <a:pt x="126" y="27"/>
                  <a:pt x="125" y="32"/>
                  <a:pt x="123" y="35"/>
                </a:cubicBezTo>
                <a:cubicBezTo>
                  <a:pt x="121" y="37"/>
                  <a:pt x="117" y="40"/>
                  <a:pt x="117" y="40"/>
                </a:cubicBezTo>
                <a:cubicBezTo>
                  <a:pt x="112" y="40"/>
                  <a:pt x="109" y="50"/>
                  <a:pt x="103" y="57"/>
                </a:cubicBezTo>
                <a:cubicBezTo>
                  <a:pt x="95" y="62"/>
                  <a:pt x="86" y="69"/>
                  <a:pt x="86" y="69"/>
                </a:cubicBezTo>
                <a:cubicBezTo>
                  <a:pt x="86" y="69"/>
                  <a:pt x="94" y="66"/>
                  <a:pt x="95" y="67"/>
                </a:cubicBezTo>
                <a:cubicBezTo>
                  <a:pt x="95" y="67"/>
                  <a:pt x="97" y="69"/>
                  <a:pt x="95" y="72"/>
                </a:cubicBezTo>
                <a:cubicBezTo>
                  <a:pt x="93" y="75"/>
                  <a:pt x="91" y="80"/>
                  <a:pt x="87" y="81"/>
                </a:cubicBezTo>
                <a:cubicBezTo>
                  <a:pt x="83" y="82"/>
                  <a:pt x="82" y="81"/>
                  <a:pt x="79" y="83"/>
                </a:cubicBezTo>
                <a:cubicBezTo>
                  <a:pt x="77" y="86"/>
                  <a:pt x="76" y="89"/>
                  <a:pt x="77" y="90"/>
                </a:cubicBezTo>
                <a:cubicBezTo>
                  <a:pt x="78" y="92"/>
                  <a:pt x="80" y="104"/>
                  <a:pt x="80" y="108"/>
                </a:cubicBezTo>
                <a:cubicBezTo>
                  <a:pt x="80" y="112"/>
                  <a:pt x="81" y="127"/>
                  <a:pt x="82" y="132"/>
                </a:cubicBezTo>
                <a:cubicBezTo>
                  <a:pt x="82" y="136"/>
                  <a:pt x="86" y="143"/>
                  <a:pt x="85" y="148"/>
                </a:cubicBezTo>
                <a:cubicBezTo>
                  <a:pt x="84" y="153"/>
                  <a:pt x="84" y="157"/>
                  <a:pt x="83" y="159"/>
                </a:cubicBezTo>
                <a:cubicBezTo>
                  <a:pt x="82" y="163"/>
                  <a:pt x="79" y="168"/>
                  <a:pt x="78" y="170"/>
                </a:cubicBezTo>
                <a:cubicBezTo>
                  <a:pt x="76" y="175"/>
                  <a:pt x="77" y="184"/>
                  <a:pt x="73" y="194"/>
                </a:cubicBezTo>
                <a:cubicBezTo>
                  <a:pt x="72" y="202"/>
                  <a:pt x="72" y="206"/>
                  <a:pt x="72" y="208"/>
                </a:cubicBezTo>
                <a:cubicBezTo>
                  <a:pt x="73" y="210"/>
                  <a:pt x="71" y="220"/>
                  <a:pt x="71" y="220"/>
                </a:cubicBezTo>
                <a:close/>
              </a:path>
            </a:pathLst>
          </a:custGeom>
          <a:solidFill>
            <a:srgbClr val="BC1131"/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77" name="组合 76"/>
          <p:cNvGrpSpPr/>
          <p:nvPr/>
        </p:nvGrpSpPr>
        <p:grpSpPr>
          <a:xfrm>
            <a:off x="881238" y="3756528"/>
            <a:ext cx="1027623" cy="843256"/>
            <a:chOff x="6894513" y="1179513"/>
            <a:chExt cx="577849" cy="619124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grpSpPr>
        <p:sp>
          <p:nvSpPr>
            <p:cNvPr id="78" name="Freeform 15"/>
            <p:cNvSpPr/>
            <p:nvPr/>
          </p:nvSpPr>
          <p:spPr bwMode="auto">
            <a:xfrm>
              <a:off x="7059613" y="1412875"/>
              <a:ext cx="227012" cy="298450"/>
            </a:xfrm>
            <a:custGeom>
              <a:avLst/>
              <a:gdLst>
                <a:gd name="T0" fmla="*/ 0 w 73"/>
                <a:gd name="T1" fmla="*/ 58 h 96"/>
                <a:gd name="T2" fmla="*/ 0 w 73"/>
                <a:gd name="T3" fmla="*/ 58 h 96"/>
                <a:gd name="T4" fmla="*/ 0 w 73"/>
                <a:gd name="T5" fmla="*/ 58 h 96"/>
                <a:gd name="T6" fmla="*/ 0 w 73"/>
                <a:gd name="T7" fmla="*/ 58 h 96"/>
                <a:gd name="T8" fmla="*/ 42 w 73"/>
                <a:gd name="T9" fmla="*/ 66 h 96"/>
                <a:gd name="T10" fmla="*/ 60 w 73"/>
                <a:gd name="T11" fmla="*/ 81 h 96"/>
                <a:gd name="T12" fmla="*/ 69 w 73"/>
                <a:gd name="T13" fmla="*/ 96 h 96"/>
                <a:gd name="T14" fmla="*/ 68 w 73"/>
                <a:gd name="T15" fmla="*/ 89 h 96"/>
                <a:gd name="T16" fmla="*/ 68 w 73"/>
                <a:gd name="T17" fmla="*/ 75 h 96"/>
                <a:gd name="T18" fmla="*/ 72 w 73"/>
                <a:gd name="T19" fmla="*/ 48 h 96"/>
                <a:gd name="T20" fmla="*/ 68 w 73"/>
                <a:gd name="T21" fmla="*/ 6 h 96"/>
                <a:gd name="T22" fmla="*/ 58 w 73"/>
                <a:gd name="T23" fmla="*/ 1 h 96"/>
                <a:gd name="T24" fmla="*/ 58 w 73"/>
                <a:gd name="T25" fmla="*/ 1 h 96"/>
                <a:gd name="T26" fmla="*/ 25 w 73"/>
                <a:gd name="T27" fmla="*/ 20 h 96"/>
                <a:gd name="T28" fmla="*/ 0 w 73"/>
                <a:gd name="T29" fmla="*/ 5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" h="96">
                  <a:moveTo>
                    <a:pt x="0" y="58"/>
                  </a:move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15" y="55"/>
                    <a:pt x="30" y="59"/>
                    <a:pt x="42" y="66"/>
                  </a:cubicBezTo>
                  <a:cubicBezTo>
                    <a:pt x="49" y="69"/>
                    <a:pt x="55" y="75"/>
                    <a:pt x="60" y="81"/>
                  </a:cubicBezTo>
                  <a:cubicBezTo>
                    <a:pt x="64" y="85"/>
                    <a:pt x="66" y="91"/>
                    <a:pt x="69" y="96"/>
                  </a:cubicBezTo>
                  <a:cubicBezTo>
                    <a:pt x="68" y="94"/>
                    <a:pt x="68" y="91"/>
                    <a:pt x="68" y="89"/>
                  </a:cubicBezTo>
                  <a:cubicBezTo>
                    <a:pt x="67" y="85"/>
                    <a:pt x="68" y="80"/>
                    <a:pt x="68" y="75"/>
                  </a:cubicBezTo>
                  <a:cubicBezTo>
                    <a:pt x="68" y="66"/>
                    <a:pt x="72" y="57"/>
                    <a:pt x="72" y="48"/>
                  </a:cubicBezTo>
                  <a:cubicBezTo>
                    <a:pt x="73" y="24"/>
                    <a:pt x="70" y="10"/>
                    <a:pt x="68" y="6"/>
                  </a:cubicBezTo>
                  <a:cubicBezTo>
                    <a:pt x="66" y="3"/>
                    <a:pt x="62" y="0"/>
                    <a:pt x="58" y="1"/>
                  </a:cubicBezTo>
                  <a:cubicBezTo>
                    <a:pt x="58" y="1"/>
                    <a:pt x="58" y="1"/>
                    <a:pt x="58" y="1"/>
                  </a:cubicBezTo>
                  <a:cubicBezTo>
                    <a:pt x="49" y="2"/>
                    <a:pt x="30" y="15"/>
                    <a:pt x="25" y="20"/>
                  </a:cubicBezTo>
                  <a:cubicBezTo>
                    <a:pt x="14" y="31"/>
                    <a:pt x="7" y="45"/>
                    <a:pt x="0" y="58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16"/>
            <p:cNvSpPr/>
            <p:nvPr/>
          </p:nvSpPr>
          <p:spPr bwMode="auto">
            <a:xfrm>
              <a:off x="7235825" y="1331913"/>
              <a:ext cx="80962" cy="77787"/>
            </a:xfrm>
            <a:custGeom>
              <a:avLst/>
              <a:gdLst>
                <a:gd name="T0" fmla="*/ 1 w 26"/>
                <a:gd name="T1" fmla="*/ 21 h 25"/>
                <a:gd name="T2" fmla="*/ 1 w 26"/>
                <a:gd name="T3" fmla="*/ 21 h 25"/>
                <a:gd name="T4" fmla="*/ 12 w 26"/>
                <a:gd name="T5" fmla="*/ 25 h 25"/>
                <a:gd name="T6" fmla="*/ 12 w 26"/>
                <a:gd name="T7" fmla="*/ 25 h 25"/>
                <a:gd name="T8" fmla="*/ 23 w 26"/>
                <a:gd name="T9" fmla="*/ 15 h 25"/>
                <a:gd name="T10" fmla="*/ 26 w 26"/>
                <a:gd name="T11" fmla="*/ 7 h 25"/>
                <a:gd name="T12" fmla="*/ 25 w 26"/>
                <a:gd name="T13" fmla="*/ 4 h 25"/>
                <a:gd name="T14" fmla="*/ 21 w 26"/>
                <a:gd name="T15" fmla="*/ 5 h 25"/>
                <a:gd name="T16" fmla="*/ 18 w 26"/>
                <a:gd name="T17" fmla="*/ 6 h 25"/>
                <a:gd name="T18" fmla="*/ 15 w 26"/>
                <a:gd name="T19" fmla="*/ 0 h 25"/>
                <a:gd name="T20" fmla="*/ 14 w 26"/>
                <a:gd name="T21" fmla="*/ 0 h 25"/>
                <a:gd name="T22" fmla="*/ 14 w 26"/>
                <a:gd name="T23" fmla="*/ 0 h 25"/>
                <a:gd name="T24" fmla="*/ 13 w 26"/>
                <a:gd name="T25" fmla="*/ 0 h 25"/>
                <a:gd name="T26" fmla="*/ 13 w 26"/>
                <a:gd name="T27" fmla="*/ 0 h 25"/>
                <a:gd name="T28" fmla="*/ 8 w 26"/>
                <a:gd name="T29" fmla="*/ 4 h 25"/>
                <a:gd name="T30" fmla="*/ 1 w 26"/>
                <a:gd name="T31" fmla="*/ 21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" h="25">
                  <a:moveTo>
                    <a:pt x="1" y="21"/>
                  </a:moveTo>
                  <a:cubicBezTo>
                    <a:pt x="1" y="21"/>
                    <a:pt x="1" y="21"/>
                    <a:pt x="1" y="21"/>
                  </a:cubicBezTo>
                  <a:cubicBezTo>
                    <a:pt x="1" y="21"/>
                    <a:pt x="10" y="23"/>
                    <a:pt x="12" y="25"/>
                  </a:cubicBezTo>
                  <a:cubicBezTo>
                    <a:pt x="12" y="25"/>
                    <a:pt x="12" y="25"/>
                    <a:pt x="12" y="25"/>
                  </a:cubicBezTo>
                  <a:cubicBezTo>
                    <a:pt x="16" y="22"/>
                    <a:pt x="19" y="19"/>
                    <a:pt x="23" y="15"/>
                  </a:cubicBezTo>
                  <a:cubicBezTo>
                    <a:pt x="23" y="14"/>
                    <a:pt x="26" y="7"/>
                    <a:pt x="26" y="7"/>
                  </a:cubicBezTo>
                  <a:cubicBezTo>
                    <a:pt x="26" y="6"/>
                    <a:pt x="26" y="4"/>
                    <a:pt x="25" y="4"/>
                  </a:cubicBezTo>
                  <a:cubicBezTo>
                    <a:pt x="24" y="2"/>
                    <a:pt x="21" y="5"/>
                    <a:pt x="21" y="5"/>
                  </a:cubicBezTo>
                  <a:cubicBezTo>
                    <a:pt x="20" y="6"/>
                    <a:pt x="18" y="7"/>
                    <a:pt x="18" y="6"/>
                  </a:cubicBezTo>
                  <a:cubicBezTo>
                    <a:pt x="18" y="3"/>
                    <a:pt x="18" y="0"/>
                    <a:pt x="15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1" y="1"/>
                    <a:pt x="9" y="2"/>
                    <a:pt x="8" y="4"/>
                  </a:cubicBezTo>
                  <a:cubicBezTo>
                    <a:pt x="3" y="8"/>
                    <a:pt x="0" y="15"/>
                    <a:pt x="1" y="21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Freeform 17"/>
            <p:cNvSpPr/>
            <p:nvPr/>
          </p:nvSpPr>
          <p:spPr bwMode="auto">
            <a:xfrm>
              <a:off x="7189788" y="1179513"/>
              <a:ext cx="100012" cy="139700"/>
            </a:xfrm>
            <a:custGeom>
              <a:avLst/>
              <a:gdLst>
                <a:gd name="T0" fmla="*/ 1 w 32"/>
                <a:gd name="T1" fmla="*/ 6 h 45"/>
                <a:gd name="T2" fmla="*/ 2 w 32"/>
                <a:gd name="T3" fmla="*/ 5 h 45"/>
                <a:gd name="T4" fmla="*/ 2 w 32"/>
                <a:gd name="T5" fmla="*/ 4 h 45"/>
                <a:gd name="T6" fmla="*/ 16 w 32"/>
                <a:gd name="T7" fmla="*/ 14 h 45"/>
                <a:gd name="T8" fmla="*/ 31 w 32"/>
                <a:gd name="T9" fmla="*/ 39 h 45"/>
                <a:gd name="T10" fmla="*/ 32 w 32"/>
                <a:gd name="T11" fmla="*/ 44 h 45"/>
                <a:gd name="T12" fmla="*/ 31 w 32"/>
                <a:gd name="T13" fmla="*/ 45 h 45"/>
                <a:gd name="T14" fmla="*/ 31 w 32"/>
                <a:gd name="T15" fmla="*/ 45 h 45"/>
                <a:gd name="T16" fmla="*/ 30 w 32"/>
                <a:gd name="T17" fmla="*/ 45 h 45"/>
                <a:gd name="T18" fmla="*/ 30 w 32"/>
                <a:gd name="T19" fmla="*/ 45 h 45"/>
                <a:gd name="T20" fmla="*/ 30 w 32"/>
                <a:gd name="T21" fmla="*/ 45 h 45"/>
                <a:gd name="T22" fmla="*/ 27 w 32"/>
                <a:gd name="T23" fmla="*/ 45 h 45"/>
                <a:gd name="T24" fmla="*/ 24 w 32"/>
                <a:gd name="T25" fmla="*/ 42 h 45"/>
                <a:gd name="T26" fmla="*/ 19 w 32"/>
                <a:gd name="T27" fmla="*/ 38 h 45"/>
                <a:gd name="T28" fmla="*/ 10 w 32"/>
                <a:gd name="T29" fmla="*/ 30 h 45"/>
                <a:gd name="T30" fmla="*/ 2 w 32"/>
                <a:gd name="T31" fmla="*/ 15 h 45"/>
                <a:gd name="T32" fmla="*/ 1 w 32"/>
                <a:gd name="T33" fmla="*/ 6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" h="45">
                  <a:moveTo>
                    <a:pt x="1" y="6"/>
                  </a:moveTo>
                  <a:cubicBezTo>
                    <a:pt x="1" y="6"/>
                    <a:pt x="1" y="5"/>
                    <a:pt x="2" y="5"/>
                  </a:cubicBezTo>
                  <a:cubicBezTo>
                    <a:pt x="2" y="5"/>
                    <a:pt x="2" y="4"/>
                    <a:pt x="2" y="4"/>
                  </a:cubicBezTo>
                  <a:cubicBezTo>
                    <a:pt x="7" y="0"/>
                    <a:pt x="14" y="11"/>
                    <a:pt x="16" y="14"/>
                  </a:cubicBezTo>
                  <a:cubicBezTo>
                    <a:pt x="23" y="23"/>
                    <a:pt x="28" y="31"/>
                    <a:pt x="31" y="39"/>
                  </a:cubicBezTo>
                  <a:cubicBezTo>
                    <a:pt x="31" y="40"/>
                    <a:pt x="32" y="42"/>
                    <a:pt x="32" y="44"/>
                  </a:cubicBezTo>
                  <a:cubicBezTo>
                    <a:pt x="32" y="44"/>
                    <a:pt x="31" y="44"/>
                    <a:pt x="31" y="45"/>
                  </a:cubicBezTo>
                  <a:cubicBezTo>
                    <a:pt x="31" y="45"/>
                    <a:pt x="31" y="45"/>
                    <a:pt x="31" y="45"/>
                  </a:cubicBezTo>
                  <a:cubicBezTo>
                    <a:pt x="31" y="45"/>
                    <a:pt x="30" y="45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29" y="45"/>
                    <a:pt x="27" y="45"/>
                    <a:pt x="27" y="45"/>
                  </a:cubicBezTo>
                  <a:cubicBezTo>
                    <a:pt x="26" y="44"/>
                    <a:pt x="25" y="43"/>
                    <a:pt x="24" y="42"/>
                  </a:cubicBezTo>
                  <a:cubicBezTo>
                    <a:pt x="22" y="41"/>
                    <a:pt x="21" y="39"/>
                    <a:pt x="19" y="38"/>
                  </a:cubicBezTo>
                  <a:cubicBezTo>
                    <a:pt x="16" y="35"/>
                    <a:pt x="13" y="33"/>
                    <a:pt x="10" y="30"/>
                  </a:cubicBezTo>
                  <a:cubicBezTo>
                    <a:pt x="7" y="25"/>
                    <a:pt x="4" y="20"/>
                    <a:pt x="2" y="15"/>
                  </a:cubicBezTo>
                  <a:cubicBezTo>
                    <a:pt x="1" y="13"/>
                    <a:pt x="0" y="9"/>
                    <a:pt x="1" y="6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1" name="Freeform 18"/>
            <p:cNvSpPr/>
            <p:nvPr/>
          </p:nvSpPr>
          <p:spPr bwMode="auto">
            <a:xfrm>
              <a:off x="7319963" y="1354138"/>
              <a:ext cx="130175" cy="31750"/>
            </a:xfrm>
            <a:custGeom>
              <a:avLst/>
              <a:gdLst>
                <a:gd name="T0" fmla="*/ 0 w 42"/>
                <a:gd name="T1" fmla="*/ 2 h 10"/>
                <a:gd name="T2" fmla="*/ 19 w 42"/>
                <a:gd name="T3" fmla="*/ 9 h 10"/>
                <a:gd name="T4" fmla="*/ 30 w 42"/>
                <a:gd name="T5" fmla="*/ 10 h 10"/>
                <a:gd name="T6" fmla="*/ 42 w 42"/>
                <a:gd name="T7" fmla="*/ 5 h 10"/>
                <a:gd name="T8" fmla="*/ 33 w 42"/>
                <a:gd name="T9" fmla="*/ 2 h 10"/>
                <a:gd name="T10" fmla="*/ 12 w 42"/>
                <a:gd name="T11" fmla="*/ 0 h 10"/>
                <a:gd name="T12" fmla="*/ 0 w 42"/>
                <a:gd name="T13" fmla="*/ 1 h 10"/>
                <a:gd name="T14" fmla="*/ 0 w 42"/>
                <a:gd name="T15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" h="10">
                  <a:moveTo>
                    <a:pt x="0" y="2"/>
                  </a:moveTo>
                  <a:cubicBezTo>
                    <a:pt x="6" y="6"/>
                    <a:pt x="12" y="8"/>
                    <a:pt x="19" y="9"/>
                  </a:cubicBezTo>
                  <a:cubicBezTo>
                    <a:pt x="22" y="10"/>
                    <a:pt x="26" y="10"/>
                    <a:pt x="30" y="10"/>
                  </a:cubicBezTo>
                  <a:cubicBezTo>
                    <a:pt x="34" y="9"/>
                    <a:pt x="39" y="8"/>
                    <a:pt x="42" y="5"/>
                  </a:cubicBezTo>
                  <a:cubicBezTo>
                    <a:pt x="39" y="4"/>
                    <a:pt x="35" y="3"/>
                    <a:pt x="33" y="2"/>
                  </a:cubicBezTo>
                  <a:cubicBezTo>
                    <a:pt x="26" y="0"/>
                    <a:pt x="19" y="0"/>
                    <a:pt x="12" y="0"/>
                  </a:cubicBezTo>
                  <a:cubicBezTo>
                    <a:pt x="8" y="0"/>
                    <a:pt x="4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Freeform 19"/>
            <p:cNvSpPr/>
            <p:nvPr/>
          </p:nvSpPr>
          <p:spPr bwMode="auto">
            <a:xfrm>
              <a:off x="7283450" y="1379538"/>
              <a:ext cx="188912" cy="214312"/>
            </a:xfrm>
            <a:custGeom>
              <a:avLst/>
              <a:gdLst>
                <a:gd name="T0" fmla="*/ 0 w 61"/>
                <a:gd name="T1" fmla="*/ 15 h 69"/>
                <a:gd name="T2" fmla="*/ 0 w 61"/>
                <a:gd name="T3" fmla="*/ 15 h 69"/>
                <a:gd name="T4" fmla="*/ 11 w 61"/>
                <a:gd name="T5" fmla="*/ 4 h 69"/>
                <a:gd name="T6" fmla="*/ 14 w 61"/>
                <a:gd name="T7" fmla="*/ 0 h 69"/>
                <a:gd name="T8" fmla="*/ 36 w 61"/>
                <a:gd name="T9" fmla="*/ 8 h 69"/>
                <a:gd name="T10" fmla="*/ 48 w 61"/>
                <a:gd name="T11" fmla="*/ 7 h 69"/>
                <a:gd name="T12" fmla="*/ 58 w 61"/>
                <a:gd name="T13" fmla="*/ 3 h 69"/>
                <a:gd name="T14" fmla="*/ 59 w 61"/>
                <a:gd name="T15" fmla="*/ 9 h 69"/>
                <a:gd name="T16" fmla="*/ 48 w 61"/>
                <a:gd name="T17" fmla="*/ 18 h 69"/>
                <a:gd name="T18" fmla="*/ 42 w 61"/>
                <a:gd name="T19" fmla="*/ 27 h 69"/>
                <a:gd name="T20" fmla="*/ 41 w 61"/>
                <a:gd name="T21" fmla="*/ 33 h 69"/>
                <a:gd name="T22" fmla="*/ 40 w 61"/>
                <a:gd name="T23" fmla="*/ 35 h 69"/>
                <a:gd name="T24" fmla="*/ 41 w 61"/>
                <a:gd name="T25" fmla="*/ 42 h 69"/>
                <a:gd name="T26" fmla="*/ 42 w 61"/>
                <a:gd name="T27" fmla="*/ 52 h 69"/>
                <a:gd name="T28" fmla="*/ 39 w 61"/>
                <a:gd name="T29" fmla="*/ 61 h 69"/>
                <a:gd name="T30" fmla="*/ 22 w 61"/>
                <a:gd name="T31" fmla="*/ 66 h 69"/>
                <a:gd name="T32" fmla="*/ 13 w 61"/>
                <a:gd name="T33" fmla="*/ 61 h 69"/>
                <a:gd name="T34" fmla="*/ 7 w 61"/>
                <a:gd name="T35" fmla="*/ 54 h 69"/>
                <a:gd name="T36" fmla="*/ 7 w 61"/>
                <a:gd name="T37" fmla="*/ 49 h 69"/>
                <a:gd name="T38" fmla="*/ 6 w 61"/>
                <a:gd name="T39" fmla="*/ 32 h 69"/>
                <a:gd name="T40" fmla="*/ 3 w 61"/>
                <a:gd name="T41" fmla="*/ 19 h 69"/>
                <a:gd name="T42" fmla="*/ 0 w 61"/>
                <a:gd name="T43" fmla="*/ 15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69">
                  <a:moveTo>
                    <a:pt x="0" y="15"/>
                  </a:moveTo>
                  <a:cubicBezTo>
                    <a:pt x="0" y="15"/>
                    <a:pt x="0" y="15"/>
                    <a:pt x="0" y="15"/>
                  </a:cubicBezTo>
                  <a:cubicBezTo>
                    <a:pt x="4" y="11"/>
                    <a:pt x="8" y="8"/>
                    <a:pt x="11" y="4"/>
                  </a:cubicBezTo>
                  <a:cubicBezTo>
                    <a:pt x="12" y="3"/>
                    <a:pt x="13" y="1"/>
                    <a:pt x="14" y="0"/>
                  </a:cubicBezTo>
                  <a:cubicBezTo>
                    <a:pt x="20" y="5"/>
                    <a:pt x="28" y="7"/>
                    <a:pt x="36" y="8"/>
                  </a:cubicBezTo>
                  <a:cubicBezTo>
                    <a:pt x="40" y="8"/>
                    <a:pt x="44" y="8"/>
                    <a:pt x="48" y="7"/>
                  </a:cubicBezTo>
                  <a:cubicBezTo>
                    <a:pt x="52" y="7"/>
                    <a:pt x="56" y="6"/>
                    <a:pt x="58" y="3"/>
                  </a:cubicBezTo>
                  <a:cubicBezTo>
                    <a:pt x="60" y="4"/>
                    <a:pt x="61" y="6"/>
                    <a:pt x="59" y="9"/>
                  </a:cubicBezTo>
                  <a:cubicBezTo>
                    <a:pt x="56" y="13"/>
                    <a:pt x="52" y="16"/>
                    <a:pt x="48" y="18"/>
                  </a:cubicBezTo>
                  <a:cubicBezTo>
                    <a:pt x="43" y="20"/>
                    <a:pt x="41" y="23"/>
                    <a:pt x="42" y="27"/>
                  </a:cubicBezTo>
                  <a:cubicBezTo>
                    <a:pt x="43" y="29"/>
                    <a:pt x="43" y="31"/>
                    <a:pt x="41" y="33"/>
                  </a:cubicBezTo>
                  <a:cubicBezTo>
                    <a:pt x="41" y="34"/>
                    <a:pt x="40" y="34"/>
                    <a:pt x="40" y="35"/>
                  </a:cubicBezTo>
                  <a:cubicBezTo>
                    <a:pt x="39" y="38"/>
                    <a:pt x="40" y="40"/>
                    <a:pt x="41" y="42"/>
                  </a:cubicBezTo>
                  <a:cubicBezTo>
                    <a:pt x="41" y="45"/>
                    <a:pt x="43" y="48"/>
                    <a:pt x="42" y="52"/>
                  </a:cubicBezTo>
                  <a:cubicBezTo>
                    <a:pt x="42" y="55"/>
                    <a:pt x="41" y="58"/>
                    <a:pt x="39" y="61"/>
                  </a:cubicBezTo>
                  <a:cubicBezTo>
                    <a:pt x="35" y="67"/>
                    <a:pt x="28" y="69"/>
                    <a:pt x="22" y="66"/>
                  </a:cubicBezTo>
                  <a:cubicBezTo>
                    <a:pt x="18" y="65"/>
                    <a:pt x="15" y="63"/>
                    <a:pt x="13" y="61"/>
                  </a:cubicBezTo>
                  <a:cubicBezTo>
                    <a:pt x="11" y="59"/>
                    <a:pt x="9" y="56"/>
                    <a:pt x="7" y="54"/>
                  </a:cubicBezTo>
                  <a:cubicBezTo>
                    <a:pt x="7" y="54"/>
                    <a:pt x="7" y="51"/>
                    <a:pt x="7" y="49"/>
                  </a:cubicBezTo>
                  <a:cubicBezTo>
                    <a:pt x="7" y="43"/>
                    <a:pt x="6" y="38"/>
                    <a:pt x="6" y="32"/>
                  </a:cubicBezTo>
                  <a:cubicBezTo>
                    <a:pt x="5" y="27"/>
                    <a:pt x="5" y="23"/>
                    <a:pt x="3" y="19"/>
                  </a:cubicBezTo>
                  <a:cubicBezTo>
                    <a:pt x="2" y="17"/>
                    <a:pt x="1" y="16"/>
                    <a:pt x="0" y="15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Freeform 20"/>
            <p:cNvSpPr/>
            <p:nvPr/>
          </p:nvSpPr>
          <p:spPr bwMode="auto">
            <a:xfrm>
              <a:off x="7300913" y="1565275"/>
              <a:ext cx="84137" cy="177800"/>
            </a:xfrm>
            <a:custGeom>
              <a:avLst/>
              <a:gdLst>
                <a:gd name="T0" fmla="*/ 0 w 27"/>
                <a:gd name="T1" fmla="*/ 0 h 57"/>
                <a:gd name="T2" fmla="*/ 11 w 27"/>
                <a:gd name="T3" fmla="*/ 37 h 57"/>
                <a:gd name="T4" fmla="*/ 24 w 27"/>
                <a:gd name="T5" fmla="*/ 57 h 57"/>
                <a:gd name="T6" fmla="*/ 19 w 27"/>
                <a:gd name="T7" fmla="*/ 31 h 57"/>
                <a:gd name="T8" fmla="*/ 22 w 27"/>
                <a:gd name="T9" fmla="*/ 31 h 57"/>
                <a:gd name="T10" fmla="*/ 26 w 27"/>
                <a:gd name="T11" fmla="*/ 34 h 57"/>
                <a:gd name="T12" fmla="*/ 27 w 27"/>
                <a:gd name="T13" fmla="*/ 34 h 57"/>
                <a:gd name="T14" fmla="*/ 21 w 27"/>
                <a:gd name="T15" fmla="*/ 26 h 57"/>
                <a:gd name="T16" fmla="*/ 18 w 27"/>
                <a:gd name="T17" fmla="*/ 17 h 57"/>
                <a:gd name="T18" fmla="*/ 18 w 27"/>
                <a:gd name="T19" fmla="*/ 11 h 57"/>
                <a:gd name="T20" fmla="*/ 6 w 27"/>
                <a:gd name="T21" fmla="*/ 8 h 57"/>
                <a:gd name="T22" fmla="*/ 0 w 27"/>
                <a:gd name="T2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" h="57">
                  <a:moveTo>
                    <a:pt x="0" y="0"/>
                  </a:moveTo>
                  <a:cubicBezTo>
                    <a:pt x="2" y="10"/>
                    <a:pt x="6" y="27"/>
                    <a:pt x="11" y="37"/>
                  </a:cubicBezTo>
                  <a:cubicBezTo>
                    <a:pt x="14" y="44"/>
                    <a:pt x="18" y="52"/>
                    <a:pt x="24" y="57"/>
                  </a:cubicBezTo>
                  <a:cubicBezTo>
                    <a:pt x="21" y="49"/>
                    <a:pt x="18" y="40"/>
                    <a:pt x="19" y="31"/>
                  </a:cubicBezTo>
                  <a:cubicBezTo>
                    <a:pt x="20" y="31"/>
                    <a:pt x="21" y="30"/>
                    <a:pt x="22" y="31"/>
                  </a:cubicBezTo>
                  <a:cubicBezTo>
                    <a:pt x="23" y="32"/>
                    <a:pt x="25" y="33"/>
                    <a:pt x="26" y="34"/>
                  </a:cubicBezTo>
                  <a:cubicBezTo>
                    <a:pt x="26" y="34"/>
                    <a:pt x="27" y="34"/>
                    <a:pt x="27" y="34"/>
                  </a:cubicBezTo>
                  <a:cubicBezTo>
                    <a:pt x="25" y="31"/>
                    <a:pt x="23" y="29"/>
                    <a:pt x="21" y="26"/>
                  </a:cubicBezTo>
                  <a:cubicBezTo>
                    <a:pt x="20" y="23"/>
                    <a:pt x="18" y="20"/>
                    <a:pt x="18" y="17"/>
                  </a:cubicBezTo>
                  <a:cubicBezTo>
                    <a:pt x="17" y="14"/>
                    <a:pt x="16" y="11"/>
                    <a:pt x="18" y="11"/>
                  </a:cubicBezTo>
                  <a:cubicBezTo>
                    <a:pt x="12" y="13"/>
                    <a:pt x="10" y="10"/>
                    <a:pt x="6" y="8"/>
                  </a:cubicBezTo>
                  <a:cubicBezTo>
                    <a:pt x="5" y="6"/>
                    <a:pt x="1" y="3"/>
                    <a:pt x="0" y="0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4" name="Freeform 21"/>
            <p:cNvSpPr/>
            <p:nvPr/>
          </p:nvSpPr>
          <p:spPr bwMode="auto">
            <a:xfrm>
              <a:off x="7010400" y="1604963"/>
              <a:ext cx="269875" cy="171450"/>
            </a:xfrm>
            <a:custGeom>
              <a:avLst/>
              <a:gdLst>
                <a:gd name="T0" fmla="*/ 2 w 87"/>
                <a:gd name="T1" fmla="*/ 17 h 55"/>
                <a:gd name="T2" fmla="*/ 2 w 87"/>
                <a:gd name="T3" fmla="*/ 6 h 55"/>
                <a:gd name="T4" fmla="*/ 21 w 87"/>
                <a:gd name="T5" fmla="*/ 0 h 55"/>
                <a:gd name="T6" fmla="*/ 60 w 87"/>
                <a:gd name="T7" fmla="*/ 10 h 55"/>
                <a:gd name="T8" fmla="*/ 76 w 87"/>
                <a:gd name="T9" fmla="*/ 27 h 55"/>
                <a:gd name="T10" fmla="*/ 87 w 87"/>
                <a:gd name="T11" fmla="*/ 44 h 55"/>
                <a:gd name="T12" fmla="*/ 83 w 87"/>
                <a:gd name="T13" fmla="*/ 55 h 55"/>
                <a:gd name="T14" fmla="*/ 51 w 87"/>
                <a:gd name="T15" fmla="*/ 21 h 55"/>
                <a:gd name="T16" fmla="*/ 27 w 87"/>
                <a:gd name="T17" fmla="*/ 14 h 55"/>
                <a:gd name="T18" fmla="*/ 2 w 87"/>
                <a:gd name="T19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7" h="55">
                  <a:moveTo>
                    <a:pt x="2" y="17"/>
                  </a:moveTo>
                  <a:cubicBezTo>
                    <a:pt x="1" y="13"/>
                    <a:pt x="0" y="9"/>
                    <a:pt x="2" y="6"/>
                  </a:cubicBezTo>
                  <a:cubicBezTo>
                    <a:pt x="5" y="3"/>
                    <a:pt x="16" y="0"/>
                    <a:pt x="21" y="0"/>
                  </a:cubicBezTo>
                  <a:cubicBezTo>
                    <a:pt x="31" y="1"/>
                    <a:pt x="48" y="3"/>
                    <a:pt x="60" y="10"/>
                  </a:cubicBezTo>
                  <a:cubicBezTo>
                    <a:pt x="66" y="15"/>
                    <a:pt x="72" y="20"/>
                    <a:pt x="76" y="27"/>
                  </a:cubicBezTo>
                  <a:cubicBezTo>
                    <a:pt x="79" y="32"/>
                    <a:pt x="82" y="39"/>
                    <a:pt x="87" y="44"/>
                  </a:cubicBezTo>
                  <a:cubicBezTo>
                    <a:pt x="87" y="44"/>
                    <a:pt x="87" y="52"/>
                    <a:pt x="83" y="55"/>
                  </a:cubicBezTo>
                  <a:cubicBezTo>
                    <a:pt x="75" y="42"/>
                    <a:pt x="65" y="29"/>
                    <a:pt x="51" y="21"/>
                  </a:cubicBezTo>
                  <a:cubicBezTo>
                    <a:pt x="44" y="17"/>
                    <a:pt x="35" y="14"/>
                    <a:pt x="27" y="14"/>
                  </a:cubicBezTo>
                  <a:cubicBezTo>
                    <a:pt x="19" y="14"/>
                    <a:pt x="2" y="17"/>
                    <a:pt x="2" y="17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5" name="Freeform 22"/>
            <p:cNvSpPr/>
            <p:nvPr/>
          </p:nvSpPr>
          <p:spPr bwMode="auto">
            <a:xfrm>
              <a:off x="7018338" y="1682750"/>
              <a:ext cx="242887" cy="115887"/>
            </a:xfrm>
            <a:custGeom>
              <a:avLst/>
              <a:gdLst>
                <a:gd name="T0" fmla="*/ 0 w 78"/>
                <a:gd name="T1" fmla="*/ 0 h 37"/>
                <a:gd name="T2" fmla="*/ 32 w 78"/>
                <a:gd name="T3" fmla="*/ 30 h 37"/>
                <a:gd name="T4" fmla="*/ 55 w 78"/>
                <a:gd name="T5" fmla="*/ 36 h 37"/>
                <a:gd name="T6" fmla="*/ 67 w 78"/>
                <a:gd name="T7" fmla="*/ 37 h 37"/>
                <a:gd name="T8" fmla="*/ 73 w 78"/>
                <a:gd name="T9" fmla="*/ 37 h 37"/>
                <a:gd name="T10" fmla="*/ 78 w 78"/>
                <a:gd name="T11" fmla="*/ 36 h 37"/>
                <a:gd name="T12" fmla="*/ 75 w 78"/>
                <a:gd name="T13" fmla="*/ 32 h 37"/>
                <a:gd name="T14" fmla="*/ 69 w 78"/>
                <a:gd name="T15" fmla="*/ 32 h 37"/>
                <a:gd name="T16" fmla="*/ 63 w 78"/>
                <a:gd name="T17" fmla="*/ 32 h 37"/>
                <a:gd name="T18" fmla="*/ 8 w 78"/>
                <a:gd name="T19" fmla="*/ 9 h 37"/>
                <a:gd name="T20" fmla="*/ 0 w 78"/>
                <a:gd name="T21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8" h="37">
                  <a:moveTo>
                    <a:pt x="0" y="0"/>
                  </a:moveTo>
                  <a:cubicBezTo>
                    <a:pt x="3" y="10"/>
                    <a:pt x="22" y="26"/>
                    <a:pt x="32" y="30"/>
                  </a:cubicBezTo>
                  <a:cubicBezTo>
                    <a:pt x="39" y="33"/>
                    <a:pt x="47" y="35"/>
                    <a:pt x="55" y="36"/>
                  </a:cubicBezTo>
                  <a:cubicBezTo>
                    <a:pt x="59" y="37"/>
                    <a:pt x="63" y="37"/>
                    <a:pt x="67" y="37"/>
                  </a:cubicBezTo>
                  <a:cubicBezTo>
                    <a:pt x="69" y="37"/>
                    <a:pt x="71" y="37"/>
                    <a:pt x="73" y="37"/>
                  </a:cubicBezTo>
                  <a:cubicBezTo>
                    <a:pt x="74" y="37"/>
                    <a:pt x="76" y="36"/>
                    <a:pt x="78" y="36"/>
                  </a:cubicBezTo>
                  <a:cubicBezTo>
                    <a:pt x="77" y="34"/>
                    <a:pt x="76" y="33"/>
                    <a:pt x="75" y="32"/>
                  </a:cubicBezTo>
                  <a:cubicBezTo>
                    <a:pt x="73" y="32"/>
                    <a:pt x="71" y="32"/>
                    <a:pt x="69" y="32"/>
                  </a:cubicBezTo>
                  <a:cubicBezTo>
                    <a:pt x="67" y="32"/>
                    <a:pt x="65" y="32"/>
                    <a:pt x="63" y="32"/>
                  </a:cubicBezTo>
                  <a:cubicBezTo>
                    <a:pt x="31" y="29"/>
                    <a:pt x="21" y="21"/>
                    <a:pt x="8" y="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6" name="Freeform 23"/>
            <p:cNvSpPr/>
            <p:nvPr/>
          </p:nvSpPr>
          <p:spPr bwMode="auto">
            <a:xfrm>
              <a:off x="7115175" y="1671638"/>
              <a:ext cx="49212" cy="49212"/>
            </a:xfrm>
            <a:custGeom>
              <a:avLst/>
              <a:gdLst>
                <a:gd name="T0" fmla="*/ 1 w 16"/>
                <a:gd name="T1" fmla="*/ 0 h 16"/>
                <a:gd name="T2" fmla="*/ 16 w 16"/>
                <a:gd name="T3" fmla="*/ 6 h 16"/>
                <a:gd name="T4" fmla="*/ 15 w 16"/>
                <a:gd name="T5" fmla="*/ 9 h 16"/>
                <a:gd name="T6" fmla="*/ 5 w 16"/>
                <a:gd name="T7" fmla="*/ 15 h 16"/>
                <a:gd name="T8" fmla="*/ 0 w 16"/>
                <a:gd name="T9" fmla="*/ 7 h 16"/>
                <a:gd name="T10" fmla="*/ 1 w 16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" h="16">
                  <a:moveTo>
                    <a:pt x="1" y="0"/>
                  </a:moveTo>
                  <a:cubicBezTo>
                    <a:pt x="6" y="1"/>
                    <a:pt x="12" y="3"/>
                    <a:pt x="16" y="6"/>
                  </a:cubicBezTo>
                  <a:cubicBezTo>
                    <a:pt x="16" y="6"/>
                    <a:pt x="16" y="8"/>
                    <a:pt x="15" y="9"/>
                  </a:cubicBezTo>
                  <a:cubicBezTo>
                    <a:pt x="13" y="13"/>
                    <a:pt x="9" y="16"/>
                    <a:pt x="5" y="15"/>
                  </a:cubicBezTo>
                  <a:cubicBezTo>
                    <a:pt x="1" y="13"/>
                    <a:pt x="0" y="10"/>
                    <a:pt x="0" y="7"/>
                  </a:cubicBezTo>
                  <a:cubicBezTo>
                    <a:pt x="0" y="4"/>
                    <a:pt x="1" y="2"/>
                    <a:pt x="1" y="0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7" name="Freeform 24"/>
            <p:cNvSpPr/>
            <p:nvPr/>
          </p:nvSpPr>
          <p:spPr bwMode="auto">
            <a:xfrm>
              <a:off x="6894513" y="1444625"/>
              <a:ext cx="242887" cy="104775"/>
            </a:xfrm>
            <a:custGeom>
              <a:avLst/>
              <a:gdLst>
                <a:gd name="T0" fmla="*/ 0 w 78"/>
                <a:gd name="T1" fmla="*/ 6 h 34"/>
                <a:gd name="T2" fmla="*/ 7 w 78"/>
                <a:gd name="T3" fmla="*/ 13 h 34"/>
                <a:gd name="T4" fmla="*/ 18 w 78"/>
                <a:gd name="T5" fmla="*/ 17 h 34"/>
                <a:gd name="T6" fmla="*/ 19 w 78"/>
                <a:gd name="T7" fmla="*/ 18 h 34"/>
                <a:gd name="T8" fmla="*/ 8 w 78"/>
                <a:gd name="T9" fmla="*/ 32 h 34"/>
                <a:gd name="T10" fmla="*/ 43 w 78"/>
                <a:gd name="T11" fmla="*/ 28 h 34"/>
                <a:gd name="T12" fmla="*/ 62 w 78"/>
                <a:gd name="T13" fmla="*/ 21 h 34"/>
                <a:gd name="T14" fmla="*/ 62 w 78"/>
                <a:gd name="T15" fmla="*/ 21 h 34"/>
                <a:gd name="T16" fmla="*/ 68 w 78"/>
                <a:gd name="T17" fmla="*/ 13 h 34"/>
                <a:gd name="T18" fmla="*/ 78 w 78"/>
                <a:gd name="T19" fmla="*/ 3 h 34"/>
                <a:gd name="T20" fmla="*/ 71 w 78"/>
                <a:gd name="T21" fmla="*/ 0 h 34"/>
                <a:gd name="T22" fmla="*/ 63 w 78"/>
                <a:gd name="T23" fmla="*/ 3 h 34"/>
                <a:gd name="T24" fmla="*/ 43 w 78"/>
                <a:gd name="T25" fmla="*/ 7 h 34"/>
                <a:gd name="T26" fmla="*/ 19 w 78"/>
                <a:gd name="T27" fmla="*/ 10 h 34"/>
                <a:gd name="T28" fmla="*/ 0 w 78"/>
                <a:gd name="T29" fmla="*/ 6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8" h="34">
                  <a:moveTo>
                    <a:pt x="0" y="6"/>
                  </a:moveTo>
                  <a:cubicBezTo>
                    <a:pt x="2" y="9"/>
                    <a:pt x="4" y="12"/>
                    <a:pt x="7" y="13"/>
                  </a:cubicBezTo>
                  <a:cubicBezTo>
                    <a:pt x="11" y="15"/>
                    <a:pt x="15" y="16"/>
                    <a:pt x="18" y="17"/>
                  </a:cubicBezTo>
                  <a:cubicBezTo>
                    <a:pt x="19" y="17"/>
                    <a:pt x="20" y="17"/>
                    <a:pt x="19" y="18"/>
                  </a:cubicBezTo>
                  <a:cubicBezTo>
                    <a:pt x="17" y="22"/>
                    <a:pt x="13" y="29"/>
                    <a:pt x="8" y="32"/>
                  </a:cubicBezTo>
                  <a:cubicBezTo>
                    <a:pt x="20" y="34"/>
                    <a:pt x="32" y="31"/>
                    <a:pt x="43" y="28"/>
                  </a:cubicBezTo>
                  <a:cubicBezTo>
                    <a:pt x="49" y="26"/>
                    <a:pt x="57" y="24"/>
                    <a:pt x="62" y="21"/>
                  </a:cubicBezTo>
                  <a:cubicBezTo>
                    <a:pt x="62" y="21"/>
                    <a:pt x="62" y="21"/>
                    <a:pt x="62" y="21"/>
                  </a:cubicBezTo>
                  <a:cubicBezTo>
                    <a:pt x="64" y="18"/>
                    <a:pt x="66" y="15"/>
                    <a:pt x="68" y="13"/>
                  </a:cubicBezTo>
                  <a:cubicBezTo>
                    <a:pt x="71" y="9"/>
                    <a:pt x="75" y="6"/>
                    <a:pt x="78" y="3"/>
                  </a:cubicBezTo>
                  <a:cubicBezTo>
                    <a:pt x="76" y="2"/>
                    <a:pt x="74" y="1"/>
                    <a:pt x="71" y="0"/>
                  </a:cubicBezTo>
                  <a:cubicBezTo>
                    <a:pt x="69" y="2"/>
                    <a:pt x="64" y="3"/>
                    <a:pt x="63" y="3"/>
                  </a:cubicBezTo>
                  <a:cubicBezTo>
                    <a:pt x="57" y="5"/>
                    <a:pt x="50" y="6"/>
                    <a:pt x="43" y="7"/>
                  </a:cubicBezTo>
                  <a:cubicBezTo>
                    <a:pt x="35" y="8"/>
                    <a:pt x="27" y="10"/>
                    <a:pt x="19" y="10"/>
                  </a:cubicBezTo>
                  <a:cubicBezTo>
                    <a:pt x="13" y="10"/>
                    <a:pt x="6" y="9"/>
                    <a:pt x="0" y="6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25"/>
            <p:cNvSpPr/>
            <p:nvPr/>
          </p:nvSpPr>
          <p:spPr bwMode="auto">
            <a:xfrm>
              <a:off x="7069138" y="1211263"/>
              <a:ext cx="185737" cy="230187"/>
            </a:xfrm>
            <a:custGeom>
              <a:avLst/>
              <a:gdLst>
                <a:gd name="T0" fmla="*/ 2 w 60"/>
                <a:gd name="T1" fmla="*/ 51 h 74"/>
                <a:gd name="T2" fmla="*/ 25 w 60"/>
                <a:gd name="T3" fmla="*/ 73 h 74"/>
                <a:gd name="T4" fmla="*/ 33 w 60"/>
                <a:gd name="T5" fmla="*/ 69 h 74"/>
                <a:gd name="T6" fmla="*/ 42 w 60"/>
                <a:gd name="T7" fmla="*/ 63 h 74"/>
                <a:gd name="T8" fmla="*/ 48 w 60"/>
                <a:gd name="T9" fmla="*/ 61 h 74"/>
                <a:gd name="T10" fmla="*/ 58 w 60"/>
                <a:gd name="T11" fmla="*/ 41 h 74"/>
                <a:gd name="T12" fmla="*/ 60 w 60"/>
                <a:gd name="T13" fmla="*/ 39 h 74"/>
                <a:gd name="T14" fmla="*/ 57 w 60"/>
                <a:gd name="T15" fmla="*/ 37 h 74"/>
                <a:gd name="T16" fmla="*/ 52 w 60"/>
                <a:gd name="T17" fmla="*/ 32 h 74"/>
                <a:gd name="T18" fmla="*/ 43 w 60"/>
                <a:gd name="T19" fmla="*/ 24 h 74"/>
                <a:gd name="T20" fmla="*/ 35 w 60"/>
                <a:gd name="T21" fmla="*/ 9 h 74"/>
                <a:gd name="T22" fmla="*/ 34 w 60"/>
                <a:gd name="T23" fmla="*/ 0 h 74"/>
                <a:gd name="T24" fmla="*/ 27 w 60"/>
                <a:gd name="T25" fmla="*/ 11 h 74"/>
                <a:gd name="T26" fmla="*/ 25 w 60"/>
                <a:gd name="T27" fmla="*/ 22 h 74"/>
                <a:gd name="T28" fmla="*/ 23 w 60"/>
                <a:gd name="T29" fmla="*/ 23 h 74"/>
                <a:gd name="T30" fmla="*/ 19 w 60"/>
                <a:gd name="T31" fmla="*/ 23 h 74"/>
                <a:gd name="T32" fmla="*/ 17 w 60"/>
                <a:gd name="T33" fmla="*/ 27 h 74"/>
                <a:gd name="T34" fmla="*/ 15 w 60"/>
                <a:gd name="T35" fmla="*/ 28 h 74"/>
                <a:gd name="T36" fmla="*/ 2 w 60"/>
                <a:gd name="T37" fmla="*/ 5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0" h="74">
                  <a:moveTo>
                    <a:pt x="2" y="51"/>
                  </a:moveTo>
                  <a:cubicBezTo>
                    <a:pt x="3" y="60"/>
                    <a:pt x="13" y="70"/>
                    <a:pt x="25" y="73"/>
                  </a:cubicBezTo>
                  <a:cubicBezTo>
                    <a:pt x="27" y="74"/>
                    <a:pt x="30" y="71"/>
                    <a:pt x="33" y="69"/>
                  </a:cubicBezTo>
                  <a:cubicBezTo>
                    <a:pt x="36" y="67"/>
                    <a:pt x="39" y="64"/>
                    <a:pt x="42" y="63"/>
                  </a:cubicBezTo>
                  <a:cubicBezTo>
                    <a:pt x="44" y="63"/>
                    <a:pt x="46" y="62"/>
                    <a:pt x="48" y="61"/>
                  </a:cubicBezTo>
                  <a:cubicBezTo>
                    <a:pt x="47" y="54"/>
                    <a:pt x="51" y="45"/>
                    <a:pt x="58" y="41"/>
                  </a:cubicBezTo>
                  <a:cubicBezTo>
                    <a:pt x="58" y="40"/>
                    <a:pt x="59" y="40"/>
                    <a:pt x="60" y="39"/>
                  </a:cubicBezTo>
                  <a:cubicBezTo>
                    <a:pt x="59" y="38"/>
                    <a:pt x="58" y="37"/>
                    <a:pt x="57" y="37"/>
                  </a:cubicBezTo>
                  <a:cubicBezTo>
                    <a:pt x="55" y="35"/>
                    <a:pt x="53" y="33"/>
                    <a:pt x="52" y="32"/>
                  </a:cubicBezTo>
                  <a:cubicBezTo>
                    <a:pt x="49" y="29"/>
                    <a:pt x="46" y="27"/>
                    <a:pt x="43" y="24"/>
                  </a:cubicBezTo>
                  <a:cubicBezTo>
                    <a:pt x="40" y="20"/>
                    <a:pt x="37" y="15"/>
                    <a:pt x="35" y="9"/>
                  </a:cubicBezTo>
                  <a:cubicBezTo>
                    <a:pt x="34" y="7"/>
                    <a:pt x="33" y="3"/>
                    <a:pt x="34" y="0"/>
                  </a:cubicBezTo>
                  <a:cubicBezTo>
                    <a:pt x="31" y="3"/>
                    <a:pt x="28" y="7"/>
                    <a:pt x="27" y="11"/>
                  </a:cubicBezTo>
                  <a:cubicBezTo>
                    <a:pt x="26" y="14"/>
                    <a:pt x="25" y="18"/>
                    <a:pt x="25" y="22"/>
                  </a:cubicBezTo>
                  <a:cubicBezTo>
                    <a:pt x="25" y="23"/>
                    <a:pt x="24" y="23"/>
                    <a:pt x="23" y="23"/>
                  </a:cubicBezTo>
                  <a:cubicBezTo>
                    <a:pt x="22" y="22"/>
                    <a:pt x="20" y="22"/>
                    <a:pt x="19" y="23"/>
                  </a:cubicBezTo>
                  <a:cubicBezTo>
                    <a:pt x="17" y="23"/>
                    <a:pt x="17" y="26"/>
                    <a:pt x="17" y="27"/>
                  </a:cubicBezTo>
                  <a:cubicBezTo>
                    <a:pt x="17" y="27"/>
                    <a:pt x="16" y="28"/>
                    <a:pt x="15" y="28"/>
                  </a:cubicBezTo>
                  <a:cubicBezTo>
                    <a:pt x="4" y="27"/>
                    <a:pt x="0" y="43"/>
                    <a:pt x="2" y="51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89" name="Freeform 9"/>
          <p:cNvSpPr>
            <a:spLocks noEditPoints="1"/>
          </p:cNvSpPr>
          <p:nvPr/>
        </p:nvSpPr>
        <p:spPr bwMode="auto">
          <a:xfrm>
            <a:off x="1084153" y="5769445"/>
            <a:ext cx="792857" cy="783297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rgbClr val="3B7C78"/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90" name="组合 89"/>
          <p:cNvGrpSpPr/>
          <p:nvPr/>
        </p:nvGrpSpPr>
        <p:grpSpPr>
          <a:xfrm>
            <a:off x="1058579" y="4729529"/>
            <a:ext cx="695037" cy="731270"/>
            <a:chOff x="3697436" y="3037169"/>
            <a:chExt cx="484780" cy="602388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grpSpPr>
        <p:sp>
          <p:nvSpPr>
            <p:cNvPr id="91" name="Freeform 92"/>
            <p:cNvSpPr>
              <a:spLocks noEditPoints="1"/>
            </p:cNvSpPr>
            <p:nvPr/>
          </p:nvSpPr>
          <p:spPr bwMode="auto">
            <a:xfrm>
              <a:off x="3697436" y="3188860"/>
              <a:ext cx="484780" cy="450697"/>
            </a:xfrm>
            <a:custGeom>
              <a:avLst/>
              <a:gdLst>
                <a:gd name="T0" fmla="*/ 0 w 168"/>
                <a:gd name="T1" fmla="*/ 19 h 158"/>
                <a:gd name="T2" fmla="*/ 83 w 168"/>
                <a:gd name="T3" fmla="*/ 9 h 158"/>
                <a:gd name="T4" fmla="*/ 83 w 168"/>
                <a:gd name="T5" fmla="*/ 10 h 158"/>
                <a:gd name="T6" fmla="*/ 84 w 168"/>
                <a:gd name="T7" fmla="*/ 74 h 158"/>
                <a:gd name="T8" fmla="*/ 14 w 168"/>
                <a:gd name="T9" fmla="*/ 78 h 158"/>
                <a:gd name="T10" fmla="*/ 0 w 168"/>
                <a:gd name="T11" fmla="*/ 19 h 158"/>
                <a:gd name="T12" fmla="*/ 90 w 168"/>
                <a:gd name="T13" fmla="*/ 9 h 158"/>
                <a:gd name="T14" fmla="*/ 168 w 168"/>
                <a:gd name="T15" fmla="*/ 0 h 158"/>
                <a:gd name="T16" fmla="*/ 161 w 168"/>
                <a:gd name="T17" fmla="*/ 70 h 158"/>
                <a:gd name="T18" fmla="*/ 96 w 168"/>
                <a:gd name="T19" fmla="*/ 74 h 158"/>
                <a:gd name="T20" fmla="*/ 90 w 168"/>
                <a:gd name="T21" fmla="*/ 9 h 158"/>
                <a:gd name="T22" fmla="*/ 160 w 168"/>
                <a:gd name="T23" fmla="*/ 79 h 158"/>
                <a:gd name="T24" fmla="*/ 151 w 168"/>
                <a:gd name="T25" fmla="*/ 155 h 158"/>
                <a:gd name="T26" fmla="*/ 104 w 168"/>
                <a:gd name="T27" fmla="*/ 156 h 158"/>
                <a:gd name="T28" fmla="*/ 97 w 168"/>
                <a:gd name="T29" fmla="*/ 86 h 158"/>
                <a:gd name="T30" fmla="*/ 160 w 168"/>
                <a:gd name="T31" fmla="*/ 79 h 158"/>
                <a:gd name="T32" fmla="*/ 86 w 168"/>
                <a:gd name="T33" fmla="*/ 157 h 158"/>
                <a:gd name="T34" fmla="*/ 32 w 168"/>
                <a:gd name="T35" fmla="*/ 158 h 158"/>
                <a:gd name="T36" fmla="*/ 18 w 168"/>
                <a:gd name="T37" fmla="*/ 94 h 158"/>
                <a:gd name="T38" fmla="*/ 85 w 168"/>
                <a:gd name="T39" fmla="*/ 87 h 158"/>
                <a:gd name="T40" fmla="*/ 86 w 168"/>
                <a:gd name="T41" fmla="*/ 157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8" h="158">
                  <a:moveTo>
                    <a:pt x="0" y="19"/>
                  </a:moveTo>
                  <a:cubicBezTo>
                    <a:pt x="28" y="16"/>
                    <a:pt x="56" y="12"/>
                    <a:pt x="83" y="9"/>
                  </a:cubicBezTo>
                  <a:cubicBezTo>
                    <a:pt x="83" y="10"/>
                    <a:pt x="83" y="10"/>
                    <a:pt x="83" y="10"/>
                  </a:cubicBezTo>
                  <a:cubicBezTo>
                    <a:pt x="84" y="74"/>
                    <a:pt x="84" y="74"/>
                    <a:pt x="84" y="74"/>
                  </a:cubicBezTo>
                  <a:cubicBezTo>
                    <a:pt x="14" y="78"/>
                    <a:pt x="14" y="78"/>
                    <a:pt x="14" y="78"/>
                  </a:cubicBezTo>
                  <a:cubicBezTo>
                    <a:pt x="0" y="19"/>
                    <a:pt x="0" y="19"/>
                    <a:pt x="0" y="19"/>
                  </a:cubicBezTo>
                  <a:close/>
                  <a:moveTo>
                    <a:pt x="90" y="9"/>
                  </a:moveTo>
                  <a:cubicBezTo>
                    <a:pt x="90" y="8"/>
                    <a:pt x="133" y="4"/>
                    <a:pt x="168" y="0"/>
                  </a:cubicBezTo>
                  <a:cubicBezTo>
                    <a:pt x="161" y="70"/>
                    <a:pt x="161" y="70"/>
                    <a:pt x="161" y="70"/>
                  </a:cubicBezTo>
                  <a:cubicBezTo>
                    <a:pt x="96" y="74"/>
                    <a:pt x="96" y="74"/>
                    <a:pt x="96" y="74"/>
                  </a:cubicBezTo>
                  <a:cubicBezTo>
                    <a:pt x="90" y="9"/>
                    <a:pt x="90" y="9"/>
                    <a:pt x="90" y="9"/>
                  </a:cubicBezTo>
                  <a:close/>
                  <a:moveTo>
                    <a:pt x="160" y="79"/>
                  </a:moveTo>
                  <a:cubicBezTo>
                    <a:pt x="151" y="155"/>
                    <a:pt x="151" y="155"/>
                    <a:pt x="151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97" y="86"/>
                    <a:pt x="97" y="86"/>
                    <a:pt x="97" y="86"/>
                  </a:cubicBezTo>
                  <a:cubicBezTo>
                    <a:pt x="160" y="79"/>
                    <a:pt x="160" y="79"/>
                    <a:pt x="160" y="79"/>
                  </a:cubicBezTo>
                  <a:close/>
                  <a:moveTo>
                    <a:pt x="86" y="157"/>
                  </a:moveTo>
                  <a:cubicBezTo>
                    <a:pt x="32" y="158"/>
                    <a:pt x="32" y="158"/>
                    <a:pt x="32" y="158"/>
                  </a:cubicBezTo>
                  <a:cubicBezTo>
                    <a:pt x="18" y="94"/>
                    <a:pt x="18" y="94"/>
                    <a:pt x="18" y="94"/>
                  </a:cubicBezTo>
                  <a:cubicBezTo>
                    <a:pt x="85" y="87"/>
                    <a:pt x="85" y="87"/>
                    <a:pt x="85" y="87"/>
                  </a:cubicBezTo>
                  <a:lnTo>
                    <a:pt x="86" y="157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93"/>
            <p:cNvSpPr/>
            <p:nvPr/>
          </p:nvSpPr>
          <p:spPr bwMode="auto">
            <a:xfrm>
              <a:off x="3715118" y="3037169"/>
              <a:ext cx="415526" cy="602388"/>
            </a:xfrm>
            <a:custGeom>
              <a:avLst/>
              <a:gdLst>
                <a:gd name="T0" fmla="*/ 77 w 144"/>
                <a:gd name="T1" fmla="*/ 63 h 211"/>
                <a:gd name="T2" fmla="*/ 80 w 144"/>
                <a:gd name="T3" fmla="*/ 210 h 211"/>
                <a:gd name="T4" fmla="*/ 98 w 144"/>
                <a:gd name="T5" fmla="*/ 211 h 211"/>
                <a:gd name="T6" fmla="*/ 85 w 144"/>
                <a:gd name="T7" fmla="*/ 63 h 211"/>
                <a:gd name="T8" fmla="*/ 144 w 144"/>
                <a:gd name="T9" fmla="*/ 21 h 211"/>
                <a:gd name="T10" fmla="*/ 104 w 144"/>
                <a:gd name="T11" fmla="*/ 1 h 211"/>
                <a:gd name="T12" fmla="*/ 83 w 144"/>
                <a:gd name="T13" fmla="*/ 62 h 211"/>
                <a:gd name="T14" fmla="*/ 78 w 144"/>
                <a:gd name="T15" fmla="*/ 63 h 211"/>
                <a:gd name="T16" fmla="*/ 38 w 144"/>
                <a:gd name="T17" fmla="*/ 0 h 211"/>
                <a:gd name="T18" fmla="*/ 0 w 144"/>
                <a:gd name="T19" fmla="*/ 31 h 211"/>
                <a:gd name="T20" fmla="*/ 77 w 144"/>
                <a:gd name="T21" fmla="*/ 6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4" h="211">
                  <a:moveTo>
                    <a:pt x="77" y="63"/>
                  </a:moveTo>
                  <a:cubicBezTo>
                    <a:pt x="80" y="210"/>
                    <a:pt x="80" y="210"/>
                    <a:pt x="80" y="210"/>
                  </a:cubicBezTo>
                  <a:cubicBezTo>
                    <a:pt x="98" y="211"/>
                    <a:pt x="98" y="211"/>
                    <a:pt x="98" y="211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144" y="21"/>
                    <a:pt x="144" y="21"/>
                    <a:pt x="144" y="21"/>
                  </a:cubicBezTo>
                  <a:cubicBezTo>
                    <a:pt x="131" y="15"/>
                    <a:pt x="117" y="8"/>
                    <a:pt x="104" y="1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78" y="63"/>
                    <a:pt x="78" y="63"/>
                    <a:pt x="78" y="63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26" y="10"/>
                    <a:pt x="13" y="21"/>
                    <a:pt x="0" y="31"/>
                  </a:cubicBezTo>
                  <a:lnTo>
                    <a:pt x="77" y="63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94"/>
            <p:cNvSpPr/>
            <p:nvPr/>
          </p:nvSpPr>
          <p:spPr bwMode="auto">
            <a:xfrm>
              <a:off x="3734274" y="3388683"/>
              <a:ext cx="427314" cy="74387"/>
            </a:xfrm>
            <a:custGeom>
              <a:avLst/>
              <a:gdLst>
                <a:gd name="T0" fmla="*/ 0 w 290"/>
                <a:gd name="T1" fmla="*/ 13 h 51"/>
                <a:gd name="T2" fmla="*/ 8 w 290"/>
                <a:gd name="T3" fmla="*/ 51 h 51"/>
                <a:gd name="T4" fmla="*/ 288 w 290"/>
                <a:gd name="T5" fmla="*/ 21 h 51"/>
                <a:gd name="T6" fmla="*/ 290 w 290"/>
                <a:gd name="T7" fmla="*/ 0 h 51"/>
                <a:gd name="T8" fmla="*/ 0 w 290"/>
                <a:gd name="T9" fmla="*/ 13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0" h="51">
                  <a:moveTo>
                    <a:pt x="0" y="13"/>
                  </a:moveTo>
                  <a:lnTo>
                    <a:pt x="8" y="51"/>
                  </a:lnTo>
                  <a:lnTo>
                    <a:pt x="288" y="21"/>
                  </a:lnTo>
                  <a:lnTo>
                    <a:pt x="290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34" name="Плюс 33"/>
          <p:cNvSpPr/>
          <p:nvPr>
            <p:custDataLst>
              <p:tags r:id="rId5"/>
            </p:custDataLst>
          </p:nvPr>
        </p:nvSpPr>
        <p:spPr>
          <a:xfrm>
            <a:off x="4562475" y="3914775"/>
            <a:ext cx="1150620" cy="1241425"/>
          </a:xfrm>
          <a:prstGeom prst="mathPlus">
            <a:avLst>
              <a:gd name="adj1" fmla="val 10982"/>
            </a:avLst>
          </a:prstGeom>
        </p:spPr>
        <p:style>
          <a:lnRef idx="2">
            <a:schemeClr val="accent1"/>
          </a:lnRef>
          <a:fillRef idx="2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35" name="矩形 38"/>
          <p:cNvSpPr/>
          <p:nvPr>
            <p:custDataLst>
              <p:tags r:id="rId6"/>
            </p:custDataLst>
          </p:nvPr>
        </p:nvSpPr>
        <p:spPr>
          <a:xfrm>
            <a:off x="5862320" y="3061335"/>
            <a:ext cx="2596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body</a:t>
            </a:r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(тело)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6" name="矩形 38"/>
          <p:cNvSpPr/>
          <p:nvPr>
            <p:custDataLst>
              <p:tags r:id="rId7"/>
            </p:custDataLst>
          </p:nvPr>
        </p:nvSpPr>
        <p:spPr>
          <a:xfrm>
            <a:off x="5862320" y="3994150"/>
            <a:ext cx="37134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one</a:t>
            </a:r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(один/кто-то)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7" name="矩形 38"/>
          <p:cNvSpPr/>
          <p:nvPr>
            <p:custDataLst>
              <p:tags r:id="rId8"/>
            </p:custDataLst>
          </p:nvPr>
        </p:nvSpPr>
        <p:spPr>
          <a:xfrm>
            <a:off x="5862320" y="4913630"/>
            <a:ext cx="33477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thing</a:t>
            </a:r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(вещь)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3" name="矩形 38"/>
          <p:cNvSpPr/>
          <p:nvPr>
            <p:custDataLst>
              <p:tags r:id="rId9"/>
            </p:custDataLst>
          </p:nvPr>
        </p:nvSpPr>
        <p:spPr>
          <a:xfrm>
            <a:off x="5862320" y="5931535"/>
            <a:ext cx="29813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where</a:t>
            </a:r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(где-то)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5" name="矩形 38"/>
          <p:cNvSpPr/>
          <p:nvPr>
            <p:custDataLst>
              <p:tags r:id="rId10"/>
            </p:custDataLst>
          </p:nvPr>
        </p:nvSpPr>
        <p:spPr>
          <a:xfrm>
            <a:off x="8693785" y="4913630"/>
            <a:ext cx="2596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6" name="矩形 38"/>
          <p:cNvSpPr/>
          <p:nvPr>
            <p:custDataLst>
              <p:tags r:id="rId11"/>
            </p:custDataLst>
          </p:nvPr>
        </p:nvSpPr>
        <p:spPr>
          <a:xfrm>
            <a:off x="9182735" y="4913630"/>
            <a:ext cx="2596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time</a:t>
            </a:r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(время/раз)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7" name="矩形 38"/>
          <p:cNvSpPr/>
          <p:nvPr>
            <p:custDataLst>
              <p:tags r:id="rId12"/>
            </p:custDataLst>
          </p:nvPr>
        </p:nvSpPr>
        <p:spPr>
          <a:xfrm>
            <a:off x="9317990" y="4117340"/>
            <a:ext cx="25965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place</a:t>
            </a:r>
            <a:r>
              <a:rPr lang="ru-RU" altLang="en-US" sz="2400" b="1" dirty="0">
                <a:solidFill>
                  <a:srgbClr val="7F7F7F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altLang="en-US" sz="2000" b="1" dirty="0">
                <a:solidFill>
                  <a:schemeClr val="accent1">
                    <a:lumMod val="50000"/>
                  </a:schemeClr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(место)</a:t>
            </a:r>
            <a:endParaRPr lang="ru-RU" altLang="en-US" sz="2000" b="1" dirty="0">
              <a:solidFill>
                <a:schemeClr val="accent1">
                  <a:lumMod val="50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组合 161"/>
          <p:cNvGrpSpPr/>
          <p:nvPr/>
        </p:nvGrpSpPr>
        <p:grpSpPr>
          <a:xfrm>
            <a:off x="-52539" y="5448536"/>
            <a:ext cx="12244539" cy="1488843"/>
            <a:chOff x="-52539" y="5448536"/>
            <a:chExt cx="12244539" cy="1488843"/>
          </a:xfrm>
        </p:grpSpPr>
        <p:sp>
          <p:nvSpPr>
            <p:cNvPr id="163" name="Freeform 5"/>
            <p:cNvSpPr/>
            <p:nvPr/>
          </p:nvSpPr>
          <p:spPr bwMode="auto">
            <a:xfrm>
              <a:off x="-52539" y="5448536"/>
              <a:ext cx="12244539" cy="1488843"/>
            </a:xfrm>
            <a:custGeom>
              <a:avLst/>
              <a:gdLst>
                <a:gd name="T0" fmla="*/ 3200 w 3200"/>
                <a:gd name="T1" fmla="*/ 358 h 362"/>
                <a:gd name="T2" fmla="*/ 0 w 3200"/>
                <a:gd name="T3" fmla="*/ 358 h 362"/>
                <a:gd name="T4" fmla="*/ 0 w 3200"/>
                <a:gd name="T5" fmla="*/ 362 h 362"/>
                <a:gd name="T6" fmla="*/ 0 w 3200"/>
                <a:gd name="T7" fmla="*/ 114 h 362"/>
                <a:gd name="T8" fmla="*/ 408 w 3200"/>
                <a:gd name="T9" fmla="*/ 136 h 362"/>
                <a:gd name="T10" fmla="*/ 1039 w 3200"/>
                <a:gd name="T11" fmla="*/ 76 h 362"/>
                <a:gd name="T12" fmla="*/ 1950 w 3200"/>
                <a:gd name="T13" fmla="*/ 142 h 362"/>
                <a:gd name="T14" fmla="*/ 2716 w 3200"/>
                <a:gd name="T15" fmla="*/ 28 h 362"/>
                <a:gd name="T16" fmla="*/ 3200 w 3200"/>
                <a:gd name="T17" fmla="*/ 42 h 362"/>
                <a:gd name="T18" fmla="*/ 3200 w 3200"/>
                <a:gd name="T19" fmla="*/ 358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00" h="362">
                  <a:moveTo>
                    <a:pt x="3200" y="358"/>
                  </a:moveTo>
                  <a:cubicBezTo>
                    <a:pt x="0" y="358"/>
                    <a:pt x="0" y="358"/>
                    <a:pt x="0" y="358"/>
                  </a:cubicBezTo>
                  <a:cubicBezTo>
                    <a:pt x="0" y="362"/>
                    <a:pt x="0" y="362"/>
                    <a:pt x="0" y="362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4"/>
                    <a:pt x="218" y="152"/>
                    <a:pt x="408" y="136"/>
                  </a:cubicBezTo>
                  <a:cubicBezTo>
                    <a:pt x="597" y="120"/>
                    <a:pt x="765" y="80"/>
                    <a:pt x="1039" y="76"/>
                  </a:cubicBezTo>
                  <a:cubicBezTo>
                    <a:pt x="1312" y="72"/>
                    <a:pt x="1732" y="154"/>
                    <a:pt x="1950" y="142"/>
                  </a:cubicBezTo>
                  <a:cubicBezTo>
                    <a:pt x="2167" y="129"/>
                    <a:pt x="2527" y="0"/>
                    <a:pt x="2716" y="28"/>
                  </a:cubicBezTo>
                  <a:cubicBezTo>
                    <a:pt x="2905" y="56"/>
                    <a:pt x="3200" y="42"/>
                    <a:pt x="3200" y="42"/>
                  </a:cubicBezTo>
                  <a:lnTo>
                    <a:pt x="3200" y="35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4" name="Freeform 9"/>
            <p:cNvSpPr>
              <a:spLocks noEditPoints="1"/>
            </p:cNvSpPr>
            <p:nvPr/>
          </p:nvSpPr>
          <p:spPr bwMode="auto">
            <a:xfrm>
              <a:off x="1078069" y="623593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5" name="Freeform 9"/>
            <p:cNvSpPr>
              <a:spLocks noEditPoints="1"/>
            </p:cNvSpPr>
            <p:nvPr/>
          </p:nvSpPr>
          <p:spPr bwMode="auto">
            <a:xfrm>
              <a:off x="10258453" y="5503733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6" name="Freeform 9"/>
            <p:cNvSpPr>
              <a:spLocks noEditPoints="1"/>
            </p:cNvSpPr>
            <p:nvPr/>
          </p:nvSpPr>
          <p:spPr bwMode="auto">
            <a:xfrm>
              <a:off x="3902128" y="5709927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7" name="Oval 105"/>
            <p:cNvSpPr>
              <a:spLocks noChangeArrowheads="1"/>
            </p:cNvSpPr>
            <p:nvPr/>
          </p:nvSpPr>
          <p:spPr bwMode="auto">
            <a:xfrm>
              <a:off x="9056222" y="5907207"/>
              <a:ext cx="134938" cy="134938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8" name="Oval 128"/>
            <p:cNvSpPr>
              <a:spLocks noChangeArrowheads="1"/>
            </p:cNvSpPr>
            <p:nvPr/>
          </p:nvSpPr>
          <p:spPr bwMode="auto">
            <a:xfrm>
              <a:off x="2668122" y="60723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9" name="Oval 139"/>
            <p:cNvSpPr>
              <a:spLocks noChangeArrowheads="1"/>
            </p:cNvSpPr>
            <p:nvPr/>
          </p:nvSpPr>
          <p:spPr bwMode="auto">
            <a:xfrm>
              <a:off x="7149635" y="61358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0" name="Oval 226"/>
            <p:cNvSpPr>
              <a:spLocks noChangeArrowheads="1"/>
            </p:cNvSpPr>
            <p:nvPr/>
          </p:nvSpPr>
          <p:spPr bwMode="auto">
            <a:xfrm>
              <a:off x="8379947" y="662475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1" name="Oval 242"/>
            <p:cNvSpPr>
              <a:spLocks noChangeArrowheads="1"/>
            </p:cNvSpPr>
            <p:nvPr/>
          </p:nvSpPr>
          <p:spPr bwMode="auto">
            <a:xfrm>
              <a:off x="7468722" y="6481882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2" name="Oval 243"/>
            <p:cNvSpPr>
              <a:spLocks noChangeArrowheads="1"/>
            </p:cNvSpPr>
            <p:nvPr/>
          </p:nvSpPr>
          <p:spPr bwMode="auto">
            <a:xfrm>
              <a:off x="2171235" y="6256414"/>
              <a:ext cx="65088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3" name="Oval 262"/>
            <p:cNvSpPr>
              <a:spLocks noChangeArrowheads="1"/>
            </p:cNvSpPr>
            <p:nvPr/>
          </p:nvSpPr>
          <p:spPr bwMode="auto">
            <a:xfrm>
              <a:off x="426572" y="6481839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4" name="Freeform 9"/>
            <p:cNvSpPr>
              <a:spLocks noEditPoints="1"/>
            </p:cNvSpPr>
            <p:nvPr/>
          </p:nvSpPr>
          <p:spPr bwMode="auto">
            <a:xfrm>
              <a:off x="10945503" y="6235933"/>
              <a:ext cx="637688" cy="605566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5" name="Freeform 9"/>
            <p:cNvSpPr>
              <a:spLocks noEditPoints="1"/>
            </p:cNvSpPr>
            <p:nvPr/>
          </p:nvSpPr>
          <p:spPr bwMode="auto">
            <a:xfrm>
              <a:off x="5035546" y="628456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6240" name="椭圆 6239"/>
          <p:cNvSpPr/>
          <p:nvPr/>
        </p:nvSpPr>
        <p:spPr>
          <a:xfrm>
            <a:off x="6117074" y="1073673"/>
            <a:ext cx="2767695" cy="2740829"/>
          </a:xfrm>
          <a:prstGeom prst="ellipse">
            <a:avLst/>
          </a:prstGeom>
          <a:solidFill>
            <a:srgbClr val="3B7C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5" name="Group 4"/>
          <p:cNvGrpSpPr>
            <a:grpSpLocks noChangeAspect="1"/>
          </p:cNvGrpSpPr>
          <p:nvPr/>
        </p:nvGrpSpPr>
        <p:grpSpPr bwMode="auto">
          <a:xfrm>
            <a:off x="9789340" y="4346293"/>
            <a:ext cx="2428485" cy="2597413"/>
            <a:chOff x="1047" y="118"/>
            <a:chExt cx="2027" cy="2168"/>
          </a:xfrm>
        </p:grpSpPr>
        <p:sp>
          <p:nvSpPr>
            <p:cNvPr id="26" name="AutoShape 3"/>
            <p:cNvSpPr>
              <a:spLocks noChangeAspect="1" noChangeArrowheads="1" noTextEdit="1"/>
            </p:cNvSpPr>
            <p:nvPr/>
          </p:nvSpPr>
          <p:spPr bwMode="auto">
            <a:xfrm>
              <a:off x="1047" y="118"/>
              <a:ext cx="2027" cy="2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7"/>
            <p:cNvSpPr/>
            <p:nvPr/>
          </p:nvSpPr>
          <p:spPr bwMode="auto">
            <a:xfrm>
              <a:off x="2185" y="1644"/>
              <a:ext cx="344" cy="353"/>
            </a:xfrm>
            <a:custGeom>
              <a:avLst/>
              <a:gdLst>
                <a:gd name="T0" fmla="*/ 145 w 145"/>
                <a:gd name="T1" fmla="*/ 16 h 149"/>
                <a:gd name="T2" fmla="*/ 108 w 145"/>
                <a:gd name="T3" fmla="*/ 128 h 149"/>
                <a:gd name="T4" fmla="*/ 24 w 145"/>
                <a:gd name="T5" fmla="*/ 126 h 149"/>
                <a:gd name="T6" fmla="*/ 6 w 145"/>
                <a:gd name="T7" fmla="*/ 0 h 149"/>
                <a:gd name="T8" fmla="*/ 145 w 145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149">
                  <a:moveTo>
                    <a:pt x="145" y="16"/>
                  </a:moveTo>
                  <a:cubicBezTo>
                    <a:pt x="145" y="16"/>
                    <a:pt x="128" y="85"/>
                    <a:pt x="108" y="128"/>
                  </a:cubicBezTo>
                  <a:cubicBezTo>
                    <a:pt x="98" y="149"/>
                    <a:pt x="31" y="142"/>
                    <a:pt x="24" y="126"/>
                  </a:cubicBezTo>
                  <a:cubicBezTo>
                    <a:pt x="15" y="103"/>
                    <a:pt x="0" y="53"/>
                    <a:pt x="6" y="0"/>
                  </a:cubicBezTo>
                  <a:lnTo>
                    <a:pt x="145" y="1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8"/>
            <p:cNvSpPr/>
            <p:nvPr/>
          </p:nvSpPr>
          <p:spPr bwMode="auto">
            <a:xfrm>
              <a:off x="2235" y="1969"/>
              <a:ext cx="405" cy="199"/>
            </a:xfrm>
            <a:custGeom>
              <a:avLst/>
              <a:gdLst>
                <a:gd name="T0" fmla="*/ 8 w 171"/>
                <a:gd name="T1" fmla="*/ 0 h 84"/>
                <a:gd name="T2" fmla="*/ 79 w 171"/>
                <a:gd name="T3" fmla="*/ 0 h 84"/>
                <a:gd name="T4" fmla="*/ 71 w 171"/>
                <a:gd name="T5" fmla="*/ 36 h 84"/>
                <a:gd name="T6" fmla="*/ 126 w 171"/>
                <a:gd name="T7" fmla="*/ 21 h 84"/>
                <a:gd name="T8" fmla="*/ 160 w 171"/>
                <a:gd name="T9" fmla="*/ 68 h 84"/>
                <a:gd name="T10" fmla="*/ 64 w 171"/>
                <a:gd name="T11" fmla="*/ 73 h 84"/>
                <a:gd name="T12" fmla="*/ 51 w 171"/>
                <a:gd name="T13" fmla="*/ 72 h 84"/>
                <a:gd name="T14" fmla="*/ 50 w 171"/>
                <a:gd name="T15" fmla="*/ 74 h 84"/>
                <a:gd name="T16" fmla="*/ 8 w 171"/>
                <a:gd name="T17" fmla="*/ 72 h 84"/>
                <a:gd name="T18" fmla="*/ 10 w 171"/>
                <a:gd name="T19" fmla="*/ 37 h 84"/>
                <a:gd name="T20" fmla="*/ 8 w 171"/>
                <a:gd name="T2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1" h="84">
                  <a:moveTo>
                    <a:pt x="8" y="0"/>
                  </a:moveTo>
                  <a:cubicBezTo>
                    <a:pt x="79" y="0"/>
                    <a:pt x="79" y="0"/>
                    <a:pt x="79" y="0"/>
                  </a:cubicBezTo>
                  <a:cubicBezTo>
                    <a:pt x="79" y="0"/>
                    <a:pt x="60" y="42"/>
                    <a:pt x="71" y="36"/>
                  </a:cubicBezTo>
                  <a:cubicBezTo>
                    <a:pt x="76" y="34"/>
                    <a:pt x="103" y="23"/>
                    <a:pt x="126" y="21"/>
                  </a:cubicBezTo>
                  <a:cubicBezTo>
                    <a:pt x="157" y="20"/>
                    <a:pt x="171" y="40"/>
                    <a:pt x="160" y="68"/>
                  </a:cubicBezTo>
                  <a:cubicBezTo>
                    <a:pt x="160" y="68"/>
                    <a:pt x="142" y="84"/>
                    <a:pt x="64" y="73"/>
                  </a:cubicBezTo>
                  <a:cubicBezTo>
                    <a:pt x="64" y="73"/>
                    <a:pt x="56" y="68"/>
                    <a:pt x="51" y="72"/>
                  </a:cubicBezTo>
                  <a:cubicBezTo>
                    <a:pt x="50" y="74"/>
                    <a:pt x="50" y="74"/>
                    <a:pt x="50" y="74"/>
                  </a:cubicBezTo>
                  <a:cubicBezTo>
                    <a:pt x="8" y="72"/>
                    <a:pt x="8" y="72"/>
                    <a:pt x="8" y="72"/>
                  </a:cubicBezTo>
                  <a:cubicBezTo>
                    <a:pt x="8" y="72"/>
                    <a:pt x="0" y="55"/>
                    <a:pt x="10" y="37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9"/>
            <p:cNvSpPr/>
            <p:nvPr/>
          </p:nvSpPr>
          <p:spPr bwMode="auto">
            <a:xfrm>
              <a:off x="2202" y="1926"/>
              <a:ext cx="272" cy="90"/>
            </a:xfrm>
            <a:custGeom>
              <a:avLst/>
              <a:gdLst>
                <a:gd name="T0" fmla="*/ 1 w 115"/>
                <a:gd name="T1" fmla="*/ 14 h 38"/>
                <a:gd name="T2" fmla="*/ 11 w 115"/>
                <a:gd name="T3" fmla="*/ 31 h 38"/>
                <a:gd name="T4" fmla="*/ 104 w 115"/>
                <a:gd name="T5" fmla="*/ 31 h 38"/>
                <a:gd name="T6" fmla="*/ 114 w 115"/>
                <a:gd name="T7" fmla="*/ 14 h 38"/>
                <a:gd name="T8" fmla="*/ 101 w 115"/>
                <a:gd name="T9" fmla="*/ 2 h 38"/>
                <a:gd name="T10" fmla="*/ 14 w 115"/>
                <a:gd name="T11" fmla="*/ 2 h 38"/>
                <a:gd name="T12" fmla="*/ 1 w 115"/>
                <a:gd name="T13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" h="38">
                  <a:moveTo>
                    <a:pt x="1" y="14"/>
                  </a:moveTo>
                  <a:cubicBezTo>
                    <a:pt x="0" y="22"/>
                    <a:pt x="4" y="30"/>
                    <a:pt x="11" y="31"/>
                  </a:cubicBezTo>
                  <a:cubicBezTo>
                    <a:pt x="42" y="38"/>
                    <a:pt x="73" y="38"/>
                    <a:pt x="104" y="31"/>
                  </a:cubicBezTo>
                  <a:cubicBezTo>
                    <a:pt x="111" y="30"/>
                    <a:pt x="115" y="22"/>
                    <a:pt x="114" y="14"/>
                  </a:cubicBezTo>
                  <a:cubicBezTo>
                    <a:pt x="113" y="6"/>
                    <a:pt x="107" y="0"/>
                    <a:pt x="101" y="2"/>
                  </a:cubicBezTo>
                  <a:cubicBezTo>
                    <a:pt x="71" y="6"/>
                    <a:pt x="44" y="6"/>
                    <a:pt x="14" y="2"/>
                  </a:cubicBezTo>
                  <a:cubicBezTo>
                    <a:pt x="8" y="0"/>
                    <a:pt x="2" y="6"/>
                    <a:pt x="1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10"/>
            <p:cNvSpPr/>
            <p:nvPr/>
          </p:nvSpPr>
          <p:spPr bwMode="auto">
            <a:xfrm>
              <a:off x="1872" y="1644"/>
              <a:ext cx="341" cy="353"/>
            </a:xfrm>
            <a:custGeom>
              <a:avLst/>
              <a:gdLst>
                <a:gd name="T0" fmla="*/ 0 w 144"/>
                <a:gd name="T1" fmla="*/ 16 h 149"/>
                <a:gd name="T2" fmla="*/ 37 w 144"/>
                <a:gd name="T3" fmla="*/ 128 h 149"/>
                <a:gd name="T4" fmla="*/ 120 w 144"/>
                <a:gd name="T5" fmla="*/ 126 h 149"/>
                <a:gd name="T6" fmla="*/ 138 w 144"/>
                <a:gd name="T7" fmla="*/ 0 h 149"/>
                <a:gd name="T8" fmla="*/ 0 w 144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4" h="149">
                  <a:moveTo>
                    <a:pt x="0" y="16"/>
                  </a:moveTo>
                  <a:cubicBezTo>
                    <a:pt x="0" y="16"/>
                    <a:pt x="16" y="85"/>
                    <a:pt x="37" y="128"/>
                  </a:cubicBezTo>
                  <a:cubicBezTo>
                    <a:pt x="47" y="149"/>
                    <a:pt x="114" y="142"/>
                    <a:pt x="120" y="126"/>
                  </a:cubicBezTo>
                  <a:cubicBezTo>
                    <a:pt x="130" y="103"/>
                    <a:pt x="144" y="53"/>
                    <a:pt x="138" y="0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11"/>
            <p:cNvSpPr/>
            <p:nvPr/>
          </p:nvSpPr>
          <p:spPr bwMode="auto">
            <a:xfrm>
              <a:off x="1761" y="1969"/>
              <a:ext cx="403" cy="199"/>
            </a:xfrm>
            <a:custGeom>
              <a:avLst/>
              <a:gdLst>
                <a:gd name="T0" fmla="*/ 162 w 170"/>
                <a:gd name="T1" fmla="*/ 0 h 84"/>
                <a:gd name="T2" fmla="*/ 91 w 170"/>
                <a:gd name="T3" fmla="*/ 0 h 84"/>
                <a:gd name="T4" fmla="*/ 99 w 170"/>
                <a:gd name="T5" fmla="*/ 36 h 84"/>
                <a:gd name="T6" fmla="*/ 45 w 170"/>
                <a:gd name="T7" fmla="*/ 21 h 84"/>
                <a:gd name="T8" fmla="*/ 11 w 170"/>
                <a:gd name="T9" fmla="*/ 68 h 84"/>
                <a:gd name="T10" fmla="*/ 106 w 170"/>
                <a:gd name="T11" fmla="*/ 73 h 84"/>
                <a:gd name="T12" fmla="*/ 119 w 170"/>
                <a:gd name="T13" fmla="*/ 72 h 84"/>
                <a:gd name="T14" fmla="*/ 120 w 170"/>
                <a:gd name="T15" fmla="*/ 74 h 84"/>
                <a:gd name="T16" fmla="*/ 162 w 170"/>
                <a:gd name="T17" fmla="*/ 72 h 84"/>
                <a:gd name="T18" fmla="*/ 161 w 170"/>
                <a:gd name="T19" fmla="*/ 37 h 84"/>
                <a:gd name="T20" fmla="*/ 162 w 170"/>
                <a:gd name="T2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0" h="84">
                  <a:moveTo>
                    <a:pt x="162" y="0"/>
                  </a:moveTo>
                  <a:cubicBezTo>
                    <a:pt x="91" y="0"/>
                    <a:pt x="91" y="0"/>
                    <a:pt x="91" y="0"/>
                  </a:cubicBezTo>
                  <a:cubicBezTo>
                    <a:pt x="91" y="0"/>
                    <a:pt x="110" y="42"/>
                    <a:pt x="99" y="36"/>
                  </a:cubicBezTo>
                  <a:cubicBezTo>
                    <a:pt x="94" y="34"/>
                    <a:pt x="67" y="23"/>
                    <a:pt x="45" y="21"/>
                  </a:cubicBezTo>
                  <a:cubicBezTo>
                    <a:pt x="13" y="20"/>
                    <a:pt x="0" y="40"/>
                    <a:pt x="11" y="68"/>
                  </a:cubicBezTo>
                  <a:cubicBezTo>
                    <a:pt x="11" y="68"/>
                    <a:pt x="29" y="84"/>
                    <a:pt x="106" y="73"/>
                  </a:cubicBezTo>
                  <a:cubicBezTo>
                    <a:pt x="106" y="73"/>
                    <a:pt x="114" y="68"/>
                    <a:pt x="119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62" y="72"/>
                    <a:pt x="162" y="72"/>
                    <a:pt x="162" y="72"/>
                  </a:cubicBezTo>
                  <a:cubicBezTo>
                    <a:pt x="162" y="72"/>
                    <a:pt x="170" y="55"/>
                    <a:pt x="161" y="37"/>
                  </a:cubicBezTo>
                  <a:lnTo>
                    <a:pt x="162" y="0"/>
                  </a:ln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12"/>
            <p:cNvSpPr/>
            <p:nvPr/>
          </p:nvSpPr>
          <p:spPr bwMode="auto">
            <a:xfrm>
              <a:off x="1927" y="1926"/>
              <a:ext cx="270" cy="90"/>
            </a:xfrm>
            <a:custGeom>
              <a:avLst/>
              <a:gdLst>
                <a:gd name="T0" fmla="*/ 113 w 114"/>
                <a:gd name="T1" fmla="*/ 14 h 38"/>
                <a:gd name="T2" fmla="*/ 104 w 114"/>
                <a:gd name="T3" fmla="*/ 31 h 38"/>
                <a:gd name="T4" fmla="*/ 10 w 114"/>
                <a:gd name="T5" fmla="*/ 31 h 38"/>
                <a:gd name="T6" fmla="*/ 1 w 114"/>
                <a:gd name="T7" fmla="*/ 14 h 38"/>
                <a:gd name="T8" fmla="*/ 13 w 114"/>
                <a:gd name="T9" fmla="*/ 2 h 38"/>
                <a:gd name="T10" fmla="*/ 100 w 114"/>
                <a:gd name="T11" fmla="*/ 2 h 38"/>
                <a:gd name="T12" fmla="*/ 113 w 114"/>
                <a:gd name="T13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38">
                  <a:moveTo>
                    <a:pt x="113" y="14"/>
                  </a:moveTo>
                  <a:cubicBezTo>
                    <a:pt x="114" y="22"/>
                    <a:pt x="110" y="30"/>
                    <a:pt x="104" y="31"/>
                  </a:cubicBezTo>
                  <a:cubicBezTo>
                    <a:pt x="73" y="38"/>
                    <a:pt x="41" y="38"/>
                    <a:pt x="10" y="31"/>
                  </a:cubicBezTo>
                  <a:cubicBezTo>
                    <a:pt x="4" y="30"/>
                    <a:pt x="0" y="22"/>
                    <a:pt x="1" y="14"/>
                  </a:cubicBezTo>
                  <a:cubicBezTo>
                    <a:pt x="2" y="6"/>
                    <a:pt x="7" y="0"/>
                    <a:pt x="13" y="2"/>
                  </a:cubicBezTo>
                  <a:cubicBezTo>
                    <a:pt x="43" y="6"/>
                    <a:pt x="71" y="6"/>
                    <a:pt x="100" y="2"/>
                  </a:cubicBezTo>
                  <a:cubicBezTo>
                    <a:pt x="106" y="0"/>
                    <a:pt x="112" y="6"/>
                    <a:pt x="113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13"/>
            <p:cNvSpPr/>
            <p:nvPr/>
          </p:nvSpPr>
          <p:spPr bwMode="auto">
            <a:xfrm>
              <a:off x="1780" y="1653"/>
              <a:ext cx="851" cy="121"/>
            </a:xfrm>
            <a:custGeom>
              <a:avLst/>
              <a:gdLst>
                <a:gd name="T0" fmla="*/ 19 w 359"/>
                <a:gd name="T1" fmla="*/ 0 h 51"/>
                <a:gd name="T2" fmla="*/ 18 w 359"/>
                <a:gd name="T3" fmla="*/ 1 h 51"/>
                <a:gd name="T4" fmla="*/ 18 w 359"/>
                <a:gd name="T5" fmla="*/ 1 h 51"/>
                <a:gd name="T6" fmla="*/ 175 w 359"/>
                <a:gd name="T7" fmla="*/ 31 h 51"/>
                <a:gd name="T8" fmla="*/ 172 w 359"/>
                <a:gd name="T9" fmla="*/ 34 h 51"/>
                <a:gd name="T10" fmla="*/ 165 w 359"/>
                <a:gd name="T11" fmla="*/ 36 h 51"/>
                <a:gd name="T12" fmla="*/ 163 w 359"/>
                <a:gd name="T13" fmla="*/ 36 h 51"/>
                <a:gd name="T14" fmla="*/ 156 w 359"/>
                <a:gd name="T15" fmla="*/ 43 h 51"/>
                <a:gd name="T16" fmla="*/ 162 w 359"/>
                <a:gd name="T17" fmla="*/ 50 h 51"/>
                <a:gd name="T18" fmla="*/ 165 w 359"/>
                <a:gd name="T19" fmla="*/ 50 h 51"/>
                <a:gd name="T20" fmla="*/ 165 w 359"/>
                <a:gd name="T21" fmla="*/ 50 h 51"/>
                <a:gd name="T22" fmla="*/ 180 w 359"/>
                <a:gd name="T23" fmla="*/ 45 h 51"/>
                <a:gd name="T24" fmla="*/ 190 w 359"/>
                <a:gd name="T25" fmla="*/ 31 h 51"/>
                <a:gd name="T26" fmla="*/ 190 w 359"/>
                <a:gd name="T27" fmla="*/ 31 h 51"/>
                <a:gd name="T28" fmla="*/ 195 w 359"/>
                <a:gd name="T29" fmla="*/ 31 h 51"/>
                <a:gd name="T30" fmla="*/ 198 w 359"/>
                <a:gd name="T31" fmla="*/ 31 h 51"/>
                <a:gd name="T32" fmla="*/ 203 w 359"/>
                <a:gd name="T33" fmla="*/ 31 h 51"/>
                <a:gd name="T34" fmla="*/ 205 w 359"/>
                <a:gd name="T35" fmla="*/ 31 h 51"/>
                <a:gd name="T36" fmla="*/ 210 w 359"/>
                <a:gd name="T37" fmla="*/ 31 h 51"/>
                <a:gd name="T38" fmla="*/ 211 w 359"/>
                <a:gd name="T39" fmla="*/ 31 h 51"/>
                <a:gd name="T40" fmla="*/ 214 w 359"/>
                <a:gd name="T41" fmla="*/ 31 h 51"/>
                <a:gd name="T42" fmla="*/ 214 w 359"/>
                <a:gd name="T43" fmla="*/ 31 h 51"/>
                <a:gd name="T44" fmla="*/ 217 w 359"/>
                <a:gd name="T45" fmla="*/ 31 h 51"/>
                <a:gd name="T46" fmla="*/ 218 w 359"/>
                <a:gd name="T47" fmla="*/ 31 h 51"/>
                <a:gd name="T48" fmla="*/ 224 w 359"/>
                <a:gd name="T49" fmla="*/ 30 h 51"/>
                <a:gd name="T50" fmla="*/ 224 w 359"/>
                <a:gd name="T51" fmla="*/ 30 h 51"/>
                <a:gd name="T52" fmla="*/ 233 w 359"/>
                <a:gd name="T53" fmla="*/ 30 h 51"/>
                <a:gd name="T54" fmla="*/ 234 w 359"/>
                <a:gd name="T55" fmla="*/ 30 h 51"/>
                <a:gd name="T56" fmla="*/ 349 w 359"/>
                <a:gd name="T57" fmla="*/ 1 h 51"/>
                <a:gd name="T58" fmla="*/ 355 w 359"/>
                <a:gd name="T59" fmla="*/ 19 h 51"/>
                <a:gd name="T60" fmla="*/ 180 w 359"/>
                <a:gd name="T61" fmla="*/ 51 h 51"/>
                <a:gd name="T62" fmla="*/ 13 w 359"/>
                <a:gd name="T63" fmla="*/ 19 h 51"/>
                <a:gd name="T64" fmla="*/ 19 w 359"/>
                <a:gd name="T65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9" h="51">
                  <a:moveTo>
                    <a:pt x="19" y="0"/>
                  </a:move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5"/>
                    <a:pt x="21" y="31"/>
                    <a:pt x="175" y="31"/>
                  </a:cubicBezTo>
                  <a:cubicBezTo>
                    <a:pt x="174" y="33"/>
                    <a:pt x="173" y="34"/>
                    <a:pt x="172" y="34"/>
                  </a:cubicBezTo>
                  <a:cubicBezTo>
                    <a:pt x="170" y="36"/>
                    <a:pt x="169" y="36"/>
                    <a:pt x="165" y="36"/>
                  </a:cubicBezTo>
                  <a:cubicBezTo>
                    <a:pt x="164" y="36"/>
                    <a:pt x="164" y="36"/>
                    <a:pt x="163" y="36"/>
                  </a:cubicBezTo>
                  <a:cubicBezTo>
                    <a:pt x="159" y="36"/>
                    <a:pt x="156" y="39"/>
                    <a:pt x="156" y="43"/>
                  </a:cubicBezTo>
                  <a:cubicBezTo>
                    <a:pt x="156" y="46"/>
                    <a:pt x="158" y="49"/>
                    <a:pt x="162" y="50"/>
                  </a:cubicBezTo>
                  <a:cubicBezTo>
                    <a:pt x="163" y="50"/>
                    <a:pt x="164" y="50"/>
                    <a:pt x="165" y="50"/>
                  </a:cubicBezTo>
                  <a:cubicBezTo>
                    <a:pt x="165" y="50"/>
                    <a:pt x="165" y="50"/>
                    <a:pt x="165" y="50"/>
                  </a:cubicBezTo>
                  <a:cubicBezTo>
                    <a:pt x="171" y="50"/>
                    <a:pt x="176" y="48"/>
                    <a:pt x="180" y="45"/>
                  </a:cubicBezTo>
                  <a:cubicBezTo>
                    <a:pt x="184" y="41"/>
                    <a:pt x="187" y="37"/>
                    <a:pt x="190" y="31"/>
                  </a:cubicBezTo>
                  <a:cubicBezTo>
                    <a:pt x="190" y="31"/>
                    <a:pt x="190" y="31"/>
                    <a:pt x="190" y="31"/>
                  </a:cubicBezTo>
                  <a:cubicBezTo>
                    <a:pt x="192" y="31"/>
                    <a:pt x="194" y="31"/>
                    <a:pt x="195" y="31"/>
                  </a:cubicBezTo>
                  <a:cubicBezTo>
                    <a:pt x="196" y="31"/>
                    <a:pt x="197" y="31"/>
                    <a:pt x="198" y="31"/>
                  </a:cubicBezTo>
                  <a:cubicBezTo>
                    <a:pt x="199" y="31"/>
                    <a:pt x="201" y="31"/>
                    <a:pt x="203" y="31"/>
                  </a:cubicBezTo>
                  <a:cubicBezTo>
                    <a:pt x="203" y="31"/>
                    <a:pt x="204" y="31"/>
                    <a:pt x="205" y="31"/>
                  </a:cubicBezTo>
                  <a:cubicBezTo>
                    <a:pt x="206" y="31"/>
                    <a:pt x="208" y="31"/>
                    <a:pt x="210" y="31"/>
                  </a:cubicBezTo>
                  <a:cubicBezTo>
                    <a:pt x="210" y="31"/>
                    <a:pt x="211" y="31"/>
                    <a:pt x="211" y="31"/>
                  </a:cubicBezTo>
                  <a:cubicBezTo>
                    <a:pt x="212" y="31"/>
                    <a:pt x="213" y="31"/>
                    <a:pt x="214" y="31"/>
                  </a:cubicBezTo>
                  <a:cubicBezTo>
                    <a:pt x="214" y="31"/>
                    <a:pt x="214" y="31"/>
                    <a:pt x="214" y="31"/>
                  </a:cubicBezTo>
                  <a:cubicBezTo>
                    <a:pt x="215" y="31"/>
                    <a:pt x="216" y="31"/>
                    <a:pt x="217" y="31"/>
                  </a:cubicBezTo>
                  <a:cubicBezTo>
                    <a:pt x="218" y="31"/>
                    <a:pt x="218" y="31"/>
                    <a:pt x="218" y="31"/>
                  </a:cubicBezTo>
                  <a:cubicBezTo>
                    <a:pt x="220" y="31"/>
                    <a:pt x="222" y="30"/>
                    <a:pt x="224" y="30"/>
                  </a:cubicBezTo>
                  <a:cubicBezTo>
                    <a:pt x="224" y="30"/>
                    <a:pt x="224" y="30"/>
                    <a:pt x="224" y="30"/>
                  </a:cubicBezTo>
                  <a:cubicBezTo>
                    <a:pt x="227" y="30"/>
                    <a:pt x="230" y="30"/>
                    <a:pt x="233" y="30"/>
                  </a:cubicBezTo>
                  <a:cubicBezTo>
                    <a:pt x="234" y="30"/>
                    <a:pt x="234" y="30"/>
                    <a:pt x="234" y="30"/>
                  </a:cubicBezTo>
                  <a:cubicBezTo>
                    <a:pt x="343" y="25"/>
                    <a:pt x="349" y="4"/>
                    <a:pt x="349" y="1"/>
                  </a:cubicBezTo>
                  <a:cubicBezTo>
                    <a:pt x="350" y="6"/>
                    <a:pt x="353" y="13"/>
                    <a:pt x="355" y="19"/>
                  </a:cubicBezTo>
                  <a:cubicBezTo>
                    <a:pt x="355" y="19"/>
                    <a:pt x="359" y="51"/>
                    <a:pt x="180" y="51"/>
                  </a:cubicBezTo>
                  <a:cubicBezTo>
                    <a:pt x="0" y="51"/>
                    <a:pt x="13" y="19"/>
                    <a:pt x="13" y="19"/>
                  </a:cubicBezTo>
                  <a:cubicBezTo>
                    <a:pt x="15" y="12"/>
                    <a:pt x="17" y="6"/>
                    <a:pt x="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14"/>
            <p:cNvSpPr>
              <a:spLocks noEditPoints="1"/>
            </p:cNvSpPr>
            <p:nvPr/>
          </p:nvSpPr>
          <p:spPr bwMode="auto">
            <a:xfrm>
              <a:off x="2230" y="1530"/>
              <a:ext cx="377" cy="197"/>
            </a:xfrm>
            <a:custGeom>
              <a:avLst/>
              <a:gdLst>
                <a:gd name="T0" fmla="*/ 158 w 159"/>
                <a:gd name="T1" fmla="*/ 49 h 83"/>
                <a:gd name="T2" fmla="*/ 0 w 159"/>
                <a:gd name="T3" fmla="*/ 83 h 83"/>
                <a:gd name="T4" fmla="*/ 37 w 159"/>
                <a:gd name="T5" fmla="*/ 82 h 83"/>
                <a:gd name="T6" fmla="*/ 51 w 159"/>
                <a:gd name="T7" fmla="*/ 82 h 83"/>
                <a:gd name="T8" fmla="*/ 63 w 159"/>
                <a:gd name="T9" fmla="*/ 81 h 83"/>
                <a:gd name="T10" fmla="*/ 74 w 159"/>
                <a:gd name="T11" fmla="*/ 80 h 83"/>
                <a:gd name="T12" fmla="*/ 85 w 159"/>
                <a:gd name="T13" fmla="*/ 79 h 83"/>
                <a:gd name="T14" fmla="*/ 95 w 159"/>
                <a:gd name="T15" fmla="*/ 78 h 83"/>
                <a:gd name="T16" fmla="*/ 104 w 159"/>
                <a:gd name="T17" fmla="*/ 76 h 83"/>
                <a:gd name="T18" fmla="*/ 111 w 159"/>
                <a:gd name="T19" fmla="*/ 75 h 83"/>
                <a:gd name="T20" fmla="*/ 119 w 159"/>
                <a:gd name="T21" fmla="*/ 73 h 83"/>
                <a:gd name="T22" fmla="*/ 124 w 159"/>
                <a:gd name="T23" fmla="*/ 72 h 83"/>
                <a:gd name="T24" fmla="*/ 131 w 159"/>
                <a:gd name="T25" fmla="*/ 70 h 83"/>
                <a:gd name="T26" fmla="*/ 135 w 159"/>
                <a:gd name="T27" fmla="*/ 69 h 83"/>
                <a:gd name="T28" fmla="*/ 139 w 159"/>
                <a:gd name="T29" fmla="*/ 67 h 83"/>
                <a:gd name="T30" fmla="*/ 143 w 159"/>
                <a:gd name="T31" fmla="*/ 66 h 83"/>
                <a:gd name="T32" fmla="*/ 147 w 159"/>
                <a:gd name="T33" fmla="*/ 64 h 83"/>
                <a:gd name="T34" fmla="*/ 149 w 159"/>
                <a:gd name="T35" fmla="*/ 63 h 83"/>
                <a:gd name="T36" fmla="*/ 151 w 159"/>
                <a:gd name="T37" fmla="*/ 61 h 83"/>
                <a:gd name="T38" fmla="*/ 153 w 159"/>
                <a:gd name="T39" fmla="*/ 60 h 83"/>
                <a:gd name="T40" fmla="*/ 155 w 159"/>
                <a:gd name="T41" fmla="*/ 59 h 83"/>
                <a:gd name="T42" fmla="*/ 156 w 159"/>
                <a:gd name="T43" fmla="*/ 57 h 83"/>
                <a:gd name="T44" fmla="*/ 157 w 159"/>
                <a:gd name="T45" fmla="*/ 56 h 83"/>
                <a:gd name="T46" fmla="*/ 157 w 159"/>
                <a:gd name="T47" fmla="*/ 55 h 83"/>
                <a:gd name="T48" fmla="*/ 157 w 159"/>
                <a:gd name="T49" fmla="*/ 56 h 83"/>
                <a:gd name="T50" fmla="*/ 156 w 159"/>
                <a:gd name="T51" fmla="*/ 57 h 83"/>
                <a:gd name="T52" fmla="*/ 155 w 159"/>
                <a:gd name="T53" fmla="*/ 59 h 83"/>
                <a:gd name="T54" fmla="*/ 153 w 159"/>
                <a:gd name="T55" fmla="*/ 60 h 83"/>
                <a:gd name="T56" fmla="*/ 151 w 159"/>
                <a:gd name="T57" fmla="*/ 61 h 83"/>
                <a:gd name="T58" fmla="*/ 149 w 159"/>
                <a:gd name="T59" fmla="*/ 63 h 83"/>
                <a:gd name="T60" fmla="*/ 147 w 159"/>
                <a:gd name="T61" fmla="*/ 64 h 83"/>
                <a:gd name="T62" fmla="*/ 143 w 159"/>
                <a:gd name="T63" fmla="*/ 66 h 83"/>
                <a:gd name="T64" fmla="*/ 139 w 159"/>
                <a:gd name="T65" fmla="*/ 67 h 83"/>
                <a:gd name="T66" fmla="*/ 135 w 159"/>
                <a:gd name="T67" fmla="*/ 69 h 83"/>
                <a:gd name="T68" fmla="*/ 131 w 159"/>
                <a:gd name="T69" fmla="*/ 70 h 83"/>
                <a:gd name="T70" fmla="*/ 124 w 159"/>
                <a:gd name="T71" fmla="*/ 72 h 83"/>
                <a:gd name="T72" fmla="*/ 119 w 159"/>
                <a:gd name="T73" fmla="*/ 73 h 83"/>
                <a:gd name="T74" fmla="*/ 111 w 159"/>
                <a:gd name="T75" fmla="*/ 75 h 83"/>
                <a:gd name="T76" fmla="*/ 104 w 159"/>
                <a:gd name="T77" fmla="*/ 76 h 83"/>
                <a:gd name="T78" fmla="*/ 95 w 159"/>
                <a:gd name="T79" fmla="*/ 78 h 83"/>
                <a:gd name="T80" fmla="*/ 85 w 159"/>
                <a:gd name="T81" fmla="*/ 79 h 83"/>
                <a:gd name="T82" fmla="*/ 74 w 159"/>
                <a:gd name="T83" fmla="*/ 80 h 83"/>
                <a:gd name="T84" fmla="*/ 63 w 159"/>
                <a:gd name="T85" fmla="*/ 81 h 83"/>
                <a:gd name="T86" fmla="*/ 51 w 159"/>
                <a:gd name="T87" fmla="*/ 82 h 83"/>
                <a:gd name="T88" fmla="*/ 159 w 159"/>
                <a:gd name="T89" fmla="*/ 53 h 83"/>
                <a:gd name="T90" fmla="*/ 158 w 159"/>
                <a:gd name="T91" fmla="*/ 52 h 83"/>
                <a:gd name="T92" fmla="*/ 158 w 159"/>
                <a:gd name="T93" fmla="*/ 53 h 83"/>
                <a:gd name="T94" fmla="*/ 158 w 159"/>
                <a:gd name="T95" fmla="*/ 53 h 83"/>
                <a:gd name="T96" fmla="*/ 158 w 159"/>
                <a:gd name="T97" fmla="*/ 53 h 83"/>
                <a:gd name="T98" fmla="*/ 158 w 159"/>
                <a:gd name="T99" fmla="*/ 54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9" h="83">
                  <a:moveTo>
                    <a:pt x="159" y="53"/>
                  </a:moveTo>
                  <a:cubicBezTo>
                    <a:pt x="159" y="52"/>
                    <a:pt x="159" y="52"/>
                    <a:pt x="159" y="52"/>
                  </a:cubicBezTo>
                  <a:cubicBezTo>
                    <a:pt x="158" y="51"/>
                    <a:pt x="158" y="50"/>
                    <a:pt x="158" y="49"/>
                  </a:cubicBezTo>
                  <a:cubicBezTo>
                    <a:pt x="151" y="30"/>
                    <a:pt x="147" y="14"/>
                    <a:pt x="145" y="0"/>
                  </a:cubicBezTo>
                  <a:cubicBezTo>
                    <a:pt x="104" y="17"/>
                    <a:pt x="63" y="27"/>
                    <a:pt x="22" y="30"/>
                  </a:cubicBezTo>
                  <a:cubicBezTo>
                    <a:pt x="17" y="49"/>
                    <a:pt x="8" y="69"/>
                    <a:pt x="0" y="83"/>
                  </a:cubicBezTo>
                  <a:cubicBezTo>
                    <a:pt x="9" y="83"/>
                    <a:pt x="16" y="83"/>
                    <a:pt x="24" y="83"/>
                  </a:cubicBezTo>
                  <a:cubicBezTo>
                    <a:pt x="24" y="83"/>
                    <a:pt x="24" y="83"/>
                    <a:pt x="24" y="83"/>
                  </a:cubicBezTo>
                  <a:cubicBezTo>
                    <a:pt x="28" y="83"/>
                    <a:pt x="33" y="82"/>
                    <a:pt x="37" y="82"/>
                  </a:cubicBezTo>
                  <a:cubicBezTo>
                    <a:pt x="38" y="82"/>
                    <a:pt x="40" y="82"/>
                    <a:pt x="41" y="82"/>
                  </a:cubicBezTo>
                  <a:cubicBezTo>
                    <a:pt x="43" y="82"/>
                    <a:pt x="44" y="82"/>
                    <a:pt x="45" y="82"/>
                  </a:cubicBezTo>
                  <a:cubicBezTo>
                    <a:pt x="47" y="82"/>
                    <a:pt x="49" y="82"/>
                    <a:pt x="51" y="82"/>
                  </a:cubicBezTo>
                  <a:cubicBezTo>
                    <a:pt x="52" y="82"/>
                    <a:pt x="53" y="82"/>
                    <a:pt x="54" y="81"/>
                  </a:cubicBezTo>
                  <a:cubicBezTo>
                    <a:pt x="56" y="81"/>
                    <a:pt x="58" y="81"/>
                    <a:pt x="59" y="81"/>
                  </a:cubicBezTo>
                  <a:cubicBezTo>
                    <a:pt x="60" y="81"/>
                    <a:pt x="62" y="81"/>
                    <a:pt x="63" y="81"/>
                  </a:cubicBezTo>
                  <a:cubicBezTo>
                    <a:pt x="64" y="81"/>
                    <a:pt x="65" y="81"/>
                    <a:pt x="67" y="81"/>
                  </a:cubicBezTo>
                  <a:cubicBezTo>
                    <a:pt x="68" y="80"/>
                    <a:pt x="69" y="80"/>
                    <a:pt x="71" y="80"/>
                  </a:cubicBezTo>
                  <a:cubicBezTo>
                    <a:pt x="72" y="80"/>
                    <a:pt x="73" y="80"/>
                    <a:pt x="74" y="80"/>
                  </a:cubicBezTo>
                  <a:cubicBezTo>
                    <a:pt x="75" y="80"/>
                    <a:pt x="77" y="80"/>
                    <a:pt x="78" y="80"/>
                  </a:cubicBezTo>
                  <a:cubicBezTo>
                    <a:pt x="79" y="79"/>
                    <a:pt x="80" y="79"/>
                    <a:pt x="81" y="79"/>
                  </a:cubicBezTo>
                  <a:cubicBezTo>
                    <a:pt x="83" y="79"/>
                    <a:pt x="84" y="79"/>
                    <a:pt x="85" y="79"/>
                  </a:cubicBezTo>
                  <a:cubicBezTo>
                    <a:pt x="86" y="79"/>
                    <a:pt x="87" y="79"/>
                    <a:pt x="88" y="78"/>
                  </a:cubicBezTo>
                  <a:cubicBezTo>
                    <a:pt x="89" y="78"/>
                    <a:pt x="90" y="78"/>
                    <a:pt x="91" y="78"/>
                  </a:cubicBezTo>
                  <a:cubicBezTo>
                    <a:pt x="92" y="78"/>
                    <a:pt x="94" y="78"/>
                    <a:pt x="95" y="78"/>
                  </a:cubicBezTo>
                  <a:cubicBezTo>
                    <a:pt x="96" y="77"/>
                    <a:pt x="97" y="77"/>
                    <a:pt x="98" y="77"/>
                  </a:cubicBezTo>
                  <a:cubicBezTo>
                    <a:pt x="98" y="77"/>
                    <a:pt x="99" y="77"/>
                    <a:pt x="100" y="77"/>
                  </a:cubicBezTo>
                  <a:cubicBezTo>
                    <a:pt x="101" y="77"/>
                    <a:pt x="102" y="77"/>
                    <a:pt x="104" y="76"/>
                  </a:cubicBezTo>
                  <a:cubicBezTo>
                    <a:pt x="104" y="76"/>
                    <a:pt x="105" y="76"/>
                    <a:pt x="106" y="76"/>
                  </a:cubicBezTo>
                  <a:cubicBezTo>
                    <a:pt x="107" y="76"/>
                    <a:pt x="108" y="76"/>
                    <a:pt x="109" y="75"/>
                  </a:cubicBezTo>
                  <a:cubicBezTo>
                    <a:pt x="110" y="75"/>
                    <a:pt x="110" y="75"/>
                    <a:pt x="111" y="75"/>
                  </a:cubicBezTo>
                  <a:cubicBezTo>
                    <a:pt x="112" y="75"/>
                    <a:pt x="113" y="75"/>
                    <a:pt x="114" y="74"/>
                  </a:cubicBezTo>
                  <a:cubicBezTo>
                    <a:pt x="115" y="74"/>
                    <a:pt x="115" y="74"/>
                    <a:pt x="116" y="74"/>
                  </a:cubicBezTo>
                  <a:cubicBezTo>
                    <a:pt x="117" y="74"/>
                    <a:pt x="118" y="74"/>
                    <a:pt x="119" y="73"/>
                  </a:cubicBezTo>
                  <a:cubicBezTo>
                    <a:pt x="119" y="73"/>
                    <a:pt x="120" y="73"/>
                    <a:pt x="121" y="73"/>
                  </a:cubicBezTo>
                  <a:cubicBezTo>
                    <a:pt x="121" y="73"/>
                    <a:pt x="122" y="73"/>
                    <a:pt x="123" y="73"/>
                  </a:cubicBezTo>
                  <a:cubicBezTo>
                    <a:pt x="123" y="72"/>
                    <a:pt x="124" y="72"/>
                    <a:pt x="124" y="72"/>
                  </a:cubicBezTo>
                  <a:cubicBezTo>
                    <a:pt x="125" y="72"/>
                    <a:pt x="126" y="72"/>
                    <a:pt x="127" y="72"/>
                  </a:cubicBezTo>
                  <a:cubicBezTo>
                    <a:pt x="127" y="71"/>
                    <a:pt x="128" y="71"/>
                    <a:pt x="128" y="71"/>
                  </a:cubicBezTo>
                  <a:cubicBezTo>
                    <a:pt x="129" y="71"/>
                    <a:pt x="130" y="71"/>
                    <a:pt x="131" y="70"/>
                  </a:cubicBezTo>
                  <a:cubicBezTo>
                    <a:pt x="131" y="70"/>
                    <a:pt x="131" y="70"/>
                    <a:pt x="132" y="70"/>
                  </a:cubicBezTo>
                  <a:cubicBezTo>
                    <a:pt x="133" y="70"/>
                    <a:pt x="133" y="70"/>
                    <a:pt x="134" y="69"/>
                  </a:cubicBezTo>
                  <a:cubicBezTo>
                    <a:pt x="135" y="69"/>
                    <a:pt x="135" y="69"/>
                    <a:pt x="135" y="69"/>
                  </a:cubicBezTo>
                  <a:cubicBezTo>
                    <a:pt x="136" y="69"/>
                    <a:pt x="137" y="69"/>
                    <a:pt x="137" y="68"/>
                  </a:cubicBezTo>
                  <a:cubicBezTo>
                    <a:pt x="138" y="68"/>
                    <a:pt x="138" y="68"/>
                    <a:pt x="138" y="68"/>
                  </a:cubicBezTo>
                  <a:cubicBezTo>
                    <a:pt x="139" y="68"/>
                    <a:pt x="139" y="68"/>
                    <a:pt x="139" y="67"/>
                  </a:cubicBezTo>
                  <a:cubicBezTo>
                    <a:pt x="140" y="67"/>
                    <a:pt x="141" y="67"/>
                    <a:pt x="141" y="67"/>
                  </a:cubicBezTo>
                  <a:cubicBezTo>
                    <a:pt x="141" y="67"/>
                    <a:pt x="142" y="67"/>
                    <a:pt x="142" y="66"/>
                  </a:cubicBezTo>
                  <a:cubicBezTo>
                    <a:pt x="143" y="66"/>
                    <a:pt x="143" y="66"/>
                    <a:pt x="143" y="66"/>
                  </a:cubicBezTo>
                  <a:cubicBezTo>
                    <a:pt x="144" y="66"/>
                    <a:pt x="144" y="65"/>
                    <a:pt x="145" y="65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46" y="65"/>
                    <a:pt x="146" y="64"/>
                    <a:pt x="147" y="64"/>
                  </a:cubicBezTo>
                  <a:cubicBezTo>
                    <a:pt x="147" y="64"/>
                    <a:pt x="147" y="64"/>
                    <a:pt x="147" y="64"/>
                  </a:cubicBezTo>
                  <a:cubicBezTo>
                    <a:pt x="148" y="64"/>
                    <a:pt x="148" y="63"/>
                    <a:pt x="149" y="63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50" y="62"/>
                    <a:pt x="150" y="62"/>
                    <a:pt x="150" y="62"/>
                  </a:cubicBezTo>
                  <a:cubicBezTo>
                    <a:pt x="151" y="62"/>
                    <a:pt x="151" y="62"/>
                    <a:pt x="151" y="62"/>
                  </a:cubicBezTo>
                  <a:cubicBezTo>
                    <a:pt x="151" y="61"/>
                    <a:pt x="151" y="61"/>
                    <a:pt x="151" y="61"/>
                  </a:cubicBezTo>
                  <a:cubicBezTo>
                    <a:pt x="152" y="61"/>
                    <a:pt x="152" y="61"/>
                    <a:pt x="152" y="61"/>
                  </a:cubicBezTo>
                  <a:cubicBezTo>
                    <a:pt x="153" y="60"/>
                    <a:pt x="153" y="60"/>
                    <a:pt x="153" y="60"/>
                  </a:cubicBezTo>
                  <a:cubicBezTo>
                    <a:pt x="153" y="60"/>
                    <a:pt x="153" y="60"/>
                    <a:pt x="153" y="60"/>
                  </a:cubicBezTo>
                  <a:cubicBezTo>
                    <a:pt x="154" y="59"/>
                    <a:pt x="154" y="59"/>
                    <a:pt x="154" y="59"/>
                  </a:cubicBezTo>
                  <a:cubicBezTo>
                    <a:pt x="154" y="59"/>
                    <a:pt x="154" y="59"/>
                    <a:pt x="154" y="59"/>
                  </a:cubicBezTo>
                  <a:cubicBezTo>
                    <a:pt x="155" y="59"/>
                    <a:pt x="155" y="59"/>
                    <a:pt x="155" y="59"/>
                  </a:cubicBezTo>
                  <a:cubicBezTo>
                    <a:pt x="155" y="58"/>
                    <a:pt x="155" y="58"/>
                    <a:pt x="155" y="58"/>
                  </a:cubicBezTo>
                  <a:cubicBezTo>
                    <a:pt x="155" y="58"/>
                    <a:pt x="155" y="58"/>
                    <a:pt x="155" y="58"/>
                  </a:cubicBezTo>
                  <a:cubicBezTo>
                    <a:pt x="156" y="57"/>
                    <a:pt x="156" y="57"/>
                    <a:pt x="156" y="57"/>
                  </a:cubicBezTo>
                  <a:cubicBezTo>
                    <a:pt x="156" y="57"/>
                    <a:pt x="156" y="57"/>
                    <a:pt x="156" y="57"/>
                  </a:cubicBezTo>
                  <a:cubicBezTo>
                    <a:pt x="156" y="56"/>
                    <a:pt x="156" y="56"/>
                    <a:pt x="156" y="56"/>
                  </a:cubicBezTo>
                  <a:cubicBezTo>
                    <a:pt x="157" y="56"/>
                    <a:pt x="157" y="56"/>
                    <a:pt x="157" y="56"/>
                  </a:cubicBezTo>
                  <a:cubicBezTo>
                    <a:pt x="157" y="56"/>
                    <a:pt x="157" y="56"/>
                    <a:pt x="157" y="56"/>
                  </a:cubicBezTo>
                  <a:cubicBezTo>
                    <a:pt x="157" y="56"/>
                    <a:pt x="157" y="56"/>
                    <a:pt x="157" y="56"/>
                  </a:cubicBezTo>
                  <a:cubicBezTo>
                    <a:pt x="157" y="55"/>
                    <a:pt x="157" y="55"/>
                    <a:pt x="157" y="55"/>
                  </a:cubicBezTo>
                  <a:cubicBezTo>
                    <a:pt x="157" y="56"/>
                    <a:pt x="157" y="56"/>
                    <a:pt x="157" y="56"/>
                  </a:cubicBezTo>
                  <a:cubicBezTo>
                    <a:pt x="157" y="56"/>
                    <a:pt x="157" y="56"/>
                    <a:pt x="157" y="56"/>
                  </a:cubicBezTo>
                  <a:cubicBezTo>
                    <a:pt x="157" y="56"/>
                    <a:pt x="157" y="56"/>
                    <a:pt x="157" y="56"/>
                  </a:cubicBezTo>
                  <a:cubicBezTo>
                    <a:pt x="156" y="56"/>
                    <a:pt x="156" y="56"/>
                    <a:pt x="156" y="56"/>
                  </a:cubicBezTo>
                  <a:cubicBezTo>
                    <a:pt x="156" y="57"/>
                    <a:pt x="156" y="57"/>
                    <a:pt x="156" y="57"/>
                  </a:cubicBezTo>
                  <a:cubicBezTo>
                    <a:pt x="156" y="57"/>
                    <a:pt x="156" y="57"/>
                    <a:pt x="156" y="57"/>
                  </a:cubicBezTo>
                  <a:cubicBezTo>
                    <a:pt x="155" y="58"/>
                    <a:pt x="155" y="58"/>
                    <a:pt x="155" y="58"/>
                  </a:cubicBezTo>
                  <a:cubicBezTo>
                    <a:pt x="155" y="58"/>
                    <a:pt x="155" y="58"/>
                    <a:pt x="155" y="58"/>
                  </a:cubicBezTo>
                  <a:cubicBezTo>
                    <a:pt x="155" y="59"/>
                    <a:pt x="155" y="59"/>
                    <a:pt x="155" y="59"/>
                  </a:cubicBezTo>
                  <a:cubicBezTo>
                    <a:pt x="154" y="59"/>
                    <a:pt x="154" y="59"/>
                    <a:pt x="154" y="59"/>
                  </a:cubicBezTo>
                  <a:cubicBezTo>
                    <a:pt x="154" y="59"/>
                    <a:pt x="154" y="59"/>
                    <a:pt x="154" y="59"/>
                  </a:cubicBezTo>
                  <a:cubicBezTo>
                    <a:pt x="153" y="60"/>
                    <a:pt x="153" y="60"/>
                    <a:pt x="153" y="60"/>
                  </a:cubicBezTo>
                  <a:cubicBezTo>
                    <a:pt x="153" y="60"/>
                    <a:pt x="153" y="60"/>
                    <a:pt x="153" y="60"/>
                  </a:cubicBezTo>
                  <a:cubicBezTo>
                    <a:pt x="152" y="61"/>
                    <a:pt x="152" y="61"/>
                    <a:pt x="152" y="61"/>
                  </a:cubicBezTo>
                  <a:cubicBezTo>
                    <a:pt x="151" y="61"/>
                    <a:pt x="151" y="61"/>
                    <a:pt x="151" y="61"/>
                  </a:cubicBezTo>
                  <a:cubicBezTo>
                    <a:pt x="151" y="62"/>
                    <a:pt x="151" y="62"/>
                    <a:pt x="151" y="62"/>
                  </a:cubicBezTo>
                  <a:cubicBezTo>
                    <a:pt x="150" y="62"/>
                    <a:pt x="150" y="62"/>
                    <a:pt x="150" y="6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8" y="63"/>
                    <a:pt x="148" y="64"/>
                    <a:pt x="147" y="64"/>
                  </a:cubicBezTo>
                  <a:cubicBezTo>
                    <a:pt x="147" y="64"/>
                    <a:pt x="147" y="64"/>
                    <a:pt x="147" y="64"/>
                  </a:cubicBezTo>
                  <a:cubicBezTo>
                    <a:pt x="146" y="64"/>
                    <a:pt x="146" y="65"/>
                    <a:pt x="145" y="65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44" y="65"/>
                    <a:pt x="144" y="66"/>
                    <a:pt x="143" y="66"/>
                  </a:cubicBezTo>
                  <a:cubicBezTo>
                    <a:pt x="142" y="66"/>
                    <a:pt x="142" y="66"/>
                    <a:pt x="142" y="66"/>
                  </a:cubicBezTo>
                  <a:cubicBezTo>
                    <a:pt x="142" y="67"/>
                    <a:pt x="141" y="67"/>
                    <a:pt x="141" y="67"/>
                  </a:cubicBezTo>
                  <a:cubicBezTo>
                    <a:pt x="141" y="67"/>
                    <a:pt x="140" y="67"/>
                    <a:pt x="139" y="67"/>
                  </a:cubicBezTo>
                  <a:cubicBezTo>
                    <a:pt x="139" y="68"/>
                    <a:pt x="139" y="68"/>
                    <a:pt x="138" y="68"/>
                  </a:cubicBezTo>
                  <a:cubicBezTo>
                    <a:pt x="137" y="68"/>
                    <a:pt x="137" y="68"/>
                    <a:pt x="137" y="68"/>
                  </a:cubicBezTo>
                  <a:cubicBezTo>
                    <a:pt x="137" y="69"/>
                    <a:pt x="136" y="69"/>
                    <a:pt x="135" y="69"/>
                  </a:cubicBezTo>
                  <a:cubicBezTo>
                    <a:pt x="134" y="69"/>
                    <a:pt x="134" y="69"/>
                    <a:pt x="134" y="69"/>
                  </a:cubicBezTo>
                  <a:cubicBezTo>
                    <a:pt x="133" y="70"/>
                    <a:pt x="133" y="70"/>
                    <a:pt x="132" y="70"/>
                  </a:cubicBezTo>
                  <a:cubicBezTo>
                    <a:pt x="131" y="70"/>
                    <a:pt x="131" y="70"/>
                    <a:pt x="131" y="70"/>
                  </a:cubicBezTo>
                  <a:cubicBezTo>
                    <a:pt x="130" y="71"/>
                    <a:pt x="129" y="71"/>
                    <a:pt x="128" y="71"/>
                  </a:cubicBezTo>
                  <a:cubicBezTo>
                    <a:pt x="128" y="71"/>
                    <a:pt x="127" y="71"/>
                    <a:pt x="127" y="72"/>
                  </a:cubicBezTo>
                  <a:cubicBezTo>
                    <a:pt x="126" y="72"/>
                    <a:pt x="125" y="72"/>
                    <a:pt x="124" y="72"/>
                  </a:cubicBezTo>
                  <a:cubicBezTo>
                    <a:pt x="124" y="72"/>
                    <a:pt x="123" y="72"/>
                    <a:pt x="123" y="73"/>
                  </a:cubicBezTo>
                  <a:cubicBezTo>
                    <a:pt x="122" y="73"/>
                    <a:pt x="121" y="73"/>
                    <a:pt x="121" y="73"/>
                  </a:cubicBezTo>
                  <a:cubicBezTo>
                    <a:pt x="120" y="73"/>
                    <a:pt x="119" y="73"/>
                    <a:pt x="119" y="73"/>
                  </a:cubicBezTo>
                  <a:cubicBezTo>
                    <a:pt x="118" y="74"/>
                    <a:pt x="117" y="74"/>
                    <a:pt x="116" y="74"/>
                  </a:cubicBezTo>
                  <a:cubicBezTo>
                    <a:pt x="115" y="74"/>
                    <a:pt x="115" y="74"/>
                    <a:pt x="114" y="74"/>
                  </a:cubicBezTo>
                  <a:cubicBezTo>
                    <a:pt x="113" y="75"/>
                    <a:pt x="112" y="75"/>
                    <a:pt x="111" y="75"/>
                  </a:cubicBezTo>
                  <a:cubicBezTo>
                    <a:pt x="110" y="75"/>
                    <a:pt x="110" y="75"/>
                    <a:pt x="109" y="75"/>
                  </a:cubicBezTo>
                  <a:cubicBezTo>
                    <a:pt x="108" y="76"/>
                    <a:pt x="107" y="76"/>
                    <a:pt x="106" y="76"/>
                  </a:cubicBezTo>
                  <a:cubicBezTo>
                    <a:pt x="105" y="76"/>
                    <a:pt x="104" y="76"/>
                    <a:pt x="104" y="76"/>
                  </a:cubicBezTo>
                  <a:cubicBezTo>
                    <a:pt x="102" y="77"/>
                    <a:pt x="101" y="77"/>
                    <a:pt x="100" y="77"/>
                  </a:cubicBezTo>
                  <a:cubicBezTo>
                    <a:pt x="99" y="77"/>
                    <a:pt x="98" y="77"/>
                    <a:pt x="98" y="77"/>
                  </a:cubicBezTo>
                  <a:cubicBezTo>
                    <a:pt x="97" y="77"/>
                    <a:pt x="96" y="77"/>
                    <a:pt x="95" y="78"/>
                  </a:cubicBezTo>
                  <a:cubicBezTo>
                    <a:pt x="94" y="78"/>
                    <a:pt x="92" y="78"/>
                    <a:pt x="91" y="78"/>
                  </a:cubicBezTo>
                  <a:cubicBezTo>
                    <a:pt x="90" y="78"/>
                    <a:pt x="89" y="78"/>
                    <a:pt x="88" y="78"/>
                  </a:cubicBezTo>
                  <a:cubicBezTo>
                    <a:pt x="87" y="79"/>
                    <a:pt x="86" y="79"/>
                    <a:pt x="85" y="79"/>
                  </a:cubicBezTo>
                  <a:cubicBezTo>
                    <a:pt x="84" y="79"/>
                    <a:pt x="83" y="79"/>
                    <a:pt x="81" y="79"/>
                  </a:cubicBezTo>
                  <a:cubicBezTo>
                    <a:pt x="80" y="79"/>
                    <a:pt x="79" y="79"/>
                    <a:pt x="78" y="80"/>
                  </a:cubicBezTo>
                  <a:cubicBezTo>
                    <a:pt x="77" y="80"/>
                    <a:pt x="75" y="80"/>
                    <a:pt x="74" y="80"/>
                  </a:cubicBezTo>
                  <a:cubicBezTo>
                    <a:pt x="73" y="80"/>
                    <a:pt x="72" y="80"/>
                    <a:pt x="71" y="80"/>
                  </a:cubicBezTo>
                  <a:cubicBezTo>
                    <a:pt x="69" y="80"/>
                    <a:pt x="68" y="80"/>
                    <a:pt x="67" y="81"/>
                  </a:cubicBezTo>
                  <a:cubicBezTo>
                    <a:pt x="65" y="81"/>
                    <a:pt x="64" y="81"/>
                    <a:pt x="63" y="81"/>
                  </a:cubicBezTo>
                  <a:cubicBezTo>
                    <a:pt x="62" y="81"/>
                    <a:pt x="60" y="81"/>
                    <a:pt x="59" y="81"/>
                  </a:cubicBezTo>
                  <a:cubicBezTo>
                    <a:pt x="58" y="81"/>
                    <a:pt x="56" y="81"/>
                    <a:pt x="54" y="81"/>
                  </a:cubicBezTo>
                  <a:cubicBezTo>
                    <a:pt x="53" y="82"/>
                    <a:pt x="52" y="82"/>
                    <a:pt x="51" y="82"/>
                  </a:cubicBezTo>
                  <a:cubicBezTo>
                    <a:pt x="49" y="82"/>
                    <a:pt x="47" y="82"/>
                    <a:pt x="45" y="82"/>
                  </a:cubicBezTo>
                  <a:cubicBezTo>
                    <a:pt x="45" y="82"/>
                    <a:pt x="44" y="82"/>
                    <a:pt x="44" y="82"/>
                  </a:cubicBezTo>
                  <a:cubicBezTo>
                    <a:pt x="153" y="77"/>
                    <a:pt x="159" y="56"/>
                    <a:pt x="159" y="53"/>
                  </a:cubicBezTo>
                  <a:close/>
                  <a:moveTo>
                    <a:pt x="158" y="52"/>
                  </a:moveTo>
                  <a:cubicBezTo>
                    <a:pt x="158" y="52"/>
                    <a:pt x="158" y="52"/>
                    <a:pt x="158" y="52"/>
                  </a:cubicBezTo>
                  <a:close/>
                  <a:moveTo>
                    <a:pt x="158" y="52"/>
                  </a:moveTo>
                  <a:cubicBezTo>
                    <a:pt x="158" y="53"/>
                    <a:pt x="158" y="53"/>
                    <a:pt x="158" y="53"/>
                  </a:cubicBezTo>
                  <a:lnTo>
                    <a:pt x="158" y="52"/>
                  </a:lnTo>
                  <a:close/>
                  <a:moveTo>
                    <a:pt x="158" y="53"/>
                  </a:moveTo>
                  <a:cubicBezTo>
                    <a:pt x="158" y="53"/>
                    <a:pt x="158" y="53"/>
                    <a:pt x="158" y="53"/>
                  </a:cubicBezTo>
                  <a:close/>
                  <a:moveTo>
                    <a:pt x="158" y="53"/>
                  </a:moveTo>
                  <a:cubicBezTo>
                    <a:pt x="158" y="53"/>
                    <a:pt x="158" y="53"/>
                    <a:pt x="158" y="53"/>
                  </a:cubicBezTo>
                  <a:close/>
                  <a:moveTo>
                    <a:pt x="158" y="53"/>
                  </a:moveTo>
                  <a:cubicBezTo>
                    <a:pt x="158" y="53"/>
                    <a:pt x="158" y="53"/>
                    <a:pt x="158" y="53"/>
                  </a:cubicBezTo>
                  <a:close/>
                  <a:moveTo>
                    <a:pt x="158" y="53"/>
                  </a:moveTo>
                  <a:cubicBezTo>
                    <a:pt x="158" y="54"/>
                    <a:pt x="158" y="54"/>
                    <a:pt x="158" y="54"/>
                  </a:cubicBezTo>
                  <a:lnTo>
                    <a:pt x="158" y="53"/>
                  </a:lnTo>
                  <a:close/>
                  <a:moveTo>
                    <a:pt x="158" y="54"/>
                  </a:moveTo>
                  <a:cubicBezTo>
                    <a:pt x="157" y="55"/>
                    <a:pt x="157" y="55"/>
                    <a:pt x="157" y="55"/>
                  </a:cubicBezTo>
                  <a:lnTo>
                    <a:pt x="158" y="54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15"/>
            <p:cNvSpPr/>
            <p:nvPr/>
          </p:nvSpPr>
          <p:spPr bwMode="auto">
            <a:xfrm>
              <a:off x="2311" y="1724"/>
              <a:ext cx="21" cy="0"/>
            </a:xfrm>
            <a:custGeom>
              <a:avLst/>
              <a:gdLst>
                <a:gd name="T0" fmla="*/ 7 w 9"/>
                <a:gd name="T1" fmla="*/ 9 w 9"/>
                <a:gd name="T2" fmla="*/ 0 w 9"/>
                <a:gd name="T3" fmla="*/ 3 w 9"/>
                <a:gd name="T4" fmla="*/ 7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9">
                  <a:moveTo>
                    <a:pt x="7" y="0"/>
                  </a:moveTo>
                  <a:cubicBezTo>
                    <a:pt x="8" y="0"/>
                    <a:pt x="9" y="0"/>
                    <a:pt x="9" y="0"/>
                  </a:cubicBez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4" y="0"/>
                    <a:pt x="6" y="0"/>
                    <a:pt x="7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16"/>
            <p:cNvSpPr/>
            <p:nvPr/>
          </p:nvSpPr>
          <p:spPr bwMode="auto">
            <a:xfrm>
              <a:off x="2138" y="921"/>
              <a:ext cx="431" cy="612"/>
            </a:xfrm>
            <a:custGeom>
              <a:avLst/>
              <a:gdLst>
                <a:gd name="T0" fmla="*/ 71 w 182"/>
                <a:gd name="T1" fmla="*/ 199 h 258"/>
                <a:gd name="T2" fmla="*/ 69 w 182"/>
                <a:gd name="T3" fmla="*/ 167 h 258"/>
                <a:gd name="T4" fmla="*/ 5 w 182"/>
                <a:gd name="T5" fmla="*/ 11 h 258"/>
                <a:gd name="T6" fmla="*/ 0 w 182"/>
                <a:gd name="T7" fmla="*/ 6 h 258"/>
                <a:gd name="T8" fmla="*/ 30 w 182"/>
                <a:gd name="T9" fmla="*/ 0 h 258"/>
                <a:gd name="T10" fmla="*/ 30 w 182"/>
                <a:gd name="T11" fmla="*/ 0 h 258"/>
                <a:gd name="T12" fmla="*/ 33 w 182"/>
                <a:gd name="T13" fmla="*/ 0 h 258"/>
                <a:gd name="T14" fmla="*/ 35 w 182"/>
                <a:gd name="T15" fmla="*/ 0 h 258"/>
                <a:gd name="T16" fmla="*/ 35 w 182"/>
                <a:gd name="T17" fmla="*/ 0 h 258"/>
                <a:gd name="T18" fmla="*/ 157 w 182"/>
                <a:gd name="T19" fmla="*/ 76 h 258"/>
                <a:gd name="T20" fmla="*/ 182 w 182"/>
                <a:gd name="T21" fmla="*/ 185 h 258"/>
                <a:gd name="T22" fmla="*/ 181 w 182"/>
                <a:gd name="T23" fmla="*/ 227 h 258"/>
                <a:gd name="T24" fmla="*/ 66 w 182"/>
                <a:gd name="T25" fmla="*/ 258 h 258"/>
                <a:gd name="T26" fmla="*/ 71 w 182"/>
                <a:gd name="T27" fmla="*/ 199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2" h="258">
                  <a:moveTo>
                    <a:pt x="71" y="199"/>
                  </a:moveTo>
                  <a:cubicBezTo>
                    <a:pt x="71" y="188"/>
                    <a:pt x="70" y="177"/>
                    <a:pt x="69" y="167"/>
                  </a:cubicBezTo>
                  <a:cubicBezTo>
                    <a:pt x="58" y="102"/>
                    <a:pt x="40" y="52"/>
                    <a:pt x="5" y="11"/>
                  </a:cubicBezTo>
                  <a:cubicBezTo>
                    <a:pt x="3" y="10"/>
                    <a:pt x="2" y="8"/>
                    <a:pt x="0" y="6"/>
                  </a:cubicBezTo>
                  <a:cubicBezTo>
                    <a:pt x="10" y="3"/>
                    <a:pt x="20" y="1"/>
                    <a:pt x="3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1" y="0"/>
                    <a:pt x="32" y="0"/>
                    <a:pt x="33" y="0"/>
                  </a:cubicBezTo>
                  <a:cubicBezTo>
                    <a:pt x="33" y="0"/>
                    <a:pt x="34" y="0"/>
                    <a:pt x="35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88" y="3"/>
                    <a:pt x="132" y="14"/>
                    <a:pt x="157" y="76"/>
                  </a:cubicBezTo>
                  <a:cubicBezTo>
                    <a:pt x="167" y="99"/>
                    <a:pt x="179" y="134"/>
                    <a:pt x="182" y="185"/>
                  </a:cubicBezTo>
                  <a:cubicBezTo>
                    <a:pt x="182" y="199"/>
                    <a:pt x="181" y="212"/>
                    <a:pt x="181" y="227"/>
                  </a:cubicBezTo>
                  <a:cubicBezTo>
                    <a:pt x="143" y="244"/>
                    <a:pt x="105" y="255"/>
                    <a:pt x="66" y="258"/>
                  </a:cubicBezTo>
                  <a:cubicBezTo>
                    <a:pt x="69" y="240"/>
                    <a:pt x="71" y="219"/>
                    <a:pt x="71" y="19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17"/>
            <p:cNvSpPr/>
            <p:nvPr/>
          </p:nvSpPr>
          <p:spPr bwMode="auto">
            <a:xfrm>
              <a:off x="2488" y="1708"/>
              <a:ext cx="5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18"/>
            <p:cNvSpPr/>
            <p:nvPr/>
          </p:nvSpPr>
          <p:spPr bwMode="auto">
            <a:xfrm>
              <a:off x="2500" y="1706"/>
              <a:ext cx="5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cubicBezTo>
                    <a:pt x="1" y="0"/>
                    <a:pt x="1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19"/>
            <p:cNvSpPr/>
            <p:nvPr/>
          </p:nvSpPr>
          <p:spPr bwMode="auto">
            <a:xfrm>
              <a:off x="2512" y="1703"/>
              <a:ext cx="5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20"/>
            <p:cNvSpPr/>
            <p:nvPr/>
          </p:nvSpPr>
          <p:spPr bwMode="auto">
            <a:xfrm>
              <a:off x="2358" y="1722"/>
              <a:ext cx="12" cy="0"/>
            </a:xfrm>
            <a:custGeom>
              <a:avLst/>
              <a:gdLst>
                <a:gd name="T0" fmla="*/ 0 w 5"/>
                <a:gd name="T1" fmla="*/ 5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cubicBezTo>
                    <a:pt x="2" y="0"/>
                    <a:pt x="4" y="0"/>
                    <a:pt x="5" y="0"/>
                  </a:cubicBezTo>
                  <a:cubicBezTo>
                    <a:pt x="4" y="0"/>
                    <a:pt x="2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21"/>
            <p:cNvSpPr/>
            <p:nvPr/>
          </p:nvSpPr>
          <p:spPr bwMode="auto">
            <a:xfrm>
              <a:off x="2446" y="1715"/>
              <a:ext cx="9" cy="0"/>
            </a:xfrm>
            <a:custGeom>
              <a:avLst/>
              <a:gdLst>
                <a:gd name="T0" fmla="*/ 0 w 4"/>
                <a:gd name="T1" fmla="*/ 4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cubicBezTo>
                    <a:pt x="1" y="0"/>
                    <a:pt x="3" y="0"/>
                    <a:pt x="4" y="0"/>
                  </a:cubicBezTo>
                  <a:cubicBezTo>
                    <a:pt x="3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22"/>
            <p:cNvSpPr/>
            <p:nvPr/>
          </p:nvSpPr>
          <p:spPr bwMode="auto">
            <a:xfrm>
              <a:off x="2415" y="1717"/>
              <a:ext cx="7" cy="3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0 h 1"/>
                <a:gd name="T4" fmla="*/ 0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cubicBezTo>
                    <a:pt x="1" y="0"/>
                    <a:pt x="2" y="0"/>
                    <a:pt x="3" y="0"/>
                  </a:cubicBezTo>
                  <a:cubicBezTo>
                    <a:pt x="2" y="0"/>
                    <a:pt x="1" y="0"/>
                    <a:pt x="0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23"/>
            <p:cNvSpPr/>
            <p:nvPr/>
          </p:nvSpPr>
          <p:spPr bwMode="auto">
            <a:xfrm>
              <a:off x="2431" y="1715"/>
              <a:ext cx="8" cy="2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0 h 1"/>
                <a:gd name="T4" fmla="*/ 0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cubicBezTo>
                    <a:pt x="1" y="1"/>
                    <a:pt x="2" y="1"/>
                    <a:pt x="3" y="0"/>
                  </a:cubicBezTo>
                  <a:cubicBezTo>
                    <a:pt x="2" y="1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24"/>
            <p:cNvSpPr/>
            <p:nvPr/>
          </p:nvSpPr>
          <p:spPr bwMode="auto">
            <a:xfrm>
              <a:off x="2398" y="1720"/>
              <a:ext cx="7" cy="0"/>
            </a:xfrm>
            <a:custGeom>
              <a:avLst/>
              <a:gdLst>
                <a:gd name="T0" fmla="*/ 0 w 3"/>
                <a:gd name="T1" fmla="*/ 3 w 3"/>
                <a:gd name="T2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cubicBezTo>
                    <a:pt x="1" y="0"/>
                    <a:pt x="2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25"/>
            <p:cNvSpPr/>
            <p:nvPr/>
          </p:nvSpPr>
          <p:spPr bwMode="auto">
            <a:xfrm>
              <a:off x="2379" y="1722"/>
              <a:ext cx="10" cy="0"/>
            </a:xfrm>
            <a:custGeom>
              <a:avLst/>
              <a:gdLst>
                <a:gd name="T0" fmla="*/ 0 w 4"/>
                <a:gd name="T1" fmla="*/ 4 w 4"/>
                <a:gd name="T2" fmla="*/ 0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0" y="0"/>
                  </a:moveTo>
                  <a:cubicBezTo>
                    <a:pt x="1" y="0"/>
                    <a:pt x="2" y="0"/>
                    <a:pt x="4" y="0"/>
                  </a:cubicBezTo>
                  <a:cubicBezTo>
                    <a:pt x="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26"/>
            <p:cNvSpPr/>
            <p:nvPr/>
          </p:nvSpPr>
          <p:spPr bwMode="auto">
            <a:xfrm>
              <a:off x="2477" y="1710"/>
              <a:ext cx="4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27"/>
            <p:cNvSpPr/>
            <p:nvPr/>
          </p:nvSpPr>
          <p:spPr bwMode="auto">
            <a:xfrm>
              <a:off x="2337" y="1724"/>
              <a:ext cx="14" cy="0"/>
            </a:xfrm>
            <a:custGeom>
              <a:avLst/>
              <a:gdLst>
                <a:gd name="T0" fmla="*/ 0 w 6"/>
                <a:gd name="T1" fmla="*/ 6 w 6"/>
                <a:gd name="T2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cubicBezTo>
                    <a:pt x="2" y="0"/>
                    <a:pt x="4" y="0"/>
                    <a:pt x="6" y="0"/>
                  </a:cubicBezTo>
                  <a:cubicBezTo>
                    <a:pt x="4" y="0"/>
                    <a:pt x="2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28"/>
            <p:cNvSpPr/>
            <p:nvPr/>
          </p:nvSpPr>
          <p:spPr bwMode="auto">
            <a:xfrm>
              <a:off x="2522" y="1701"/>
              <a:ext cx="2" cy="2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0 h 1"/>
                <a:gd name="T4" fmla="*/ 0 w 1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29"/>
            <p:cNvSpPr/>
            <p:nvPr/>
          </p:nvSpPr>
          <p:spPr bwMode="auto">
            <a:xfrm>
              <a:off x="2462" y="1713"/>
              <a:ext cx="5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30"/>
            <p:cNvSpPr/>
            <p:nvPr/>
          </p:nvSpPr>
          <p:spPr bwMode="auto">
            <a:xfrm>
              <a:off x="2597" y="1665"/>
              <a:ext cx="3" cy="3"/>
            </a:xfrm>
            <a:custGeom>
              <a:avLst/>
              <a:gdLst>
                <a:gd name="T0" fmla="*/ 0 w 3"/>
                <a:gd name="T1" fmla="*/ 3 h 3"/>
                <a:gd name="T2" fmla="*/ 3 w 3"/>
                <a:gd name="T3" fmla="*/ 0 h 3"/>
                <a:gd name="T4" fmla="*/ 0 w 3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lnTo>
                    <a:pt x="3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31"/>
            <p:cNvSpPr/>
            <p:nvPr/>
          </p:nvSpPr>
          <p:spPr bwMode="auto">
            <a:xfrm>
              <a:off x="2583" y="167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32"/>
            <p:cNvSpPr/>
            <p:nvPr/>
          </p:nvSpPr>
          <p:spPr bwMode="auto">
            <a:xfrm>
              <a:off x="2574" y="1684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33"/>
            <p:cNvSpPr/>
            <p:nvPr/>
          </p:nvSpPr>
          <p:spPr bwMode="auto">
            <a:xfrm>
              <a:off x="2600" y="1663"/>
              <a:ext cx="0" cy="2"/>
            </a:xfrm>
            <a:custGeom>
              <a:avLst/>
              <a:gdLst>
                <a:gd name="T0" fmla="*/ 2 h 2"/>
                <a:gd name="T1" fmla="*/ 0 h 2"/>
                <a:gd name="T2" fmla="*/ 2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34"/>
            <p:cNvSpPr/>
            <p:nvPr/>
          </p:nvSpPr>
          <p:spPr bwMode="auto">
            <a:xfrm>
              <a:off x="2578" y="1682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35"/>
            <p:cNvSpPr/>
            <p:nvPr/>
          </p:nvSpPr>
          <p:spPr bwMode="auto">
            <a:xfrm>
              <a:off x="2586" y="1677"/>
              <a:ext cx="2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36"/>
            <p:cNvSpPr/>
            <p:nvPr/>
          </p:nvSpPr>
          <p:spPr bwMode="auto">
            <a:xfrm>
              <a:off x="2593" y="1672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7" name="Freeform 37"/>
            <p:cNvSpPr/>
            <p:nvPr/>
          </p:nvSpPr>
          <p:spPr bwMode="auto">
            <a:xfrm>
              <a:off x="2597" y="1668"/>
              <a:ext cx="0" cy="2"/>
            </a:xfrm>
            <a:custGeom>
              <a:avLst/>
              <a:gdLst>
                <a:gd name="T0" fmla="*/ 2 h 2"/>
                <a:gd name="T1" fmla="*/ 0 h 2"/>
                <a:gd name="T2" fmla="*/ 2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2"/>
                  </a:move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8" name="Freeform 38"/>
            <p:cNvSpPr/>
            <p:nvPr/>
          </p:nvSpPr>
          <p:spPr bwMode="auto">
            <a:xfrm>
              <a:off x="2595" y="167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9" name="Freeform 39"/>
            <p:cNvSpPr/>
            <p:nvPr/>
          </p:nvSpPr>
          <p:spPr bwMode="auto">
            <a:xfrm>
              <a:off x="2588" y="1675"/>
              <a:ext cx="2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0" name="Freeform 40"/>
            <p:cNvSpPr/>
            <p:nvPr/>
          </p:nvSpPr>
          <p:spPr bwMode="auto">
            <a:xfrm>
              <a:off x="2531" y="1698"/>
              <a:ext cx="2" cy="3"/>
            </a:xfrm>
            <a:custGeom>
              <a:avLst/>
              <a:gdLst>
                <a:gd name="T0" fmla="*/ 0 w 1"/>
                <a:gd name="T1" fmla="*/ 1 h 1"/>
                <a:gd name="T2" fmla="*/ 1 w 1"/>
                <a:gd name="T3" fmla="*/ 0 h 1"/>
                <a:gd name="T4" fmla="*/ 0 w 1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" name="Freeform 41"/>
            <p:cNvSpPr/>
            <p:nvPr/>
          </p:nvSpPr>
          <p:spPr bwMode="auto">
            <a:xfrm>
              <a:off x="2559" y="1689"/>
              <a:ext cx="5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cubicBezTo>
                    <a:pt x="1" y="0"/>
                    <a:pt x="2" y="0"/>
                    <a:pt x="2" y="0"/>
                  </a:cubicBezTo>
                  <a:cubicBezTo>
                    <a:pt x="2" y="0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" name="Freeform 42"/>
            <p:cNvSpPr/>
            <p:nvPr/>
          </p:nvSpPr>
          <p:spPr bwMode="auto">
            <a:xfrm>
              <a:off x="2602" y="1660"/>
              <a:ext cx="0" cy="3"/>
            </a:xfrm>
            <a:custGeom>
              <a:avLst/>
              <a:gdLst>
                <a:gd name="T0" fmla="*/ 3 h 3"/>
                <a:gd name="T1" fmla="*/ 0 h 3"/>
                <a:gd name="T2" fmla="*/ 3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3" name="Freeform 43"/>
            <p:cNvSpPr/>
            <p:nvPr/>
          </p:nvSpPr>
          <p:spPr bwMode="auto">
            <a:xfrm>
              <a:off x="2555" y="1691"/>
              <a:ext cx="2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44" name="Freeform 44"/>
            <p:cNvSpPr/>
            <p:nvPr/>
          </p:nvSpPr>
          <p:spPr bwMode="auto">
            <a:xfrm>
              <a:off x="2548" y="1694"/>
              <a:ext cx="2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45" name="Freeform 45"/>
            <p:cNvSpPr/>
            <p:nvPr/>
          </p:nvSpPr>
          <p:spPr bwMode="auto">
            <a:xfrm>
              <a:off x="2567" y="1687"/>
              <a:ext cx="2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46" name="Freeform 46"/>
            <p:cNvSpPr/>
            <p:nvPr/>
          </p:nvSpPr>
          <p:spPr bwMode="auto">
            <a:xfrm>
              <a:off x="2541" y="1696"/>
              <a:ext cx="2" cy="0"/>
            </a:xfrm>
            <a:custGeom>
              <a:avLst/>
              <a:gdLst>
                <a:gd name="T0" fmla="*/ 0 w 1"/>
                <a:gd name="T1" fmla="*/ 1 w 1"/>
                <a:gd name="T2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0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47" name="Freeform 47"/>
            <p:cNvSpPr/>
            <p:nvPr/>
          </p:nvSpPr>
          <p:spPr bwMode="auto">
            <a:xfrm>
              <a:off x="2602" y="166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48" name="Freeform 48"/>
            <p:cNvSpPr/>
            <p:nvPr/>
          </p:nvSpPr>
          <p:spPr bwMode="auto">
            <a:xfrm>
              <a:off x="2318" y="1724"/>
              <a:ext cx="9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cubicBezTo>
                    <a:pt x="3" y="0"/>
                    <a:pt x="1" y="0"/>
                    <a:pt x="0" y="0"/>
                  </a:cubicBezTo>
                  <a:cubicBezTo>
                    <a:pt x="1" y="0"/>
                    <a:pt x="3" y="0"/>
                    <a:pt x="4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51" name="Freeform 49"/>
            <p:cNvSpPr/>
            <p:nvPr/>
          </p:nvSpPr>
          <p:spPr bwMode="auto">
            <a:xfrm>
              <a:off x="2332" y="1724"/>
              <a:ext cx="2" cy="0"/>
            </a:xfrm>
            <a:custGeom>
              <a:avLst/>
              <a:gdLst>
                <a:gd name="T0" fmla="*/ 0 w 2"/>
                <a:gd name="T1" fmla="*/ 2 w 2"/>
                <a:gd name="T2" fmla="*/ 0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0" y="0"/>
                  </a:move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52" name="Freeform 50"/>
            <p:cNvSpPr/>
            <p:nvPr/>
          </p:nvSpPr>
          <p:spPr bwMode="auto">
            <a:xfrm>
              <a:off x="2287" y="1727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53" name="Freeform 51"/>
            <p:cNvSpPr/>
            <p:nvPr/>
          </p:nvSpPr>
          <p:spPr bwMode="auto">
            <a:xfrm>
              <a:off x="1863" y="947"/>
              <a:ext cx="410" cy="595"/>
            </a:xfrm>
            <a:custGeom>
              <a:avLst/>
              <a:gdLst>
                <a:gd name="T0" fmla="*/ 172 w 173"/>
                <a:gd name="T1" fmla="*/ 159 h 251"/>
                <a:gd name="T2" fmla="*/ 173 w 173"/>
                <a:gd name="T3" fmla="*/ 188 h 251"/>
                <a:gd name="T4" fmla="*/ 169 w 173"/>
                <a:gd name="T5" fmla="*/ 248 h 251"/>
                <a:gd name="T6" fmla="*/ 0 w 173"/>
                <a:gd name="T7" fmla="*/ 214 h 251"/>
                <a:gd name="T8" fmla="*/ 0 w 173"/>
                <a:gd name="T9" fmla="*/ 174 h 251"/>
                <a:gd name="T10" fmla="*/ 9 w 173"/>
                <a:gd name="T11" fmla="*/ 95 h 251"/>
                <a:gd name="T12" fmla="*/ 103 w 173"/>
                <a:gd name="T13" fmla="*/ 0 h 251"/>
                <a:gd name="T14" fmla="*/ 107 w 173"/>
                <a:gd name="T15" fmla="*/ 5 h 251"/>
                <a:gd name="T16" fmla="*/ 172 w 173"/>
                <a:gd name="T17" fmla="*/ 159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3" h="251">
                  <a:moveTo>
                    <a:pt x="172" y="159"/>
                  </a:moveTo>
                  <a:cubicBezTo>
                    <a:pt x="173" y="167"/>
                    <a:pt x="173" y="177"/>
                    <a:pt x="173" y="188"/>
                  </a:cubicBezTo>
                  <a:cubicBezTo>
                    <a:pt x="173" y="208"/>
                    <a:pt x="172" y="230"/>
                    <a:pt x="169" y="248"/>
                  </a:cubicBezTo>
                  <a:cubicBezTo>
                    <a:pt x="112" y="251"/>
                    <a:pt x="56" y="240"/>
                    <a:pt x="0" y="214"/>
                  </a:cubicBezTo>
                  <a:cubicBezTo>
                    <a:pt x="1" y="200"/>
                    <a:pt x="0" y="187"/>
                    <a:pt x="0" y="174"/>
                  </a:cubicBezTo>
                  <a:cubicBezTo>
                    <a:pt x="0" y="146"/>
                    <a:pt x="5" y="120"/>
                    <a:pt x="9" y="95"/>
                  </a:cubicBezTo>
                  <a:cubicBezTo>
                    <a:pt x="20" y="30"/>
                    <a:pt x="66" y="17"/>
                    <a:pt x="103" y="0"/>
                  </a:cubicBezTo>
                  <a:cubicBezTo>
                    <a:pt x="104" y="2"/>
                    <a:pt x="106" y="3"/>
                    <a:pt x="107" y="5"/>
                  </a:cubicBezTo>
                  <a:cubicBezTo>
                    <a:pt x="143" y="44"/>
                    <a:pt x="160" y="92"/>
                    <a:pt x="172" y="15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54" name="Freeform 52"/>
            <p:cNvSpPr/>
            <p:nvPr/>
          </p:nvSpPr>
          <p:spPr bwMode="auto">
            <a:xfrm>
              <a:off x="1822" y="1525"/>
              <a:ext cx="427" cy="202"/>
            </a:xfrm>
            <a:custGeom>
              <a:avLst/>
              <a:gdLst>
                <a:gd name="T0" fmla="*/ 180 w 180"/>
                <a:gd name="T1" fmla="*/ 33 h 85"/>
                <a:gd name="T2" fmla="*/ 161 w 180"/>
                <a:gd name="T3" fmla="*/ 79 h 85"/>
                <a:gd name="T4" fmla="*/ 157 w 180"/>
                <a:gd name="T5" fmla="*/ 85 h 85"/>
                <a:gd name="T6" fmla="*/ 0 w 180"/>
                <a:gd name="T7" fmla="*/ 55 h 85"/>
                <a:gd name="T8" fmla="*/ 0 w 180"/>
                <a:gd name="T9" fmla="*/ 55 h 85"/>
                <a:gd name="T10" fmla="*/ 1 w 180"/>
                <a:gd name="T11" fmla="*/ 54 h 85"/>
                <a:gd name="T12" fmla="*/ 1 w 180"/>
                <a:gd name="T13" fmla="*/ 54 h 85"/>
                <a:gd name="T14" fmla="*/ 1 w 180"/>
                <a:gd name="T15" fmla="*/ 54 h 85"/>
                <a:gd name="T16" fmla="*/ 15 w 180"/>
                <a:gd name="T17" fmla="*/ 0 h 85"/>
                <a:gd name="T18" fmla="*/ 180 w 180"/>
                <a:gd name="T19" fmla="*/ 33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85">
                  <a:moveTo>
                    <a:pt x="180" y="33"/>
                  </a:moveTo>
                  <a:cubicBezTo>
                    <a:pt x="175" y="49"/>
                    <a:pt x="167" y="67"/>
                    <a:pt x="161" y="79"/>
                  </a:cubicBezTo>
                  <a:cubicBezTo>
                    <a:pt x="159" y="82"/>
                    <a:pt x="158" y="84"/>
                    <a:pt x="157" y="85"/>
                  </a:cubicBezTo>
                  <a:cubicBezTo>
                    <a:pt x="3" y="85"/>
                    <a:pt x="0" y="59"/>
                    <a:pt x="0" y="55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1" y="54"/>
                    <a:pt x="1" y="54"/>
                    <a:pt x="1" y="54"/>
                  </a:cubicBezTo>
                  <a:cubicBezTo>
                    <a:pt x="1" y="54"/>
                    <a:pt x="1" y="54"/>
                    <a:pt x="1" y="54"/>
                  </a:cubicBezTo>
                  <a:cubicBezTo>
                    <a:pt x="1" y="54"/>
                    <a:pt x="1" y="54"/>
                    <a:pt x="1" y="54"/>
                  </a:cubicBezTo>
                  <a:cubicBezTo>
                    <a:pt x="8" y="33"/>
                    <a:pt x="13" y="15"/>
                    <a:pt x="15" y="0"/>
                  </a:cubicBezTo>
                  <a:cubicBezTo>
                    <a:pt x="69" y="24"/>
                    <a:pt x="124" y="35"/>
                    <a:pt x="180" y="33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55" name="Freeform 53"/>
            <p:cNvSpPr/>
            <p:nvPr/>
          </p:nvSpPr>
          <p:spPr bwMode="auto">
            <a:xfrm>
              <a:off x="2149" y="1601"/>
              <a:ext cx="133" cy="171"/>
            </a:xfrm>
            <a:custGeom>
              <a:avLst/>
              <a:gdLst>
                <a:gd name="T0" fmla="*/ 42 w 56"/>
                <a:gd name="T1" fmla="*/ 1 h 72"/>
                <a:gd name="T2" fmla="*/ 56 w 56"/>
                <a:gd name="T3" fmla="*/ 0 h 72"/>
                <a:gd name="T4" fmla="*/ 34 w 56"/>
                <a:gd name="T5" fmla="*/ 53 h 72"/>
                <a:gd name="T6" fmla="*/ 34 w 56"/>
                <a:gd name="T7" fmla="*/ 53 h 72"/>
                <a:gd name="T8" fmla="*/ 24 w 56"/>
                <a:gd name="T9" fmla="*/ 67 h 72"/>
                <a:gd name="T10" fmla="*/ 9 w 56"/>
                <a:gd name="T11" fmla="*/ 72 h 72"/>
                <a:gd name="T12" fmla="*/ 9 w 56"/>
                <a:gd name="T13" fmla="*/ 72 h 72"/>
                <a:gd name="T14" fmla="*/ 6 w 56"/>
                <a:gd name="T15" fmla="*/ 72 h 72"/>
                <a:gd name="T16" fmla="*/ 0 w 56"/>
                <a:gd name="T17" fmla="*/ 65 h 72"/>
                <a:gd name="T18" fmla="*/ 7 w 56"/>
                <a:gd name="T19" fmla="*/ 58 h 72"/>
                <a:gd name="T20" fmla="*/ 9 w 56"/>
                <a:gd name="T21" fmla="*/ 58 h 72"/>
                <a:gd name="T22" fmla="*/ 16 w 56"/>
                <a:gd name="T23" fmla="*/ 56 h 72"/>
                <a:gd name="T24" fmla="*/ 19 w 56"/>
                <a:gd name="T25" fmla="*/ 53 h 72"/>
                <a:gd name="T26" fmla="*/ 23 w 56"/>
                <a:gd name="T27" fmla="*/ 47 h 72"/>
                <a:gd name="T28" fmla="*/ 42 w 56"/>
                <a:gd name="T29" fmla="*/ 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" h="72">
                  <a:moveTo>
                    <a:pt x="42" y="1"/>
                  </a:moveTo>
                  <a:cubicBezTo>
                    <a:pt x="46" y="1"/>
                    <a:pt x="51" y="1"/>
                    <a:pt x="56" y="0"/>
                  </a:cubicBezTo>
                  <a:cubicBezTo>
                    <a:pt x="51" y="19"/>
                    <a:pt x="42" y="39"/>
                    <a:pt x="34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1" y="59"/>
                    <a:pt x="28" y="63"/>
                    <a:pt x="24" y="67"/>
                  </a:cubicBezTo>
                  <a:cubicBezTo>
                    <a:pt x="20" y="70"/>
                    <a:pt x="15" y="72"/>
                    <a:pt x="9" y="72"/>
                  </a:cubicBezTo>
                  <a:cubicBezTo>
                    <a:pt x="9" y="72"/>
                    <a:pt x="9" y="72"/>
                    <a:pt x="9" y="72"/>
                  </a:cubicBezTo>
                  <a:cubicBezTo>
                    <a:pt x="8" y="72"/>
                    <a:pt x="7" y="72"/>
                    <a:pt x="6" y="72"/>
                  </a:cubicBezTo>
                  <a:cubicBezTo>
                    <a:pt x="2" y="71"/>
                    <a:pt x="0" y="68"/>
                    <a:pt x="0" y="65"/>
                  </a:cubicBezTo>
                  <a:cubicBezTo>
                    <a:pt x="0" y="61"/>
                    <a:pt x="3" y="58"/>
                    <a:pt x="7" y="58"/>
                  </a:cubicBezTo>
                  <a:cubicBezTo>
                    <a:pt x="8" y="58"/>
                    <a:pt x="8" y="58"/>
                    <a:pt x="9" y="58"/>
                  </a:cubicBezTo>
                  <a:cubicBezTo>
                    <a:pt x="13" y="58"/>
                    <a:pt x="14" y="58"/>
                    <a:pt x="16" y="56"/>
                  </a:cubicBezTo>
                  <a:cubicBezTo>
                    <a:pt x="17" y="56"/>
                    <a:pt x="18" y="55"/>
                    <a:pt x="19" y="53"/>
                  </a:cubicBezTo>
                  <a:cubicBezTo>
                    <a:pt x="20" y="52"/>
                    <a:pt x="21" y="50"/>
                    <a:pt x="23" y="47"/>
                  </a:cubicBezTo>
                  <a:cubicBezTo>
                    <a:pt x="29" y="35"/>
                    <a:pt x="37" y="17"/>
                    <a:pt x="4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56" name="Freeform 54"/>
            <p:cNvSpPr/>
            <p:nvPr/>
          </p:nvSpPr>
          <p:spPr bwMode="auto">
            <a:xfrm>
              <a:off x="2107" y="935"/>
              <a:ext cx="199" cy="600"/>
            </a:xfrm>
            <a:custGeom>
              <a:avLst/>
              <a:gdLst>
                <a:gd name="T0" fmla="*/ 82 w 84"/>
                <a:gd name="T1" fmla="*/ 161 h 253"/>
                <a:gd name="T2" fmla="*/ 84 w 84"/>
                <a:gd name="T3" fmla="*/ 193 h 253"/>
                <a:gd name="T4" fmla="*/ 79 w 84"/>
                <a:gd name="T5" fmla="*/ 252 h 253"/>
                <a:gd name="T6" fmla="*/ 66 w 84"/>
                <a:gd name="T7" fmla="*/ 253 h 253"/>
                <a:gd name="T8" fmla="*/ 70 w 84"/>
                <a:gd name="T9" fmla="*/ 193 h 253"/>
                <a:gd name="T10" fmla="*/ 69 w 84"/>
                <a:gd name="T11" fmla="*/ 164 h 253"/>
                <a:gd name="T12" fmla="*/ 4 w 84"/>
                <a:gd name="T13" fmla="*/ 10 h 253"/>
                <a:gd name="T14" fmla="*/ 0 w 84"/>
                <a:gd name="T15" fmla="*/ 5 h 253"/>
                <a:gd name="T16" fmla="*/ 13 w 84"/>
                <a:gd name="T17" fmla="*/ 0 h 253"/>
                <a:gd name="T18" fmla="*/ 18 w 84"/>
                <a:gd name="T19" fmla="*/ 5 h 253"/>
                <a:gd name="T20" fmla="*/ 82 w 84"/>
                <a:gd name="T21" fmla="*/ 161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253">
                  <a:moveTo>
                    <a:pt x="82" y="161"/>
                  </a:moveTo>
                  <a:cubicBezTo>
                    <a:pt x="83" y="171"/>
                    <a:pt x="84" y="182"/>
                    <a:pt x="84" y="193"/>
                  </a:cubicBezTo>
                  <a:cubicBezTo>
                    <a:pt x="84" y="213"/>
                    <a:pt x="82" y="234"/>
                    <a:pt x="79" y="252"/>
                  </a:cubicBezTo>
                  <a:cubicBezTo>
                    <a:pt x="75" y="253"/>
                    <a:pt x="70" y="253"/>
                    <a:pt x="66" y="253"/>
                  </a:cubicBezTo>
                  <a:cubicBezTo>
                    <a:pt x="69" y="235"/>
                    <a:pt x="70" y="213"/>
                    <a:pt x="70" y="193"/>
                  </a:cubicBezTo>
                  <a:cubicBezTo>
                    <a:pt x="70" y="182"/>
                    <a:pt x="70" y="172"/>
                    <a:pt x="69" y="164"/>
                  </a:cubicBezTo>
                  <a:cubicBezTo>
                    <a:pt x="57" y="97"/>
                    <a:pt x="40" y="49"/>
                    <a:pt x="4" y="10"/>
                  </a:cubicBezTo>
                  <a:cubicBezTo>
                    <a:pt x="3" y="8"/>
                    <a:pt x="1" y="7"/>
                    <a:pt x="0" y="5"/>
                  </a:cubicBezTo>
                  <a:cubicBezTo>
                    <a:pt x="4" y="3"/>
                    <a:pt x="9" y="2"/>
                    <a:pt x="13" y="0"/>
                  </a:cubicBezTo>
                  <a:cubicBezTo>
                    <a:pt x="15" y="2"/>
                    <a:pt x="16" y="4"/>
                    <a:pt x="18" y="5"/>
                  </a:cubicBezTo>
                  <a:cubicBezTo>
                    <a:pt x="53" y="46"/>
                    <a:pt x="71" y="96"/>
                    <a:pt x="82" y="1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57" name="Freeform 55"/>
            <p:cNvSpPr/>
            <p:nvPr/>
          </p:nvSpPr>
          <p:spPr bwMode="auto">
            <a:xfrm>
              <a:off x="2282" y="1459"/>
              <a:ext cx="292" cy="142"/>
            </a:xfrm>
            <a:custGeom>
              <a:avLst/>
              <a:gdLst>
                <a:gd name="T0" fmla="*/ 4 w 123"/>
                <a:gd name="T1" fmla="*/ 44 h 60"/>
                <a:gd name="T2" fmla="*/ 5 w 123"/>
                <a:gd name="T3" fmla="*/ 31 h 60"/>
                <a:gd name="T4" fmla="*/ 120 w 123"/>
                <a:gd name="T5" fmla="*/ 0 h 60"/>
                <a:gd name="T6" fmla="*/ 123 w 123"/>
                <a:gd name="T7" fmla="*/ 30 h 60"/>
                <a:gd name="T8" fmla="*/ 0 w 123"/>
                <a:gd name="T9" fmla="*/ 60 h 60"/>
                <a:gd name="T10" fmla="*/ 4 w 123"/>
                <a:gd name="T11" fmla="*/ 4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" h="60">
                  <a:moveTo>
                    <a:pt x="4" y="44"/>
                  </a:moveTo>
                  <a:cubicBezTo>
                    <a:pt x="4" y="40"/>
                    <a:pt x="5" y="36"/>
                    <a:pt x="5" y="31"/>
                  </a:cubicBezTo>
                  <a:cubicBezTo>
                    <a:pt x="44" y="28"/>
                    <a:pt x="82" y="17"/>
                    <a:pt x="120" y="0"/>
                  </a:cubicBezTo>
                  <a:cubicBezTo>
                    <a:pt x="120" y="9"/>
                    <a:pt x="121" y="19"/>
                    <a:pt x="123" y="30"/>
                  </a:cubicBezTo>
                  <a:cubicBezTo>
                    <a:pt x="82" y="47"/>
                    <a:pt x="41" y="57"/>
                    <a:pt x="0" y="60"/>
                  </a:cubicBezTo>
                  <a:cubicBezTo>
                    <a:pt x="1" y="55"/>
                    <a:pt x="3" y="49"/>
                    <a:pt x="4" y="44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58" name="Freeform 56"/>
            <p:cNvSpPr/>
            <p:nvPr/>
          </p:nvSpPr>
          <p:spPr bwMode="auto">
            <a:xfrm>
              <a:off x="1858" y="1454"/>
              <a:ext cx="405" cy="154"/>
            </a:xfrm>
            <a:custGeom>
              <a:avLst/>
              <a:gdLst>
                <a:gd name="T0" fmla="*/ 171 w 171"/>
                <a:gd name="T1" fmla="*/ 34 h 65"/>
                <a:gd name="T2" fmla="*/ 170 w 171"/>
                <a:gd name="T3" fmla="*/ 43 h 65"/>
                <a:gd name="T4" fmla="*/ 165 w 171"/>
                <a:gd name="T5" fmla="*/ 63 h 65"/>
                <a:gd name="T6" fmla="*/ 0 w 171"/>
                <a:gd name="T7" fmla="*/ 30 h 65"/>
                <a:gd name="T8" fmla="*/ 2 w 171"/>
                <a:gd name="T9" fmla="*/ 0 h 65"/>
                <a:gd name="T10" fmla="*/ 171 w 171"/>
                <a:gd name="T11" fmla="*/ 3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65">
                  <a:moveTo>
                    <a:pt x="171" y="34"/>
                  </a:moveTo>
                  <a:cubicBezTo>
                    <a:pt x="171" y="37"/>
                    <a:pt x="170" y="41"/>
                    <a:pt x="170" y="43"/>
                  </a:cubicBezTo>
                  <a:cubicBezTo>
                    <a:pt x="169" y="49"/>
                    <a:pt x="167" y="56"/>
                    <a:pt x="165" y="63"/>
                  </a:cubicBezTo>
                  <a:cubicBezTo>
                    <a:pt x="109" y="65"/>
                    <a:pt x="54" y="54"/>
                    <a:pt x="0" y="30"/>
                  </a:cubicBezTo>
                  <a:cubicBezTo>
                    <a:pt x="2" y="19"/>
                    <a:pt x="2" y="9"/>
                    <a:pt x="2" y="0"/>
                  </a:cubicBezTo>
                  <a:cubicBezTo>
                    <a:pt x="58" y="26"/>
                    <a:pt x="114" y="37"/>
                    <a:pt x="171" y="34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59" name="Freeform 57"/>
            <p:cNvSpPr/>
            <p:nvPr/>
          </p:nvSpPr>
          <p:spPr bwMode="auto">
            <a:xfrm>
              <a:off x="2249" y="1533"/>
              <a:ext cx="45" cy="71"/>
            </a:xfrm>
            <a:custGeom>
              <a:avLst/>
              <a:gdLst>
                <a:gd name="T0" fmla="*/ 5 w 19"/>
                <a:gd name="T1" fmla="*/ 10 h 30"/>
                <a:gd name="T2" fmla="*/ 6 w 19"/>
                <a:gd name="T3" fmla="*/ 1 h 30"/>
                <a:gd name="T4" fmla="*/ 19 w 19"/>
                <a:gd name="T5" fmla="*/ 0 h 30"/>
                <a:gd name="T6" fmla="*/ 18 w 19"/>
                <a:gd name="T7" fmla="*/ 13 h 30"/>
                <a:gd name="T8" fmla="*/ 14 w 19"/>
                <a:gd name="T9" fmla="*/ 29 h 30"/>
                <a:gd name="T10" fmla="*/ 0 w 19"/>
                <a:gd name="T11" fmla="*/ 30 h 30"/>
                <a:gd name="T12" fmla="*/ 5 w 19"/>
                <a:gd name="T13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30">
                  <a:moveTo>
                    <a:pt x="5" y="10"/>
                  </a:moveTo>
                  <a:cubicBezTo>
                    <a:pt x="5" y="8"/>
                    <a:pt x="6" y="4"/>
                    <a:pt x="6" y="1"/>
                  </a:cubicBezTo>
                  <a:cubicBezTo>
                    <a:pt x="10" y="1"/>
                    <a:pt x="15" y="1"/>
                    <a:pt x="19" y="0"/>
                  </a:cubicBezTo>
                  <a:cubicBezTo>
                    <a:pt x="19" y="5"/>
                    <a:pt x="18" y="9"/>
                    <a:pt x="18" y="13"/>
                  </a:cubicBezTo>
                  <a:cubicBezTo>
                    <a:pt x="17" y="18"/>
                    <a:pt x="15" y="24"/>
                    <a:pt x="14" y="29"/>
                  </a:cubicBezTo>
                  <a:cubicBezTo>
                    <a:pt x="9" y="30"/>
                    <a:pt x="4" y="30"/>
                    <a:pt x="0" y="30"/>
                  </a:cubicBezTo>
                  <a:cubicBezTo>
                    <a:pt x="2" y="23"/>
                    <a:pt x="4" y="16"/>
                    <a:pt x="5" y="10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0" name="Freeform 58"/>
            <p:cNvSpPr>
              <a:spLocks noEditPoints="1"/>
            </p:cNvSpPr>
            <p:nvPr/>
          </p:nvSpPr>
          <p:spPr bwMode="auto">
            <a:xfrm>
              <a:off x="2187" y="1518"/>
              <a:ext cx="159" cy="100"/>
            </a:xfrm>
            <a:custGeom>
              <a:avLst/>
              <a:gdLst>
                <a:gd name="T0" fmla="*/ 0 w 67"/>
                <a:gd name="T1" fmla="*/ 19 h 42"/>
                <a:gd name="T2" fmla="*/ 1 w 67"/>
                <a:gd name="T3" fmla="*/ 27 h 42"/>
                <a:gd name="T4" fmla="*/ 17 w 67"/>
                <a:gd name="T5" fmla="*/ 41 h 42"/>
                <a:gd name="T6" fmla="*/ 53 w 67"/>
                <a:gd name="T7" fmla="*/ 39 h 42"/>
                <a:gd name="T8" fmla="*/ 67 w 67"/>
                <a:gd name="T9" fmla="*/ 23 h 42"/>
                <a:gd name="T10" fmla="*/ 66 w 67"/>
                <a:gd name="T11" fmla="*/ 15 h 42"/>
                <a:gd name="T12" fmla="*/ 50 w 67"/>
                <a:gd name="T13" fmla="*/ 1 h 42"/>
                <a:gd name="T14" fmla="*/ 14 w 67"/>
                <a:gd name="T15" fmla="*/ 3 h 42"/>
                <a:gd name="T16" fmla="*/ 0 w 67"/>
                <a:gd name="T17" fmla="*/ 19 h 42"/>
                <a:gd name="T18" fmla="*/ 6 w 67"/>
                <a:gd name="T19" fmla="*/ 19 h 42"/>
                <a:gd name="T20" fmla="*/ 15 w 67"/>
                <a:gd name="T21" fmla="*/ 9 h 42"/>
                <a:gd name="T22" fmla="*/ 51 w 67"/>
                <a:gd name="T23" fmla="*/ 6 h 42"/>
                <a:gd name="T24" fmla="*/ 61 w 67"/>
                <a:gd name="T25" fmla="*/ 15 h 42"/>
                <a:gd name="T26" fmla="*/ 61 w 67"/>
                <a:gd name="T27" fmla="*/ 24 h 42"/>
                <a:gd name="T28" fmla="*/ 52 w 67"/>
                <a:gd name="T29" fmla="*/ 34 h 42"/>
                <a:gd name="T30" fmla="*/ 16 w 67"/>
                <a:gd name="T31" fmla="*/ 36 h 42"/>
                <a:gd name="T32" fmla="*/ 6 w 67"/>
                <a:gd name="T33" fmla="*/ 27 h 42"/>
                <a:gd name="T34" fmla="*/ 6 w 67"/>
                <a:gd name="T35" fmla="*/ 1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7" h="42">
                  <a:moveTo>
                    <a:pt x="0" y="19"/>
                  </a:moveTo>
                  <a:cubicBezTo>
                    <a:pt x="1" y="27"/>
                    <a:pt x="1" y="27"/>
                    <a:pt x="1" y="27"/>
                  </a:cubicBezTo>
                  <a:cubicBezTo>
                    <a:pt x="1" y="36"/>
                    <a:pt x="8" y="42"/>
                    <a:pt x="17" y="41"/>
                  </a:cubicBezTo>
                  <a:cubicBezTo>
                    <a:pt x="53" y="39"/>
                    <a:pt x="53" y="39"/>
                    <a:pt x="53" y="39"/>
                  </a:cubicBezTo>
                  <a:cubicBezTo>
                    <a:pt x="61" y="39"/>
                    <a:pt x="67" y="32"/>
                    <a:pt x="67" y="23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7"/>
                    <a:pt x="59" y="0"/>
                    <a:pt x="50" y="1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6" y="4"/>
                    <a:pt x="0" y="11"/>
                    <a:pt x="0" y="19"/>
                  </a:cubicBezTo>
                  <a:close/>
                  <a:moveTo>
                    <a:pt x="6" y="19"/>
                  </a:moveTo>
                  <a:cubicBezTo>
                    <a:pt x="5" y="13"/>
                    <a:pt x="9" y="9"/>
                    <a:pt x="15" y="9"/>
                  </a:cubicBezTo>
                  <a:cubicBezTo>
                    <a:pt x="51" y="6"/>
                    <a:pt x="51" y="6"/>
                    <a:pt x="51" y="6"/>
                  </a:cubicBezTo>
                  <a:cubicBezTo>
                    <a:pt x="56" y="6"/>
                    <a:pt x="61" y="10"/>
                    <a:pt x="61" y="15"/>
                  </a:cubicBezTo>
                  <a:cubicBezTo>
                    <a:pt x="61" y="24"/>
                    <a:pt x="61" y="24"/>
                    <a:pt x="61" y="24"/>
                  </a:cubicBezTo>
                  <a:cubicBezTo>
                    <a:pt x="62" y="29"/>
                    <a:pt x="58" y="33"/>
                    <a:pt x="52" y="34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1" y="36"/>
                    <a:pt x="7" y="32"/>
                    <a:pt x="6" y="27"/>
                  </a:cubicBezTo>
                  <a:lnTo>
                    <a:pt x="6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1" name="Freeform 59"/>
            <p:cNvSpPr/>
            <p:nvPr/>
          </p:nvSpPr>
          <p:spPr bwMode="auto">
            <a:xfrm>
              <a:off x="2192" y="1566"/>
              <a:ext cx="40" cy="14"/>
            </a:xfrm>
            <a:custGeom>
              <a:avLst/>
              <a:gdLst>
                <a:gd name="T0" fmla="*/ 0 w 17"/>
                <a:gd name="T1" fmla="*/ 3 h 6"/>
                <a:gd name="T2" fmla="*/ 3 w 17"/>
                <a:gd name="T3" fmla="*/ 6 h 6"/>
                <a:gd name="T4" fmla="*/ 14 w 17"/>
                <a:gd name="T5" fmla="*/ 5 h 6"/>
                <a:gd name="T6" fmla="*/ 17 w 17"/>
                <a:gd name="T7" fmla="*/ 2 h 6"/>
                <a:gd name="T8" fmla="*/ 14 w 17"/>
                <a:gd name="T9" fmla="*/ 0 h 6"/>
                <a:gd name="T10" fmla="*/ 3 w 17"/>
                <a:gd name="T11" fmla="*/ 0 h 6"/>
                <a:gd name="T12" fmla="*/ 0 w 17"/>
                <a:gd name="T13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6">
                  <a:moveTo>
                    <a:pt x="0" y="3"/>
                  </a:moveTo>
                  <a:cubicBezTo>
                    <a:pt x="0" y="5"/>
                    <a:pt x="1" y="6"/>
                    <a:pt x="3" y="6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6" y="5"/>
                    <a:pt x="17" y="4"/>
                    <a:pt x="17" y="2"/>
                  </a:cubicBezTo>
                  <a:cubicBezTo>
                    <a:pt x="17" y="1"/>
                    <a:pt x="15" y="0"/>
                    <a:pt x="14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2"/>
                    <a:pt x="0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2" name="Oval 60"/>
            <p:cNvSpPr>
              <a:spLocks noChangeArrowheads="1"/>
            </p:cNvSpPr>
            <p:nvPr/>
          </p:nvSpPr>
          <p:spPr bwMode="auto">
            <a:xfrm>
              <a:off x="2102" y="1556"/>
              <a:ext cx="19" cy="1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3" name="Oval 61"/>
            <p:cNvSpPr>
              <a:spLocks noChangeArrowheads="1"/>
            </p:cNvSpPr>
            <p:nvPr/>
          </p:nvSpPr>
          <p:spPr bwMode="auto">
            <a:xfrm>
              <a:off x="2028" y="1542"/>
              <a:ext cx="19" cy="1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4" name="Oval 62"/>
            <p:cNvSpPr>
              <a:spLocks noChangeArrowheads="1"/>
            </p:cNvSpPr>
            <p:nvPr/>
          </p:nvSpPr>
          <p:spPr bwMode="auto">
            <a:xfrm>
              <a:off x="1957" y="1523"/>
              <a:ext cx="22" cy="1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5" name="Oval 63"/>
            <p:cNvSpPr>
              <a:spLocks noChangeArrowheads="1"/>
            </p:cNvSpPr>
            <p:nvPr/>
          </p:nvSpPr>
          <p:spPr bwMode="auto">
            <a:xfrm>
              <a:off x="2386" y="1542"/>
              <a:ext cx="19" cy="1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6" name="Oval 64"/>
            <p:cNvSpPr>
              <a:spLocks noChangeArrowheads="1"/>
            </p:cNvSpPr>
            <p:nvPr/>
          </p:nvSpPr>
          <p:spPr bwMode="auto">
            <a:xfrm>
              <a:off x="2458" y="1525"/>
              <a:ext cx="19" cy="1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7" name="Oval 65"/>
            <p:cNvSpPr>
              <a:spLocks noChangeArrowheads="1"/>
            </p:cNvSpPr>
            <p:nvPr/>
          </p:nvSpPr>
          <p:spPr bwMode="auto">
            <a:xfrm>
              <a:off x="2529" y="1499"/>
              <a:ext cx="19" cy="1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8" name="Freeform 66"/>
            <p:cNvSpPr/>
            <p:nvPr/>
          </p:nvSpPr>
          <p:spPr bwMode="auto">
            <a:xfrm>
              <a:off x="1388" y="950"/>
              <a:ext cx="309" cy="353"/>
            </a:xfrm>
            <a:custGeom>
              <a:avLst/>
              <a:gdLst>
                <a:gd name="T0" fmla="*/ 63 w 130"/>
                <a:gd name="T1" fmla="*/ 12 h 149"/>
                <a:gd name="T2" fmla="*/ 73 w 130"/>
                <a:gd name="T3" fmla="*/ 31 h 149"/>
                <a:gd name="T4" fmla="*/ 12 w 130"/>
                <a:gd name="T5" fmla="*/ 51 h 149"/>
                <a:gd name="T6" fmla="*/ 130 w 130"/>
                <a:gd name="T7" fmla="*/ 76 h 149"/>
                <a:gd name="T8" fmla="*/ 116 w 130"/>
                <a:gd name="T9" fmla="*/ 23 h 149"/>
                <a:gd name="T10" fmla="*/ 92 w 130"/>
                <a:gd name="T11" fmla="*/ 16 h 149"/>
                <a:gd name="T12" fmla="*/ 63 w 130"/>
                <a:gd name="T13" fmla="*/ 1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149">
                  <a:moveTo>
                    <a:pt x="63" y="12"/>
                  </a:moveTo>
                  <a:cubicBezTo>
                    <a:pt x="60" y="24"/>
                    <a:pt x="73" y="31"/>
                    <a:pt x="73" y="31"/>
                  </a:cubicBezTo>
                  <a:cubicBezTo>
                    <a:pt x="73" y="31"/>
                    <a:pt x="26" y="30"/>
                    <a:pt x="12" y="51"/>
                  </a:cubicBezTo>
                  <a:cubicBezTo>
                    <a:pt x="0" y="70"/>
                    <a:pt x="24" y="149"/>
                    <a:pt x="130" y="76"/>
                  </a:cubicBezTo>
                  <a:cubicBezTo>
                    <a:pt x="116" y="23"/>
                    <a:pt x="116" y="23"/>
                    <a:pt x="116" y="23"/>
                  </a:cubicBezTo>
                  <a:cubicBezTo>
                    <a:pt x="108" y="24"/>
                    <a:pt x="96" y="23"/>
                    <a:pt x="92" y="16"/>
                  </a:cubicBezTo>
                  <a:cubicBezTo>
                    <a:pt x="86" y="5"/>
                    <a:pt x="66" y="0"/>
                    <a:pt x="63" y="12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69" name="Freeform 67"/>
            <p:cNvSpPr/>
            <p:nvPr/>
          </p:nvSpPr>
          <p:spPr bwMode="auto">
            <a:xfrm>
              <a:off x="1682" y="874"/>
              <a:ext cx="515" cy="272"/>
            </a:xfrm>
            <a:custGeom>
              <a:avLst/>
              <a:gdLst>
                <a:gd name="T0" fmla="*/ 150 w 217"/>
                <a:gd name="T1" fmla="*/ 0 h 115"/>
                <a:gd name="T2" fmla="*/ 182 w 217"/>
                <a:gd name="T3" fmla="*/ 70 h 115"/>
                <a:gd name="T4" fmla="*/ 14 w 217"/>
                <a:gd name="T5" fmla="*/ 105 h 115"/>
                <a:gd name="T6" fmla="*/ 0 w 217"/>
                <a:gd name="T7" fmla="*/ 51 h 115"/>
                <a:gd name="T8" fmla="*/ 150 w 217"/>
                <a:gd name="T9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7" h="115">
                  <a:moveTo>
                    <a:pt x="150" y="0"/>
                  </a:moveTo>
                  <a:cubicBezTo>
                    <a:pt x="150" y="0"/>
                    <a:pt x="217" y="24"/>
                    <a:pt x="182" y="70"/>
                  </a:cubicBezTo>
                  <a:cubicBezTo>
                    <a:pt x="147" y="115"/>
                    <a:pt x="14" y="105"/>
                    <a:pt x="14" y="105"/>
                  </a:cubicBezTo>
                  <a:cubicBezTo>
                    <a:pt x="0" y="51"/>
                    <a:pt x="0" y="51"/>
                    <a:pt x="0" y="51"/>
                  </a:cubicBezTo>
                  <a:lnTo>
                    <a:pt x="150" y="0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0" name="Freeform 68"/>
            <p:cNvSpPr/>
            <p:nvPr/>
          </p:nvSpPr>
          <p:spPr bwMode="auto">
            <a:xfrm>
              <a:off x="1633" y="952"/>
              <a:ext cx="132" cy="209"/>
            </a:xfrm>
            <a:custGeom>
              <a:avLst/>
              <a:gdLst>
                <a:gd name="T0" fmla="*/ 17 w 56"/>
                <a:gd name="T1" fmla="*/ 2 h 88"/>
                <a:gd name="T2" fmla="*/ 41 w 56"/>
                <a:gd name="T3" fmla="*/ 17 h 88"/>
                <a:gd name="T4" fmla="*/ 53 w 56"/>
                <a:gd name="T5" fmla="*/ 60 h 88"/>
                <a:gd name="T6" fmla="*/ 39 w 56"/>
                <a:gd name="T7" fmla="*/ 85 h 88"/>
                <a:gd name="T8" fmla="*/ 14 w 56"/>
                <a:gd name="T9" fmla="*/ 71 h 88"/>
                <a:gd name="T10" fmla="*/ 3 w 56"/>
                <a:gd name="T11" fmla="*/ 27 h 88"/>
                <a:gd name="T12" fmla="*/ 17 w 56"/>
                <a:gd name="T13" fmla="*/ 2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88">
                  <a:moveTo>
                    <a:pt x="17" y="2"/>
                  </a:moveTo>
                  <a:cubicBezTo>
                    <a:pt x="27" y="0"/>
                    <a:pt x="38" y="6"/>
                    <a:pt x="41" y="17"/>
                  </a:cubicBezTo>
                  <a:cubicBezTo>
                    <a:pt x="53" y="60"/>
                    <a:pt x="53" y="60"/>
                    <a:pt x="53" y="60"/>
                  </a:cubicBezTo>
                  <a:cubicBezTo>
                    <a:pt x="56" y="71"/>
                    <a:pt x="50" y="82"/>
                    <a:pt x="39" y="85"/>
                  </a:cubicBezTo>
                  <a:cubicBezTo>
                    <a:pt x="28" y="88"/>
                    <a:pt x="17" y="81"/>
                    <a:pt x="14" y="71"/>
                  </a:cubicBezTo>
                  <a:cubicBezTo>
                    <a:pt x="3" y="27"/>
                    <a:pt x="3" y="27"/>
                    <a:pt x="3" y="27"/>
                  </a:cubicBezTo>
                  <a:cubicBezTo>
                    <a:pt x="0" y="16"/>
                    <a:pt x="6" y="5"/>
                    <a:pt x="17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1" name="Freeform 69"/>
            <p:cNvSpPr/>
            <p:nvPr/>
          </p:nvSpPr>
          <p:spPr bwMode="auto">
            <a:xfrm>
              <a:off x="2678" y="1161"/>
              <a:ext cx="367" cy="263"/>
            </a:xfrm>
            <a:custGeom>
              <a:avLst/>
              <a:gdLst>
                <a:gd name="T0" fmla="*/ 19 w 155"/>
                <a:gd name="T1" fmla="*/ 90 h 111"/>
                <a:gd name="T2" fmla="*/ 29 w 155"/>
                <a:gd name="T3" fmla="*/ 72 h 111"/>
                <a:gd name="T4" fmla="*/ 79 w 155"/>
                <a:gd name="T5" fmla="*/ 111 h 111"/>
                <a:gd name="T6" fmla="*/ 36 w 155"/>
                <a:gd name="T7" fmla="*/ 0 h 111"/>
                <a:gd name="T8" fmla="*/ 0 w 155"/>
                <a:gd name="T9" fmla="*/ 40 h 111"/>
                <a:gd name="T10" fmla="*/ 7 w 155"/>
                <a:gd name="T11" fmla="*/ 64 h 111"/>
                <a:gd name="T12" fmla="*/ 19 w 155"/>
                <a:gd name="T13" fmla="*/ 9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111">
                  <a:moveTo>
                    <a:pt x="19" y="90"/>
                  </a:moveTo>
                  <a:cubicBezTo>
                    <a:pt x="31" y="86"/>
                    <a:pt x="29" y="72"/>
                    <a:pt x="29" y="72"/>
                  </a:cubicBezTo>
                  <a:cubicBezTo>
                    <a:pt x="29" y="72"/>
                    <a:pt x="55" y="111"/>
                    <a:pt x="79" y="111"/>
                  </a:cubicBezTo>
                  <a:cubicBezTo>
                    <a:pt x="102" y="111"/>
                    <a:pt x="155" y="48"/>
                    <a:pt x="36" y="0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5" y="47"/>
                    <a:pt x="11" y="57"/>
                    <a:pt x="7" y="64"/>
                  </a:cubicBezTo>
                  <a:cubicBezTo>
                    <a:pt x="1" y="75"/>
                    <a:pt x="7" y="95"/>
                    <a:pt x="19" y="90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2" name="Freeform 70"/>
            <p:cNvSpPr/>
            <p:nvPr/>
          </p:nvSpPr>
          <p:spPr bwMode="auto">
            <a:xfrm>
              <a:off x="2322" y="850"/>
              <a:ext cx="425" cy="396"/>
            </a:xfrm>
            <a:custGeom>
              <a:avLst/>
              <a:gdLst>
                <a:gd name="T0" fmla="*/ 17 w 179"/>
                <a:gd name="T1" fmla="*/ 70 h 167"/>
                <a:gd name="T2" fmla="*/ 57 w 179"/>
                <a:gd name="T3" fmla="*/ 4 h 167"/>
                <a:gd name="T4" fmla="*/ 179 w 179"/>
                <a:gd name="T5" fmla="*/ 125 h 167"/>
                <a:gd name="T6" fmla="*/ 141 w 179"/>
                <a:gd name="T7" fmla="*/ 167 h 167"/>
                <a:gd name="T8" fmla="*/ 17 w 179"/>
                <a:gd name="T9" fmla="*/ 7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9" h="167">
                  <a:moveTo>
                    <a:pt x="17" y="70"/>
                  </a:moveTo>
                  <a:cubicBezTo>
                    <a:pt x="17" y="70"/>
                    <a:pt x="0" y="0"/>
                    <a:pt x="57" y="4"/>
                  </a:cubicBezTo>
                  <a:cubicBezTo>
                    <a:pt x="114" y="9"/>
                    <a:pt x="179" y="125"/>
                    <a:pt x="179" y="125"/>
                  </a:cubicBezTo>
                  <a:cubicBezTo>
                    <a:pt x="141" y="167"/>
                    <a:pt x="141" y="167"/>
                    <a:pt x="141" y="167"/>
                  </a:cubicBezTo>
                  <a:lnTo>
                    <a:pt x="17" y="70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3" name="Freeform 71"/>
            <p:cNvSpPr/>
            <p:nvPr/>
          </p:nvSpPr>
          <p:spPr bwMode="auto">
            <a:xfrm>
              <a:off x="2612" y="1106"/>
              <a:ext cx="177" cy="185"/>
            </a:xfrm>
            <a:custGeom>
              <a:avLst/>
              <a:gdLst>
                <a:gd name="T0" fmla="*/ 9 w 75"/>
                <a:gd name="T1" fmla="*/ 71 h 78"/>
                <a:gd name="T2" fmla="*/ 7 w 75"/>
                <a:gd name="T3" fmla="*/ 42 h 78"/>
                <a:gd name="T4" fmla="*/ 37 w 75"/>
                <a:gd name="T5" fmla="*/ 9 h 78"/>
                <a:gd name="T6" fmla="*/ 66 w 75"/>
                <a:gd name="T7" fmla="*/ 7 h 78"/>
                <a:gd name="T8" fmla="*/ 67 w 75"/>
                <a:gd name="T9" fmla="*/ 36 h 78"/>
                <a:gd name="T10" fmla="*/ 37 w 75"/>
                <a:gd name="T11" fmla="*/ 69 h 78"/>
                <a:gd name="T12" fmla="*/ 9 w 75"/>
                <a:gd name="T13" fmla="*/ 71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78">
                  <a:moveTo>
                    <a:pt x="9" y="71"/>
                  </a:moveTo>
                  <a:cubicBezTo>
                    <a:pt x="1" y="63"/>
                    <a:pt x="0" y="51"/>
                    <a:pt x="7" y="42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45" y="1"/>
                    <a:pt x="57" y="0"/>
                    <a:pt x="66" y="7"/>
                  </a:cubicBezTo>
                  <a:cubicBezTo>
                    <a:pt x="74" y="15"/>
                    <a:pt x="75" y="27"/>
                    <a:pt x="67" y="36"/>
                  </a:cubicBezTo>
                  <a:cubicBezTo>
                    <a:pt x="37" y="69"/>
                    <a:pt x="37" y="69"/>
                    <a:pt x="37" y="69"/>
                  </a:cubicBezTo>
                  <a:cubicBezTo>
                    <a:pt x="30" y="77"/>
                    <a:pt x="17" y="78"/>
                    <a:pt x="9" y="7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4" name="Oval 72"/>
            <p:cNvSpPr>
              <a:spLocks noChangeArrowheads="1"/>
            </p:cNvSpPr>
            <p:nvPr/>
          </p:nvSpPr>
          <p:spPr bwMode="auto">
            <a:xfrm>
              <a:off x="1744" y="248"/>
              <a:ext cx="175" cy="17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5" name="Freeform 73"/>
            <p:cNvSpPr/>
            <p:nvPr/>
          </p:nvSpPr>
          <p:spPr bwMode="auto">
            <a:xfrm>
              <a:off x="1853" y="196"/>
              <a:ext cx="543" cy="303"/>
            </a:xfrm>
            <a:custGeom>
              <a:avLst/>
              <a:gdLst>
                <a:gd name="T0" fmla="*/ 229 w 229"/>
                <a:gd name="T1" fmla="*/ 110 h 128"/>
                <a:gd name="T2" fmla="*/ 148 w 229"/>
                <a:gd name="T3" fmla="*/ 7 h 128"/>
                <a:gd name="T4" fmla="*/ 19 w 229"/>
                <a:gd name="T5" fmla="*/ 52 h 128"/>
                <a:gd name="T6" fmla="*/ 13 w 229"/>
                <a:gd name="T7" fmla="*/ 49 h 128"/>
                <a:gd name="T8" fmla="*/ 6 w 229"/>
                <a:gd name="T9" fmla="*/ 49 h 128"/>
                <a:gd name="T10" fmla="*/ 1 w 229"/>
                <a:gd name="T11" fmla="*/ 55 h 128"/>
                <a:gd name="T12" fmla="*/ 11 w 229"/>
                <a:gd name="T13" fmla="*/ 66 h 128"/>
                <a:gd name="T14" fmla="*/ 43 w 229"/>
                <a:gd name="T15" fmla="*/ 67 h 128"/>
                <a:gd name="T16" fmla="*/ 70 w 229"/>
                <a:gd name="T17" fmla="*/ 128 h 128"/>
                <a:gd name="T18" fmla="*/ 228 w 229"/>
                <a:gd name="T19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9" h="128">
                  <a:moveTo>
                    <a:pt x="229" y="110"/>
                  </a:moveTo>
                  <a:cubicBezTo>
                    <a:pt x="229" y="110"/>
                    <a:pt x="205" y="14"/>
                    <a:pt x="148" y="7"/>
                  </a:cubicBezTo>
                  <a:cubicBezTo>
                    <a:pt x="94" y="0"/>
                    <a:pt x="53" y="60"/>
                    <a:pt x="19" y="52"/>
                  </a:cubicBezTo>
                  <a:cubicBezTo>
                    <a:pt x="16" y="51"/>
                    <a:pt x="14" y="50"/>
                    <a:pt x="13" y="49"/>
                  </a:cubicBezTo>
                  <a:cubicBezTo>
                    <a:pt x="11" y="49"/>
                    <a:pt x="9" y="48"/>
                    <a:pt x="6" y="49"/>
                  </a:cubicBezTo>
                  <a:cubicBezTo>
                    <a:pt x="4" y="49"/>
                    <a:pt x="2" y="51"/>
                    <a:pt x="1" y="55"/>
                  </a:cubicBezTo>
                  <a:cubicBezTo>
                    <a:pt x="0" y="62"/>
                    <a:pt x="11" y="66"/>
                    <a:pt x="11" y="66"/>
                  </a:cubicBezTo>
                  <a:cubicBezTo>
                    <a:pt x="11" y="66"/>
                    <a:pt x="24" y="72"/>
                    <a:pt x="43" y="67"/>
                  </a:cubicBezTo>
                  <a:cubicBezTo>
                    <a:pt x="64" y="61"/>
                    <a:pt x="72" y="106"/>
                    <a:pt x="70" y="128"/>
                  </a:cubicBezTo>
                  <a:cubicBezTo>
                    <a:pt x="228" y="112"/>
                    <a:pt x="228" y="112"/>
                    <a:pt x="228" y="112"/>
                  </a:cubicBezTo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6" name="Freeform 74"/>
            <p:cNvSpPr/>
            <p:nvPr/>
          </p:nvSpPr>
          <p:spPr bwMode="auto">
            <a:xfrm>
              <a:off x="2014" y="499"/>
              <a:ext cx="434" cy="394"/>
            </a:xfrm>
            <a:custGeom>
              <a:avLst/>
              <a:gdLst>
                <a:gd name="T0" fmla="*/ 0 w 183"/>
                <a:gd name="T1" fmla="*/ 90 h 166"/>
                <a:gd name="T2" fmla="*/ 91 w 183"/>
                <a:gd name="T3" fmla="*/ 166 h 166"/>
                <a:gd name="T4" fmla="*/ 183 w 183"/>
                <a:gd name="T5" fmla="*/ 90 h 166"/>
                <a:gd name="T6" fmla="*/ 91 w 183"/>
                <a:gd name="T7" fmla="*/ 1 h 166"/>
                <a:gd name="T8" fmla="*/ 0 w 183"/>
                <a:gd name="T9" fmla="*/ 9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166">
                  <a:moveTo>
                    <a:pt x="0" y="90"/>
                  </a:moveTo>
                  <a:cubicBezTo>
                    <a:pt x="0" y="132"/>
                    <a:pt x="41" y="166"/>
                    <a:pt x="91" y="166"/>
                  </a:cubicBezTo>
                  <a:cubicBezTo>
                    <a:pt x="142" y="166"/>
                    <a:pt x="183" y="132"/>
                    <a:pt x="183" y="90"/>
                  </a:cubicBezTo>
                  <a:cubicBezTo>
                    <a:pt x="183" y="48"/>
                    <a:pt x="161" y="1"/>
                    <a:pt x="91" y="1"/>
                  </a:cubicBezTo>
                  <a:cubicBezTo>
                    <a:pt x="16" y="0"/>
                    <a:pt x="0" y="48"/>
                    <a:pt x="0" y="90"/>
                  </a:cubicBezTo>
                  <a:close/>
                </a:path>
              </a:pathLst>
            </a:custGeom>
            <a:solidFill>
              <a:srgbClr val="EDC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7" name="Oval 75"/>
            <p:cNvSpPr>
              <a:spLocks noChangeArrowheads="1"/>
            </p:cNvSpPr>
            <p:nvPr/>
          </p:nvSpPr>
          <p:spPr bwMode="auto">
            <a:xfrm>
              <a:off x="2315" y="637"/>
              <a:ext cx="62" cy="40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8" name="Oval 76"/>
            <p:cNvSpPr>
              <a:spLocks noChangeArrowheads="1"/>
            </p:cNvSpPr>
            <p:nvPr/>
          </p:nvSpPr>
          <p:spPr bwMode="auto">
            <a:xfrm>
              <a:off x="2074" y="637"/>
              <a:ext cx="61" cy="40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79" name="Oval 77"/>
            <p:cNvSpPr>
              <a:spLocks noChangeArrowheads="1"/>
            </p:cNvSpPr>
            <p:nvPr/>
          </p:nvSpPr>
          <p:spPr bwMode="auto">
            <a:xfrm>
              <a:off x="2273" y="578"/>
              <a:ext cx="40" cy="38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0" name="Oval 78"/>
            <p:cNvSpPr>
              <a:spLocks noChangeArrowheads="1"/>
            </p:cNvSpPr>
            <p:nvPr/>
          </p:nvSpPr>
          <p:spPr bwMode="auto">
            <a:xfrm>
              <a:off x="2294" y="582"/>
              <a:ext cx="12" cy="1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1" name="Oval 79"/>
            <p:cNvSpPr>
              <a:spLocks noChangeArrowheads="1"/>
            </p:cNvSpPr>
            <p:nvPr/>
          </p:nvSpPr>
          <p:spPr bwMode="auto">
            <a:xfrm>
              <a:off x="2135" y="578"/>
              <a:ext cx="40" cy="38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2" name="Oval 80"/>
            <p:cNvSpPr>
              <a:spLocks noChangeArrowheads="1"/>
            </p:cNvSpPr>
            <p:nvPr/>
          </p:nvSpPr>
          <p:spPr bwMode="auto">
            <a:xfrm>
              <a:off x="2154" y="582"/>
              <a:ext cx="12" cy="1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3" name="Freeform 81"/>
            <p:cNvSpPr/>
            <p:nvPr/>
          </p:nvSpPr>
          <p:spPr bwMode="auto">
            <a:xfrm>
              <a:off x="2256" y="535"/>
              <a:ext cx="119" cy="69"/>
            </a:xfrm>
            <a:custGeom>
              <a:avLst/>
              <a:gdLst>
                <a:gd name="T0" fmla="*/ 2 w 50"/>
                <a:gd name="T1" fmla="*/ 14 h 29"/>
                <a:gd name="T2" fmla="*/ 25 w 50"/>
                <a:gd name="T3" fmla="*/ 18 h 29"/>
                <a:gd name="T4" fmla="*/ 46 w 50"/>
                <a:gd name="T5" fmla="*/ 27 h 29"/>
                <a:gd name="T6" fmla="*/ 29 w 50"/>
                <a:gd name="T7" fmla="*/ 5 h 29"/>
                <a:gd name="T8" fmla="*/ 2 w 50"/>
                <a:gd name="T9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9">
                  <a:moveTo>
                    <a:pt x="2" y="14"/>
                  </a:moveTo>
                  <a:cubicBezTo>
                    <a:pt x="4" y="17"/>
                    <a:pt x="15" y="15"/>
                    <a:pt x="25" y="18"/>
                  </a:cubicBezTo>
                  <a:cubicBezTo>
                    <a:pt x="35" y="21"/>
                    <a:pt x="43" y="29"/>
                    <a:pt x="46" y="27"/>
                  </a:cubicBezTo>
                  <a:cubicBezTo>
                    <a:pt x="50" y="25"/>
                    <a:pt x="45" y="9"/>
                    <a:pt x="29" y="5"/>
                  </a:cubicBezTo>
                  <a:cubicBezTo>
                    <a:pt x="13" y="0"/>
                    <a:pt x="0" y="11"/>
                    <a:pt x="2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4" name="Freeform 82"/>
            <p:cNvSpPr/>
            <p:nvPr/>
          </p:nvSpPr>
          <p:spPr bwMode="auto">
            <a:xfrm>
              <a:off x="2074" y="533"/>
              <a:ext cx="118" cy="68"/>
            </a:xfrm>
            <a:custGeom>
              <a:avLst/>
              <a:gdLst>
                <a:gd name="T0" fmla="*/ 48 w 50"/>
                <a:gd name="T1" fmla="*/ 14 h 29"/>
                <a:gd name="T2" fmla="*/ 25 w 50"/>
                <a:gd name="T3" fmla="*/ 18 h 29"/>
                <a:gd name="T4" fmla="*/ 4 w 50"/>
                <a:gd name="T5" fmla="*/ 27 h 29"/>
                <a:gd name="T6" fmla="*/ 21 w 50"/>
                <a:gd name="T7" fmla="*/ 5 h 29"/>
                <a:gd name="T8" fmla="*/ 48 w 50"/>
                <a:gd name="T9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9">
                  <a:moveTo>
                    <a:pt x="48" y="14"/>
                  </a:moveTo>
                  <a:cubicBezTo>
                    <a:pt x="46" y="17"/>
                    <a:pt x="35" y="15"/>
                    <a:pt x="25" y="18"/>
                  </a:cubicBezTo>
                  <a:cubicBezTo>
                    <a:pt x="15" y="21"/>
                    <a:pt x="7" y="29"/>
                    <a:pt x="4" y="27"/>
                  </a:cubicBezTo>
                  <a:cubicBezTo>
                    <a:pt x="0" y="25"/>
                    <a:pt x="5" y="9"/>
                    <a:pt x="21" y="5"/>
                  </a:cubicBezTo>
                  <a:cubicBezTo>
                    <a:pt x="37" y="0"/>
                    <a:pt x="50" y="11"/>
                    <a:pt x="48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5" name="Freeform 83"/>
            <p:cNvSpPr/>
            <p:nvPr/>
          </p:nvSpPr>
          <p:spPr bwMode="auto">
            <a:xfrm>
              <a:off x="1912" y="360"/>
              <a:ext cx="610" cy="246"/>
            </a:xfrm>
            <a:custGeom>
              <a:avLst/>
              <a:gdLst>
                <a:gd name="T0" fmla="*/ 7 w 257"/>
                <a:gd name="T1" fmla="*/ 85 h 104"/>
                <a:gd name="T2" fmla="*/ 44 w 257"/>
                <a:gd name="T3" fmla="*/ 96 h 104"/>
                <a:gd name="T4" fmla="*/ 213 w 257"/>
                <a:gd name="T5" fmla="*/ 96 h 104"/>
                <a:gd name="T6" fmla="*/ 250 w 257"/>
                <a:gd name="T7" fmla="*/ 85 h 104"/>
                <a:gd name="T8" fmla="*/ 234 w 257"/>
                <a:gd name="T9" fmla="*/ 36 h 104"/>
                <a:gd name="T10" fmla="*/ 24 w 257"/>
                <a:gd name="T11" fmla="*/ 36 h 104"/>
                <a:gd name="T12" fmla="*/ 7 w 257"/>
                <a:gd name="T13" fmla="*/ 85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7" h="104">
                  <a:moveTo>
                    <a:pt x="7" y="85"/>
                  </a:moveTo>
                  <a:cubicBezTo>
                    <a:pt x="14" y="100"/>
                    <a:pt x="31" y="104"/>
                    <a:pt x="44" y="96"/>
                  </a:cubicBezTo>
                  <a:cubicBezTo>
                    <a:pt x="103" y="68"/>
                    <a:pt x="154" y="68"/>
                    <a:pt x="213" y="96"/>
                  </a:cubicBezTo>
                  <a:cubicBezTo>
                    <a:pt x="227" y="104"/>
                    <a:pt x="243" y="100"/>
                    <a:pt x="250" y="85"/>
                  </a:cubicBezTo>
                  <a:cubicBezTo>
                    <a:pt x="257" y="69"/>
                    <a:pt x="250" y="46"/>
                    <a:pt x="234" y="36"/>
                  </a:cubicBezTo>
                  <a:cubicBezTo>
                    <a:pt x="161" y="0"/>
                    <a:pt x="96" y="0"/>
                    <a:pt x="24" y="36"/>
                  </a:cubicBezTo>
                  <a:cubicBezTo>
                    <a:pt x="7" y="46"/>
                    <a:pt x="0" y="69"/>
                    <a:pt x="7" y="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6" name="Freeform 84"/>
            <p:cNvSpPr/>
            <p:nvPr/>
          </p:nvSpPr>
          <p:spPr bwMode="auto">
            <a:xfrm>
              <a:off x="1839" y="511"/>
              <a:ext cx="870" cy="740"/>
            </a:xfrm>
            <a:custGeom>
              <a:avLst/>
              <a:gdLst>
                <a:gd name="T0" fmla="*/ 39 w 367"/>
                <a:gd name="T1" fmla="*/ 207 h 312"/>
                <a:gd name="T2" fmla="*/ 65 w 367"/>
                <a:gd name="T3" fmla="*/ 0 h 312"/>
                <a:gd name="T4" fmla="*/ 106 w 367"/>
                <a:gd name="T5" fmla="*/ 16 h 312"/>
                <a:gd name="T6" fmla="*/ 85 w 367"/>
                <a:gd name="T7" fmla="*/ 54 h 312"/>
                <a:gd name="T8" fmla="*/ 114 w 367"/>
                <a:gd name="T9" fmla="*/ 85 h 312"/>
                <a:gd name="T10" fmla="*/ 159 w 367"/>
                <a:gd name="T11" fmla="*/ 76 h 312"/>
                <a:gd name="T12" fmla="*/ 210 w 367"/>
                <a:gd name="T13" fmla="*/ 88 h 312"/>
                <a:gd name="T14" fmla="*/ 243 w 367"/>
                <a:gd name="T15" fmla="*/ 57 h 312"/>
                <a:gd name="T16" fmla="*/ 223 w 367"/>
                <a:gd name="T17" fmla="*/ 22 h 312"/>
                <a:gd name="T18" fmla="*/ 258 w 367"/>
                <a:gd name="T19" fmla="*/ 1 h 312"/>
                <a:gd name="T20" fmla="*/ 168 w 367"/>
                <a:gd name="T21" fmla="*/ 306 h 312"/>
                <a:gd name="T22" fmla="*/ 114 w 367"/>
                <a:gd name="T23" fmla="*/ 296 h 312"/>
                <a:gd name="T24" fmla="*/ 39 w 367"/>
                <a:gd name="T25" fmla="*/ 207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7" h="312">
                  <a:moveTo>
                    <a:pt x="39" y="207"/>
                  </a:moveTo>
                  <a:cubicBezTo>
                    <a:pt x="0" y="106"/>
                    <a:pt x="65" y="0"/>
                    <a:pt x="65" y="0"/>
                  </a:cubicBezTo>
                  <a:cubicBezTo>
                    <a:pt x="106" y="16"/>
                    <a:pt x="106" y="16"/>
                    <a:pt x="106" y="16"/>
                  </a:cubicBezTo>
                  <a:cubicBezTo>
                    <a:pt x="97" y="25"/>
                    <a:pt x="90" y="38"/>
                    <a:pt x="85" y="54"/>
                  </a:cubicBezTo>
                  <a:cubicBezTo>
                    <a:pt x="80" y="82"/>
                    <a:pt x="95" y="93"/>
                    <a:pt x="114" y="85"/>
                  </a:cubicBezTo>
                  <a:cubicBezTo>
                    <a:pt x="126" y="79"/>
                    <a:pt x="142" y="76"/>
                    <a:pt x="159" y="76"/>
                  </a:cubicBezTo>
                  <a:cubicBezTo>
                    <a:pt x="180" y="76"/>
                    <a:pt x="197" y="80"/>
                    <a:pt x="210" y="88"/>
                  </a:cubicBezTo>
                  <a:cubicBezTo>
                    <a:pt x="220" y="95"/>
                    <a:pt x="247" y="88"/>
                    <a:pt x="243" y="57"/>
                  </a:cubicBezTo>
                  <a:cubicBezTo>
                    <a:pt x="238" y="43"/>
                    <a:pt x="232" y="31"/>
                    <a:pt x="223" y="22"/>
                  </a:cubicBezTo>
                  <a:cubicBezTo>
                    <a:pt x="258" y="1"/>
                    <a:pt x="258" y="1"/>
                    <a:pt x="258" y="1"/>
                  </a:cubicBezTo>
                  <a:cubicBezTo>
                    <a:pt x="258" y="1"/>
                    <a:pt x="367" y="243"/>
                    <a:pt x="168" y="306"/>
                  </a:cubicBezTo>
                  <a:cubicBezTo>
                    <a:pt x="150" y="312"/>
                    <a:pt x="135" y="306"/>
                    <a:pt x="114" y="296"/>
                  </a:cubicBezTo>
                  <a:cubicBezTo>
                    <a:pt x="86" y="282"/>
                    <a:pt x="57" y="257"/>
                    <a:pt x="39" y="2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7" name="Freeform 85"/>
            <p:cNvSpPr/>
            <p:nvPr/>
          </p:nvSpPr>
          <p:spPr bwMode="auto">
            <a:xfrm>
              <a:off x="2159" y="736"/>
              <a:ext cx="142" cy="48"/>
            </a:xfrm>
            <a:custGeom>
              <a:avLst/>
              <a:gdLst>
                <a:gd name="T0" fmla="*/ 0 w 60"/>
                <a:gd name="T1" fmla="*/ 4 h 20"/>
                <a:gd name="T2" fmla="*/ 26 w 60"/>
                <a:gd name="T3" fmla="*/ 1 h 20"/>
                <a:gd name="T4" fmla="*/ 30 w 60"/>
                <a:gd name="T5" fmla="*/ 0 h 20"/>
                <a:gd name="T6" fmla="*/ 34 w 60"/>
                <a:gd name="T7" fmla="*/ 1 h 20"/>
                <a:gd name="T8" fmla="*/ 60 w 60"/>
                <a:gd name="T9" fmla="*/ 4 h 20"/>
                <a:gd name="T10" fmla="*/ 31 w 60"/>
                <a:gd name="T11" fmla="*/ 20 h 20"/>
                <a:gd name="T12" fmla="*/ 0 w 60"/>
                <a:gd name="T1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0">
                  <a:moveTo>
                    <a:pt x="0" y="4"/>
                  </a:moveTo>
                  <a:cubicBezTo>
                    <a:pt x="12" y="7"/>
                    <a:pt x="26" y="1"/>
                    <a:pt x="26" y="1"/>
                  </a:cubicBezTo>
                  <a:cubicBezTo>
                    <a:pt x="26" y="1"/>
                    <a:pt x="28" y="0"/>
                    <a:pt x="30" y="0"/>
                  </a:cubicBezTo>
                  <a:cubicBezTo>
                    <a:pt x="32" y="0"/>
                    <a:pt x="34" y="1"/>
                    <a:pt x="34" y="1"/>
                  </a:cubicBezTo>
                  <a:cubicBezTo>
                    <a:pt x="34" y="1"/>
                    <a:pt x="48" y="7"/>
                    <a:pt x="60" y="4"/>
                  </a:cubicBezTo>
                  <a:cubicBezTo>
                    <a:pt x="60" y="4"/>
                    <a:pt x="54" y="20"/>
                    <a:pt x="31" y="20"/>
                  </a:cubicBezTo>
                  <a:cubicBezTo>
                    <a:pt x="8" y="20"/>
                    <a:pt x="0" y="4"/>
                    <a:pt x="0" y="4"/>
                  </a:cubicBezTo>
                  <a:close/>
                </a:path>
              </a:pathLst>
            </a:custGeom>
            <a:solidFill>
              <a:srgbClr val="EC8D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8" name="Oval 86"/>
            <p:cNvSpPr>
              <a:spLocks noChangeArrowheads="1"/>
            </p:cNvSpPr>
            <p:nvPr/>
          </p:nvSpPr>
          <p:spPr bwMode="auto">
            <a:xfrm>
              <a:off x="2192" y="658"/>
              <a:ext cx="66" cy="64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89" name="Rectangle 87"/>
            <p:cNvSpPr>
              <a:spLocks noChangeArrowheads="1"/>
            </p:cNvSpPr>
            <p:nvPr/>
          </p:nvSpPr>
          <p:spPr bwMode="auto">
            <a:xfrm>
              <a:off x="1211" y="642"/>
              <a:ext cx="462" cy="464"/>
            </a:xfrm>
            <a:prstGeom prst="rect">
              <a:avLst/>
            </a:prstGeom>
            <a:solidFill>
              <a:srgbClr val="EE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0" name="Oval 88"/>
            <p:cNvSpPr>
              <a:spLocks noChangeArrowheads="1"/>
            </p:cNvSpPr>
            <p:nvPr/>
          </p:nvSpPr>
          <p:spPr bwMode="auto">
            <a:xfrm>
              <a:off x="1223" y="682"/>
              <a:ext cx="30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1" name="Freeform 89"/>
            <p:cNvSpPr/>
            <p:nvPr/>
          </p:nvSpPr>
          <p:spPr bwMode="auto">
            <a:xfrm>
              <a:off x="1275" y="642"/>
              <a:ext cx="30" cy="19"/>
            </a:xfrm>
            <a:custGeom>
              <a:avLst/>
              <a:gdLst>
                <a:gd name="T0" fmla="*/ 7 w 13"/>
                <a:gd name="T1" fmla="*/ 8 h 8"/>
                <a:gd name="T2" fmla="*/ 0 w 13"/>
                <a:gd name="T3" fmla="*/ 1 h 8"/>
                <a:gd name="T4" fmla="*/ 0 w 13"/>
                <a:gd name="T5" fmla="*/ 0 h 8"/>
                <a:gd name="T6" fmla="*/ 13 w 13"/>
                <a:gd name="T7" fmla="*/ 0 h 8"/>
                <a:gd name="T8" fmla="*/ 13 w 13"/>
                <a:gd name="T9" fmla="*/ 1 h 8"/>
                <a:gd name="T10" fmla="*/ 7 w 1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8">
                  <a:moveTo>
                    <a:pt x="7" y="8"/>
                  </a:moveTo>
                  <a:cubicBezTo>
                    <a:pt x="3" y="8"/>
                    <a:pt x="0" y="5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3" y="5"/>
                    <a:pt x="10" y="8"/>
                    <a:pt x="7" y="8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2" name="Oval 90"/>
            <p:cNvSpPr>
              <a:spLocks noChangeArrowheads="1"/>
            </p:cNvSpPr>
            <p:nvPr/>
          </p:nvSpPr>
          <p:spPr bwMode="auto">
            <a:xfrm>
              <a:off x="1223" y="893"/>
              <a:ext cx="30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3" name="Oval 91"/>
            <p:cNvSpPr>
              <a:spLocks noChangeArrowheads="1"/>
            </p:cNvSpPr>
            <p:nvPr/>
          </p:nvSpPr>
          <p:spPr bwMode="auto">
            <a:xfrm>
              <a:off x="1327" y="893"/>
              <a:ext cx="33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4" name="Oval 92"/>
            <p:cNvSpPr>
              <a:spLocks noChangeArrowheads="1"/>
            </p:cNvSpPr>
            <p:nvPr/>
          </p:nvSpPr>
          <p:spPr bwMode="auto">
            <a:xfrm>
              <a:off x="1223" y="789"/>
              <a:ext cx="30" cy="30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5" name="Oval 93"/>
            <p:cNvSpPr>
              <a:spLocks noChangeArrowheads="1"/>
            </p:cNvSpPr>
            <p:nvPr/>
          </p:nvSpPr>
          <p:spPr bwMode="auto">
            <a:xfrm>
              <a:off x="1327" y="789"/>
              <a:ext cx="33" cy="30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6" name="Oval 94"/>
            <p:cNvSpPr>
              <a:spLocks noChangeArrowheads="1"/>
            </p:cNvSpPr>
            <p:nvPr/>
          </p:nvSpPr>
          <p:spPr bwMode="auto">
            <a:xfrm>
              <a:off x="1275" y="841"/>
              <a:ext cx="30" cy="30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7" name="Oval 95"/>
            <p:cNvSpPr>
              <a:spLocks noChangeArrowheads="1"/>
            </p:cNvSpPr>
            <p:nvPr/>
          </p:nvSpPr>
          <p:spPr bwMode="auto">
            <a:xfrm>
              <a:off x="1275" y="734"/>
              <a:ext cx="30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8" name="Freeform 96"/>
            <p:cNvSpPr/>
            <p:nvPr/>
          </p:nvSpPr>
          <p:spPr bwMode="auto">
            <a:xfrm>
              <a:off x="1234" y="1106"/>
              <a:ext cx="7" cy="0"/>
            </a:xfrm>
            <a:custGeom>
              <a:avLst/>
              <a:gdLst>
                <a:gd name="T0" fmla="*/ 3 w 3"/>
                <a:gd name="T1" fmla="*/ 0 w 3"/>
                <a:gd name="T2" fmla="*/ 1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99" name="Oval 97"/>
            <p:cNvSpPr>
              <a:spLocks noChangeArrowheads="1"/>
            </p:cNvSpPr>
            <p:nvPr/>
          </p:nvSpPr>
          <p:spPr bwMode="auto">
            <a:xfrm>
              <a:off x="1223" y="999"/>
              <a:ext cx="30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0" name="Oval 98"/>
            <p:cNvSpPr>
              <a:spLocks noChangeArrowheads="1"/>
            </p:cNvSpPr>
            <p:nvPr/>
          </p:nvSpPr>
          <p:spPr bwMode="auto">
            <a:xfrm>
              <a:off x="1327" y="999"/>
              <a:ext cx="33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1" name="Oval 99"/>
            <p:cNvSpPr>
              <a:spLocks noChangeArrowheads="1"/>
            </p:cNvSpPr>
            <p:nvPr/>
          </p:nvSpPr>
          <p:spPr bwMode="auto">
            <a:xfrm>
              <a:off x="1275" y="1052"/>
              <a:ext cx="30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2" name="Oval 100"/>
            <p:cNvSpPr>
              <a:spLocks noChangeArrowheads="1"/>
            </p:cNvSpPr>
            <p:nvPr/>
          </p:nvSpPr>
          <p:spPr bwMode="auto">
            <a:xfrm>
              <a:off x="1275" y="947"/>
              <a:ext cx="30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3" name="Freeform 101"/>
            <p:cNvSpPr/>
            <p:nvPr/>
          </p:nvSpPr>
          <p:spPr bwMode="auto">
            <a:xfrm>
              <a:off x="1486" y="642"/>
              <a:ext cx="33" cy="19"/>
            </a:xfrm>
            <a:custGeom>
              <a:avLst/>
              <a:gdLst>
                <a:gd name="T0" fmla="*/ 7 w 14"/>
                <a:gd name="T1" fmla="*/ 8 h 8"/>
                <a:gd name="T2" fmla="*/ 0 w 14"/>
                <a:gd name="T3" fmla="*/ 1 h 8"/>
                <a:gd name="T4" fmla="*/ 0 w 14"/>
                <a:gd name="T5" fmla="*/ 0 h 8"/>
                <a:gd name="T6" fmla="*/ 14 w 14"/>
                <a:gd name="T7" fmla="*/ 0 h 8"/>
                <a:gd name="T8" fmla="*/ 14 w 14"/>
                <a:gd name="T9" fmla="*/ 1 h 8"/>
                <a:gd name="T10" fmla="*/ 7 w 14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" h="8">
                  <a:moveTo>
                    <a:pt x="7" y="8"/>
                  </a:moveTo>
                  <a:cubicBezTo>
                    <a:pt x="3" y="8"/>
                    <a:pt x="0" y="5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5"/>
                    <a:pt x="11" y="8"/>
                    <a:pt x="7" y="8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4" name="Freeform 102"/>
            <p:cNvSpPr/>
            <p:nvPr/>
          </p:nvSpPr>
          <p:spPr bwMode="auto">
            <a:xfrm>
              <a:off x="1381" y="642"/>
              <a:ext cx="31" cy="19"/>
            </a:xfrm>
            <a:custGeom>
              <a:avLst/>
              <a:gdLst>
                <a:gd name="T0" fmla="*/ 6 w 13"/>
                <a:gd name="T1" fmla="*/ 8 h 8"/>
                <a:gd name="T2" fmla="*/ 0 w 13"/>
                <a:gd name="T3" fmla="*/ 1 h 8"/>
                <a:gd name="T4" fmla="*/ 0 w 13"/>
                <a:gd name="T5" fmla="*/ 0 h 8"/>
                <a:gd name="T6" fmla="*/ 13 w 13"/>
                <a:gd name="T7" fmla="*/ 0 h 8"/>
                <a:gd name="T8" fmla="*/ 13 w 13"/>
                <a:gd name="T9" fmla="*/ 1 h 8"/>
                <a:gd name="T10" fmla="*/ 6 w 1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8">
                  <a:moveTo>
                    <a:pt x="6" y="8"/>
                  </a:moveTo>
                  <a:cubicBezTo>
                    <a:pt x="3" y="8"/>
                    <a:pt x="0" y="5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3" y="5"/>
                    <a:pt x="10" y="8"/>
                    <a:pt x="6" y="8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5" name="Oval 103"/>
            <p:cNvSpPr>
              <a:spLocks noChangeArrowheads="1"/>
            </p:cNvSpPr>
            <p:nvPr/>
          </p:nvSpPr>
          <p:spPr bwMode="auto">
            <a:xfrm>
              <a:off x="1433" y="893"/>
              <a:ext cx="31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6" name="Oval 104"/>
            <p:cNvSpPr>
              <a:spLocks noChangeArrowheads="1"/>
            </p:cNvSpPr>
            <p:nvPr/>
          </p:nvSpPr>
          <p:spPr bwMode="auto">
            <a:xfrm>
              <a:off x="1540" y="893"/>
              <a:ext cx="31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7" name="Oval 105"/>
            <p:cNvSpPr>
              <a:spLocks noChangeArrowheads="1"/>
            </p:cNvSpPr>
            <p:nvPr/>
          </p:nvSpPr>
          <p:spPr bwMode="auto">
            <a:xfrm>
              <a:off x="1433" y="789"/>
              <a:ext cx="31" cy="30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8" name="Oval 106"/>
            <p:cNvSpPr>
              <a:spLocks noChangeArrowheads="1"/>
            </p:cNvSpPr>
            <p:nvPr/>
          </p:nvSpPr>
          <p:spPr bwMode="auto">
            <a:xfrm>
              <a:off x="1540" y="789"/>
              <a:ext cx="31" cy="30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09" name="Oval 107"/>
            <p:cNvSpPr>
              <a:spLocks noChangeArrowheads="1"/>
            </p:cNvSpPr>
            <p:nvPr/>
          </p:nvSpPr>
          <p:spPr bwMode="auto">
            <a:xfrm>
              <a:off x="1327" y="682"/>
              <a:ext cx="33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0" name="Oval 108"/>
            <p:cNvSpPr>
              <a:spLocks noChangeArrowheads="1"/>
            </p:cNvSpPr>
            <p:nvPr/>
          </p:nvSpPr>
          <p:spPr bwMode="auto">
            <a:xfrm>
              <a:off x="1433" y="682"/>
              <a:ext cx="31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1" name="Oval 109"/>
            <p:cNvSpPr>
              <a:spLocks noChangeArrowheads="1"/>
            </p:cNvSpPr>
            <p:nvPr/>
          </p:nvSpPr>
          <p:spPr bwMode="auto">
            <a:xfrm>
              <a:off x="1486" y="841"/>
              <a:ext cx="33" cy="30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2" name="Oval 110"/>
            <p:cNvSpPr>
              <a:spLocks noChangeArrowheads="1"/>
            </p:cNvSpPr>
            <p:nvPr/>
          </p:nvSpPr>
          <p:spPr bwMode="auto">
            <a:xfrm>
              <a:off x="1381" y="841"/>
              <a:ext cx="31" cy="30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3" name="Oval 111"/>
            <p:cNvSpPr>
              <a:spLocks noChangeArrowheads="1"/>
            </p:cNvSpPr>
            <p:nvPr/>
          </p:nvSpPr>
          <p:spPr bwMode="auto">
            <a:xfrm>
              <a:off x="1486" y="734"/>
              <a:ext cx="33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4" name="Freeform 112"/>
            <p:cNvSpPr/>
            <p:nvPr/>
          </p:nvSpPr>
          <p:spPr bwMode="auto">
            <a:xfrm>
              <a:off x="1381" y="734"/>
              <a:ext cx="31" cy="33"/>
            </a:xfrm>
            <a:custGeom>
              <a:avLst/>
              <a:gdLst>
                <a:gd name="T0" fmla="*/ 0 w 13"/>
                <a:gd name="T1" fmla="*/ 6 h 14"/>
                <a:gd name="T2" fmla="*/ 6 w 13"/>
                <a:gd name="T3" fmla="*/ 0 h 14"/>
                <a:gd name="T4" fmla="*/ 13 w 13"/>
                <a:gd name="T5" fmla="*/ 6 h 14"/>
                <a:gd name="T6" fmla="*/ 13 w 13"/>
                <a:gd name="T7" fmla="*/ 7 h 14"/>
                <a:gd name="T8" fmla="*/ 13 w 13"/>
                <a:gd name="T9" fmla="*/ 8 h 14"/>
                <a:gd name="T10" fmla="*/ 6 w 13"/>
                <a:gd name="T11" fmla="*/ 14 h 14"/>
                <a:gd name="T12" fmla="*/ 0 w 13"/>
                <a:gd name="T13" fmla="*/ 8 h 14"/>
                <a:gd name="T14" fmla="*/ 0 w 13"/>
                <a:gd name="T15" fmla="*/ 7 h 14"/>
                <a:gd name="T16" fmla="*/ 0 w 13"/>
                <a:gd name="T17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" h="14">
                  <a:moveTo>
                    <a:pt x="0" y="6"/>
                  </a:move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3" y="6"/>
                  </a:cubicBezTo>
                  <a:cubicBezTo>
                    <a:pt x="13" y="6"/>
                    <a:pt x="13" y="7"/>
                    <a:pt x="13" y="7"/>
                  </a:cubicBezTo>
                  <a:cubicBezTo>
                    <a:pt x="13" y="7"/>
                    <a:pt x="13" y="8"/>
                    <a:pt x="13" y="8"/>
                  </a:cubicBezTo>
                  <a:cubicBezTo>
                    <a:pt x="12" y="11"/>
                    <a:pt x="10" y="14"/>
                    <a:pt x="6" y="14"/>
                  </a:cubicBezTo>
                  <a:cubicBezTo>
                    <a:pt x="3" y="14"/>
                    <a:pt x="0" y="11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7"/>
                    <a:pt x="0" y="6"/>
                    <a:pt x="0" y="6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5" name="Freeform 113"/>
            <p:cNvSpPr/>
            <p:nvPr/>
          </p:nvSpPr>
          <p:spPr bwMode="auto">
            <a:xfrm>
              <a:off x="1341" y="1106"/>
              <a:ext cx="5" cy="0"/>
            </a:xfrm>
            <a:custGeom>
              <a:avLst/>
              <a:gdLst>
                <a:gd name="T0" fmla="*/ 2 w 2"/>
                <a:gd name="T1" fmla="*/ 0 w 2"/>
                <a:gd name="T2" fmla="*/ 1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2" y="0"/>
                    <a:pt x="2" y="0"/>
                    <a:pt x="2" y="0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6" name="Freeform 114"/>
            <p:cNvSpPr/>
            <p:nvPr/>
          </p:nvSpPr>
          <p:spPr bwMode="auto">
            <a:xfrm>
              <a:off x="1445" y="1106"/>
              <a:ext cx="7" cy="0"/>
            </a:xfrm>
            <a:custGeom>
              <a:avLst/>
              <a:gdLst>
                <a:gd name="T0" fmla="*/ 3 w 3"/>
                <a:gd name="T1" fmla="*/ 0 w 3"/>
                <a:gd name="T2" fmla="*/ 2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7" name="Oval 115"/>
            <p:cNvSpPr>
              <a:spLocks noChangeArrowheads="1"/>
            </p:cNvSpPr>
            <p:nvPr/>
          </p:nvSpPr>
          <p:spPr bwMode="auto">
            <a:xfrm>
              <a:off x="1433" y="999"/>
              <a:ext cx="31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8" name="Oval 116"/>
            <p:cNvSpPr>
              <a:spLocks noChangeArrowheads="1"/>
            </p:cNvSpPr>
            <p:nvPr/>
          </p:nvSpPr>
          <p:spPr bwMode="auto">
            <a:xfrm>
              <a:off x="1540" y="999"/>
              <a:ext cx="31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19" name="Oval 117"/>
            <p:cNvSpPr>
              <a:spLocks noChangeArrowheads="1"/>
            </p:cNvSpPr>
            <p:nvPr/>
          </p:nvSpPr>
          <p:spPr bwMode="auto">
            <a:xfrm>
              <a:off x="1486" y="1052"/>
              <a:ext cx="33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0" name="Oval 118"/>
            <p:cNvSpPr>
              <a:spLocks noChangeArrowheads="1"/>
            </p:cNvSpPr>
            <p:nvPr/>
          </p:nvSpPr>
          <p:spPr bwMode="auto">
            <a:xfrm>
              <a:off x="1381" y="1052"/>
              <a:ext cx="31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1" name="Oval 119"/>
            <p:cNvSpPr>
              <a:spLocks noChangeArrowheads="1"/>
            </p:cNvSpPr>
            <p:nvPr/>
          </p:nvSpPr>
          <p:spPr bwMode="auto">
            <a:xfrm>
              <a:off x="1486" y="947"/>
              <a:ext cx="33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2" name="Freeform 120"/>
            <p:cNvSpPr/>
            <p:nvPr/>
          </p:nvSpPr>
          <p:spPr bwMode="auto">
            <a:xfrm>
              <a:off x="1381" y="947"/>
              <a:ext cx="31" cy="31"/>
            </a:xfrm>
            <a:custGeom>
              <a:avLst/>
              <a:gdLst>
                <a:gd name="T0" fmla="*/ 0 w 13"/>
                <a:gd name="T1" fmla="*/ 5 h 13"/>
                <a:gd name="T2" fmla="*/ 6 w 13"/>
                <a:gd name="T3" fmla="*/ 0 h 13"/>
                <a:gd name="T4" fmla="*/ 13 w 13"/>
                <a:gd name="T5" fmla="*/ 5 h 13"/>
                <a:gd name="T6" fmla="*/ 13 w 13"/>
                <a:gd name="T7" fmla="*/ 6 h 13"/>
                <a:gd name="T8" fmla="*/ 13 w 13"/>
                <a:gd name="T9" fmla="*/ 8 h 13"/>
                <a:gd name="T10" fmla="*/ 6 w 13"/>
                <a:gd name="T11" fmla="*/ 13 h 13"/>
                <a:gd name="T12" fmla="*/ 0 w 13"/>
                <a:gd name="T13" fmla="*/ 8 h 13"/>
                <a:gd name="T14" fmla="*/ 0 w 13"/>
                <a:gd name="T15" fmla="*/ 6 h 13"/>
                <a:gd name="T16" fmla="*/ 0 w 13"/>
                <a:gd name="T17" fmla="*/ 5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" h="13">
                  <a:moveTo>
                    <a:pt x="0" y="5"/>
                  </a:move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3" y="5"/>
                  </a:cubicBezTo>
                  <a:cubicBezTo>
                    <a:pt x="13" y="5"/>
                    <a:pt x="13" y="6"/>
                    <a:pt x="13" y="6"/>
                  </a:cubicBezTo>
                  <a:cubicBezTo>
                    <a:pt x="13" y="7"/>
                    <a:pt x="13" y="7"/>
                    <a:pt x="13" y="8"/>
                  </a:cubicBezTo>
                  <a:cubicBezTo>
                    <a:pt x="12" y="11"/>
                    <a:pt x="10" y="13"/>
                    <a:pt x="6" y="13"/>
                  </a:cubicBezTo>
                  <a:cubicBezTo>
                    <a:pt x="3" y="13"/>
                    <a:pt x="0" y="11"/>
                    <a:pt x="0" y="8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0" y="6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3" name="Freeform 121"/>
            <p:cNvSpPr/>
            <p:nvPr/>
          </p:nvSpPr>
          <p:spPr bwMode="auto">
            <a:xfrm>
              <a:off x="1592" y="642"/>
              <a:ext cx="31" cy="19"/>
            </a:xfrm>
            <a:custGeom>
              <a:avLst/>
              <a:gdLst>
                <a:gd name="T0" fmla="*/ 7 w 13"/>
                <a:gd name="T1" fmla="*/ 8 h 8"/>
                <a:gd name="T2" fmla="*/ 0 w 13"/>
                <a:gd name="T3" fmla="*/ 1 h 8"/>
                <a:gd name="T4" fmla="*/ 0 w 13"/>
                <a:gd name="T5" fmla="*/ 0 h 8"/>
                <a:gd name="T6" fmla="*/ 13 w 13"/>
                <a:gd name="T7" fmla="*/ 0 h 8"/>
                <a:gd name="T8" fmla="*/ 13 w 13"/>
                <a:gd name="T9" fmla="*/ 1 h 8"/>
                <a:gd name="T10" fmla="*/ 7 w 13"/>
                <a:gd name="T11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" h="8">
                  <a:moveTo>
                    <a:pt x="7" y="8"/>
                  </a:moveTo>
                  <a:cubicBezTo>
                    <a:pt x="3" y="8"/>
                    <a:pt x="0" y="5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3" y="5"/>
                    <a:pt x="10" y="8"/>
                    <a:pt x="7" y="8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4" name="Freeform 122"/>
            <p:cNvSpPr/>
            <p:nvPr/>
          </p:nvSpPr>
          <p:spPr bwMode="auto">
            <a:xfrm>
              <a:off x="1644" y="893"/>
              <a:ext cx="29" cy="33"/>
            </a:xfrm>
            <a:custGeom>
              <a:avLst/>
              <a:gdLst>
                <a:gd name="T0" fmla="*/ 7 w 12"/>
                <a:gd name="T1" fmla="*/ 0 h 14"/>
                <a:gd name="T2" fmla="*/ 12 w 12"/>
                <a:gd name="T3" fmla="*/ 3 h 14"/>
                <a:gd name="T4" fmla="*/ 12 w 12"/>
                <a:gd name="T5" fmla="*/ 11 h 14"/>
                <a:gd name="T6" fmla="*/ 7 w 12"/>
                <a:gd name="T7" fmla="*/ 14 h 14"/>
                <a:gd name="T8" fmla="*/ 0 w 12"/>
                <a:gd name="T9" fmla="*/ 7 h 14"/>
                <a:gd name="T10" fmla="*/ 7 w 12"/>
                <a:gd name="T11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4">
                  <a:moveTo>
                    <a:pt x="7" y="0"/>
                  </a:moveTo>
                  <a:cubicBezTo>
                    <a:pt x="9" y="0"/>
                    <a:pt x="11" y="1"/>
                    <a:pt x="12" y="3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1" y="13"/>
                    <a:pt x="9" y="14"/>
                    <a:pt x="7" y="14"/>
                  </a:cubicBezTo>
                  <a:cubicBezTo>
                    <a:pt x="3" y="14"/>
                    <a:pt x="0" y="11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5" name="Freeform 123"/>
            <p:cNvSpPr/>
            <p:nvPr/>
          </p:nvSpPr>
          <p:spPr bwMode="auto">
            <a:xfrm>
              <a:off x="1644" y="789"/>
              <a:ext cx="29" cy="30"/>
            </a:xfrm>
            <a:custGeom>
              <a:avLst/>
              <a:gdLst>
                <a:gd name="T0" fmla="*/ 7 w 12"/>
                <a:gd name="T1" fmla="*/ 13 h 13"/>
                <a:gd name="T2" fmla="*/ 0 w 12"/>
                <a:gd name="T3" fmla="*/ 6 h 13"/>
                <a:gd name="T4" fmla="*/ 7 w 12"/>
                <a:gd name="T5" fmla="*/ 0 h 13"/>
                <a:gd name="T6" fmla="*/ 12 w 12"/>
                <a:gd name="T7" fmla="*/ 2 h 13"/>
                <a:gd name="T8" fmla="*/ 12 w 12"/>
                <a:gd name="T9" fmla="*/ 11 h 13"/>
                <a:gd name="T10" fmla="*/ 7 w 12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3">
                  <a:moveTo>
                    <a:pt x="7" y="13"/>
                  </a:move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9" y="0"/>
                    <a:pt x="11" y="1"/>
                    <a:pt x="12" y="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1" y="12"/>
                    <a:pt x="9" y="13"/>
                    <a:pt x="7" y="13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6" name="Oval 124"/>
            <p:cNvSpPr>
              <a:spLocks noChangeArrowheads="1"/>
            </p:cNvSpPr>
            <p:nvPr/>
          </p:nvSpPr>
          <p:spPr bwMode="auto">
            <a:xfrm>
              <a:off x="1540" y="682"/>
              <a:ext cx="31" cy="31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7" name="Freeform 125"/>
            <p:cNvSpPr/>
            <p:nvPr/>
          </p:nvSpPr>
          <p:spPr bwMode="auto">
            <a:xfrm>
              <a:off x="1644" y="682"/>
              <a:ext cx="29" cy="31"/>
            </a:xfrm>
            <a:custGeom>
              <a:avLst/>
              <a:gdLst>
                <a:gd name="T0" fmla="*/ 7 w 12"/>
                <a:gd name="T1" fmla="*/ 13 h 13"/>
                <a:gd name="T2" fmla="*/ 0 w 12"/>
                <a:gd name="T3" fmla="*/ 7 h 13"/>
                <a:gd name="T4" fmla="*/ 7 w 12"/>
                <a:gd name="T5" fmla="*/ 0 h 13"/>
                <a:gd name="T6" fmla="*/ 12 w 12"/>
                <a:gd name="T7" fmla="*/ 2 h 13"/>
                <a:gd name="T8" fmla="*/ 12 w 12"/>
                <a:gd name="T9" fmla="*/ 11 h 13"/>
                <a:gd name="T10" fmla="*/ 7 w 12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3">
                  <a:moveTo>
                    <a:pt x="7" y="13"/>
                  </a:moveTo>
                  <a:cubicBezTo>
                    <a:pt x="3" y="13"/>
                    <a:pt x="0" y="10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9" y="0"/>
                    <a:pt x="11" y="1"/>
                    <a:pt x="12" y="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1" y="12"/>
                    <a:pt x="9" y="13"/>
                    <a:pt x="7" y="13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8" name="Oval 126"/>
            <p:cNvSpPr>
              <a:spLocks noChangeArrowheads="1"/>
            </p:cNvSpPr>
            <p:nvPr/>
          </p:nvSpPr>
          <p:spPr bwMode="auto">
            <a:xfrm>
              <a:off x="1592" y="841"/>
              <a:ext cx="31" cy="30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29" name="Freeform 127"/>
            <p:cNvSpPr/>
            <p:nvPr/>
          </p:nvSpPr>
          <p:spPr bwMode="auto">
            <a:xfrm>
              <a:off x="1592" y="734"/>
              <a:ext cx="31" cy="33"/>
            </a:xfrm>
            <a:custGeom>
              <a:avLst/>
              <a:gdLst>
                <a:gd name="T0" fmla="*/ 0 w 13"/>
                <a:gd name="T1" fmla="*/ 6 h 14"/>
                <a:gd name="T2" fmla="*/ 7 w 13"/>
                <a:gd name="T3" fmla="*/ 0 h 14"/>
                <a:gd name="T4" fmla="*/ 13 w 13"/>
                <a:gd name="T5" fmla="*/ 6 h 14"/>
                <a:gd name="T6" fmla="*/ 13 w 13"/>
                <a:gd name="T7" fmla="*/ 7 h 14"/>
                <a:gd name="T8" fmla="*/ 13 w 13"/>
                <a:gd name="T9" fmla="*/ 8 h 14"/>
                <a:gd name="T10" fmla="*/ 7 w 13"/>
                <a:gd name="T11" fmla="*/ 14 h 14"/>
                <a:gd name="T12" fmla="*/ 0 w 13"/>
                <a:gd name="T13" fmla="*/ 8 h 14"/>
                <a:gd name="T14" fmla="*/ 0 w 13"/>
                <a:gd name="T15" fmla="*/ 7 h 14"/>
                <a:gd name="T16" fmla="*/ 0 w 13"/>
                <a:gd name="T17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" h="14">
                  <a:moveTo>
                    <a:pt x="0" y="6"/>
                  </a:moveTo>
                  <a:cubicBezTo>
                    <a:pt x="1" y="3"/>
                    <a:pt x="4" y="0"/>
                    <a:pt x="7" y="0"/>
                  </a:cubicBezTo>
                  <a:cubicBezTo>
                    <a:pt x="10" y="0"/>
                    <a:pt x="13" y="3"/>
                    <a:pt x="13" y="6"/>
                  </a:cubicBezTo>
                  <a:cubicBezTo>
                    <a:pt x="13" y="6"/>
                    <a:pt x="13" y="7"/>
                    <a:pt x="13" y="7"/>
                  </a:cubicBezTo>
                  <a:cubicBezTo>
                    <a:pt x="13" y="7"/>
                    <a:pt x="13" y="8"/>
                    <a:pt x="13" y="8"/>
                  </a:cubicBezTo>
                  <a:cubicBezTo>
                    <a:pt x="13" y="11"/>
                    <a:pt x="10" y="14"/>
                    <a:pt x="7" y="14"/>
                  </a:cubicBezTo>
                  <a:cubicBezTo>
                    <a:pt x="4" y="14"/>
                    <a:pt x="1" y="11"/>
                    <a:pt x="0" y="8"/>
                  </a:cubicBezTo>
                  <a:cubicBezTo>
                    <a:pt x="0" y="8"/>
                    <a:pt x="0" y="7"/>
                    <a:pt x="0" y="7"/>
                  </a:cubicBezTo>
                  <a:cubicBezTo>
                    <a:pt x="0" y="7"/>
                    <a:pt x="0" y="6"/>
                    <a:pt x="0" y="6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0" name="Freeform 128"/>
            <p:cNvSpPr/>
            <p:nvPr/>
          </p:nvSpPr>
          <p:spPr bwMode="auto">
            <a:xfrm>
              <a:off x="1552" y="1106"/>
              <a:ext cx="7" cy="0"/>
            </a:xfrm>
            <a:custGeom>
              <a:avLst/>
              <a:gdLst>
                <a:gd name="T0" fmla="*/ 3 w 3"/>
                <a:gd name="T1" fmla="*/ 0 w 3"/>
                <a:gd name="T2" fmla="*/ 1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1" name="Freeform 129"/>
            <p:cNvSpPr/>
            <p:nvPr/>
          </p:nvSpPr>
          <p:spPr bwMode="auto">
            <a:xfrm>
              <a:off x="1659" y="1106"/>
              <a:ext cx="7" cy="0"/>
            </a:xfrm>
            <a:custGeom>
              <a:avLst/>
              <a:gdLst>
                <a:gd name="T0" fmla="*/ 3 w 3"/>
                <a:gd name="T1" fmla="*/ 0 w 3"/>
                <a:gd name="T2" fmla="*/ 1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2" name="Freeform 130"/>
            <p:cNvSpPr/>
            <p:nvPr/>
          </p:nvSpPr>
          <p:spPr bwMode="auto">
            <a:xfrm>
              <a:off x="1644" y="999"/>
              <a:ext cx="29" cy="31"/>
            </a:xfrm>
            <a:custGeom>
              <a:avLst/>
              <a:gdLst>
                <a:gd name="T0" fmla="*/ 0 w 12"/>
                <a:gd name="T1" fmla="*/ 7 h 13"/>
                <a:gd name="T2" fmla="*/ 7 w 12"/>
                <a:gd name="T3" fmla="*/ 0 h 13"/>
                <a:gd name="T4" fmla="*/ 12 w 12"/>
                <a:gd name="T5" fmla="*/ 2 h 13"/>
                <a:gd name="T6" fmla="*/ 12 w 12"/>
                <a:gd name="T7" fmla="*/ 11 h 13"/>
                <a:gd name="T8" fmla="*/ 7 w 12"/>
                <a:gd name="T9" fmla="*/ 13 h 13"/>
                <a:gd name="T10" fmla="*/ 0 w 12"/>
                <a:gd name="T11" fmla="*/ 7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13">
                  <a:moveTo>
                    <a:pt x="0" y="7"/>
                  </a:moveTo>
                  <a:cubicBezTo>
                    <a:pt x="0" y="3"/>
                    <a:pt x="3" y="0"/>
                    <a:pt x="7" y="0"/>
                  </a:cubicBezTo>
                  <a:cubicBezTo>
                    <a:pt x="9" y="0"/>
                    <a:pt x="11" y="1"/>
                    <a:pt x="12" y="2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11" y="13"/>
                    <a:pt x="9" y="13"/>
                    <a:pt x="7" y="13"/>
                  </a:cubicBezTo>
                  <a:cubicBezTo>
                    <a:pt x="3" y="13"/>
                    <a:pt x="0" y="10"/>
                    <a:pt x="0" y="7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3" name="Oval 131"/>
            <p:cNvSpPr>
              <a:spLocks noChangeArrowheads="1"/>
            </p:cNvSpPr>
            <p:nvPr/>
          </p:nvSpPr>
          <p:spPr bwMode="auto">
            <a:xfrm>
              <a:off x="1592" y="1052"/>
              <a:ext cx="31" cy="33"/>
            </a:xfrm>
            <a:prstGeom prst="ellipse">
              <a:avLst/>
            </a:pr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4" name="Freeform 132"/>
            <p:cNvSpPr/>
            <p:nvPr/>
          </p:nvSpPr>
          <p:spPr bwMode="auto">
            <a:xfrm>
              <a:off x="1592" y="947"/>
              <a:ext cx="31" cy="31"/>
            </a:xfrm>
            <a:custGeom>
              <a:avLst/>
              <a:gdLst>
                <a:gd name="T0" fmla="*/ 0 w 13"/>
                <a:gd name="T1" fmla="*/ 5 h 13"/>
                <a:gd name="T2" fmla="*/ 7 w 13"/>
                <a:gd name="T3" fmla="*/ 0 h 13"/>
                <a:gd name="T4" fmla="*/ 13 w 13"/>
                <a:gd name="T5" fmla="*/ 5 h 13"/>
                <a:gd name="T6" fmla="*/ 13 w 13"/>
                <a:gd name="T7" fmla="*/ 6 h 13"/>
                <a:gd name="T8" fmla="*/ 13 w 13"/>
                <a:gd name="T9" fmla="*/ 8 h 13"/>
                <a:gd name="T10" fmla="*/ 7 w 13"/>
                <a:gd name="T11" fmla="*/ 13 h 13"/>
                <a:gd name="T12" fmla="*/ 0 w 13"/>
                <a:gd name="T13" fmla="*/ 8 h 13"/>
                <a:gd name="T14" fmla="*/ 0 w 13"/>
                <a:gd name="T15" fmla="*/ 6 h 13"/>
                <a:gd name="T16" fmla="*/ 0 w 13"/>
                <a:gd name="T17" fmla="*/ 5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" h="13">
                  <a:moveTo>
                    <a:pt x="0" y="5"/>
                  </a:moveTo>
                  <a:cubicBezTo>
                    <a:pt x="1" y="2"/>
                    <a:pt x="4" y="0"/>
                    <a:pt x="7" y="0"/>
                  </a:cubicBezTo>
                  <a:cubicBezTo>
                    <a:pt x="10" y="0"/>
                    <a:pt x="13" y="2"/>
                    <a:pt x="13" y="5"/>
                  </a:cubicBezTo>
                  <a:cubicBezTo>
                    <a:pt x="13" y="5"/>
                    <a:pt x="13" y="6"/>
                    <a:pt x="13" y="6"/>
                  </a:cubicBezTo>
                  <a:cubicBezTo>
                    <a:pt x="13" y="7"/>
                    <a:pt x="13" y="7"/>
                    <a:pt x="13" y="8"/>
                  </a:cubicBezTo>
                  <a:cubicBezTo>
                    <a:pt x="13" y="11"/>
                    <a:pt x="10" y="13"/>
                    <a:pt x="7" y="13"/>
                  </a:cubicBezTo>
                  <a:cubicBezTo>
                    <a:pt x="4" y="13"/>
                    <a:pt x="1" y="11"/>
                    <a:pt x="0" y="8"/>
                  </a:cubicBezTo>
                  <a:cubicBezTo>
                    <a:pt x="0" y="7"/>
                    <a:pt x="0" y="7"/>
                    <a:pt x="0" y="6"/>
                  </a:cubicBezTo>
                  <a:cubicBezTo>
                    <a:pt x="0" y="6"/>
                    <a:pt x="0" y="5"/>
                    <a:pt x="0" y="5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5" name="Rectangle 133"/>
            <p:cNvSpPr>
              <a:spLocks noChangeArrowheads="1"/>
            </p:cNvSpPr>
            <p:nvPr/>
          </p:nvSpPr>
          <p:spPr bwMode="auto">
            <a:xfrm>
              <a:off x="1140" y="559"/>
              <a:ext cx="599" cy="156"/>
            </a:xfrm>
            <a:prstGeom prst="rect">
              <a:avLst/>
            </a:pr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6" name="Freeform 134"/>
            <p:cNvSpPr/>
            <p:nvPr/>
          </p:nvSpPr>
          <p:spPr bwMode="auto">
            <a:xfrm>
              <a:off x="1433" y="379"/>
              <a:ext cx="268" cy="215"/>
            </a:xfrm>
            <a:custGeom>
              <a:avLst/>
              <a:gdLst>
                <a:gd name="T0" fmla="*/ 0 w 113"/>
                <a:gd name="T1" fmla="*/ 80 h 91"/>
                <a:gd name="T2" fmla="*/ 80 w 113"/>
                <a:gd name="T3" fmla="*/ 0 h 91"/>
                <a:gd name="T4" fmla="*/ 109 w 113"/>
                <a:gd name="T5" fmla="*/ 15 h 91"/>
                <a:gd name="T6" fmla="*/ 94 w 113"/>
                <a:gd name="T7" fmla="*/ 37 h 91"/>
                <a:gd name="T8" fmla="*/ 109 w 113"/>
                <a:gd name="T9" fmla="*/ 51 h 91"/>
                <a:gd name="T10" fmla="*/ 101 w 113"/>
                <a:gd name="T11" fmla="*/ 67 h 91"/>
                <a:gd name="T12" fmla="*/ 39 w 113"/>
                <a:gd name="T13" fmla="*/ 71 h 91"/>
                <a:gd name="T14" fmla="*/ 3 w 113"/>
                <a:gd name="T15" fmla="*/ 91 h 91"/>
                <a:gd name="T16" fmla="*/ 0 w 113"/>
                <a:gd name="T17" fmla="*/ 8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" h="91">
                  <a:moveTo>
                    <a:pt x="0" y="80"/>
                  </a:moveTo>
                  <a:cubicBezTo>
                    <a:pt x="15" y="45"/>
                    <a:pt x="36" y="1"/>
                    <a:pt x="80" y="0"/>
                  </a:cubicBezTo>
                  <a:cubicBezTo>
                    <a:pt x="88" y="0"/>
                    <a:pt x="113" y="1"/>
                    <a:pt x="109" y="15"/>
                  </a:cubicBezTo>
                  <a:cubicBezTo>
                    <a:pt x="107" y="22"/>
                    <a:pt x="92" y="28"/>
                    <a:pt x="94" y="37"/>
                  </a:cubicBezTo>
                  <a:cubicBezTo>
                    <a:pt x="96" y="43"/>
                    <a:pt x="107" y="44"/>
                    <a:pt x="109" y="51"/>
                  </a:cubicBezTo>
                  <a:cubicBezTo>
                    <a:pt x="111" y="57"/>
                    <a:pt x="106" y="63"/>
                    <a:pt x="101" y="67"/>
                  </a:cubicBezTo>
                  <a:cubicBezTo>
                    <a:pt x="81" y="79"/>
                    <a:pt x="60" y="73"/>
                    <a:pt x="39" y="71"/>
                  </a:cubicBezTo>
                  <a:cubicBezTo>
                    <a:pt x="20" y="70"/>
                    <a:pt x="13" y="77"/>
                    <a:pt x="3" y="91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7" name="Freeform 135"/>
            <p:cNvSpPr/>
            <p:nvPr/>
          </p:nvSpPr>
          <p:spPr bwMode="auto">
            <a:xfrm>
              <a:off x="1182" y="379"/>
              <a:ext cx="270" cy="215"/>
            </a:xfrm>
            <a:custGeom>
              <a:avLst/>
              <a:gdLst>
                <a:gd name="T0" fmla="*/ 114 w 114"/>
                <a:gd name="T1" fmla="*/ 80 h 91"/>
                <a:gd name="T2" fmla="*/ 34 w 114"/>
                <a:gd name="T3" fmla="*/ 0 h 91"/>
                <a:gd name="T4" fmla="*/ 4 w 114"/>
                <a:gd name="T5" fmla="*/ 15 h 91"/>
                <a:gd name="T6" fmla="*/ 19 w 114"/>
                <a:gd name="T7" fmla="*/ 37 h 91"/>
                <a:gd name="T8" fmla="*/ 5 w 114"/>
                <a:gd name="T9" fmla="*/ 51 h 91"/>
                <a:gd name="T10" fmla="*/ 13 w 114"/>
                <a:gd name="T11" fmla="*/ 67 h 91"/>
                <a:gd name="T12" fmla="*/ 75 w 114"/>
                <a:gd name="T13" fmla="*/ 71 h 91"/>
                <a:gd name="T14" fmla="*/ 110 w 114"/>
                <a:gd name="T15" fmla="*/ 91 h 91"/>
                <a:gd name="T16" fmla="*/ 114 w 114"/>
                <a:gd name="T17" fmla="*/ 8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" h="91">
                  <a:moveTo>
                    <a:pt x="114" y="80"/>
                  </a:moveTo>
                  <a:cubicBezTo>
                    <a:pt x="98" y="45"/>
                    <a:pt x="78" y="1"/>
                    <a:pt x="34" y="0"/>
                  </a:cubicBezTo>
                  <a:cubicBezTo>
                    <a:pt x="25" y="0"/>
                    <a:pt x="0" y="1"/>
                    <a:pt x="4" y="15"/>
                  </a:cubicBezTo>
                  <a:cubicBezTo>
                    <a:pt x="7" y="22"/>
                    <a:pt x="22" y="28"/>
                    <a:pt x="19" y="37"/>
                  </a:cubicBezTo>
                  <a:cubicBezTo>
                    <a:pt x="18" y="43"/>
                    <a:pt x="7" y="44"/>
                    <a:pt x="5" y="51"/>
                  </a:cubicBezTo>
                  <a:cubicBezTo>
                    <a:pt x="3" y="57"/>
                    <a:pt x="8" y="63"/>
                    <a:pt x="13" y="67"/>
                  </a:cubicBezTo>
                  <a:cubicBezTo>
                    <a:pt x="33" y="79"/>
                    <a:pt x="54" y="73"/>
                    <a:pt x="75" y="71"/>
                  </a:cubicBezTo>
                  <a:cubicBezTo>
                    <a:pt x="94" y="70"/>
                    <a:pt x="100" y="77"/>
                    <a:pt x="110" y="91"/>
                  </a:cubicBezTo>
                  <a:lnTo>
                    <a:pt x="114" y="8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8" name="Rectangle 136"/>
            <p:cNvSpPr>
              <a:spLocks noChangeArrowheads="1"/>
            </p:cNvSpPr>
            <p:nvPr/>
          </p:nvSpPr>
          <p:spPr bwMode="auto">
            <a:xfrm>
              <a:off x="1204" y="715"/>
              <a:ext cx="474" cy="29"/>
            </a:xfrm>
            <a:prstGeom prst="rect">
              <a:avLst/>
            </a:prstGeom>
            <a:solidFill>
              <a:srgbClr val="F0ED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39" name="Rectangle 137"/>
            <p:cNvSpPr>
              <a:spLocks noChangeArrowheads="1"/>
            </p:cNvSpPr>
            <p:nvPr/>
          </p:nvSpPr>
          <p:spPr bwMode="auto">
            <a:xfrm>
              <a:off x="1386" y="559"/>
              <a:ext cx="121" cy="5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pic>
        <p:nvPicPr>
          <p:cNvPr id="10" name="Изображение 9" descr="загруженное (14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455" y="83820"/>
            <a:ext cx="9582785" cy="6757670"/>
          </a:xfrm>
          <a:prstGeom prst="rect">
            <a:avLst/>
          </a:prstGeom>
        </p:spPr>
      </p:pic>
      <p:sp>
        <p:nvSpPr>
          <p:cNvPr id="11" name="Текстовое поле 10"/>
          <p:cNvSpPr txBox="1"/>
          <p:nvPr/>
        </p:nvSpPr>
        <p:spPr>
          <a:xfrm>
            <a:off x="9900920" y="376555"/>
            <a:ext cx="2267585" cy="36201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ru-RU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I see</a:t>
            </a:r>
            <a:endParaRPr lang="en-US" altLang="ru-RU" b="1">
              <a:solidFill>
                <a:srgbClr val="FF000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ru-RU" sz="2000" b="1" i="1"/>
              <a:t>somebody ...</a:t>
            </a:r>
            <a:r>
              <a:rPr lang="en-US" altLang="ru-RU"/>
              <a:t> (where)</a:t>
            </a:r>
            <a:endParaRPr lang="en-US" altLang="ru-RU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ru-RU" sz="2000" b="1" i="1"/>
              <a:t>something...</a:t>
            </a:r>
            <a:r>
              <a:rPr lang="en-US" altLang="ru-RU"/>
              <a:t> (where)</a:t>
            </a:r>
            <a:endParaRPr lang="en-US" altLang="ru-RU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ru-RU"/>
          </a:p>
          <a:p>
            <a:pPr indent="0">
              <a:buNone/>
            </a:pPr>
            <a:r>
              <a:rPr lang="en-US" altLang="ru-RU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in</a:t>
            </a:r>
            <a:r>
              <a:rPr lang="en-US" altLang="ru-RU" b="1">
                <a:latin typeface="Comic Sans MS" panose="030F0702030302020204" charset="0"/>
                <a:cs typeface="Comic Sans MS" panose="030F0702030302020204" charset="0"/>
              </a:rPr>
              <a:t>   </a:t>
            </a:r>
            <a:r>
              <a:rPr lang="ru-RU" altLang="en-US" b="1">
                <a:latin typeface="Comic Sans MS" panose="030F0702030302020204" charset="0"/>
                <a:cs typeface="Comic Sans MS" panose="030F0702030302020204" charset="0"/>
              </a:rPr>
              <a:t>     </a:t>
            </a:r>
            <a:r>
              <a:rPr lang="ru-RU" altLang="ru-RU" b="1">
                <a:latin typeface="Comic Sans MS" panose="030F0702030302020204" charset="0"/>
                <a:cs typeface="Comic Sans MS" panose="030F0702030302020204" charset="0"/>
              </a:rPr>
              <a:t>в</a:t>
            </a:r>
            <a:endParaRPr lang="en-US" altLang="ru-RU" b="1">
              <a:latin typeface="Comic Sans MS" panose="030F0702030302020204" charset="0"/>
              <a:cs typeface="Comic Sans MS" panose="030F0702030302020204" charset="0"/>
            </a:endParaRPr>
          </a:p>
          <a:p>
            <a:pPr indent="0">
              <a:buNone/>
            </a:pPr>
            <a:r>
              <a:rPr lang="en-US" altLang="ru-RU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on</a:t>
            </a:r>
            <a:r>
              <a:rPr lang="ru-RU" altLang="en-US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 </a:t>
            </a:r>
            <a:r>
              <a:rPr lang="ru-RU" altLang="en-US" b="1">
                <a:latin typeface="Comic Sans MS" panose="030F0702030302020204" charset="0"/>
                <a:cs typeface="Comic Sans MS" panose="030F0702030302020204" charset="0"/>
              </a:rPr>
              <a:t>      на</a:t>
            </a:r>
            <a:endParaRPr lang="en-US" altLang="ru-RU" b="1">
              <a:latin typeface="Comic Sans MS" panose="030F0702030302020204" charset="0"/>
              <a:cs typeface="Comic Sans MS" panose="030F0702030302020204" charset="0"/>
            </a:endParaRPr>
          </a:p>
          <a:p>
            <a:pPr indent="0">
              <a:buNone/>
            </a:pPr>
            <a:r>
              <a:rPr lang="en-US" altLang="ru-RU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under</a:t>
            </a:r>
            <a:r>
              <a:rPr lang="ru-RU" altLang="en-US" b="1">
                <a:latin typeface="Comic Sans MS" panose="030F0702030302020204" charset="0"/>
                <a:cs typeface="Comic Sans MS" panose="030F0702030302020204" charset="0"/>
              </a:rPr>
              <a:t>   под</a:t>
            </a:r>
            <a:endParaRPr lang="en-US" altLang="ru-RU" b="1">
              <a:latin typeface="Comic Sans MS" panose="030F0702030302020204" charset="0"/>
              <a:cs typeface="Comic Sans MS" panose="030F0702030302020204" charset="0"/>
            </a:endParaRPr>
          </a:p>
          <a:p>
            <a:pPr indent="0">
              <a:buNone/>
            </a:pPr>
            <a:r>
              <a:rPr lang="en-US" altLang="ru-RU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behind</a:t>
            </a:r>
            <a:r>
              <a:rPr lang="ru-RU" altLang="en-US" b="1">
                <a:latin typeface="Comic Sans MS" panose="030F0702030302020204" charset="0"/>
                <a:cs typeface="Comic Sans MS" panose="030F0702030302020204" charset="0"/>
              </a:rPr>
              <a:t>  позади</a:t>
            </a:r>
            <a:endParaRPr lang="en-US" altLang="ru-RU" b="1">
              <a:latin typeface="Comic Sans MS" panose="030F0702030302020204" charset="0"/>
              <a:cs typeface="Comic Sans MS" panose="030F0702030302020204" charset="0"/>
            </a:endParaRPr>
          </a:p>
          <a:p>
            <a:pPr indent="0">
              <a:buNone/>
            </a:pPr>
            <a:r>
              <a:rPr lang="en-US" altLang="ru-RU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next to</a:t>
            </a:r>
            <a:r>
              <a:rPr lang="ru-RU" altLang="en-US" b="1">
                <a:latin typeface="Comic Sans MS" panose="030F0702030302020204" charset="0"/>
                <a:cs typeface="Comic Sans MS" panose="030F0702030302020204" charset="0"/>
              </a:rPr>
              <a:t> рядом с</a:t>
            </a:r>
            <a:endParaRPr lang="en-US" altLang="ru-RU" b="1">
              <a:latin typeface="Comic Sans MS" panose="030F0702030302020204" charset="0"/>
              <a:cs typeface="Comic Sans MS" panose="030F0702030302020204" charset="0"/>
            </a:endParaRPr>
          </a:p>
          <a:p>
            <a:pPr indent="0">
              <a:buNone/>
            </a:pPr>
            <a:r>
              <a:rPr lang="en-US" altLang="ru-RU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between</a:t>
            </a:r>
            <a:r>
              <a:rPr lang="ru-RU" altLang="en-US" b="1">
                <a:latin typeface="Comic Sans MS" panose="030F0702030302020204" charset="0"/>
                <a:cs typeface="Comic Sans MS" panose="030F0702030302020204" charset="0"/>
              </a:rPr>
              <a:t> между</a:t>
            </a:r>
            <a:endParaRPr lang="en-US" altLang="ru-RU" b="1">
              <a:latin typeface="Comic Sans MS" panose="030F0702030302020204" charset="0"/>
              <a:cs typeface="Comic Sans MS" panose="030F0702030302020204" charset="0"/>
            </a:endParaRPr>
          </a:p>
          <a:p>
            <a:endParaRPr lang="en-US" altLang="ru-RU"/>
          </a:p>
          <a:p>
            <a:endParaRPr lang="en-US" altLang="ru-RU" b="1">
              <a:solidFill>
                <a:srgbClr val="FF0000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组合 74"/>
          <p:cNvGrpSpPr/>
          <p:nvPr/>
        </p:nvGrpSpPr>
        <p:grpSpPr>
          <a:xfrm>
            <a:off x="-52539" y="5448536"/>
            <a:ext cx="12244539" cy="1488843"/>
            <a:chOff x="-52539" y="5448536"/>
            <a:chExt cx="12244539" cy="1488843"/>
          </a:xfrm>
        </p:grpSpPr>
        <p:sp>
          <p:nvSpPr>
            <p:cNvPr id="76" name="Freeform 5"/>
            <p:cNvSpPr/>
            <p:nvPr/>
          </p:nvSpPr>
          <p:spPr bwMode="auto">
            <a:xfrm>
              <a:off x="-52539" y="5448536"/>
              <a:ext cx="12244539" cy="1488843"/>
            </a:xfrm>
            <a:custGeom>
              <a:avLst/>
              <a:gdLst>
                <a:gd name="T0" fmla="*/ 3200 w 3200"/>
                <a:gd name="T1" fmla="*/ 358 h 362"/>
                <a:gd name="T2" fmla="*/ 0 w 3200"/>
                <a:gd name="T3" fmla="*/ 358 h 362"/>
                <a:gd name="T4" fmla="*/ 0 w 3200"/>
                <a:gd name="T5" fmla="*/ 362 h 362"/>
                <a:gd name="T6" fmla="*/ 0 w 3200"/>
                <a:gd name="T7" fmla="*/ 114 h 362"/>
                <a:gd name="T8" fmla="*/ 408 w 3200"/>
                <a:gd name="T9" fmla="*/ 136 h 362"/>
                <a:gd name="T10" fmla="*/ 1039 w 3200"/>
                <a:gd name="T11" fmla="*/ 76 h 362"/>
                <a:gd name="T12" fmla="*/ 1950 w 3200"/>
                <a:gd name="T13" fmla="*/ 142 h 362"/>
                <a:gd name="T14" fmla="*/ 2716 w 3200"/>
                <a:gd name="T15" fmla="*/ 28 h 362"/>
                <a:gd name="T16" fmla="*/ 3200 w 3200"/>
                <a:gd name="T17" fmla="*/ 42 h 362"/>
                <a:gd name="T18" fmla="*/ 3200 w 3200"/>
                <a:gd name="T19" fmla="*/ 358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00" h="362">
                  <a:moveTo>
                    <a:pt x="3200" y="358"/>
                  </a:moveTo>
                  <a:cubicBezTo>
                    <a:pt x="0" y="358"/>
                    <a:pt x="0" y="358"/>
                    <a:pt x="0" y="358"/>
                  </a:cubicBezTo>
                  <a:cubicBezTo>
                    <a:pt x="0" y="362"/>
                    <a:pt x="0" y="362"/>
                    <a:pt x="0" y="362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4"/>
                    <a:pt x="218" y="152"/>
                    <a:pt x="408" y="136"/>
                  </a:cubicBezTo>
                  <a:cubicBezTo>
                    <a:pt x="597" y="120"/>
                    <a:pt x="765" y="80"/>
                    <a:pt x="1039" y="76"/>
                  </a:cubicBezTo>
                  <a:cubicBezTo>
                    <a:pt x="1312" y="72"/>
                    <a:pt x="1732" y="154"/>
                    <a:pt x="1950" y="142"/>
                  </a:cubicBezTo>
                  <a:cubicBezTo>
                    <a:pt x="2167" y="129"/>
                    <a:pt x="2527" y="0"/>
                    <a:pt x="2716" y="28"/>
                  </a:cubicBezTo>
                  <a:cubicBezTo>
                    <a:pt x="2905" y="56"/>
                    <a:pt x="3200" y="42"/>
                    <a:pt x="3200" y="42"/>
                  </a:cubicBezTo>
                  <a:lnTo>
                    <a:pt x="3200" y="35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7" name="Freeform 9"/>
            <p:cNvSpPr>
              <a:spLocks noEditPoints="1"/>
            </p:cNvSpPr>
            <p:nvPr/>
          </p:nvSpPr>
          <p:spPr bwMode="auto">
            <a:xfrm>
              <a:off x="1078069" y="623593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9"/>
            <p:cNvSpPr>
              <a:spLocks noEditPoints="1"/>
            </p:cNvSpPr>
            <p:nvPr/>
          </p:nvSpPr>
          <p:spPr bwMode="auto">
            <a:xfrm>
              <a:off x="10258453" y="5503733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9"/>
            <p:cNvSpPr>
              <a:spLocks noEditPoints="1"/>
            </p:cNvSpPr>
            <p:nvPr/>
          </p:nvSpPr>
          <p:spPr bwMode="auto">
            <a:xfrm>
              <a:off x="3902128" y="5709927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Oval 105"/>
            <p:cNvSpPr>
              <a:spLocks noChangeArrowheads="1"/>
            </p:cNvSpPr>
            <p:nvPr/>
          </p:nvSpPr>
          <p:spPr bwMode="auto">
            <a:xfrm>
              <a:off x="9056222" y="5907207"/>
              <a:ext cx="134938" cy="134938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1" name="Oval 128"/>
            <p:cNvSpPr>
              <a:spLocks noChangeArrowheads="1"/>
            </p:cNvSpPr>
            <p:nvPr/>
          </p:nvSpPr>
          <p:spPr bwMode="auto">
            <a:xfrm>
              <a:off x="2668122" y="60723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Oval 139"/>
            <p:cNvSpPr>
              <a:spLocks noChangeArrowheads="1"/>
            </p:cNvSpPr>
            <p:nvPr/>
          </p:nvSpPr>
          <p:spPr bwMode="auto">
            <a:xfrm>
              <a:off x="7149635" y="61358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Oval 226"/>
            <p:cNvSpPr>
              <a:spLocks noChangeArrowheads="1"/>
            </p:cNvSpPr>
            <p:nvPr/>
          </p:nvSpPr>
          <p:spPr bwMode="auto">
            <a:xfrm>
              <a:off x="8379947" y="662475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4" name="Oval 242"/>
            <p:cNvSpPr>
              <a:spLocks noChangeArrowheads="1"/>
            </p:cNvSpPr>
            <p:nvPr/>
          </p:nvSpPr>
          <p:spPr bwMode="auto">
            <a:xfrm>
              <a:off x="7468722" y="6481882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5" name="Oval 243"/>
            <p:cNvSpPr>
              <a:spLocks noChangeArrowheads="1"/>
            </p:cNvSpPr>
            <p:nvPr/>
          </p:nvSpPr>
          <p:spPr bwMode="auto">
            <a:xfrm>
              <a:off x="2171235" y="6256414"/>
              <a:ext cx="65088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6" name="Oval 262"/>
            <p:cNvSpPr>
              <a:spLocks noChangeArrowheads="1"/>
            </p:cNvSpPr>
            <p:nvPr/>
          </p:nvSpPr>
          <p:spPr bwMode="auto">
            <a:xfrm>
              <a:off x="426572" y="6481839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7" name="Freeform 9"/>
            <p:cNvSpPr>
              <a:spLocks noEditPoints="1"/>
            </p:cNvSpPr>
            <p:nvPr/>
          </p:nvSpPr>
          <p:spPr bwMode="auto">
            <a:xfrm>
              <a:off x="10945503" y="6235933"/>
              <a:ext cx="637688" cy="605566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9"/>
            <p:cNvSpPr>
              <a:spLocks noEditPoints="1"/>
            </p:cNvSpPr>
            <p:nvPr/>
          </p:nvSpPr>
          <p:spPr bwMode="auto">
            <a:xfrm>
              <a:off x="5035546" y="628456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6" name="文本框 23"/>
          <p:cNvSpPr txBox="1"/>
          <p:nvPr/>
        </p:nvSpPr>
        <p:spPr>
          <a:xfrm>
            <a:off x="3725545" y="1531620"/>
            <a:ext cx="8279130" cy="119888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43. continue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- continued - continued </a:t>
            </a:r>
            <a:r>
              <a:rPr lang="ru-RU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- продолжать</a:t>
            </a:r>
            <a:endParaRPr lang="en-US" altLang="zh-CN" sz="2400" b="1" dirty="0">
              <a:gradFill>
                <a:gsLst>
                  <a:gs pos="69000">
                    <a:srgbClr val="3B7C78"/>
                  </a:gs>
                  <a:gs pos="0">
                    <a:srgbClr val="BC1131"/>
                  </a:gs>
                </a:gsLst>
                <a:lin ang="1200000" scaled="0"/>
              </a:gra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44. set - set - set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 - устанавливать</a:t>
            </a:r>
            <a:endParaRPr lang="ru-RU" altLang="en-US" sz="2400" b="1" dirty="0">
              <a:gradFill>
                <a:gsLst>
                  <a:gs pos="69000">
                    <a:srgbClr val="3B7C78"/>
                  </a:gs>
                  <a:gs pos="0">
                    <a:srgbClr val="BC1131"/>
                  </a:gs>
                </a:gsLst>
                <a:lin ang="1200000" scaled="0"/>
              </a:gra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45. learn - learned/learnt - </a:t>
            </a:r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learned/learnt</a:t>
            </a:r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- учить</a:t>
            </a:r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 </a:t>
            </a:r>
            <a:endParaRPr lang="zh-CN" altLang="en-US" sz="2400" b="1" dirty="0">
              <a:gradFill>
                <a:gsLst>
                  <a:gs pos="69000">
                    <a:srgbClr val="3B7C78"/>
                  </a:gs>
                  <a:gs pos="0">
                    <a:srgbClr val="BC1131"/>
                  </a:gs>
                </a:gsLst>
                <a:lin ang="1200000" scaled="0"/>
              </a:gra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grpSp>
        <p:nvGrpSpPr>
          <p:cNvPr id="57" name="组合 56"/>
          <p:cNvGrpSpPr/>
          <p:nvPr/>
        </p:nvGrpSpPr>
        <p:grpSpPr>
          <a:xfrm>
            <a:off x="512620" y="1174287"/>
            <a:ext cx="4492201" cy="5018670"/>
            <a:chOff x="1993900" y="2052638"/>
            <a:chExt cx="2962275" cy="3286125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6" name="Freeform 7"/>
            <p:cNvSpPr/>
            <p:nvPr/>
          </p:nvSpPr>
          <p:spPr bwMode="auto">
            <a:xfrm>
              <a:off x="2197100" y="3544888"/>
              <a:ext cx="623887" cy="500063"/>
            </a:xfrm>
            <a:custGeom>
              <a:avLst/>
              <a:gdLst>
                <a:gd name="T0" fmla="*/ 156 w 166"/>
                <a:gd name="T1" fmla="*/ 132 h 133"/>
                <a:gd name="T2" fmla="*/ 3 w 166"/>
                <a:gd name="T3" fmla="*/ 10 h 133"/>
                <a:gd name="T4" fmla="*/ 2 w 166"/>
                <a:gd name="T5" fmla="*/ 2 h 133"/>
                <a:gd name="T6" fmla="*/ 9 w 166"/>
                <a:gd name="T7" fmla="*/ 2 h 133"/>
                <a:gd name="T8" fmla="*/ 163 w 166"/>
                <a:gd name="T9" fmla="*/ 124 h 133"/>
                <a:gd name="T10" fmla="*/ 164 w 166"/>
                <a:gd name="T11" fmla="*/ 131 h 133"/>
                <a:gd name="T12" fmla="*/ 160 w 166"/>
                <a:gd name="T13" fmla="*/ 133 h 133"/>
                <a:gd name="T14" fmla="*/ 156 w 166"/>
                <a:gd name="T15" fmla="*/ 1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" h="133">
                  <a:moveTo>
                    <a:pt x="156" y="132"/>
                  </a:move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5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163" y="124"/>
                    <a:pt x="163" y="124"/>
                    <a:pt x="163" y="124"/>
                  </a:cubicBezTo>
                  <a:cubicBezTo>
                    <a:pt x="166" y="126"/>
                    <a:pt x="166" y="129"/>
                    <a:pt x="164" y="131"/>
                  </a:cubicBezTo>
                  <a:cubicBezTo>
                    <a:pt x="163" y="133"/>
                    <a:pt x="161" y="133"/>
                    <a:pt x="160" y="133"/>
                  </a:cubicBezTo>
                  <a:cubicBezTo>
                    <a:pt x="159" y="133"/>
                    <a:pt x="157" y="133"/>
                    <a:pt x="156" y="132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8"/>
            <p:cNvSpPr/>
            <p:nvPr/>
          </p:nvSpPr>
          <p:spPr bwMode="auto">
            <a:xfrm>
              <a:off x="1993900" y="3341688"/>
              <a:ext cx="307975" cy="331788"/>
            </a:xfrm>
            <a:custGeom>
              <a:avLst/>
              <a:gdLst>
                <a:gd name="T0" fmla="*/ 42 w 82"/>
                <a:gd name="T1" fmla="*/ 88 h 88"/>
                <a:gd name="T2" fmla="*/ 5 w 82"/>
                <a:gd name="T3" fmla="*/ 83 h 88"/>
                <a:gd name="T4" fmla="*/ 1 w 82"/>
                <a:gd name="T5" fmla="*/ 76 h 88"/>
                <a:gd name="T6" fmla="*/ 8 w 82"/>
                <a:gd name="T7" fmla="*/ 72 h 88"/>
                <a:gd name="T8" fmla="*/ 42 w 82"/>
                <a:gd name="T9" fmla="*/ 77 h 88"/>
                <a:gd name="T10" fmla="*/ 71 w 82"/>
                <a:gd name="T11" fmla="*/ 70 h 88"/>
                <a:gd name="T12" fmla="*/ 71 w 82"/>
                <a:gd name="T13" fmla="*/ 68 h 88"/>
                <a:gd name="T14" fmla="*/ 61 w 82"/>
                <a:gd name="T15" fmla="*/ 32 h 88"/>
                <a:gd name="T16" fmla="*/ 50 w 82"/>
                <a:gd name="T17" fmla="*/ 9 h 88"/>
                <a:gd name="T18" fmla="*/ 52 w 82"/>
                <a:gd name="T19" fmla="*/ 1 h 88"/>
                <a:gd name="T20" fmla="*/ 59 w 82"/>
                <a:gd name="T21" fmla="*/ 4 h 88"/>
                <a:gd name="T22" fmla="*/ 71 w 82"/>
                <a:gd name="T23" fmla="*/ 27 h 88"/>
                <a:gd name="T24" fmla="*/ 82 w 82"/>
                <a:gd name="T25" fmla="*/ 68 h 88"/>
                <a:gd name="T26" fmla="*/ 82 w 82"/>
                <a:gd name="T27" fmla="*/ 74 h 88"/>
                <a:gd name="T28" fmla="*/ 81 w 82"/>
                <a:gd name="T29" fmla="*/ 75 h 88"/>
                <a:gd name="T30" fmla="*/ 80 w 82"/>
                <a:gd name="T31" fmla="*/ 76 h 88"/>
                <a:gd name="T32" fmla="*/ 42 w 82"/>
                <a:gd name="T3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2" h="88">
                  <a:moveTo>
                    <a:pt x="42" y="88"/>
                  </a:moveTo>
                  <a:cubicBezTo>
                    <a:pt x="32" y="88"/>
                    <a:pt x="19" y="87"/>
                    <a:pt x="5" y="83"/>
                  </a:cubicBezTo>
                  <a:cubicBezTo>
                    <a:pt x="2" y="82"/>
                    <a:pt x="0" y="79"/>
                    <a:pt x="1" y="76"/>
                  </a:cubicBezTo>
                  <a:cubicBezTo>
                    <a:pt x="2" y="73"/>
                    <a:pt x="5" y="72"/>
                    <a:pt x="8" y="72"/>
                  </a:cubicBezTo>
                  <a:cubicBezTo>
                    <a:pt x="21" y="76"/>
                    <a:pt x="33" y="77"/>
                    <a:pt x="42" y="77"/>
                  </a:cubicBezTo>
                  <a:cubicBezTo>
                    <a:pt x="60" y="77"/>
                    <a:pt x="68" y="72"/>
                    <a:pt x="71" y="70"/>
                  </a:cubicBezTo>
                  <a:cubicBezTo>
                    <a:pt x="71" y="69"/>
                    <a:pt x="71" y="69"/>
                    <a:pt x="71" y="68"/>
                  </a:cubicBezTo>
                  <a:cubicBezTo>
                    <a:pt x="72" y="60"/>
                    <a:pt x="66" y="44"/>
                    <a:pt x="61" y="32"/>
                  </a:cubicBezTo>
                  <a:cubicBezTo>
                    <a:pt x="55" y="19"/>
                    <a:pt x="50" y="9"/>
                    <a:pt x="50" y="9"/>
                  </a:cubicBezTo>
                  <a:cubicBezTo>
                    <a:pt x="48" y="6"/>
                    <a:pt x="49" y="3"/>
                    <a:pt x="52" y="1"/>
                  </a:cubicBezTo>
                  <a:cubicBezTo>
                    <a:pt x="54" y="0"/>
                    <a:pt x="58" y="1"/>
                    <a:pt x="59" y="4"/>
                  </a:cubicBezTo>
                  <a:cubicBezTo>
                    <a:pt x="59" y="4"/>
                    <a:pt x="65" y="14"/>
                    <a:pt x="71" y="27"/>
                  </a:cubicBezTo>
                  <a:cubicBezTo>
                    <a:pt x="76" y="40"/>
                    <a:pt x="82" y="56"/>
                    <a:pt x="82" y="68"/>
                  </a:cubicBezTo>
                  <a:cubicBezTo>
                    <a:pt x="82" y="70"/>
                    <a:pt x="82" y="72"/>
                    <a:pt x="82" y="74"/>
                  </a:cubicBezTo>
                  <a:cubicBezTo>
                    <a:pt x="81" y="75"/>
                    <a:pt x="81" y="75"/>
                    <a:pt x="81" y="75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0" y="77"/>
                    <a:pt x="69" y="88"/>
                    <a:pt x="42" y="88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9"/>
            <p:cNvSpPr/>
            <p:nvPr/>
          </p:nvSpPr>
          <p:spPr bwMode="auto">
            <a:xfrm>
              <a:off x="2030413" y="3417888"/>
              <a:ext cx="287337" cy="228600"/>
            </a:xfrm>
            <a:custGeom>
              <a:avLst/>
              <a:gdLst>
                <a:gd name="T0" fmla="*/ 67 w 76"/>
                <a:gd name="T1" fmla="*/ 60 h 61"/>
                <a:gd name="T2" fmla="*/ 3 w 76"/>
                <a:gd name="T3" fmla="*/ 11 h 61"/>
                <a:gd name="T4" fmla="*/ 2 w 76"/>
                <a:gd name="T5" fmla="*/ 3 h 61"/>
                <a:gd name="T6" fmla="*/ 9 w 76"/>
                <a:gd name="T7" fmla="*/ 2 h 61"/>
                <a:gd name="T8" fmla="*/ 73 w 76"/>
                <a:gd name="T9" fmla="*/ 51 h 61"/>
                <a:gd name="T10" fmla="*/ 74 w 76"/>
                <a:gd name="T11" fmla="*/ 58 h 61"/>
                <a:gd name="T12" fmla="*/ 70 w 76"/>
                <a:gd name="T13" fmla="*/ 61 h 61"/>
                <a:gd name="T14" fmla="*/ 67 w 76"/>
                <a:gd name="T15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61">
                  <a:moveTo>
                    <a:pt x="67" y="60"/>
                  </a:moveTo>
                  <a:cubicBezTo>
                    <a:pt x="3" y="11"/>
                    <a:pt x="3" y="11"/>
                    <a:pt x="3" y="11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3" y="1"/>
                    <a:pt x="7" y="0"/>
                    <a:pt x="9" y="2"/>
                  </a:cubicBezTo>
                  <a:cubicBezTo>
                    <a:pt x="73" y="51"/>
                    <a:pt x="73" y="51"/>
                    <a:pt x="73" y="51"/>
                  </a:cubicBezTo>
                  <a:cubicBezTo>
                    <a:pt x="76" y="53"/>
                    <a:pt x="76" y="56"/>
                    <a:pt x="74" y="58"/>
                  </a:cubicBezTo>
                  <a:cubicBezTo>
                    <a:pt x="73" y="60"/>
                    <a:pt x="72" y="61"/>
                    <a:pt x="70" y="61"/>
                  </a:cubicBezTo>
                  <a:cubicBezTo>
                    <a:pt x="69" y="61"/>
                    <a:pt x="68" y="60"/>
                    <a:pt x="67" y="60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10"/>
            <p:cNvSpPr/>
            <p:nvPr/>
          </p:nvSpPr>
          <p:spPr bwMode="auto">
            <a:xfrm>
              <a:off x="4127500" y="3544888"/>
              <a:ext cx="625475" cy="500063"/>
            </a:xfrm>
            <a:custGeom>
              <a:avLst/>
              <a:gdLst>
                <a:gd name="T0" fmla="*/ 9 w 166"/>
                <a:gd name="T1" fmla="*/ 132 h 133"/>
                <a:gd name="T2" fmla="*/ 163 w 166"/>
                <a:gd name="T3" fmla="*/ 10 h 133"/>
                <a:gd name="T4" fmla="*/ 164 w 166"/>
                <a:gd name="T5" fmla="*/ 2 h 133"/>
                <a:gd name="T6" fmla="*/ 156 w 166"/>
                <a:gd name="T7" fmla="*/ 2 h 133"/>
                <a:gd name="T8" fmla="*/ 3 w 166"/>
                <a:gd name="T9" fmla="*/ 124 h 133"/>
                <a:gd name="T10" fmla="*/ 2 w 166"/>
                <a:gd name="T11" fmla="*/ 131 h 133"/>
                <a:gd name="T12" fmla="*/ 6 w 166"/>
                <a:gd name="T13" fmla="*/ 133 h 133"/>
                <a:gd name="T14" fmla="*/ 9 w 166"/>
                <a:gd name="T15" fmla="*/ 1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" h="133">
                  <a:moveTo>
                    <a:pt x="9" y="132"/>
                  </a:moveTo>
                  <a:cubicBezTo>
                    <a:pt x="163" y="10"/>
                    <a:pt x="163" y="10"/>
                    <a:pt x="163" y="10"/>
                  </a:cubicBezTo>
                  <a:cubicBezTo>
                    <a:pt x="166" y="8"/>
                    <a:pt x="166" y="5"/>
                    <a:pt x="164" y="2"/>
                  </a:cubicBezTo>
                  <a:cubicBezTo>
                    <a:pt x="162" y="0"/>
                    <a:pt x="159" y="0"/>
                    <a:pt x="156" y="2"/>
                  </a:cubicBezTo>
                  <a:cubicBezTo>
                    <a:pt x="3" y="124"/>
                    <a:pt x="3" y="124"/>
                    <a:pt x="3" y="124"/>
                  </a:cubicBezTo>
                  <a:cubicBezTo>
                    <a:pt x="0" y="126"/>
                    <a:pt x="0" y="129"/>
                    <a:pt x="2" y="131"/>
                  </a:cubicBezTo>
                  <a:cubicBezTo>
                    <a:pt x="3" y="133"/>
                    <a:pt x="4" y="133"/>
                    <a:pt x="6" y="133"/>
                  </a:cubicBezTo>
                  <a:cubicBezTo>
                    <a:pt x="7" y="133"/>
                    <a:pt x="8" y="133"/>
                    <a:pt x="9" y="132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1"/>
            <p:cNvSpPr/>
            <p:nvPr/>
          </p:nvSpPr>
          <p:spPr bwMode="auto">
            <a:xfrm>
              <a:off x="4643438" y="3341688"/>
              <a:ext cx="312737" cy="331788"/>
            </a:xfrm>
            <a:custGeom>
              <a:avLst/>
              <a:gdLst>
                <a:gd name="T0" fmla="*/ 41 w 83"/>
                <a:gd name="T1" fmla="*/ 88 h 88"/>
                <a:gd name="T2" fmla="*/ 78 w 83"/>
                <a:gd name="T3" fmla="*/ 83 h 88"/>
                <a:gd name="T4" fmla="*/ 82 w 83"/>
                <a:gd name="T5" fmla="*/ 76 h 88"/>
                <a:gd name="T6" fmla="*/ 75 w 83"/>
                <a:gd name="T7" fmla="*/ 72 h 88"/>
                <a:gd name="T8" fmla="*/ 41 w 83"/>
                <a:gd name="T9" fmla="*/ 77 h 88"/>
                <a:gd name="T10" fmla="*/ 11 w 83"/>
                <a:gd name="T11" fmla="*/ 70 h 88"/>
                <a:gd name="T12" fmla="*/ 11 w 83"/>
                <a:gd name="T13" fmla="*/ 68 h 88"/>
                <a:gd name="T14" fmla="*/ 22 w 83"/>
                <a:gd name="T15" fmla="*/ 32 h 88"/>
                <a:gd name="T16" fmla="*/ 33 w 83"/>
                <a:gd name="T17" fmla="*/ 9 h 88"/>
                <a:gd name="T18" fmla="*/ 31 w 83"/>
                <a:gd name="T19" fmla="*/ 1 h 88"/>
                <a:gd name="T20" fmla="*/ 23 w 83"/>
                <a:gd name="T21" fmla="*/ 4 h 88"/>
                <a:gd name="T22" fmla="*/ 12 w 83"/>
                <a:gd name="T23" fmla="*/ 27 h 88"/>
                <a:gd name="T24" fmla="*/ 0 w 83"/>
                <a:gd name="T25" fmla="*/ 68 h 88"/>
                <a:gd name="T26" fmla="*/ 1 w 83"/>
                <a:gd name="T27" fmla="*/ 74 h 88"/>
                <a:gd name="T28" fmla="*/ 1 w 83"/>
                <a:gd name="T29" fmla="*/ 75 h 88"/>
                <a:gd name="T30" fmla="*/ 2 w 83"/>
                <a:gd name="T31" fmla="*/ 76 h 88"/>
                <a:gd name="T32" fmla="*/ 41 w 83"/>
                <a:gd name="T3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88">
                  <a:moveTo>
                    <a:pt x="41" y="88"/>
                  </a:moveTo>
                  <a:cubicBezTo>
                    <a:pt x="51" y="88"/>
                    <a:pt x="63" y="87"/>
                    <a:pt x="78" y="83"/>
                  </a:cubicBezTo>
                  <a:cubicBezTo>
                    <a:pt x="81" y="82"/>
                    <a:pt x="83" y="79"/>
                    <a:pt x="82" y="76"/>
                  </a:cubicBezTo>
                  <a:cubicBezTo>
                    <a:pt x="81" y="73"/>
                    <a:pt x="78" y="72"/>
                    <a:pt x="75" y="72"/>
                  </a:cubicBezTo>
                  <a:cubicBezTo>
                    <a:pt x="61" y="76"/>
                    <a:pt x="50" y="77"/>
                    <a:pt x="41" y="77"/>
                  </a:cubicBezTo>
                  <a:cubicBezTo>
                    <a:pt x="23" y="77"/>
                    <a:pt x="14" y="72"/>
                    <a:pt x="11" y="70"/>
                  </a:cubicBezTo>
                  <a:cubicBezTo>
                    <a:pt x="11" y="69"/>
                    <a:pt x="11" y="69"/>
                    <a:pt x="11" y="68"/>
                  </a:cubicBezTo>
                  <a:cubicBezTo>
                    <a:pt x="11" y="60"/>
                    <a:pt x="17" y="44"/>
                    <a:pt x="22" y="32"/>
                  </a:cubicBezTo>
                  <a:cubicBezTo>
                    <a:pt x="28" y="19"/>
                    <a:pt x="33" y="9"/>
                    <a:pt x="33" y="9"/>
                  </a:cubicBezTo>
                  <a:cubicBezTo>
                    <a:pt x="35" y="6"/>
                    <a:pt x="34" y="3"/>
                    <a:pt x="31" y="1"/>
                  </a:cubicBezTo>
                  <a:cubicBezTo>
                    <a:pt x="28" y="0"/>
                    <a:pt x="25" y="1"/>
                    <a:pt x="23" y="4"/>
                  </a:cubicBezTo>
                  <a:cubicBezTo>
                    <a:pt x="23" y="4"/>
                    <a:pt x="18" y="14"/>
                    <a:pt x="12" y="27"/>
                  </a:cubicBezTo>
                  <a:cubicBezTo>
                    <a:pt x="6" y="40"/>
                    <a:pt x="0" y="56"/>
                    <a:pt x="0" y="68"/>
                  </a:cubicBezTo>
                  <a:cubicBezTo>
                    <a:pt x="0" y="70"/>
                    <a:pt x="1" y="72"/>
                    <a:pt x="1" y="74"/>
                  </a:cubicBezTo>
                  <a:cubicBezTo>
                    <a:pt x="1" y="75"/>
                    <a:pt x="1" y="75"/>
                    <a:pt x="1" y="75"/>
                  </a:cubicBezTo>
                  <a:cubicBezTo>
                    <a:pt x="2" y="76"/>
                    <a:pt x="2" y="76"/>
                    <a:pt x="2" y="76"/>
                  </a:cubicBezTo>
                  <a:cubicBezTo>
                    <a:pt x="3" y="77"/>
                    <a:pt x="14" y="88"/>
                    <a:pt x="41" y="88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>
              <a:off x="4627563" y="3417888"/>
              <a:ext cx="290512" cy="228600"/>
            </a:xfrm>
            <a:custGeom>
              <a:avLst/>
              <a:gdLst>
                <a:gd name="T0" fmla="*/ 10 w 77"/>
                <a:gd name="T1" fmla="*/ 60 h 61"/>
                <a:gd name="T2" fmla="*/ 74 w 77"/>
                <a:gd name="T3" fmla="*/ 11 h 61"/>
                <a:gd name="T4" fmla="*/ 75 w 77"/>
                <a:gd name="T5" fmla="*/ 3 h 61"/>
                <a:gd name="T6" fmla="*/ 67 w 77"/>
                <a:gd name="T7" fmla="*/ 2 h 61"/>
                <a:gd name="T8" fmla="*/ 3 w 77"/>
                <a:gd name="T9" fmla="*/ 51 h 61"/>
                <a:gd name="T10" fmla="*/ 2 w 77"/>
                <a:gd name="T11" fmla="*/ 58 h 61"/>
                <a:gd name="T12" fmla="*/ 7 w 77"/>
                <a:gd name="T13" fmla="*/ 61 h 61"/>
                <a:gd name="T14" fmla="*/ 10 w 77"/>
                <a:gd name="T15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" h="61">
                  <a:moveTo>
                    <a:pt x="10" y="60"/>
                  </a:moveTo>
                  <a:cubicBezTo>
                    <a:pt x="74" y="11"/>
                    <a:pt x="74" y="11"/>
                    <a:pt x="74" y="11"/>
                  </a:cubicBezTo>
                  <a:cubicBezTo>
                    <a:pt x="76" y="9"/>
                    <a:pt x="77" y="5"/>
                    <a:pt x="75" y="3"/>
                  </a:cubicBezTo>
                  <a:cubicBezTo>
                    <a:pt x="73" y="1"/>
                    <a:pt x="70" y="0"/>
                    <a:pt x="67" y="2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1" y="53"/>
                    <a:pt x="0" y="56"/>
                    <a:pt x="2" y="58"/>
                  </a:cubicBezTo>
                  <a:cubicBezTo>
                    <a:pt x="3" y="60"/>
                    <a:pt x="5" y="61"/>
                    <a:pt x="7" y="61"/>
                  </a:cubicBezTo>
                  <a:cubicBezTo>
                    <a:pt x="8" y="61"/>
                    <a:pt x="9" y="60"/>
                    <a:pt x="10" y="60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Oval 13"/>
            <p:cNvSpPr>
              <a:spLocks noChangeArrowheads="1"/>
            </p:cNvSpPr>
            <p:nvPr/>
          </p:nvSpPr>
          <p:spPr bwMode="auto">
            <a:xfrm>
              <a:off x="2911475" y="2413000"/>
              <a:ext cx="979487" cy="9779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Oval 14"/>
            <p:cNvSpPr>
              <a:spLocks noChangeArrowheads="1"/>
            </p:cNvSpPr>
            <p:nvPr/>
          </p:nvSpPr>
          <p:spPr bwMode="auto">
            <a:xfrm>
              <a:off x="2293938" y="3187700"/>
              <a:ext cx="2154237" cy="215106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Oval 15"/>
            <p:cNvSpPr>
              <a:spLocks noChangeArrowheads="1"/>
            </p:cNvSpPr>
            <p:nvPr/>
          </p:nvSpPr>
          <p:spPr bwMode="auto">
            <a:xfrm>
              <a:off x="3213100" y="2747963"/>
              <a:ext cx="68262" cy="60325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Oval 16"/>
            <p:cNvSpPr>
              <a:spLocks noChangeArrowheads="1"/>
            </p:cNvSpPr>
            <p:nvPr/>
          </p:nvSpPr>
          <p:spPr bwMode="auto">
            <a:xfrm>
              <a:off x="3227388" y="2755900"/>
              <a:ext cx="19050" cy="222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3081338" y="2973388"/>
              <a:ext cx="44450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Oval 18"/>
            <p:cNvSpPr>
              <a:spLocks noChangeArrowheads="1"/>
            </p:cNvSpPr>
            <p:nvPr/>
          </p:nvSpPr>
          <p:spPr bwMode="auto">
            <a:xfrm>
              <a:off x="3141663" y="3030538"/>
              <a:ext cx="44450" cy="41275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19"/>
            <p:cNvSpPr/>
            <p:nvPr/>
          </p:nvSpPr>
          <p:spPr bwMode="auto">
            <a:xfrm>
              <a:off x="3213100" y="3078163"/>
              <a:ext cx="41275" cy="46038"/>
            </a:xfrm>
            <a:custGeom>
              <a:avLst/>
              <a:gdLst>
                <a:gd name="T0" fmla="*/ 11 w 11"/>
                <a:gd name="T1" fmla="*/ 6 h 12"/>
                <a:gd name="T2" fmla="*/ 5 w 11"/>
                <a:gd name="T3" fmla="*/ 12 h 12"/>
                <a:gd name="T4" fmla="*/ 0 w 11"/>
                <a:gd name="T5" fmla="*/ 6 h 12"/>
                <a:gd name="T6" fmla="*/ 6 w 11"/>
                <a:gd name="T7" fmla="*/ 0 h 12"/>
                <a:gd name="T8" fmla="*/ 11 w 11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cubicBezTo>
                    <a:pt x="11" y="9"/>
                    <a:pt x="9" y="12"/>
                    <a:pt x="5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20"/>
            <p:cNvSpPr/>
            <p:nvPr/>
          </p:nvSpPr>
          <p:spPr bwMode="auto">
            <a:xfrm>
              <a:off x="3298825" y="3108325"/>
              <a:ext cx="46037" cy="46038"/>
            </a:xfrm>
            <a:custGeom>
              <a:avLst/>
              <a:gdLst>
                <a:gd name="T0" fmla="*/ 12 w 12"/>
                <a:gd name="T1" fmla="*/ 6 h 12"/>
                <a:gd name="T2" fmla="*/ 6 w 12"/>
                <a:gd name="T3" fmla="*/ 12 h 12"/>
                <a:gd name="T4" fmla="*/ 0 w 12"/>
                <a:gd name="T5" fmla="*/ 6 h 12"/>
                <a:gd name="T6" fmla="*/ 6 w 12"/>
                <a:gd name="T7" fmla="*/ 0 h 12"/>
                <a:gd name="T8" fmla="*/ 12 w 12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cubicBezTo>
                    <a:pt x="12" y="9"/>
                    <a:pt x="9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21"/>
            <p:cNvSpPr/>
            <p:nvPr/>
          </p:nvSpPr>
          <p:spPr bwMode="auto">
            <a:xfrm>
              <a:off x="3400425" y="3116263"/>
              <a:ext cx="46037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22"/>
            <p:cNvSpPr/>
            <p:nvPr/>
          </p:nvSpPr>
          <p:spPr bwMode="auto">
            <a:xfrm>
              <a:off x="3495675" y="3113088"/>
              <a:ext cx="44450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23"/>
            <p:cNvSpPr/>
            <p:nvPr/>
          </p:nvSpPr>
          <p:spPr bwMode="auto">
            <a:xfrm>
              <a:off x="3578225" y="3090863"/>
              <a:ext cx="44450" cy="41275"/>
            </a:xfrm>
            <a:custGeom>
              <a:avLst/>
              <a:gdLst>
                <a:gd name="T0" fmla="*/ 12 w 12"/>
                <a:gd name="T1" fmla="*/ 6 h 11"/>
                <a:gd name="T2" fmla="*/ 6 w 12"/>
                <a:gd name="T3" fmla="*/ 11 h 11"/>
                <a:gd name="T4" fmla="*/ 0 w 12"/>
                <a:gd name="T5" fmla="*/ 6 h 11"/>
                <a:gd name="T6" fmla="*/ 6 w 12"/>
                <a:gd name="T7" fmla="*/ 0 h 11"/>
                <a:gd name="T8" fmla="*/ 12 w 12"/>
                <a:gd name="T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24"/>
            <p:cNvSpPr/>
            <p:nvPr/>
          </p:nvSpPr>
          <p:spPr bwMode="auto">
            <a:xfrm>
              <a:off x="3646488" y="3041650"/>
              <a:ext cx="44450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25"/>
            <p:cNvSpPr/>
            <p:nvPr/>
          </p:nvSpPr>
          <p:spPr bwMode="auto">
            <a:xfrm>
              <a:off x="3702050" y="2973388"/>
              <a:ext cx="46037" cy="44450"/>
            </a:xfrm>
            <a:custGeom>
              <a:avLst/>
              <a:gdLst>
                <a:gd name="T0" fmla="*/ 12 w 12"/>
                <a:gd name="T1" fmla="*/ 6 h 12"/>
                <a:gd name="T2" fmla="*/ 6 w 12"/>
                <a:gd name="T3" fmla="*/ 12 h 12"/>
                <a:gd name="T4" fmla="*/ 0 w 12"/>
                <a:gd name="T5" fmla="*/ 6 h 12"/>
                <a:gd name="T6" fmla="*/ 6 w 12"/>
                <a:gd name="T7" fmla="*/ 0 h 12"/>
                <a:gd name="T8" fmla="*/ 12 w 12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cubicBezTo>
                    <a:pt x="12" y="9"/>
                    <a:pt x="9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Oval 26"/>
            <p:cNvSpPr>
              <a:spLocks noChangeArrowheads="1"/>
            </p:cNvSpPr>
            <p:nvPr/>
          </p:nvSpPr>
          <p:spPr bwMode="auto">
            <a:xfrm>
              <a:off x="3506788" y="2747963"/>
              <a:ext cx="63500" cy="60325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Oval 27"/>
            <p:cNvSpPr>
              <a:spLocks noChangeArrowheads="1"/>
            </p:cNvSpPr>
            <p:nvPr/>
          </p:nvSpPr>
          <p:spPr bwMode="auto">
            <a:xfrm>
              <a:off x="3517900" y="2755900"/>
              <a:ext cx="19050" cy="222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28"/>
            <p:cNvSpPr/>
            <p:nvPr/>
          </p:nvSpPr>
          <p:spPr bwMode="auto">
            <a:xfrm>
              <a:off x="3322638" y="2800350"/>
              <a:ext cx="304800" cy="368300"/>
            </a:xfrm>
            <a:custGeom>
              <a:avLst/>
              <a:gdLst>
                <a:gd name="T0" fmla="*/ 50 w 81"/>
                <a:gd name="T1" fmla="*/ 14 h 98"/>
                <a:gd name="T2" fmla="*/ 81 w 81"/>
                <a:gd name="T3" fmla="*/ 98 h 98"/>
                <a:gd name="T4" fmla="*/ 8 w 81"/>
                <a:gd name="T5" fmla="*/ 43 h 98"/>
                <a:gd name="T6" fmla="*/ 15 w 81"/>
                <a:gd name="T7" fmla="*/ 8 h 98"/>
                <a:gd name="T8" fmla="*/ 50 w 81"/>
                <a:gd name="T9" fmla="*/ 1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98">
                  <a:moveTo>
                    <a:pt x="50" y="14"/>
                  </a:moveTo>
                  <a:cubicBezTo>
                    <a:pt x="58" y="26"/>
                    <a:pt x="81" y="98"/>
                    <a:pt x="81" y="98"/>
                  </a:cubicBezTo>
                  <a:cubicBezTo>
                    <a:pt x="81" y="98"/>
                    <a:pt x="16" y="55"/>
                    <a:pt x="8" y="43"/>
                  </a:cubicBezTo>
                  <a:cubicBezTo>
                    <a:pt x="0" y="32"/>
                    <a:pt x="3" y="16"/>
                    <a:pt x="15" y="8"/>
                  </a:cubicBezTo>
                  <a:cubicBezTo>
                    <a:pt x="26" y="0"/>
                    <a:pt x="42" y="3"/>
                    <a:pt x="50" y="14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Oval 29"/>
            <p:cNvSpPr>
              <a:spLocks noChangeArrowheads="1"/>
            </p:cNvSpPr>
            <p:nvPr/>
          </p:nvSpPr>
          <p:spPr bwMode="auto">
            <a:xfrm>
              <a:off x="3336925" y="3533775"/>
              <a:ext cx="112712" cy="109538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Oval 30"/>
            <p:cNvSpPr>
              <a:spLocks noChangeArrowheads="1"/>
            </p:cNvSpPr>
            <p:nvPr/>
          </p:nvSpPr>
          <p:spPr bwMode="auto">
            <a:xfrm>
              <a:off x="3336925" y="3910013"/>
              <a:ext cx="112712" cy="109538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Oval 31"/>
            <p:cNvSpPr>
              <a:spLocks noChangeArrowheads="1"/>
            </p:cNvSpPr>
            <p:nvPr/>
          </p:nvSpPr>
          <p:spPr bwMode="auto">
            <a:xfrm>
              <a:off x="3336925" y="4289425"/>
              <a:ext cx="112712" cy="106363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32"/>
            <p:cNvSpPr/>
            <p:nvPr/>
          </p:nvSpPr>
          <p:spPr bwMode="auto">
            <a:xfrm>
              <a:off x="3443288" y="3360738"/>
              <a:ext cx="890587" cy="642938"/>
            </a:xfrm>
            <a:custGeom>
              <a:avLst/>
              <a:gdLst>
                <a:gd name="T0" fmla="*/ 0 w 237"/>
                <a:gd name="T1" fmla="*/ 8 h 171"/>
                <a:gd name="T2" fmla="*/ 237 w 237"/>
                <a:gd name="T3" fmla="*/ 82 h 171"/>
                <a:gd name="T4" fmla="*/ 215 w 237"/>
                <a:gd name="T5" fmla="*/ 40 h 171"/>
                <a:gd name="T6" fmla="*/ 46 w 237"/>
                <a:gd name="T7" fmla="*/ 0 h 171"/>
                <a:gd name="T8" fmla="*/ 0 w 237"/>
                <a:gd name="T9" fmla="*/ 8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171">
                  <a:moveTo>
                    <a:pt x="0" y="8"/>
                  </a:moveTo>
                  <a:cubicBezTo>
                    <a:pt x="0" y="8"/>
                    <a:pt x="125" y="171"/>
                    <a:pt x="237" y="82"/>
                  </a:cubicBezTo>
                  <a:cubicBezTo>
                    <a:pt x="215" y="40"/>
                    <a:pt x="215" y="40"/>
                    <a:pt x="215" y="40"/>
                  </a:cubicBezTo>
                  <a:cubicBezTo>
                    <a:pt x="215" y="40"/>
                    <a:pt x="156" y="105"/>
                    <a:pt x="46" y="0"/>
                  </a:cubicBezTo>
                  <a:lnTo>
                    <a:pt x="0" y="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33"/>
            <p:cNvSpPr/>
            <p:nvPr/>
          </p:nvSpPr>
          <p:spPr bwMode="auto">
            <a:xfrm>
              <a:off x="4232275" y="3590925"/>
              <a:ext cx="180975" cy="119063"/>
            </a:xfrm>
            <a:custGeom>
              <a:avLst/>
              <a:gdLst>
                <a:gd name="T0" fmla="*/ 0 w 48"/>
                <a:gd name="T1" fmla="*/ 28 h 32"/>
                <a:gd name="T2" fmla="*/ 4 w 48"/>
                <a:gd name="T3" fmla="*/ 24 h 32"/>
                <a:gd name="T4" fmla="*/ 22 w 48"/>
                <a:gd name="T5" fmla="*/ 15 h 32"/>
                <a:gd name="T6" fmla="*/ 41 w 48"/>
                <a:gd name="T7" fmla="*/ 1 h 32"/>
                <a:gd name="T8" fmla="*/ 46 w 48"/>
                <a:gd name="T9" fmla="*/ 2 h 32"/>
                <a:gd name="T10" fmla="*/ 45 w 48"/>
                <a:gd name="T11" fmla="*/ 7 h 32"/>
                <a:gd name="T12" fmla="*/ 27 w 48"/>
                <a:gd name="T13" fmla="*/ 22 h 32"/>
                <a:gd name="T14" fmla="*/ 4 w 48"/>
                <a:gd name="T15" fmla="*/ 32 h 32"/>
                <a:gd name="T16" fmla="*/ 4 w 48"/>
                <a:gd name="T17" fmla="*/ 32 h 32"/>
                <a:gd name="T18" fmla="*/ 0 w 48"/>
                <a:gd name="T1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" h="32">
                  <a:moveTo>
                    <a:pt x="0" y="28"/>
                  </a:moveTo>
                  <a:cubicBezTo>
                    <a:pt x="0" y="26"/>
                    <a:pt x="1" y="24"/>
                    <a:pt x="4" y="24"/>
                  </a:cubicBezTo>
                  <a:cubicBezTo>
                    <a:pt x="9" y="24"/>
                    <a:pt x="15" y="20"/>
                    <a:pt x="22" y="15"/>
                  </a:cubicBezTo>
                  <a:cubicBezTo>
                    <a:pt x="29" y="10"/>
                    <a:pt x="35" y="5"/>
                    <a:pt x="41" y="1"/>
                  </a:cubicBezTo>
                  <a:cubicBezTo>
                    <a:pt x="43" y="0"/>
                    <a:pt x="45" y="0"/>
                    <a:pt x="46" y="2"/>
                  </a:cubicBezTo>
                  <a:cubicBezTo>
                    <a:pt x="48" y="4"/>
                    <a:pt x="47" y="6"/>
                    <a:pt x="45" y="7"/>
                  </a:cubicBezTo>
                  <a:cubicBezTo>
                    <a:pt x="40" y="11"/>
                    <a:pt x="34" y="17"/>
                    <a:pt x="27" y="22"/>
                  </a:cubicBezTo>
                  <a:cubicBezTo>
                    <a:pt x="20" y="27"/>
                    <a:pt x="12" y="32"/>
                    <a:pt x="4" y="32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1" y="32"/>
                    <a:pt x="0" y="30"/>
                    <a:pt x="0" y="28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34"/>
            <p:cNvSpPr/>
            <p:nvPr/>
          </p:nvSpPr>
          <p:spPr bwMode="auto">
            <a:xfrm>
              <a:off x="4225925" y="3536950"/>
              <a:ext cx="168275" cy="125413"/>
            </a:xfrm>
            <a:custGeom>
              <a:avLst/>
              <a:gdLst>
                <a:gd name="T0" fmla="*/ 1 w 45"/>
                <a:gd name="T1" fmla="*/ 30 h 33"/>
                <a:gd name="T2" fmla="*/ 3 w 45"/>
                <a:gd name="T3" fmla="*/ 25 h 33"/>
                <a:gd name="T4" fmla="*/ 23 w 45"/>
                <a:gd name="T5" fmla="*/ 12 h 33"/>
                <a:gd name="T6" fmla="*/ 38 w 45"/>
                <a:gd name="T7" fmla="*/ 1 h 33"/>
                <a:gd name="T8" fmla="*/ 44 w 45"/>
                <a:gd name="T9" fmla="*/ 1 h 33"/>
                <a:gd name="T10" fmla="*/ 44 w 45"/>
                <a:gd name="T11" fmla="*/ 7 h 33"/>
                <a:gd name="T12" fmla="*/ 27 w 45"/>
                <a:gd name="T13" fmla="*/ 19 h 33"/>
                <a:gd name="T14" fmla="*/ 7 w 45"/>
                <a:gd name="T15" fmla="*/ 32 h 33"/>
                <a:gd name="T16" fmla="*/ 7 w 45"/>
                <a:gd name="T17" fmla="*/ 32 h 33"/>
                <a:gd name="T18" fmla="*/ 5 w 45"/>
                <a:gd name="T19" fmla="*/ 33 h 33"/>
                <a:gd name="T20" fmla="*/ 1 w 45"/>
                <a:gd name="T21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" h="33">
                  <a:moveTo>
                    <a:pt x="1" y="30"/>
                  </a:moveTo>
                  <a:cubicBezTo>
                    <a:pt x="0" y="28"/>
                    <a:pt x="1" y="26"/>
                    <a:pt x="3" y="25"/>
                  </a:cubicBezTo>
                  <a:cubicBezTo>
                    <a:pt x="10" y="22"/>
                    <a:pt x="16" y="17"/>
                    <a:pt x="23" y="12"/>
                  </a:cubicBezTo>
                  <a:cubicBezTo>
                    <a:pt x="29" y="8"/>
                    <a:pt x="34" y="6"/>
                    <a:pt x="38" y="1"/>
                  </a:cubicBezTo>
                  <a:cubicBezTo>
                    <a:pt x="39" y="0"/>
                    <a:pt x="42" y="0"/>
                    <a:pt x="44" y="1"/>
                  </a:cubicBezTo>
                  <a:cubicBezTo>
                    <a:pt x="45" y="3"/>
                    <a:pt x="45" y="5"/>
                    <a:pt x="44" y="7"/>
                  </a:cubicBezTo>
                  <a:cubicBezTo>
                    <a:pt x="39" y="13"/>
                    <a:pt x="33" y="15"/>
                    <a:pt x="27" y="19"/>
                  </a:cubicBezTo>
                  <a:cubicBezTo>
                    <a:pt x="21" y="23"/>
                    <a:pt x="15" y="29"/>
                    <a:pt x="7" y="32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6" y="33"/>
                    <a:pt x="6" y="33"/>
                    <a:pt x="5" y="33"/>
                  </a:cubicBezTo>
                  <a:cubicBezTo>
                    <a:pt x="4" y="33"/>
                    <a:pt x="2" y="32"/>
                    <a:pt x="1" y="30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35"/>
            <p:cNvSpPr/>
            <p:nvPr/>
          </p:nvSpPr>
          <p:spPr bwMode="auto">
            <a:xfrm>
              <a:off x="4210050" y="3495675"/>
              <a:ext cx="153987" cy="120650"/>
            </a:xfrm>
            <a:custGeom>
              <a:avLst/>
              <a:gdLst>
                <a:gd name="T0" fmla="*/ 1 w 41"/>
                <a:gd name="T1" fmla="*/ 31 h 32"/>
                <a:gd name="T2" fmla="*/ 2 w 41"/>
                <a:gd name="T3" fmla="*/ 25 h 32"/>
                <a:gd name="T4" fmla="*/ 20 w 41"/>
                <a:gd name="T5" fmla="*/ 12 h 32"/>
                <a:gd name="T6" fmla="*/ 33 w 41"/>
                <a:gd name="T7" fmla="*/ 2 h 32"/>
                <a:gd name="T8" fmla="*/ 39 w 41"/>
                <a:gd name="T9" fmla="*/ 1 h 32"/>
                <a:gd name="T10" fmla="*/ 39 w 41"/>
                <a:gd name="T11" fmla="*/ 7 h 32"/>
                <a:gd name="T12" fmla="*/ 24 w 41"/>
                <a:gd name="T13" fmla="*/ 18 h 32"/>
                <a:gd name="T14" fmla="*/ 7 w 41"/>
                <a:gd name="T15" fmla="*/ 32 h 32"/>
                <a:gd name="T16" fmla="*/ 7 w 41"/>
                <a:gd name="T17" fmla="*/ 32 h 32"/>
                <a:gd name="T18" fmla="*/ 4 w 41"/>
                <a:gd name="T19" fmla="*/ 32 h 32"/>
                <a:gd name="T20" fmla="*/ 1 w 41"/>
                <a:gd name="T21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1" h="32">
                  <a:moveTo>
                    <a:pt x="1" y="31"/>
                  </a:moveTo>
                  <a:cubicBezTo>
                    <a:pt x="0" y="29"/>
                    <a:pt x="0" y="26"/>
                    <a:pt x="2" y="25"/>
                  </a:cubicBezTo>
                  <a:cubicBezTo>
                    <a:pt x="8" y="21"/>
                    <a:pt x="13" y="16"/>
                    <a:pt x="20" y="12"/>
                  </a:cubicBezTo>
                  <a:cubicBezTo>
                    <a:pt x="25" y="9"/>
                    <a:pt x="30" y="5"/>
                    <a:pt x="33" y="2"/>
                  </a:cubicBezTo>
                  <a:cubicBezTo>
                    <a:pt x="35" y="0"/>
                    <a:pt x="37" y="0"/>
                    <a:pt x="39" y="1"/>
                  </a:cubicBezTo>
                  <a:cubicBezTo>
                    <a:pt x="41" y="3"/>
                    <a:pt x="41" y="5"/>
                    <a:pt x="39" y="7"/>
                  </a:cubicBezTo>
                  <a:cubicBezTo>
                    <a:pt x="35" y="12"/>
                    <a:pt x="29" y="15"/>
                    <a:pt x="24" y="18"/>
                  </a:cubicBezTo>
                  <a:cubicBezTo>
                    <a:pt x="18" y="22"/>
                    <a:pt x="13" y="27"/>
                    <a:pt x="7" y="32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6" y="32"/>
                    <a:pt x="5" y="32"/>
                    <a:pt x="4" y="32"/>
                  </a:cubicBezTo>
                  <a:cubicBezTo>
                    <a:pt x="3" y="32"/>
                    <a:pt x="2" y="32"/>
                    <a:pt x="1" y="31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36"/>
            <p:cNvSpPr/>
            <p:nvPr/>
          </p:nvSpPr>
          <p:spPr bwMode="auto">
            <a:xfrm>
              <a:off x="4210050" y="3454400"/>
              <a:ext cx="123825" cy="117475"/>
            </a:xfrm>
            <a:custGeom>
              <a:avLst/>
              <a:gdLst>
                <a:gd name="T0" fmla="*/ 2 w 33"/>
                <a:gd name="T1" fmla="*/ 30 h 31"/>
                <a:gd name="T2" fmla="*/ 1 w 33"/>
                <a:gd name="T3" fmla="*/ 24 h 31"/>
                <a:gd name="T4" fmla="*/ 25 w 33"/>
                <a:gd name="T5" fmla="*/ 2 h 31"/>
                <a:gd name="T6" fmla="*/ 31 w 33"/>
                <a:gd name="T7" fmla="*/ 1 h 31"/>
                <a:gd name="T8" fmla="*/ 32 w 33"/>
                <a:gd name="T9" fmla="*/ 6 h 31"/>
                <a:gd name="T10" fmla="*/ 8 w 33"/>
                <a:gd name="T11" fmla="*/ 29 h 31"/>
                <a:gd name="T12" fmla="*/ 4 w 33"/>
                <a:gd name="T13" fmla="*/ 31 h 31"/>
                <a:gd name="T14" fmla="*/ 2 w 33"/>
                <a:gd name="T15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31">
                  <a:moveTo>
                    <a:pt x="2" y="30"/>
                  </a:moveTo>
                  <a:cubicBezTo>
                    <a:pt x="0" y="29"/>
                    <a:pt x="0" y="26"/>
                    <a:pt x="1" y="24"/>
                  </a:cubicBezTo>
                  <a:cubicBezTo>
                    <a:pt x="9" y="14"/>
                    <a:pt x="20" y="10"/>
                    <a:pt x="25" y="2"/>
                  </a:cubicBezTo>
                  <a:cubicBezTo>
                    <a:pt x="26" y="0"/>
                    <a:pt x="29" y="0"/>
                    <a:pt x="31" y="1"/>
                  </a:cubicBezTo>
                  <a:cubicBezTo>
                    <a:pt x="32" y="2"/>
                    <a:pt x="33" y="5"/>
                    <a:pt x="32" y="6"/>
                  </a:cubicBezTo>
                  <a:cubicBezTo>
                    <a:pt x="24" y="17"/>
                    <a:pt x="13" y="21"/>
                    <a:pt x="8" y="29"/>
                  </a:cubicBezTo>
                  <a:cubicBezTo>
                    <a:pt x="7" y="30"/>
                    <a:pt x="6" y="31"/>
                    <a:pt x="4" y="31"/>
                  </a:cubicBezTo>
                  <a:cubicBezTo>
                    <a:pt x="4" y="31"/>
                    <a:pt x="3" y="30"/>
                    <a:pt x="2" y="30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37"/>
            <p:cNvSpPr/>
            <p:nvPr/>
          </p:nvSpPr>
          <p:spPr bwMode="auto">
            <a:xfrm>
              <a:off x="2855913" y="3101975"/>
              <a:ext cx="1054100" cy="315913"/>
            </a:xfrm>
            <a:custGeom>
              <a:avLst/>
              <a:gdLst>
                <a:gd name="T0" fmla="*/ 142 w 280"/>
                <a:gd name="T1" fmla="*/ 26 h 84"/>
                <a:gd name="T2" fmla="*/ 49 w 280"/>
                <a:gd name="T3" fmla="*/ 14 h 84"/>
                <a:gd name="T4" fmla="*/ 24 w 280"/>
                <a:gd name="T5" fmla="*/ 4 h 84"/>
                <a:gd name="T6" fmla="*/ 16 w 280"/>
                <a:gd name="T7" fmla="*/ 35 h 84"/>
                <a:gd name="T8" fmla="*/ 12 w 280"/>
                <a:gd name="T9" fmla="*/ 59 h 84"/>
                <a:gd name="T10" fmla="*/ 101 w 280"/>
                <a:gd name="T11" fmla="*/ 79 h 84"/>
                <a:gd name="T12" fmla="*/ 273 w 280"/>
                <a:gd name="T13" fmla="*/ 56 h 84"/>
                <a:gd name="T14" fmla="*/ 271 w 280"/>
                <a:gd name="T15" fmla="*/ 43 h 84"/>
                <a:gd name="T16" fmla="*/ 264 w 280"/>
                <a:gd name="T17" fmla="*/ 27 h 84"/>
                <a:gd name="T18" fmla="*/ 255 w 280"/>
                <a:gd name="T19" fmla="*/ 11 h 84"/>
                <a:gd name="T20" fmla="*/ 142 w 280"/>
                <a:gd name="T21" fmla="*/ 26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0" h="84">
                  <a:moveTo>
                    <a:pt x="142" y="26"/>
                  </a:moveTo>
                  <a:cubicBezTo>
                    <a:pt x="109" y="26"/>
                    <a:pt x="70" y="21"/>
                    <a:pt x="49" y="14"/>
                  </a:cubicBezTo>
                  <a:cubicBezTo>
                    <a:pt x="38" y="10"/>
                    <a:pt x="29" y="0"/>
                    <a:pt x="24" y="4"/>
                  </a:cubicBezTo>
                  <a:cubicBezTo>
                    <a:pt x="18" y="8"/>
                    <a:pt x="22" y="27"/>
                    <a:pt x="16" y="35"/>
                  </a:cubicBezTo>
                  <a:cubicBezTo>
                    <a:pt x="10" y="42"/>
                    <a:pt x="0" y="55"/>
                    <a:pt x="12" y="59"/>
                  </a:cubicBezTo>
                  <a:cubicBezTo>
                    <a:pt x="23" y="62"/>
                    <a:pt x="73" y="75"/>
                    <a:pt x="101" y="79"/>
                  </a:cubicBezTo>
                  <a:cubicBezTo>
                    <a:pt x="129" y="83"/>
                    <a:pt x="245" y="84"/>
                    <a:pt x="273" y="56"/>
                  </a:cubicBezTo>
                  <a:cubicBezTo>
                    <a:pt x="273" y="56"/>
                    <a:pt x="280" y="48"/>
                    <a:pt x="271" y="43"/>
                  </a:cubicBezTo>
                  <a:cubicBezTo>
                    <a:pt x="262" y="37"/>
                    <a:pt x="262" y="34"/>
                    <a:pt x="264" y="27"/>
                  </a:cubicBezTo>
                  <a:cubicBezTo>
                    <a:pt x="265" y="19"/>
                    <a:pt x="265" y="5"/>
                    <a:pt x="255" y="11"/>
                  </a:cubicBezTo>
                  <a:cubicBezTo>
                    <a:pt x="249" y="15"/>
                    <a:pt x="201" y="27"/>
                    <a:pt x="142" y="26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38"/>
            <p:cNvSpPr/>
            <p:nvPr/>
          </p:nvSpPr>
          <p:spPr bwMode="auto">
            <a:xfrm>
              <a:off x="2930525" y="2052638"/>
              <a:ext cx="960437" cy="544513"/>
            </a:xfrm>
            <a:custGeom>
              <a:avLst/>
              <a:gdLst>
                <a:gd name="T0" fmla="*/ 194 w 255"/>
                <a:gd name="T1" fmla="*/ 103 h 145"/>
                <a:gd name="T2" fmla="*/ 195 w 255"/>
                <a:gd name="T3" fmla="*/ 98 h 145"/>
                <a:gd name="T4" fmla="*/ 195 w 255"/>
                <a:gd name="T5" fmla="*/ 40 h 145"/>
                <a:gd name="T6" fmla="*/ 155 w 255"/>
                <a:gd name="T7" fmla="*/ 0 h 145"/>
                <a:gd name="T8" fmla="*/ 92 w 255"/>
                <a:gd name="T9" fmla="*/ 0 h 145"/>
                <a:gd name="T10" fmla="*/ 52 w 255"/>
                <a:gd name="T11" fmla="*/ 40 h 145"/>
                <a:gd name="T12" fmla="*/ 52 w 255"/>
                <a:gd name="T13" fmla="*/ 98 h 145"/>
                <a:gd name="T14" fmla="*/ 52 w 255"/>
                <a:gd name="T15" fmla="*/ 103 h 145"/>
                <a:gd name="T16" fmla="*/ 5 w 255"/>
                <a:gd name="T17" fmla="*/ 130 h 145"/>
                <a:gd name="T18" fmla="*/ 127 w 255"/>
                <a:gd name="T19" fmla="*/ 144 h 145"/>
                <a:gd name="T20" fmla="*/ 239 w 255"/>
                <a:gd name="T21" fmla="*/ 128 h 145"/>
                <a:gd name="T22" fmla="*/ 194 w 255"/>
                <a:gd name="T23" fmla="*/ 10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145">
                  <a:moveTo>
                    <a:pt x="194" y="103"/>
                  </a:moveTo>
                  <a:cubicBezTo>
                    <a:pt x="194" y="101"/>
                    <a:pt x="195" y="100"/>
                    <a:pt x="195" y="98"/>
                  </a:cubicBezTo>
                  <a:cubicBezTo>
                    <a:pt x="195" y="40"/>
                    <a:pt x="195" y="40"/>
                    <a:pt x="195" y="40"/>
                  </a:cubicBezTo>
                  <a:cubicBezTo>
                    <a:pt x="195" y="18"/>
                    <a:pt x="177" y="0"/>
                    <a:pt x="155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70" y="0"/>
                    <a:pt x="52" y="18"/>
                    <a:pt x="52" y="40"/>
                  </a:cubicBezTo>
                  <a:cubicBezTo>
                    <a:pt x="52" y="98"/>
                    <a:pt x="52" y="98"/>
                    <a:pt x="52" y="98"/>
                  </a:cubicBezTo>
                  <a:cubicBezTo>
                    <a:pt x="52" y="100"/>
                    <a:pt x="52" y="102"/>
                    <a:pt x="52" y="103"/>
                  </a:cubicBezTo>
                  <a:cubicBezTo>
                    <a:pt x="8" y="110"/>
                    <a:pt x="0" y="124"/>
                    <a:pt x="5" y="130"/>
                  </a:cubicBezTo>
                  <a:cubicBezTo>
                    <a:pt x="10" y="135"/>
                    <a:pt x="40" y="142"/>
                    <a:pt x="127" y="144"/>
                  </a:cubicBezTo>
                  <a:cubicBezTo>
                    <a:pt x="213" y="145"/>
                    <a:pt x="239" y="128"/>
                    <a:pt x="239" y="128"/>
                  </a:cubicBezTo>
                  <a:cubicBezTo>
                    <a:pt x="255" y="116"/>
                    <a:pt x="234" y="107"/>
                    <a:pt x="194" y="103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39"/>
            <p:cNvSpPr/>
            <p:nvPr/>
          </p:nvSpPr>
          <p:spPr bwMode="auto">
            <a:xfrm>
              <a:off x="3122613" y="2360613"/>
              <a:ext cx="546100" cy="96838"/>
            </a:xfrm>
            <a:custGeom>
              <a:avLst/>
              <a:gdLst>
                <a:gd name="T0" fmla="*/ 70 w 145"/>
                <a:gd name="T1" fmla="*/ 25 h 26"/>
                <a:gd name="T2" fmla="*/ 143 w 145"/>
                <a:gd name="T3" fmla="*/ 21 h 26"/>
                <a:gd name="T4" fmla="*/ 144 w 145"/>
                <a:gd name="T5" fmla="*/ 16 h 26"/>
                <a:gd name="T6" fmla="*/ 144 w 145"/>
                <a:gd name="T7" fmla="*/ 0 h 26"/>
                <a:gd name="T8" fmla="*/ 1 w 145"/>
                <a:gd name="T9" fmla="*/ 1 h 26"/>
                <a:gd name="T10" fmla="*/ 1 w 145"/>
                <a:gd name="T11" fmla="*/ 16 h 26"/>
                <a:gd name="T12" fmla="*/ 1 w 145"/>
                <a:gd name="T13" fmla="*/ 21 h 26"/>
                <a:gd name="T14" fmla="*/ 70 w 145"/>
                <a:gd name="T15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5" h="26">
                  <a:moveTo>
                    <a:pt x="70" y="25"/>
                  </a:moveTo>
                  <a:cubicBezTo>
                    <a:pt x="107" y="25"/>
                    <a:pt x="145" y="21"/>
                    <a:pt x="143" y="21"/>
                  </a:cubicBezTo>
                  <a:cubicBezTo>
                    <a:pt x="143" y="19"/>
                    <a:pt x="144" y="18"/>
                    <a:pt x="144" y="16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96" y="5"/>
                    <a:pt x="48" y="5"/>
                    <a:pt x="1" y="1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1" y="18"/>
                    <a:pt x="1" y="20"/>
                    <a:pt x="1" y="21"/>
                  </a:cubicBezTo>
                  <a:cubicBezTo>
                    <a:pt x="0" y="22"/>
                    <a:pt x="34" y="26"/>
                    <a:pt x="70" y="25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73" name="Freeform 9"/>
          <p:cNvSpPr>
            <a:spLocks noEditPoints="1"/>
          </p:cNvSpPr>
          <p:nvPr/>
        </p:nvSpPr>
        <p:spPr bwMode="auto">
          <a:xfrm>
            <a:off x="9056354" y="3048625"/>
            <a:ext cx="852411" cy="843405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rgbClr val="3B7C78"/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89" name="组合 88"/>
          <p:cNvGrpSpPr/>
          <p:nvPr/>
        </p:nvGrpSpPr>
        <p:grpSpPr>
          <a:xfrm>
            <a:off x="4160244" y="154380"/>
            <a:ext cx="3818972" cy="1093231"/>
            <a:chOff x="2986088" y="2405063"/>
            <a:chExt cx="7796771" cy="2039938"/>
          </a:xfrm>
        </p:grpSpPr>
        <p:sp>
          <p:nvSpPr>
            <p:cNvPr id="90" name="Freeform 13"/>
            <p:cNvSpPr/>
            <p:nvPr/>
          </p:nvSpPr>
          <p:spPr bwMode="auto">
            <a:xfrm>
              <a:off x="4105276" y="3155951"/>
              <a:ext cx="203200" cy="188913"/>
            </a:xfrm>
            <a:custGeom>
              <a:avLst/>
              <a:gdLst>
                <a:gd name="T0" fmla="*/ 99 w 128"/>
                <a:gd name="T1" fmla="*/ 7 h 119"/>
                <a:gd name="T2" fmla="*/ 88 w 128"/>
                <a:gd name="T3" fmla="*/ 19 h 119"/>
                <a:gd name="T4" fmla="*/ 102 w 128"/>
                <a:gd name="T5" fmla="*/ 21 h 119"/>
                <a:gd name="T6" fmla="*/ 78 w 128"/>
                <a:gd name="T7" fmla="*/ 38 h 119"/>
                <a:gd name="T8" fmla="*/ 90 w 128"/>
                <a:gd name="T9" fmla="*/ 54 h 119"/>
                <a:gd name="T10" fmla="*/ 114 w 128"/>
                <a:gd name="T11" fmla="*/ 40 h 119"/>
                <a:gd name="T12" fmla="*/ 111 w 128"/>
                <a:gd name="T13" fmla="*/ 54 h 119"/>
                <a:gd name="T14" fmla="*/ 125 w 128"/>
                <a:gd name="T15" fmla="*/ 50 h 119"/>
                <a:gd name="T16" fmla="*/ 128 w 128"/>
                <a:gd name="T17" fmla="*/ 54 h 119"/>
                <a:gd name="T18" fmla="*/ 121 w 128"/>
                <a:gd name="T19" fmla="*/ 59 h 119"/>
                <a:gd name="T20" fmla="*/ 125 w 128"/>
                <a:gd name="T21" fmla="*/ 66 h 119"/>
                <a:gd name="T22" fmla="*/ 97 w 128"/>
                <a:gd name="T23" fmla="*/ 59 h 119"/>
                <a:gd name="T24" fmla="*/ 111 w 128"/>
                <a:gd name="T25" fmla="*/ 78 h 119"/>
                <a:gd name="T26" fmla="*/ 71 w 128"/>
                <a:gd name="T27" fmla="*/ 64 h 119"/>
                <a:gd name="T28" fmla="*/ 107 w 128"/>
                <a:gd name="T29" fmla="*/ 88 h 119"/>
                <a:gd name="T30" fmla="*/ 85 w 128"/>
                <a:gd name="T31" fmla="*/ 85 h 119"/>
                <a:gd name="T32" fmla="*/ 107 w 128"/>
                <a:gd name="T33" fmla="*/ 104 h 119"/>
                <a:gd name="T34" fmla="*/ 97 w 128"/>
                <a:gd name="T35" fmla="*/ 104 h 119"/>
                <a:gd name="T36" fmla="*/ 97 w 128"/>
                <a:gd name="T37" fmla="*/ 114 h 119"/>
                <a:gd name="T38" fmla="*/ 92 w 128"/>
                <a:gd name="T39" fmla="*/ 116 h 119"/>
                <a:gd name="T40" fmla="*/ 88 w 128"/>
                <a:gd name="T41" fmla="*/ 100 h 119"/>
                <a:gd name="T42" fmla="*/ 76 w 128"/>
                <a:gd name="T43" fmla="*/ 111 h 119"/>
                <a:gd name="T44" fmla="*/ 76 w 128"/>
                <a:gd name="T45" fmla="*/ 83 h 119"/>
                <a:gd name="T46" fmla="*/ 55 w 128"/>
                <a:gd name="T47" fmla="*/ 83 h 119"/>
                <a:gd name="T48" fmla="*/ 57 w 128"/>
                <a:gd name="T49" fmla="*/ 111 h 119"/>
                <a:gd name="T50" fmla="*/ 45 w 128"/>
                <a:gd name="T51" fmla="*/ 102 h 119"/>
                <a:gd name="T52" fmla="*/ 40 w 128"/>
                <a:gd name="T53" fmla="*/ 119 h 119"/>
                <a:gd name="T54" fmla="*/ 38 w 128"/>
                <a:gd name="T55" fmla="*/ 116 h 119"/>
                <a:gd name="T56" fmla="*/ 36 w 128"/>
                <a:gd name="T57" fmla="*/ 109 h 119"/>
                <a:gd name="T58" fmla="*/ 26 w 128"/>
                <a:gd name="T59" fmla="*/ 107 h 119"/>
                <a:gd name="T60" fmla="*/ 47 w 128"/>
                <a:gd name="T61" fmla="*/ 88 h 119"/>
                <a:gd name="T62" fmla="*/ 24 w 128"/>
                <a:gd name="T63" fmla="*/ 92 h 119"/>
                <a:gd name="T64" fmla="*/ 57 w 128"/>
                <a:gd name="T65" fmla="*/ 64 h 119"/>
                <a:gd name="T66" fmla="*/ 17 w 128"/>
                <a:gd name="T67" fmla="*/ 83 h 119"/>
                <a:gd name="T68" fmla="*/ 31 w 128"/>
                <a:gd name="T69" fmla="*/ 64 h 119"/>
                <a:gd name="T70" fmla="*/ 5 w 128"/>
                <a:gd name="T71" fmla="*/ 73 h 119"/>
                <a:gd name="T72" fmla="*/ 7 w 128"/>
                <a:gd name="T73" fmla="*/ 64 h 119"/>
                <a:gd name="T74" fmla="*/ 0 w 128"/>
                <a:gd name="T75" fmla="*/ 59 h 119"/>
                <a:gd name="T76" fmla="*/ 0 w 128"/>
                <a:gd name="T77" fmla="*/ 54 h 119"/>
                <a:gd name="T78" fmla="*/ 17 w 128"/>
                <a:gd name="T79" fmla="*/ 59 h 119"/>
                <a:gd name="T80" fmla="*/ 12 w 128"/>
                <a:gd name="T81" fmla="*/ 45 h 119"/>
                <a:gd name="T82" fmla="*/ 38 w 128"/>
                <a:gd name="T83" fmla="*/ 57 h 119"/>
                <a:gd name="T84" fmla="*/ 47 w 128"/>
                <a:gd name="T85" fmla="*/ 38 h 119"/>
                <a:gd name="T86" fmla="*/ 21 w 128"/>
                <a:gd name="T87" fmla="*/ 26 h 119"/>
                <a:gd name="T88" fmla="*/ 38 w 128"/>
                <a:gd name="T89" fmla="*/ 21 h 119"/>
                <a:gd name="T90" fmla="*/ 24 w 128"/>
                <a:gd name="T91" fmla="*/ 9 h 119"/>
                <a:gd name="T92" fmla="*/ 28 w 128"/>
                <a:gd name="T93" fmla="*/ 7 h 119"/>
                <a:gd name="T94" fmla="*/ 36 w 128"/>
                <a:gd name="T95" fmla="*/ 9 h 119"/>
                <a:gd name="T96" fmla="*/ 40 w 128"/>
                <a:gd name="T97" fmla="*/ 2 h 119"/>
                <a:gd name="T98" fmla="*/ 47 w 128"/>
                <a:gd name="T99" fmla="*/ 28 h 119"/>
                <a:gd name="T100" fmla="*/ 57 w 128"/>
                <a:gd name="T101" fmla="*/ 7 h 119"/>
                <a:gd name="T102" fmla="*/ 64 w 128"/>
                <a:gd name="T103" fmla="*/ 50 h 119"/>
                <a:gd name="T104" fmla="*/ 66 w 128"/>
                <a:gd name="T105" fmla="*/ 7 h 119"/>
                <a:gd name="T106" fmla="*/ 78 w 128"/>
                <a:gd name="T107" fmla="*/ 28 h 119"/>
                <a:gd name="T108" fmla="*/ 83 w 128"/>
                <a:gd name="T109" fmla="*/ 0 h 119"/>
                <a:gd name="T110" fmla="*/ 88 w 128"/>
                <a:gd name="T111" fmla="*/ 7 h 119"/>
                <a:gd name="T112" fmla="*/ 95 w 128"/>
                <a:gd name="T113" fmla="*/ 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9">
                  <a:moveTo>
                    <a:pt x="92" y="9"/>
                  </a:moveTo>
                  <a:lnTo>
                    <a:pt x="99" y="7"/>
                  </a:lnTo>
                  <a:lnTo>
                    <a:pt x="102" y="12"/>
                  </a:lnTo>
                  <a:lnTo>
                    <a:pt x="88" y="19"/>
                  </a:lnTo>
                  <a:lnTo>
                    <a:pt x="81" y="31"/>
                  </a:lnTo>
                  <a:lnTo>
                    <a:pt x="102" y="21"/>
                  </a:lnTo>
                  <a:lnTo>
                    <a:pt x="104" y="26"/>
                  </a:lnTo>
                  <a:lnTo>
                    <a:pt x="78" y="38"/>
                  </a:lnTo>
                  <a:lnTo>
                    <a:pt x="71" y="54"/>
                  </a:lnTo>
                  <a:lnTo>
                    <a:pt x="90" y="54"/>
                  </a:lnTo>
                  <a:lnTo>
                    <a:pt x="111" y="35"/>
                  </a:lnTo>
                  <a:lnTo>
                    <a:pt x="114" y="40"/>
                  </a:lnTo>
                  <a:lnTo>
                    <a:pt x="97" y="54"/>
                  </a:lnTo>
                  <a:lnTo>
                    <a:pt x="111" y="54"/>
                  </a:lnTo>
                  <a:lnTo>
                    <a:pt x="123" y="45"/>
                  </a:lnTo>
                  <a:lnTo>
                    <a:pt x="125" y="50"/>
                  </a:lnTo>
                  <a:lnTo>
                    <a:pt x="121" y="54"/>
                  </a:lnTo>
                  <a:lnTo>
                    <a:pt x="128" y="54"/>
                  </a:lnTo>
                  <a:lnTo>
                    <a:pt x="128" y="59"/>
                  </a:lnTo>
                  <a:lnTo>
                    <a:pt x="121" y="59"/>
                  </a:lnTo>
                  <a:lnTo>
                    <a:pt x="128" y="64"/>
                  </a:lnTo>
                  <a:lnTo>
                    <a:pt x="125" y="66"/>
                  </a:lnTo>
                  <a:lnTo>
                    <a:pt x="111" y="59"/>
                  </a:lnTo>
                  <a:lnTo>
                    <a:pt x="97" y="59"/>
                  </a:lnTo>
                  <a:lnTo>
                    <a:pt x="116" y="73"/>
                  </a:lnTo>
                  <a:lnTo>
                    <a:pt x="111" y="78"/>
                  </a:lnTo>
                  <a:lnTo>
                    <a:pt x="90" y="62"/>
                  </a:lnTo>
                  <a:lnTo>
                    <a:pt x="71" y="64"/>
                  </a:lnTo>
                  <a:lnTo>
                    <a:pt x="81" y="81"/>
                  </a:lnTo>
                  <a:lnTo>
                    <a:pt x="107" y="88"/>
                  </a:lnTo>
                  <a:lnTo>
                    <a:pt x="107" y="92"/>
                  </a:lnTo>
                  <a:lnTo>
                    <a:pt x="85" y="85"/>
                  </a:lnTo>
                  <a:lnTo>
                    <a:pt x="90" y="97"/>
                  </a:lnTo>
                  <a:lnTo>
                    <a:pt x="107" y="104"/>
                  </a:lnTo>
                  <a:lnTo>
                    <a:pt x="104" y="109"/>
                  </a:lnTo>
                  <a:lnTo>
                    <a:pt x="97" y="104"/>
                  </a:lnTo>
                  <a:lnTo>
                    <a:pt x="99" y="111"/>
                  </a:lnTo>
                  <a:lnTo>
                    <a:pt x="97" y="114"/>
                  </a:lnTo>
                  <a:lnTo>
                    <a:pt x="92" y="109"/>
                  </a:lnTo>
                  <a:lnTo>
                    <a:pt x="92" y="116"/>
                  </a:lnTo>
                  <a:lnTo>
                    <a:pt x="88" y="116"/>
                  </a:lnTo>
                  <a:lnTo>
                    <a:pt x="88" y="100"/>
                  </a:lnTo>
                  <a:lnTo>
                    <a:pt x="81" y="88"/>
                  </a:lnTo>
                  <a:lnTo>
                    <a:pt x="76" y="111"/>
                  </a:lnTo>
                  <a:lnTo>
                    <a:pt x="71" y="111"/>
                  </a:lnTo>
                  <a:lnTo>
                    <a:pt x="76" y="83"/>
                  </a:lnTo>
                  <a:lnTo>
                    <a:pt x="64" y="66"/>
                  </a:lnTo>
                  <a:lnTo>
                    <a:pt x="55" y="83"/>
                  </a:lnTo>
                  <a:lnTo>
                    <a:pt x="62" y="111"/>
                  </a:lnTo>
                  <a:lnTo>
                    <a:pt x="57" y="111"/>
                  </a:lnTo>
                  <a:lnTo>
                    <a:pt x="50" y="90"/>
                  </a:lnTo>
                  <a:lnTo>
                    <a:pt x="45" y="102"/>
                  </a:lnTo>
                  <a:lnTo>
                    <a:pt x="45" y="119"/>
                  </a:lnTo>
                  <a:lnTo>
                    <a:pt x="40" y="119"/>
                  </a:lnTo>
                  <a:lnTo>
                    <a:pt x="40" y="111"/>
                  </a:lnTo>
                  <a:lnTo>
                    <a:pt x="38" y="116"/>
                  </a:lnTo>
                  <a:lnTo>
                    <a:pt x="33" y="114"/>
                  </a:lnTo>
                  <a:lnTo>
                    <a:pt x="36" y="109"/>
                  </a:lnTo>
                  <a:lnTo>
                    <a:pt x="28" y="111"/>
                  </a:lnTo>
                  <a:lnTo>
                    <a:pt x="26" y="107"/>
                  </a:lnTo>
                  <a:lnTo>
                    <a:pt x="40" y="100"/>
                  </a:lnTo>
                  <a:lnTo>
                    <a:pt x="47" y="88"/>
                  </a:lnTo>
                  <a:lnTo>
                    <a:pt x="26" y="97"/>
                  </a:lnTo>
                  <a:lnTo>
                    <a:pt x="24" y="92"/>
                  </a:lnTo>
                  <a:lnTo>
                    <a:pt x="50" y="81"/>
                  </a:lnTo>
                  <a:lnTo>
                    <a:pt x="57" y="64"/>
                  </a:lnTo>
                  <a:lnTo>
                    <a:pt x="38" y="64"/>
                  </a:lnTo>
                  <a:lnTo>
                    <a:pt x="17" y="83"/>
                  </a:lnTo>
                  <a:lnTo>
                    <a:pt x="14" y="78"/>
                  </a:lnTo>
                  <a:lnTo>
                    <a:pt x="31" y="64"/>
                  </a:lnTo>
                  <a:lnTo>
                    <a:pt x="17" y="64"/>
                  </a:lnTo>
                  <a:lnTo>
                    <a:pt x="5" y="73"/>
                  </a:lnTo>
                  <a:lnTo>
                    <a:pt x="2" y="69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59"/>
                  </a:lnTo>
                  <a:lnTo>
                    <a:pt x="7" y="59"/>
                  </a:lnTo>
                  <a:lnTo>
                    <a:pt x="0" y="54"/>
                  </a:lnTo>
                  <a:lnTo>
                    <a:pt x="2" y="50"/>
                  </a:lnTo>
                  <a:lnTo>
                    <a:pt x="17" y="59"/>
                  </a:lnTo>
                  <a:lnTo>
                    <a:pt x="31" y="59"/>
                  </a:lnTo>
                  <a:lnTo>
                    <a:pt x="12" y="45"/>
                  </a:lnTo>
                  <a:lnTo>
                    <a:pt x="17" y="40"/>
                  </a:lnTo>
                  <a:lnTo>
                    <a:pt x="38" y="57"/>
                  </a:lnTo>
                  <a:lnTo>
                    <a:pt x="57" y="54"/>
                  </a:lnTo>
                  <a:lnTo>
                    <a:pt x="47" y="38"/>
                  </a:lnTo>
                  <a:lnTo>
                    <a:pt x="21" y="31"/>
                  </a:lnTo>
                  <a:lnTo>
                    <a:pt x="21" y="26"/>
                  </a:lnTo>
                  <a:lnTo>
                    <a:pt x="43" y="33"/>
                  </a:lnTo>
                  <a:lnTo>
                    <a:pt x="38" y="21"/>
                  </a:lnTo>
                  <a:lnTo>
                    <a:pt x="21" y="14"/>
                  </a:lnTo>
                  <a:lnTo>
                    <a:pt x="24" y="9"/>
                  </a:lnTo>
                  <a:lnTo>
                    <a:pt x="31" y="14"/>
                  </a:lnTo>
                  <a:lnTo>
                    <a:pt x="28" y="7"/>
                  </a:lnTo>
                  <a:lnTo>
                    <a:pt x="31" y="4"/>
                  </a:lnTo>
                  <a:lnTo>
                    <a:pt x="36" y="9"/>
                  </a:lnTo>
                  <a:lnTo>
                    <a:pt x="36" y="2"/>
                  </a:lnTo>
                  <a:lnTo>
                    <a:pt x="40" y="2"/>
                  </a:lnTo>
                  <a:lnTo>
                    <a:pt x="40" y="19"/>
                  </a:lnTo>
                  <a:lnTo>
                    <a:pt x="47" y="28"/>
                  </a:lnTo>
                  <a:lnTo>
                    <a:pt x="52" y="7"/>
                  </a:lnTo>
                  <a:lnTo>
                    <a:pt x="57" y="7"/>
                  </a:lnTo>
                  <a:lnTo>
                    <a:pt x="52" y="35"/>
                  </a:lnTo>
                  <a:lnTo>
                    <a:pt x="64" y="50"/>
                  </a:lnTo>
                  <a:lnTo>
                    <a:pt x="73" y="35"/>
                  </a:lnTo>
                  <a:lnTo>
                    <a:pt x="66" y="7"/>
                  </a:lnTo>
                  <a:lnTo>
                    <a:pt x="71" y="7"/>
                  </a:lnTo>
                  <a:lnTo>
                    <a:pt x="78" y="28"/>
                  </a:lnTo>
                  <a:lnTo>
                    <a:pt x="83" y="16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88" y="7"/>
                  </a:lnTo>
                  <a:lnTo>
                    <a:pt x="92" y="0"/>
                  </a:lnTo>
                  <a:lnTo>
                    <a:pt x="95" y="2"/>
                  </a:lnTo>
                  <a:lnTo>
                    <a:pt x="92" y="9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14"/>
            <p:cNvSpPr/>
            <p:nvPr/>
          </p:nvSpPr>
          <p:spPr bwMode="auto">
            <a:xfrm>
              <a:off x="5994401" y="3011488"/>
              <a:ext cx="203200" cy="188913"/>
            </a:xfrm>
            <a:custGeom>
              <a:avLst/>
              <a:gdLst>
                <a:gd name="T0" fmla="*/ 97 w 128"/>
                <a:gd name="T1" fmla="*/ 8 h 119"/>
                <a:gd name="T2" fmla="*/ 88 w 128"/>
                <a:gd name="T3" fmla="*/ 19 h 119"/>
                <a:gd name="T4" fmla="*/ 102 w 128"/>
                <a:gd name="T5" fmla="*/ 22 h 119"/>
                <a:gd name="T6" fmla="*/ 78 w 128"/>
                <a:gd name="T7" fmla="*/ 38 h 119"/>
                <a:gd name="T8" fmla="*/ 90 w 128"/>
                <a:gd name="T9" fmla="*/ 57 h 119"/>
                <a:gd name="T10" fmla="*/ 114 w 128"/>
                <a:gd name="T11" fmla="*/ 41 h 119"/>
                <a:gd name="T12" fmla="*/ 109 w 128"/>
                <a:gd name="T13" fmla="*/ 55 h 119"/>
                <a:gd name="T14" fmla="*/ 126 w 128"/>
                <a:gd name="T15" fmla="*/ 50 h 119"/>
                <a:gd name="T16" fmla="*/ 128 w 128"/>
                <a:gd name="T17" fmla="*/ 55 h 119"/>
                <a:gd name="T18" fmla="*/ 121 w 128"/>
                <a:gd name="T19" fmla="*/ 60 h 119"/>
                <a:gd name="T20" fmla="*/ 123 w 128"/>
                <a:gd name="T21" fmla="*/ 69 h 119"/>
                <a:gd name="T22" fmla="*/ 97 w 128"/>
                <a:gd name="T23" fmla="*/ 62 h 119"/>
                <a:gd name="T24" fmla="*/ 111 w 128"/>
                <a:gd name="T25" fmla="*/ 79 h 119"/>
                <a:gd name="T26" fmla="*/ 71 w 128"/>
                <a:gd name="T27" fmla="*/ 65 h 119"/>
                <a:gd name="T28" fmla="*/ 107 w 128"/>
                <a:gd name="T29" fmla="*/ 88 h 119"/>
                <a:gd name="T30" fmla="*/ 83 w 128"/>
                <a:gd name="T31" fmla="*/ 86 h 119"/>
                <a:gd name="T32" fmla="*/ 104 w 128"/>
                <a:gd name="T33" fmla="*/ 105 h 119"/>
                <a:gd name="T34" fmla="*/ 95 w 128"/>
                <a:gd name="T35" fmla="*/ 107 h 119"/>
                <a:gd name="T36" fmla="*/ 95 w 128"/>
                <a:gd name="T37" fmla="*/ 114 h 119"/>
                <a:gd name="T38" fmla="*/ 92 w 128"/>
                <a:gd name="T39" fmla="*/ 117 h 119"/>
                <a:gd name="T40" fmla="*/ 85 w 128"/>
                <a:gd name="T41" fmla="*/ 100 h 119"/>
                <a:gd name="T42" fmla="*/ 76 w 128"/>
                <a:gd name="T43" fmla="*/ 112 h 119"/>
                <a:gd name="T44" fmla="*/ 76 w 128"/>
                <a:gd name="T45" fmla="*/ 84 h 119"/>
                <a:gd name="T46" fmla="*/ 55 w 128"/>
                <a:gd name="T47" fmla="*/ 84 h 119"/>
                <a:gd name="T48" fmla="*/ 55 w 128"/>
                <a:gd name="T49" fmla="*/ 112 h 119"/>
                <a:gd name="T50" fmla="*/ 45 w 128"/>
                <a:gd name="T51" fmla="*/ 103 h 119"/>
                <a:gd name="T52" fmla="*/ 40 w 128"/>
                <a:gd name="T53" fmla="*/ 119 h 119"/>
                <a:gd name="T54" fmla="*/ 36 w 128"/>
                <a:gd name="T55" fmla="*/ 119 h 119"/>
                <a:gd name="T56" fmla="*/ 36 w 128"/>
                <a:gd name="T57" fmla="*/ 110 h 119"/>
                <a:gd name="T58" fmla="*/ 26 w 128"/>
                <a:gd name="T59" fmla="*/ 110 h 119"/>
                <a:gd name="T60" fmla="*/ 45 w 128"/>
                <a:gd name="T61" fmla="*/ 88 h 119"/>
                <a:gd name="T62" fmla="*/ 24 w 128"/>
                <a:gd name="T63" fmla="*/ 93 h 119"/>
                <a:gd name="T64" fmla="*/ 57 w 128"/>
                <a:gd name="T65" fmla="*/ 65 h 119"/>
                <a:gd name="T66" fmla="*/ 17 w 128"/>
                <a:gd name="T67" fmla="*/ 84 h 119"/>
                <a:gd name="T68" fmla="*/ 31 w 128"/>
                <a:gd name="T69" fmla="*/ 65 h 119"/>
                <a:gd name="T70" fmla="*/ 3 w 128"/>
                <a:gd name="T71" fmla="*/ 74 h 119"/>
                <a:gd name="T72" fmla="*/ 7 w 128"/>
                <a:gd name="T73" fmla="*/ 65 h 119"/>
                <a:gd name="T74" fmla="*/ 0 w 128"/>
                <a:gd name="T75" fmla="*/ 60 h 119"/>
                <a:gd name="T76" fmla="*/ 0 w 128"/>
                <a:gd name="T77" fmla="*/ 55 h 119"/>
                <a:gd name="T78" fmla="*/ 17 w 128"/>
                <a:gd name="T79" fmla="*/ 60 h 119"/>
                <a:gd name="T80" fmla="*/ 12 w 128"/>
                <a:gd name="T81" fmla="*/ 46 h 119"/>
                <a:gd name="T82" fmla="*/ 38 w 128"/>
                <a:gd name="T83" fmla="*/ 57 h 119"/>
                <a:gd name="T84" fmla="*/ 47 w 128"/>
                <a:gd name="T85" fmla="*/ 38 h 119"/>
                <a:gd name="T86" fmla="*/ 21 w 128"/>
                <a:gd name="T87" fmla="*/ 27 h 119"/>
                <a:gd name="T88" fmla="*/ 36 w 128"/>
                <a:gd name="T89" fmla="*/ 22 h 119"/>
                <a:gd name="T90" fmla="*/ 24 w 128"/>
                <a:gd name="T91" fmla="*/ 10 h 119"/>
                <a:gd name="T92" fmla="*/ 26 w 128"/>
                <a:gd name="T93" fmla="*/ 8 h 119"/>
                <a:gd name="T94" fmla="*/ 36 w 128"/>
                <a:gd name="T95" fmla="*/ 10 h 119"/>
                <a:gd name="T96" fmla="*/ 40 w 128"/>
                <a:gd name="T97" fmla="*/ 3 h 119"/>
                <a:gd name="T98" fmla="*/ 47 w 128"/>
                <a:gd name="T99" fmla="*/ 31 h 119"/>
                <a:gd name="T100" fmla="*/ 57 w 128"/>
                <a:gd name="T101" fmla="*/ 8 h 119"/>
                <a:gd name="T102" fmla="*/ 64 w 128"/>
                <a:gd name="T103" fmla="*/ 53 h 119"/>
                <a:gd name="T104" fmla="*/ 66 w 128"/>
                <a:gd name="T105" fmla="*/ 8 h 119"/>
                <a:gd name="T106" fmla="*/ 76 w 128"/>
                <a:gd name="T107" fmla="*/ 29 h 119"/>
                <a:gd name="T108" fmla="*/ 81 w 128"/>
                <a:gd name="T109" fmla="*/ 0 h 119"/>
                <a:gd name="T110" fmla="*/ 88 w 128"/>
                <a:gd name="T111" fmla="*/ 8 h 119"/>
                <a:gd name="T112" fmla="*/ 95 w 128"/>
                <a:gd name="T113" fmla="*/ 5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9">
                  <a:moveTo>
                    <a:pt x="92" y="10"/>
                  </a:moveTo>
                  <a:lnTo>
                    <a:pt x="97" y="8"/>
                  </a:lnTo>
                  <a:lnTo>
                    <a:pt x="102" y="12"/>
                  </a:lnTo>
                  <a:lnTo>
                    <a:pt x="88" y="19"/>
                  </a:lnTo>
                  <a:lnTo>
                    <a:pt x="81" y="31"/>
                  </a:lnTo>
                  <a:lnTo>
                    <a:pt x="102" y="22"/>
                  </a:lnTo>
                  <a:lnTo>
                    <a:pt x="104" y="27"/>
                  </a:lnTo>
                  <a:lnTo>
                    <a:pt x="78" y="38"/>
                  </a:lnTo>
                  <a:lnTo>
                    <a:pt x="71" y="55"/>
                  </a:lnTo>
                  <a:lnTo>
                    <a:pt x="90" y="57"/>
                  </a:lnTo>
                  <a:lnTo>
                    <a:pt x="109" y="36"/>
                  </a:lnTo>
                  <a:lnTo>
                    <a:pt x="114" y="41"/>
                  </a:lnTo>
                  <a:lnTo>
                    <a:pt x="97" y="55"/>
                  </a:lnTo>
                  <a:lnTo>
                    <a:pt x="109" y="55"/>
                  </a:lnTo>
                  <a:lnTo>
                    <a:pt x="123" y="46"/>
                  </a:lnTo>
                  <a:lnTo>
                    <a:pt x="126" y="50"/>
                  </a:lnTo>
                  <a:lnTo>
                    <a:pt x="118" y="55"/>
                  </a:lnTo>
                  <a:lnTo>
                    <a:pt x="128" y="55"/>
                  </a:lnTo>
                  <a:lnTo>
                    <a:pt x="128" y="60"/>
                  </a:lnTo>
                  <a:lnTo>
                    <a:pt x="121" y="60"/>
                  </a:lnTo>
                  <a:lnTo>
                    <a:pt x="126" y="65"/>
                  </a:lnTo>
                  <a:lnTo>
                    <a:pt x="123" y="69"/>
                  </a:lnTo>
                  <a:lnTo>
                    <a:pt x="109" y="60"/>
                  </a:lnTo>
                  <a:lnTo>
                    <a:pt x="97" y="62"/>
                  </a:lnTo>
                  <a:lnTo>
                    <a:pt x="114" y="74"/>
                  </a:lnTo>
                  <a:lnTo>
                    <a:pt x="111" y="79"/>
                  </a:lnTo>
                  <a:lnTo>
                    <a:pt x="90" y="62"/>
                  </a:lnTo>
                  <a:lnTo>
                    <a:pt x="71" y="65"/>
                  </a:lnTo>
                  <a:lnTo>
                    <a:pt x="78" y="81"/>
                  </a:lnTo>
                  <a:lnTo>
                    <a:pt x="107" y="88"/>
                  </a:lnTo>
                  <a:lnTo>
                    <a:pt x="104" y="93"/>
                  </a:lnTo>
                  <a:lnTo>
                    <a:pt x="83" y="86"/>
                  </a:lnTo>
                  <a:lnTo>
                    <a:pt x="90" y="98"/>
                  </a:lnTo>
                  <a:lnTo>
                    <a:pt x="104" y="105"/>
                  </a:lnTo>
                  <a:lnTo>
                    <a:pt x="102" y="110"/>
                  </a:lnTo>
                  <a:lnTo>
                    <a:pt x="95" y="107"/>
                  </a:lnTo>
                  <a:lnTo>
                    <a:pt x="100" y="112"/>
                  </a:lnTo>
                  <a:lnTo>
                    <a:pt x="95" y="114"/>
                  </a:lnTo>
                  <a:lnTo>
                    <a:pt x="92" y="110"/>
                  </a:lnTo>
                  <a:lnTo>
                    <a:pt x="92" y="117"/>
                  </a:lnTo>
                  <a:lnTo>
                    <a:pt x="88" y="117"/>
                  </a:lnTo>
                  <a:lnTo>
                    <a:pt x="85" y="100"/>
                  </a:lnTo>
                  <a:lnTo>
                    <a:pt x="78" y="91"/>
                  </a:lnTo>
                  <a:lnTo>
                    <a:pt x="76" y="112"/>
                  </a:lnTo>
                  <a:lnTo>
                    <a:pt x="71" y="112"/>
                  </a:lnTo>
                  <a:lnTo>
                    <a:pt x="76" y="84"/>
                  </a:lnTo>
                  <a:lnTo>
                    <a:pt x="64" y="69"/>
                  </a:lnTo>
                  <a:lnTo>
                    <a:pt x="55" y="84"/>
                  </a:lnTo>
                  <a:lnTo>
                    <a:pt x="59" y="112"/>
                  </a:lnTo>
                  <a:lnTo>
                    <a:pt x="55" y="112"/>
                  </a:lnTo>
                  <a:lnTo>
                    <a:pt x="50" y="91"/>
                  </a:lnTo>
                  <a:lnTo>
                    <a:pt x="45" y="103"/>
                  </a:lnTo>
                  <a:lnTo>
                    <a:pt x="45" y="119"/>
                  </a:lnTo>
                  <a:lnTo>
                    <a:pt x="40" y="119"/>
                  </a:lnTo>
                  <a:lnTo>
                    <a:pt x="40" y="112"/>
                  </a:lnTo>
                  <a:lnTo>
                    <a:pt x="36" y="119"/>
                  </a:lnTo>
                  <a:lnTo>
                    <a:pt x="31" y="117"/>
                  </a:lnTo>
                  <a:lnTo>
                    <a:pt x="36" y="110"/>
                  </a:lnTo>
                  <a:lnTo>
                    <a:pt x="29" y="112"/>
                  </a:lnTo>
                  <a:lnTo>
                    <a:pt x="26" y="110"/>
                  </a:lnTo>
                  <a:lnTo>
                    <a:pt x="40" y="100"/>
                  </a:lnTo>
                  <a:lnTo>
                    <a:pt x="45" y="88"/>
                  </a:lnTo>
                  <a:lnTo>
                    <a:pt x="24" y="98"/>
                  </a:lnTo>
                  <a:lnTo>
                    <a:pt x="24" y="93"/>
                  </a:lnTo>
                  <a:lnTo>
                    <a:pt x="50" y="81"/>
                  </a:lnTo>
                  <a:lnTo>
                    <a:pt x="57" y="65"/>
                  </a:lnTo>
                  <a:lnTo>
                    <a:pt x="38" y="65"/>
                  </a:lnTo>
                  <a:lnTo>
                    <a:pt x="17" y="84"/>
                  </a:lnTo>
                  <a:lnTo>
                    <a:pt x="14" y="79"/>
                  </a:lnTo>
                  <a:lnTo>
                    <a:pt x="31" y="65"/>
                  </a:lnTo>
                  <a:lnTo>
                    <a:pt x="17" y="65"/>
                  </a:lnTo>
                  <a:lnTo>
                    <a:pt x="3" y="74"/>
                  </a:lnTo>
                  <a:lnTo>
                    <a:pt x="0" y="69"/>
                  </a:lnTo>
                  <a:lnTo>
                    <a:pt x="7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7" y="60"/>
                  </a:lnTo>
                  <a:lnTo>
                    <a:pt x="0" y="55"/>
                  </a:lnTo>
                  <a:lnTo>
                    <a:pt x="3" y="53"/>
                  </a:lnTo>
                  <a:lnTo>
                    <a:pt x="17" y="60"/>
                  </a:lnTo>
                  <a:lnTo>
                    <a:pt x="29" y="60"/>
                  </a:lnTo>
                  <a:lnTo>
                    <a:pt x="12" y="46"/>
                  </a:lnTo>
                  <a:lnTo>
                    <a:pt x="14" y="41"/>
                  </a:lnTo>
                  <a:lnTo>
                    <a:pt x="38" y="57"/>
                  </a:lnTo>
                  <a:lnTo>
                    <a:pt x="55" y="55"/>
                  </a:lnTo>
                  <a:lnTo>
                    <a:pt x="47" y="38"/>
                  </a:lnTo>
                  <a:lnTo>
                    <a:pt x="19" y="31"/>
                  </a:lnTo>
                  <a:lnTo>
                    <a:pt x="21" y="27"/>
                  </a:lnTo>
                  <a:lnTo>
                    <a:pt x="43" y="34"/>
                  </a:lnTo>
                  <a:lnTo>
                    <a:pt x="36" y="22"/>
                  </a:lnTo>
                  <a:lnTo>
                    <a:pt x="21" y="15"/>
                  </a:lnTo>
                  <a:lnTo>
                    <a:pt x="24" y="10"/>
                  </a:lnTo>
                  <a:lnTo>
                    <a:pt x="31" y="15"/>
                  </a:lnTo>
                  <a:lnTo>
                    <a:pt x="26" y="8"/>
                  </a:lnTo>
                  <a:lnTo>
                    <a:pt x="31" y="5"/>
                  </a:lnTo>
                  <a:lnTo>
                    <a:pt x="36" y="10"/>
                  </a:lnTo>
                  <a:lnTo>
                    <a:pt x="36" y="3"/>
                  </a:lnTo>
                  <a:lnTo>
                    <a:pt x="40" y="3"/>
                  </a:lnTo>
                  <a:lnTo>
                    <a:pt x="40" y="19"/>
                  </a:lnTo>
                  <a:lnTo>
                    <a:pt x="47" y="31"/>
                  </a:lnTo>
                  <a:lnTo>
                    <a:pt x="50" y="8"/>
                  </a:lnTo>
                  <a:lnTo>
                    <a:pt x="57" y="8"/>
                  </a:lnTo>
                  <a:lnTo>
                    <a:pt x="52" y="36"/>
                  </a:lnTo>
                  <a:lnTo>
                    <a:pt x="64" y="53"/>
                  </a:lnTo>
                  <a:lnTo>
                    <a:pt x="73" y="36"/>
                  </a:lnTo>
                  <a:lnTo>
                    <a:pt x="66" y="8"/>
                  </a:lnTo>
                  <a:lnTo>
                    <a:pt x="71" y="8"/>
                  </a:lnTo>
                  <a:lnTo>
                    <a:pt x="76" y="29"/>
                  </a:lnTo>
                  <a:lnTo>
                    <a:pt x="83" y="17"/>
                  </a:lnTo>
                  <a:lnTo>
                    <a:pt x="81" y="0"/>
                  </a:lnTo>
                  <a:lnTo>
                    <a:pt x="85" y="0"/>
                  </a:lnTo>
                  <a:lnTo>
                    <a:pt x="88" y="8"/>
                  </a:lnTo>
                  <a:lnTo>
                    <a:pt x="90" y="3"/>
                  </a:lnTo>
                  <a:lnTo>
                    <a:pt x="95" y="5"/>
                  </a:lnTo>
                  <a:lnTo>
                    <a:pt x="92" y="10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15"/>
            <p:cNvSpPr/>
            <p:nvPr/>
          </p:nvSpPr>
          <p:spPr bwMode="auto">
            <a:xfrm>
              <a:off x="6858001" y="3035301"/>
              <a:ext cx="247650" cy="255588"/>
            </a:xfrm>
            <a:custGeom>
              <a:avLst/>
              <a:gdLst>
                <a:gd name="T0" fmla="*/ 100 w 156"/>
                <a:gd name="T1" fmla="*/ 4 h 161"/>
                <a:gd name="T2" fmla="*/ 93 w 156"/>
                <a:gd name="T3" fmla="*/ 23 h 161"/>
                <a:gd name="T4" fmla="*/ 112 w 156"/>
                <a:gd name="T5" fmla="*/ 21 h 161"/>
                <a:gd name="T6" fmla="*/ 88 w 156"/>
                <a:gd name="T7" fmla="*/ 50 h 161"/>
                <a:gd name="T8" fmla="*/ 107 w 156"/>
                <a:gd name="T9" fmla="*/ 66 h 161"/>
                <a:gd name="T10" fmla="*/ 130 w 156"/>
                <a:gd name="T11" fmla="*/ 38 h 161"/>
                <a:gd name="T12" fmla="*/ 133 w 156"/>
                <a:gd name="T13" fmla="*/ 59 h 161"/>
                <a:gd name="T14" fmla="*/ 149 w 156"/>
                <a:gd name="T15" fmla="*/ 47 h 161"/>
                <a:gd name="T16" fmla="*/ 154 w 156"/>
                <a:gd name="T17" fmla="*/ 50 h 161"/>
                <a:gd name="T18" fmla="*/ 147 w 156"/>
                <a:gd name="T19" fmla="*/ 59 h 161"/>
                <a:gd name="T20" fmla="*/ 154 w 156"/>
                <a:gd name="T21" fmla="*/ 69 h 161"/>
                <a:gd name="T22" fmla="*/ 119 w 156"/>
                <a:gd name="T23" fmla="*/ 69 h 161"/>
                <a:gd name="T24" fmla="*/ 142 w 156"/>
                <a:gd name="T25" fmla="*/ 85 h 161"/>
                <a:gd name="T26" fmla="*/ 88 w 156"/>
                <a:gd name="T27" fmla="*/ 83 h 161"/>
                <a:gd name="T28" fmla="*/ 140 w 156"/>
                <a:gd name="T29" fmla="*/ 99 h 161"/>
                <a:gd name="T30" fmla="*/ 112 w 156"/>
                <a:gd name="T31" fmla="*/ 107 h 161"/>
                <a:gd name="T32" fmla="*/ 145 w 156"/>
                <a:gd name="T33" fmla="*/ 121 h 161"/>
                <a:gd name="T34" fmla="*/ 133 w 156"/>
                <a:gd name="T35" fmla="*/ 126 h 161"/>
                <a:gd name="T36" fmla="*/ 138 w 156"/>
                <a:gd name="T37" fmla="*/ 138 h 161"/>
                <a:gd name="T38" fmla="*/ 133 w 156"/>
                <a:gd name="T39" fmla="*/ 140 h 161"/>
                <a:gd name="T40" fmla="*/ 121 w 156"/>
                <a:gd name="T41" fmla="*/ 121 h 161"/>
                <a:gd name="T42" fmla="*/ 112 w 156"/>
                <a:gd name="T43" fmla="*/ 140 h 161"/>
                <a:gd name="T44" fmla="*/ 100 w 156"/>
                <a:gd name="T45" fmla="*/ 104 h 161"/>
                <a:gd name="T46" fmla="*/ 74 w 156"/>
                <a:gd name="T47" fmla="*/ 114 h 161"/>
                <a:gd name="T48" fmla="*/ 88 w 156"/>
                <a:gd name="T49" fmla="*/ 147 h 161"/>
                <a:gd name="T50" fmla="*/ 69 w 156"/>
                <a:gd name="T51" fmla="*/ 140 h 161"/>
                <a:gd name="T52" fmla="*/ 71 w 156"/>
                <a:gd name="T53" fmla="*/ 161 h 161"/>
                <a:gd name="T54" fmla="*/ 67 w 156"/>
                <a:gd name="T55" fmla="*/ 161 h 161"/>
                <a:gd name="T56" fmla="*/ 62 w 156"/>
                <a:gd name="T57" fmla="*/ 149 h 161"/>
                <a:gd name="T58" fmla="*/ 50 w 156"/>
                <a:gd name="T59" fmla="*/ 154 h 161"/>
                <a:gd name="T60" fmla="*/ 67 w 156"/>
                <a:gd name="T61" fmla="*/ 123 h 161"/>
                <a:gd name="T62" fmla="*/ 41 w 156"/>
                <a:gd name="T63" fmla="*/ 135 h 161"/>
                <a:gd name="T64" fmla="*/ 71 w 156"/>
                <a:gd name="T65" fmla="*/ 88 h 161"/>
                <a:gd name="T66" fmla="*/ 31 w 156"/>
                <a:gd name="T67" fmla="*/ 126 h 161"/>
                <a:gd name="T68" fmla="*/ 38 w 156"/>
                <a:gd name="T69" fmla="*/ 97 h 161"/>
                <a:gd name="T70" fmla="*/ 10 w 156"/>
                <a:gd name="T71" fmla="*/ 119 h 161"/>
                <a:gd name="T72" fmla="*/ 12 w 156"/>
                <a:gd name="T73" fmla="*/ 107 h 161"/>
                <a:gd name="T74" fmla="*/ 0 w 156"/>
                <a:gd name="T75" fmla="*/ 104 h 161"/>
                <a:gd name="T76" fmla="*/ 0 w 156"/>
                <a:gd name="T77" fmla="*/ 99 h 161"/>
                <a:gd name="T78" fmla="*/ 22 w 156"/>
                <a:gd name="T79" fmla="*/ 97 h 161"/>
                <a:gd name="T80" fmla="*/ 10 w 156"/>
                <a:gd name="T81" fmla="*/ 80 h 161"/>
                <a:gd name="T82" fmla="*/ 45 w 156"/>
                <a:gd name="T83" fmla="*/ 88 h 161"/>
                <a:gd name="T84" fmla="*/ 50 w 156"/>
                <a:gd name="T85" fmla="*/ 61 h 161"/>
                <a:gd name="T86" fmla="*/ 15 w 156"/>
                <a:gd name="T87" fmla="*/ 57 h 161"/>
                <a:gd name="T88" fmla="*/ 31 w 156"/>
                <a:gd name="T89" fmla="*/ 45 h 161"/>
                <a:gd name="T90" fmla="*/ 12 w 156"/>
                <a:gd name="T91" fmla="*/ 35 h 161"/>
                <a:gd name="T92" fmla="*/ 15 w 156"/>
                <a:gd name="T93" fmla="*/ 31 h 161"/>
                <a:gd name="T94" fmla="*/ 26 w 156"/>
                <a:gd name="T95" fmla="*/ 31 h 161"/>
                <a:gd name="T96" fmla="*/ 29 w 156"/>
                <a:gd name="T97" fmla="*/ 21 h 161"/>
                <a:gd name="T98" fmla="*/ 48 w 156"/>
                <a:gd name="T99" fmla="*/ 50 h 161"/>
                <a:gd name="T100" fmla="*/ 50 w 156"/>
                <a:gd name="T101" fmla="*/ 21 h 161"/>
                <a:gd name="T102" fmla="*/ 74 w 156"/>
                <a:gd name="T103" fmla="*/ 71 h 161"/>
                <a:gd name="T104" fmla="*/ 62 w 156"/>
                <a:gd name="T105" fmla="*/ 16 h 161"/>
                <a:gd name="T106" fmla="*/ 83 w 156"/>
                <a:gd name="T107" fmla="*/ 38 h 161"/>
                <a:gd name="T108" fmla="*/ 78 w 156"/>
                <a:gd name="T109" fmla="*/ 2 h 161"/>
                <a:gd name="T110" fmla="*/ 88 w 156"/>
                <a:gd name="T111" fmla="*/ 9 h 161"/>
                <a:gd name="T112" fmla="*/ 95 w 156"/>
                <a:gd name="T113" fmla="*/ 2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6" h="161">
                  <a:moveTo>
                    <a:pt x="95" y="12"/>
                  </a:moveTo>
                  <a:lnTo>
                    <a:pt x="100" y="4"/>
                  </a:lnTo>
                  <a:lnTo>
                    <a:pt x="104" y="7"/>
                  </a:lnTo>
                  <a:lnTo>
                    <a:pt x="93" y="23"/>
                  </a:lnTo>
                  <a:lnTo>
                    <a:pt x="88" y="40"/>
                  </a:lnTo>
                  <a:lnTo>
                    <a:pt x="112" y="21"/>
                  </a:lnTo>
                  <a:lnTo>
                    <a:pt x="116" y="26"/>
                  </a:lnTo>
                  <a:lnTo>
                    <a:pt x="88" y="50"/>
                  </a:lnTo>
                  <a:lnTo>
                    <a:pt x="85" y="73"/>
                  </a:lnTo>
                  <a:lnTo>
                    <a:pt x="107" y="66"/>
                  </a:lnTo>
                  <a:lnTo>
                    <a:pt x="126" y="35"/>
                  </a:lnTo>
                  <a:lnTo>
                    <a:pt x="130" y="38"/>
                  </a:lnTo>
                  <a:lnTo>
                    <a:pt x="116" y="64"/>
                  </a:lnTo>
                  <a:lnTo>
                    <a:pt x="133" y="59"/>
                  </a:lnTo>
                  <a:lnTo>
                    <a:pt x="145" y="42"/>
                  </a:lnTo>
                  <a:lnTo>
                    <a:pt x="149" y="47"/>
                  </a:lnTo>
                  <a:lnTo>
                    <a:pt x="145" y="54"/>
                  </a:lnTo>
                  <a:lnTo>
                    <a:pt x="154" y="50"/>
                  </a:lnTo>
                  <a:lnTo>
                    <a:pt x="156" y="57"/>
                  </a:lnTo>
                  <a:lnTo>
                    <a:pt x="147" y="59"/>
                  </a:lnTo>
                  <a:lnTo>
                    <a:pt x="156" y="61"/>
                  </a:lnTo>
                  <a:lnTo>
                    <a:pt x="154" y="69"/>
                  </a:lnTo>
                  <a:lnTo>
                    <a:pt x="135" y="64"/>
                  </a:lnTo>
                  <a:lnTo>
                    <a:pt x="119" y="69"/>
                  </a:lnTo>
                  <a:lnTo>
                    <a:pt x="145" y="80"/>
                  </a:lnTo>
                  <a:lnTo>
                    <a:pt x="142" y="85"/>
                  </a:lnTo>
                  <a:lnTo>
                    <a:pt x="109" y="73"/>
                  </a:lnTo>
                  <a:lnTo>
                    <a:pt x="88" y="83"/>
                  </a:lnTo>
                  <a:lnTo>
                    <a:pt x="104" y="99"/>
                  </a:lnTo>
                  <a:lnTo>
                    <a:pt x="140" y="99"/>
                  </a:lnTo>
                  <a:lnTo>
                    <a:pt x="140" y="107"/>
                  </a:lnTo>
                  <a:lnTo>
                    <a:pt x="112" y="107"/>
                  </a:lnTo>
                  <a:lnTo>
                    <a:pt x="123" y="116"/>
                  </a:lnTo>
                  <a:lnTo>
                    <a:pt x="145" y="121"/>
                  </a:lnTo>
                  <a:lnTo>
                    <a:pt x="145" y="126"/>
                  </a:lnTo>
                  <a:lnTo>
                    <a:pt x="133" y="126"/>
                  </a:lnTo>
                  <a:lnTo>
                    <a:pt x="142" y="130"/>
                  </a:lnTo>
                  <a:lnTo>
                    <a:pt x="138" y="138"/>
                  </a:lnTo>
                  <a:lnTo>
                    <a:pt x="130" y="130"/>
                  </a:lnTo>
                  <a:lnTo>
                    <a:pt x="133" y="140"/>
                  </a:lnTo>
                  <a:lnTo>
                    <a:pt x="126" y="142"/>
                  </a:lnTo>
                  <a:lnTo>
                    <a:pt x="121" y="121"/>
                  </a:lnTo>
                  <a:lnTo>
                    <a:pt x="107" y="111"/>
                  </a:lnTo>
                  <a:lnTo>
                    <a:pt x="112" y="140"/>
                  </a:lnTo>
                  <a:lnTo>
                    <a:pt x="107" y="140"/>
                  </a:lnTo>
                  <a:lnTo>
                    <a:pt x="100" y="104"/>
                  </a:lnTo>
                  <a:lnTo>
                    <a:pt x="81" y="90"/>
                  </a:lnTo>
                  <a:lnTo>
                    <a:pt x="74" y="114"/>
                  </a:lnTo>
                  <a:lnTo>
                    <a:pt x="93" y="145"/>
                  </a:lnTo>
                  <a:lnTo>
                    <a:pt x="88" y="147"/>
                  </a:lnTo>
                  <a:lnTo>
                    <a:pt x="74" y="123"/>
                  </a:lnTo>
                  <a:lnTo>
                    <a:pt x="69" y="140"/>
                  </a:lnTo>
                  <a:lnTo>
                    <a:pt x="78" y="159"/>
                  </a:lnTo>
                  <a:lnTo>
                    <a:pt x="71" y="161"/>
                  </a:lnTo>
                  <a:lnTo>
                    <a:pt x="67" y="152"/>
                  </a:lnTo>
                  <a:lnTo>
                    <a:pt x="67" y="161"/>
                  </a:lnTo>
                  <a:lnTo>
                    <a:pt x="59" y="161"/>
                  </a:lnTo>
                  <a:lnTo>
                    <a:pt x="62" y="149"/>
                  </a:lnTo>
                  <a:lnTo>
                    <a:pt x="55" y="159"/>
                  </a:lnTo>
                  <a:lnTo>
                    <a:pt x="50" y="154"/>
                  </a:lnTo>
                  <a:lnTo>
                    <a:pt x="64" y="138"/>
                  </a:lnTo>
                  <a:lnTo>
                    <a:pt x="67" y="123"/>
                  </a:lnTo>
                  <a:lnTo>
                    <a:pt x="45" y="140"/>
                  </a:lnTo>
                  <a:lnTo>
                    <a:pt x="41" y="135"/>
                  </a:lnTo>
                  <a:lnTo>
                    <a:pt x="69" y="111"/>
                  </a:lnTo>
                  <a:lnTo>
                    <a:pt x="71" y="88"/>
                  </a:lnTo>
                  <a:lnTo>
                    <a:pt x="48" y="95"/>
                  </a:lnTo>
                  <a:lnTo>
                    <a:pt x="31" y="126"/>
                  </a:lnTo>
                  <a:lnTo>
                    <a:pt x="24" y="123"/>
                  </a:lnTo>
                  <a:lnTo>
                    <a:pt x="38" y="97"/>
                  </a:lnTo>
                  <a:lnTo>
                    <a:pt x="24" y="104"/>
                  </a:lnTo>
                  <a:lnTo>
                    <a:pt x="10" y="119"/>
                  </a:lnTo>
                  <a:lnTo>
                    <a:pt x="5" y="116"/>
                  </a:lnTo>
                  <a:lnTo>
                    <a:pt x="12" y="107"/>
                  </a:lnTo>
                  <a:lnTo>
                    <a:pt x="3" y="111"/>
                  </a:lnTo>
                  <a:lnTo>
                    <a:pt x="0" y="104"/>
                  </a:lnTo>
                  <a:lnTo>
                    <a:pt x="10" y="102"/>
                  </a:lnTo>
                  <a:lnTo>
                    <a:pt x="0" y="99"/>
                  </a:lnTo>
                  <a:lnTo>
                    <a:pt x="0" y="92"/>
                  </a:lnTo>
                  <a:lnTo>
                    <a:pt x="22" y="97"/>
                  </a:lnTo>
                  <a:lnTo>
                    <a:pt x="36" y="92"/>
                  </a:lnTo>
                  <a:lnTo>
                    <a:pt x="10" y="80"/>
                  </a:lnTo>
                  <a:lnTo>
                    <a:pt x="12" y="76"/>
                  </a:lnTo>
                  <a:lnTo>
                    <a:pt x="45" y="88"/>
                  </a:lnTo>
                  <a:lnTo>
                    <a:pt x="67" y="78"/>
                  </a:lnTo>
                  <a:lnTo>
                    <a:pt x="50" y="61"/>
                  </a:lnTo>
                  <a:lnTo>
                    <a:pt x="15" y="61"/>
                  </a:lnTo>
                  <a:lnTo>
                    <a:pt x="15" y="57"/>
                  </a:lnTo>
                  <a:lnTo>
                    <a:pt x="43" y="54"/>
                  </a:lnTo>
                  <a:lnTo>
                    <a:pt x="31" y="45"/>
                  </a:lnTo>
                  <a:lnTo>
                    <a:pt x="10" y="42"/>
                  </a:lnTo>
                  <a:lnTo>
                    <a:pt x="12" y="35"/>
                  </a:lnTo>
                  <a:lnTo>
                    <a:pt x="22" y="38"/>
                  </a:lnTo>
                  <a:lnTo>
                    <a:pt x="15" y="31"/>
                  </a:lnTo>
                  <a:lnTo>
                    <a:pt x="19" y="26"/>
                  </a:lnTo>
                  <a:lnTo>
                    <a:pt x="26" y="31"/>
                  </a:lnTo>
                  <a:lnTo>
                    <a:pt x="22" y="21"/>
                  </a:lnTo>
                  <a:lnTo>
                    <a:pt x="29" y="21"/>
                  </a:lnTo>
                  <a:lnTo>
                    <a:pt x="36" y="40"/>
                  </a:lnTo>
                  <a:lnTo>
                    <a:pt x="48" y="50"/>
                  </a:lnTo>
                  <a:lnTo>
                    <a:pt x="43" y="21"/>
                  </a:lnTo>
                  <a:lnTo>
                    <a:pt x="50" y="21"/>
                  </a:lnTo>
                  <a:lnTo>
                    <a:pt x="55" y="57"/>
                  </a:lnTo>
                  <a:lnTo>
                    <a:pt x="74" y="71"/>
                  </a:lnTo>
                  <a:lnTo>
                    <a:pt x="81" y="47"/>
                  </a:lnTo>
                  <a:lnTo>
                    <a:pt x="62" y="16"/>
                  </a:lnTo>
                  <a:lnTo>
                    <a:pt x="69" y="14"/>
                  </a:lnTo>
                  <a:lnTo>
                    <a:pt x="83" y="38"/>
                  </a:lnTo>
                  <a:lnTo>
                    <a:pt x="85" y="21"/>
                  </a:lnTo>
                  <a:lnTo>
                    <a:pt x="78" y="2"/>
                  </a:lnTo>
                  <a:lnTo>
                    <a:pt x="83" y="0"/>
                  </a:lnTo>
                  <a:lnTo>
                    <a:pt x="88" y="9"/>
                  </a:lnTo>
                  <a:lnTo>
                    <a:pt x="90" y="0"/>
                  </a:lnTo>
                  <a:lnTo>
                    <a:pt x="95" y="2"/>
                  </a:lnTo>
                  <a:lnTo>
                    <a:pt x="95" y="12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16"/>
            <p:cNvSpPr/>
            <p:nvPr/>
          </p:nvSpPr>
          <p:spPr bwMode="auto">
            <a:xfrm>
              <a:off x="5314951" y="4181476"/>
              <a:ext cx="203200" cy="184150"/>
            </a:xfrm>
            <a:custGeom>
              <a:avLst/>
              <a:gdLst>
                <a:gd name="T0" fmla="*/ 99 w 128"/>
                <a:gd name="T1" fmla="*/ 5 h 116"/>
                <a:gd name="T2" fmla="*/ 87 w 128"/>
                <a:gd name="T3" fmla="*/ 19 h 116"/>
                <a:gd name="T4" fmla="*/ 104 w 128"/>
                <a:gd name="T5" fmla="*/ 21 h 116"/>
                <a:gd name="T6" fmla="*/ 78 w 128"/>
                <a:gd name="T7" fmla="*/ 36 h 116"/>
                <a:gd name="T8" fmla="*/ 90 w 128"/>
                <a:gd name="T9" fmla="*/ 55 h 116"/>
                <a:gd name="T10" fmla="*/ 113 w 128"/>
                <a:gd name="T11" fmla="*/ 38 h 116"/>
                <a:gd name="T12" fmla="*/ 111 w 128"/>
                <a:gd name="T13" fmla="*/ 55 h 116"/>
                <a:gd name="T14" fmla="*/ 128 w 128"/>
                <a:gd name="T15" fmla="*/ 50 h 116"/>
                <a:gd name="T16" fmla="*/ 128 w 128"/>
                <a:gd name="T17" fmla="*/ 52 h 116"/>
                <a:gd name="T18" fmla="*/ 121 w 128"/>
                <a:gd name="T19" fmla="*/ 59 h 116"/>
                <a:gd name="T20" fmla="*/ 125 w 128"/>
                <a:gd name="T21" fmla="*/ 67 h 116"/>
                <a:gd name="T22" fmla="*/ 97 w 128"/>
                <a:gd name="T23" fmla="*/ 59 h 116"/>
                <a:gd name="T24" fmla="*/ 113 w 128"/>
                <a:gd name="T25" fmla="*/ 78 h 116"/>
                <a:gd name="T26" fmla="*/ 71 w 128"/>
                <a:gd name="T27" fmla="*/ 62 h 116"/>
                <a:gd name="T28" fmla="*/ 106 w 128"/>
                <a:gd name="T29" fmla="*/ 88 h 116"/>
                <a:gd name="T30" fmla="*/ 85 w 128"/>
                <a:gd name="T31" fmla="*/ 86 h 116"/>
                <a:gd name="T32" fmla="*/ 106 w 128"/>
                <a:gd name="T33" fmla="*/ 102 h 116"/>
                <a:gd name="T34" fmla="*/ 97 w 128"/>
                <a:gd name="T35" fmla="*/ 105 h 116"/>
                <a:gd name="T36" fmla="*/ 97 w 128"/>
                <a:gd name="T37" fmla="*/ 114 h 116"/>
                <a:gd name="T38" fmla="*/ 92 w 128"/>
                <a:gd name="T39" fmla="*/ 114 h 116"/>
                <a:gd name="T40" fmla="*/ 87 w 128"/>
                <a:gd name="T41" fmla="*/ 100 h 116"/>
                <a:gd name="T42" fmla="*/ 78 w 128"/>
                <a:gd name="T43" fmla="*/ 109 h 116"/>
                <a:gd name="T44" fmla="*/ 76 w 128"/>
                <a:gd name="T45" fmla="*/ 81 h 116"/>
                <a:gd name="T46" fmla="*/ 54 w 128"/>
                <a:gd name="T47" fmla="*/ 83 h 116"/>
                <a:gd name="T48" fmla="*/ 57 w 128"/>
                <a:gd name="T49" fmla="*/ 112 h 116"/>
                <a:gd name="T50" fmla="*/ 45 w 128"/>
                <a:gd name="T51" fmla="*/ 100 h 116"/>
                <a:gd name="T52" fmla="*/ 40 w 128"/>
                <a:gd name="T53" fmla="*/ 116 h 116"/>
                <a:gd name="T54" fmla="*/ 38 w 128"/>
                <a:gd name="T55" fmla="*/ 116 h 116"/>
                <a:gd name="T56" fmla="*/ 35 w 128"/>
                <a:gd name="T57" fmla="*/ 107 h 116"/>
                <a:gd name="T58" fmla="*/ 26 w 128"/>
                <a:gd name="T59" fmla="*/ 107 h 116"/>
                <a:gd name="T60" fmla="*/ 47 w 128"/>
                <a:gd name="T61" fmla="*/ 88 h 116"/>
                <a:gd name="T62" fmla="*/ 24 w 128"/>
                <a:gd name="T63" fmla="*/ 90 h 116"/>
                <a:gd name="T64" fmla="*/ 57 w 128"/>
                <a:gd name="T65" fmla="*/ 62 h 116"/>
                <a:gd name="T66" fmla="*/ 19 w 128"/>
                <a:gd name="T67" fmla="*/ 81 h 116"/>
                <a:gd name="T68" fmla="*/ 31 w 128"/>
                <a:gd name="T69" fmla="*/ 62 h 116"/>
                <a:gd name="T70" fmla="*/ 5 w 128"/>
                <a:gd name="T71" fmla="*/ 71 h 116"/>
                <a:gd name="T72" fmla="*/ 9 w 128"/>
                <a:gd name="T73" fmla="*/ 64 h 116"/>
                <a:gd name="T74" fmla="*/ 0 w 128"/>
                <a:gd name="T75" fmla="*/ 59 h 116"/>
                <a:gd name="T76" fmla="*/ 2 w 128"/>
                <a:gd name="T77" fmla="*/ 55 h 116"/>
                <a:gd name="T78" fmla="*/ 19 w 128"/>
                <a:gd name="T79" fmla="*/ 57 h 116"/>
                <a:gd name="T80" fmla="*/ 14 w 128"/>
                <a:gd name="T81" fmla="*/ 43 h 116"/>
                <a:gd name="T82" fmla="*/ 38 w 128"/>
                <a:gd name="T83" fmla="*/ 57 h 116"/>
                <a:gd name="T84" fmla="*/ 47 w 128"/>
                <a:gd name="T85" fmla="*/ 38 h 116"/>
                <a:gd name="T86" fmla="*/ 24 w 128"/>
                <a:gd name="T87" fmla="*/ 24 h 116"/>
                <a:gd name="T88" fmla="*/ 38 w 128"/>
                <a:gd name="T89" fmla="*/ 21 h 116"/>
                <a:gd name="T90" fmla="*/ 26 w 128"/>
                <a:gd name="T91" fmla="*/ 10 h 116"/>
                <a:gd name="T92" fmla="*/ 28 w 128"/>
                <a:gd name="T93" fmla="*/ 5 h 116"/>
                <a:gd name="T94" fmla="*/ 35 w 128"/>
                <a:gd name="T95" fmla="*/ 10 h 116"/>
                <a:gd name="T96" fmla="*/ 40 w 128"/>
                <a:gd name="T97" fmla="*/ 2 h 116"/>
                <a:gd name="T98" fmla="*/ 47 w 128"/>
                <a:gd name="T99" fmla="*/ 29 h 116"/>
                <a:gd name="T100" fmla="*/ 57 w 128"/>
                <a:gd name="T101" fmla="*/ 7 h 116"/>
                <a:gd name="T102" fmla="*/ 64 w 128"/>
                <a:gd name="T103" fmla="*/ 50 h 116"/>
                <a:gd name="T104" fmla="*/ 66 w 128"/>
                <a:gd name="T105" fmla="*/ 7 h 116"/>
                <a:gd name="T106" fmla="*/ 78 w 128"/>
                <a:gd name="T107" fmla="*/ 26 h 116"/>
                <a:gd name="T108" fmla="*/ 83 w 128"/>
                <a:gd name="T109" fmla="*/ 0 h 116"/>
                <a:gd name="T110" fmla="*/ 87 w 128"/>
                <a:gd name="T111" fmla="*/ 7 h 116"/>
                <a:gd name="T112" fmla="*/ 97 w 128"/>
                <a:gd name="T113" fmla="*/ 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6">
                  <a:moveTo>
                    <a:pt x="92" y="10"/>
                  </a:moveTo>
                  <a:lnTo>
                    <a:pt x="99" y="5"/>
                  </a:lnTo>
                  <a:lnTo>
                    <a:pt x="102" y="10"/>
                  </a:lnTo>
                  <a:lnTo>
                    <a:pt x="87" y="19"/>
                  </a:lnTo>
                  <a:lnTo>
                    <a:pt x="83" y="29"/>
                  </a:lnTo>
                  <a:lnTo>
                    <a:pt x="104" y="21"/>
                  </a:lnTo>
                  <a:lnTo>
                    <a:pt x="104" y="26"/>
                  </a:lnTo>
                  <a:lnTo>
                    <a:pt x="78" y="36"/>
                  </a:lnTo>
                  <a:lnTo>
                    <a:pt x="71" y="55"/>
                  </a:lnTo>
                  <a:lnTo>
                    <a:pt x="90" y="55"/>
                  </a:lnTo>
                  <a:lnTo>
                    <a:pt x="111" y="36"/>
                  </a:lnTo>
                  <a:lnTo>
                    <a:pt x="113" y="38"/>
                  </a:lnTo>
                  <a:lnTo>
                    <a:pt x="97" y="55"/>
                  </a:lnTo>
                  <a:lnTo>
                    <a:pt x="111" y="55"/>
                  </a:lnTo>
                  <a:lnTo>
                    <a:pt x="123" y="45"/>
                  </a:lnTo>
                  <a:lnTo>
                    <a:pt x="128" y="50"/>
                  </a:lnTo>
                  <a:lnTo>
                    <a:pt x="121" y="52"/>
                  </a:lnTo>
                  <a:lnTo>
                    <a:pt x="128" y="52"/>
                  </a:lnTo>
                  <a:lnTo>
                    <a:pt x="128" y="57"/>
                  </a:lnTo>
                  <a:lnTo>
                    <a:pt x="121" y="59"/>
                  </a:lnTo>
                  <a:lnTo>
                    <a:pt x="128" y="62"/>
                  </a:lnTo>
                  <a:lnTo>
                    <a:pt x="125" y="67"/>
                  </a:lnTo>
                  <a:lnTo>
                    <a:pt x="111" y="59"/>
                  </a:lnTo>
                  <a:lnTo>
                    <a:pt x="97" y="59"/>
                  </a:lnTo>
                  <a:lnTo>
                    <a:pt x="116" y="74"/>
                  </a:lnTo>
                  <a:lnTo>
                    <a:pt x="113" y="78"/>
                  </a:lnTo>
                  <a:lnTo>
                    <a:pt x="90" y="59"/>
                  </a:lnTo>
                  <a:lnTo>
                    <a:pt x="71" y="62"/>
                  </a:lnTo>
                  <a:lnTo>
                    <a:pt x="80" y="78"/>
                  </a:lnTo>
                  <a:lnTo>
                    <a:pt x="106" y="88"/>
                  </a:lnTo>
                  <a:lnTo>
                    <a:pt x="106" y="93"/>
                  </a:lnTo>
                  <a:lnTo>
                    <a:pt x="85" y="86"/>
                  </a:lnTo>
                  <a:lnTo>
                    <a:pt x="92" y="97"/>
                  </a:lnTo>
                  <a:lnTo>
                    <a:pt x="106" y="102"/>
                  </a:lnTo>
                  <a:lnTo>
                    <a:pt x="104" y="107"/>
                  </a:lnTo>
                  <a:lnTo>
                    <a:pt x="97" y="105"/>
                  </a:lnTo>
                  <a:lnTo>
                    <a:pt x="102" y="112"/>
                  </a:lnTo>
                  <a:lnTo>
                    <a:pt x="97" y="114"/>
                  </a:lnTo>
                  <a:lnTo>
                    <a:pt x="92" y="107"/>
                  </a:lnTo>
                  <a:lnTo>
                    <a:pt x="92" y="114"/>
                  </a:lnTo>
                  <a:lnTo>
                    <a:pt x="87" y="114"/>
                  </a:lnTo>
                  <a:lnTo>
                    <a:pt x="87" y="100"/>
                  </a:lnTo>
                  <a:lnTo>
                    <a:pt x="80" y="88"/>
                  </a:lnTo>
                  <a:lnTo>
                    <a:pt x="78" y="109"/>
                  </a:lnTo>
                  <a:lnTo>
                    <a:pt x="71" y="109"/>
                  </a:lnTo>
                  <a:lnTo>
                    <a:pt x="76" y="81"/>
                  </a:lnTo>
                  <a:lnTo>
                    <a:pt x="64" y="67"/>
                  </a:lnTo>
                  <a:lnTo>
                    <a:pt x="54" y="83"/>
                  </a:lnTo>
                  <a:lnTo>
                    <a:pt x="61" y="109"/>
                  </a:lnTo>
                  <a:lnTo>
                    <a:pt x="57" y="112"/>
                  </a:lnTo>
                  <a:lnTo>
                    <a:pt x="52" y="90"/>
                  </a:lnTo>
                  <a:lnTo>
                    <a:pt x="45" y="100"/>
                  </a:lnTo>
                  <a:lnTo>
                    <a:pt x="47" y="116"/>
                  </a:lnTo>
                  <a:lnTo>
                    <a:pt x="40" y="116"/>
                  </a:lnTo>
                  <a:lnTo>
                    <a:pt x="40" y="109"/>
                  </a:lnTo>
                  <a:lnTo>
                    <a:pt x="38" y="116"/>
                  </a:lnTo>
                  <a:lnTo>
                    <a:pt x="33" y="114"/>
                  </a:lnTo>
                  <a:lnTo>
                    <a:pt x="35" y="107"/>
                  </a:lnTo>
                  <a:lnTo>
                    <a:pt x="28" y="112"/>
                  </a:lnTo>
                  <a:lnTo>
                    <a:pt x="26" y="107"/>
                  </a:lnTo>
                  <a:lnTo>
                    <a:pt x="40" y="97"/>
                  </a:lnTo>
                  <a:lnTo>
                    <a:pt x="47" y="88"/>
                  </a:lnTo>
                  <a:lnTo>
                    <a:pt x="26" y="95"/>
                  </a:lnTo>
                  <a:lnTo>
                    <a:pt x="24" y="90"/>
                  </a:lnTo>
                  <a:lnTo>
                    <a:pt x="50" y="81"/>
                  </a:lnTo>
                  <a:lnTo>
                    <a:pt x="57" y="62"/>
                  </a:lnTo>
                  <a:lnTo>
                    <a:pt x="38" y="62"/>
                  </a:lnTo>
                  <a:lnTo>
                    <a:pt x="19" y="81"/>
                  </a:lnTo>
                  <a:lnTo>
                    <a:pt x="14" y="78"/>
                  </a:lnTo>
                  <a:lnTo>
                    <a:pt x="31" y="62"/>
                  </a:lnTo>
                  <a:lnTo>
                    <a:pt x="19" y="64"/>
                  </a:lnTo>
                  <a:lnTo>
                    <a:pt x="5" y="71"/>
                  </a:lnTo>
                  <a:lnTo>
                    <a:pt x="2" y="69"/>
                  </a:lnTo>
                  <a:lnTo>
                    <a:pt x="9" y="64"/>
                  </a:lnTo>
                  <a:lnTo>
                    <a:pt x="0" y="64"/>
                  </a:lnTo>
                  <a:lnTo>
                    <a:pt x="0" y="59"/>
                  </a:lnTo>
                  <a:lnTo>
                    <a:pt x="7" y="59"/>
                  </a:lnTo>
                  <a:lnTo>
                    <a:pt x="2" y="55"/>
                  </a:lnTo>
                  <a:lnTo>
                    <a:pt x="5" y="50"/>
                  </a:lnTo>
                  <a:lnTo>
                    <a:pt x="19" y="57"/>
                  </a:lnTo>
                  <a:lnTo>
                    <a:pt x="31" y="57"/>
                  </a:lnTo>
                  <a:lnTo>
                    <a:pt x="14" y="43"/>
                  </a:lnTo>
                  <a:lnTo>
                    <a:pt x="16" y="40"/>
                  </a:lnTo>
                  <a:lnTo>
                    <a:pt x="38" y="57"/>
                  </a:lnTo>
                  <a:lnTo>
                    <a:pt x="57" y="55"/>
                  </a:lnTo>
                  <a:lnTo>
                    <a:pt x="47" y="38"/>
                  </a:lnTo>
                  <a:lnTo>
                    <a:pt x="21" y="31"/>
                  </a:lnTo>
                  <a:lnTo>
                    <a:pt x="24" y="24"/>
                  </a:lnTo>
                  <a:lnTo>
                    <a:pt x="45" y="31"/>
                  </a:lnTo>
                  <a:lnTo>
                    <a:pt x="38" y="21"/>
                  </a:lnTo>
                  <a:lnTo>
                    <a:pt x="24" y="14"/>
                  </a:lnTo>
                  <a:lnTo>
                    <a:pt x="26" y="10"/>
                  </a:lnTo>
                  <a:lnTo>
                    <a:pt x="31" y="12"/>
                  </a:lnTo>
                  <a:lnTo>
                    <a:pt x="28" y="5"/>
                  </a:lnTo>
                  <a:lnTo>
                    <a:pt x="33" y="2"/>
                  </a:lnTo>
                  <a:lnTo>
                    <a:pt x="35" y="10"/>
                  </a:lnTo>
                  <a:lnTo>
                    <a:pt x="35" y="2"/>
                  </a:lnTo>
                  <a:lnTo>
                    <a:pt x="40" y="2"/>
                  </a:lnTo>
                  <a:lnTo>
                    <a:pt x="43" y="17"/>
                  </a:lnTo>
                  <a:lnTo>
                    <a:pt x="47" y="29"/>
                  </a:lnTo>
                  <a:lnTo>
                    <a:pt x="52" y="7"/>
                  </a:lnTo>
                  <a:lnTo>
                    <a:pt x="57" y="7"/>
                  </a:lnTo>
                  <a:lnTo>
                    <a:pt x="52" y="36"/>
                  </a:lnTo>
                  <a:lnTo>
                    <a:pt x="64" y="50"/>
                  </a:lnTo>
                  <a:lnTo>
                    <a:pt x="73" y="33"/>
                  </a:lnTo>
                  <a:lnTo>
                    <a:pt x="66" y="7"/>
                  </a:lnTo>
                  <a:lnTo>
                    <a:pt x="73" y="5"/>
                  </a:lnTo>
                  <a:lnTo>
                    <a:pt x="78" y="26"/>
                  </a:lnTo>
                  <a:lnTo>
                    <a:pt x="83" y="17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87" y="7"/>
                  </a:lnTo>
                  <a:lnTo>
                    <a:pt x="92" y="0"/>
                  </a:lnTo>
                  <a:lnTo>
                    <a:pt x="97" y="2"/>
                  </a:lnTo>
                  <a:lnTo>
                    <a:pt x="92" y="10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4" name="Freeform 17"/>
            <p:cNvSpPr/>
            <p:nvPr/>
          </p:nvSpPr>
          <p:spPr bwMode="auto">
            <a:xfrm>
              <a:off x="6546851" y="4151313"/>
              <a:ext cx="203200" cy="188913"/>
            </a:xfrm>
            <a:custGeom>
              <a:avLst/>
              <a:gdLst>
                <a:gd name="T0" fmla="*/ 99 w 128"/>
                <a:gd name="T1" fmla="*/ 7 h 119"/>
                <a:gd name="T2" fmla="*/ 87 w 128"/>
                <a:gd name="T3" fmla="*/ 19 h 119"/>
                <a:gd name="T4" fmla="*/ 102 w 128"/>
                <a:gd name="T5" fmla="*/ 24 h 119"/>
                <a:gd name="T6" fmla="*/ 78 w 128"/>
                <a:gd name="T7" fmla="*/ 38 h 119"/>
                <a:gd name="T8" fmla="*/ 90 w 128"/>
                <a:gd name="T9" fmla="*/ 57 h 119"/>
                <a:gd name="T10" fmla="*/ 114 w 128"/>
                <a:gd name="T11" fmla="*/ 40 h 119"/>
                <a:gd name="T12" fmla="*/ 111 w 128"/>
                <a:gd name="T13" fmla="*/ 55 h 119"/>
                <a:gd name="T14" fmla="*/ 125 w 128"/>
                <a:gd name="T15" fmla="*/ 50 h 119"/>
                <a:gd name="T16" fmla="*/ 128 w 128"/>
                <a:gd name="T17" fmla="*/ 55 h 119"/>
                <a:gd name="T18" fmla="*/ 121 w 128"/>
                <a:gd name="T19" fmla="*/ 59 h 119"/>
                <a:gd name="T20" fmla="*/ 125 w 128"/>
                <a:gd name="T21" fmla="*/ 69 h 119"/>
                <a:gd name="T22" fmla="*/ 97 w 128"/>
                <a:gd name="T23" fmla="*/ 62 h 119"/>
                <a:gd name="T24" fmla="*/ 111 w 128"/>
                <a:gd name="T25" fmla="*/ 78 h 119"/>
                <a:gd name="T26" fmla="*/ 71 w 128"/>
                <a:gd name="T27" fmla="*/ 64 h 119"/>
                <a:gd name="T28" fmla="*/ 106 w 128"/>
                <a:gd name="T29" fmla="*/ 88 h 119"/>
                <a:gd name="T30" fmla="*/ 85 w 128"/>
                <a:gd name="T31" fmla="*/ 86 h 119"/>
                <a:gd name="T32" fmla="*/ 106 w 128"/>
                <a:gd name="T33" fmla="*/ 105 h 119"/>
                <a:gd name="T34" fmla="*/ 97 w 128"/>
                <a:gd name="T35" fmla="*/ 107 h 119"/>
                <a:gd name="T36" fmla="*/ 97 w 128"/>
                <a:gd name="T37" fmla="*/ 114 h 119"/>
                <a:gd name="T38" fmla="*/ 92 w 128"/>
                <a:gd name="T39" fmla="*/ 116 h 119"/>
                <a:gd name="T40" fmla="*/ 87 w 128"/>
                <a:gd name="T41" fmla="*/ 100 h 119"/>
                <a:gd name="T42" fmla="*/ 76 w 128"/>
                <a:gd name="T43" fmla="*/ 112 h 119"/>
                <a:gd name="T44" fmla="*/ 76 w 128"/>
                <a:gd name="T45" fmla="*/ 83 h 119"/>
                <a:gd name="T46" fmla="*/ 54 w 128"/>
                <a:gd name="T47" fmla="*/ 83 h 119"/>
                <a:gd name="T48" fmla="*/ 57 w 128"/>
                <a:gd name="T49" fmla="*/ 112 h 119"/>
                <a:gd name="T50" fmla="*/ 45 w 128"/>
                <a:gd name="T51" fmla="*/ 102 h 119"/>
                <a:gd name="T52" fmla="*/ 40 w 128"/>
                <a:gd name="T53" fmla="*/ 119 h 119"/>
                <a:gd name="T54" fmla="*/ 38 w 128"/>
                <a:gd name="T55" fmla="*/ 119 h 119"/>
                <a:gd name="T56" fmla="*/ 35 w 128"/>
                <a:gd name="T57" fmla="*/ 109 h 119"/>
                <a:gd name="T58" fmla="*/ 26 w 128"/>
                <a:gd name="T59" fmla="*/ 109 h 119"/>
                <a:gd name="T60" fmla="*/ 47 w 128"/>
                <a:gd name="T61" fmla="*/ 88 h 119"/>
                <a:gd name="T62" fmla="*/ 24 w 128"/>
                <a:gd name="T63" fmla="*/ 93 h 119"/>
                <a:gd name="T64" fmla="*/ 57 w 128"/>
                <a:gd name="T65" fmla="*/ 64 h 119"/>
                <a:gd name="T66" fmla="*/ 17 w 128"/>
                <a:gd name="T67" fmla="*/ 83 h 119"/>
                <a:gd name="T68" fmla="*/ 31 w 128"/>
                <a:gd name="T69" fmla="*/ 64 h 119"/>
                <a:gd name="T70" fmla="*/ 5 w 128"/>
                <a:gd name="T71" fmla="*/ 74 h 119"/>
                <a:gd name="T72" fmla="*/ 7 w 128"/>
                <a:gd name="T73" fmla="*/ 64 h 119"/>
                <a:gd name="T74" fmla="*/ 0 w 128"/>
                <a:gd name="T75" fmla="*/ 59 h 119"/>
                <a:gd name="T76" fmla="*/ 0 w 128"/>
                <a:gd name="T77" fmla="*/ 57 h 119"/>
                <a:gd name="T78" fmla="*/ 17 w 128"/>
                <a:gd name="T79" fmla="*/ 59 h 119"/>
                <a:gd name="T80" fmla="*/ 12 w 128"/>
                <a:gd name="T81" fmla="*/ 45 h 119"/>
                <a:gd name="T82" fmla="*/ 38 w 128"/>
                <a:gd name="T83" fmla="*/ 59 h 119"/>
                <a:gd name="T84" fmla="*/ 47 w 128"/>
                <a:gd name="T85" fmla="*/ 38 h 119"/>
                <a:gd name="T86" fmla="*/ 21 w 128"/>
                <a:gd name="T87" fmla="*/ 26 h 119"/>
                <a:gd name="T88" fmla="*/ 38 w 128"/>
                <a:gd name="T89" fmla="*/ 21 h 119"/>
                <a:gd name="T90" fmla="*/ 24 w 128"/>
                <a:gd name="T91" fmla="*/ 10 h 119"/>
                <a:gd name="T92" fmla="*/ 28 w 128"/>
                <a:gd name="T93" fmla="*/ 7 h 119"/>
                <a:gd name="T94" fmla="*/ 35 w 128"/>
                <a:gd name="T95" fmla="*/ 10 h 119"/>
                <a:gd name="T96" fmla="*/ 40 w 128"/>
                <a:gd name="T97" fmla="*/ 2 h 119"/>
                <a:gd name="T98" fmla="*/ 47 w 128"/>
                <a:gd name="T99" fmla="*/ 31 h 119"/>
                <a:gd name="T100" fmla="*/ 57 w 128"/>
                <a:gd name="T101" fmla="*/ 7 h 119"/>
                <a:gd name="T102" fmla="*/ 64 w 128"/>
                <a:gd name="T103" fmla="*/ 52 h 119"/>
                <a:gd name="T104" fmla="*/ 66 w 128"/>
                <a:gd name="T105" fmla="*/ 7 h 119"/>
                <a:gd name="T106" fmla="*/ 78 w 128"/>
                <a:gd name="T107" fmla="*/ 29 h 119"/>
                <a:gd name="T108" fmla="*/ 83 w 128"/>
                <a:gd name="T109" fmla="*/ 0 h 119"/>
                <a:gd name="T110" fmla="*/ 87 w 128"/>
                <a:gd name="T111" fmla="*/ 10 h 119"/>
                <a:gd name="T112" fmla="*/ 95 w 128"/>
                <a:gd name="T113" fmla="*/ 5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9">
                  <a:moveTo>
                    <a:pt x="92" y="10"/>
                  </a:moveTo>
                  <a:lnTo>
                    <a:pt x="99" y="7"/>
                  </a:lnTo>
                  <a:lnTo>
                    <a:pt x="102" y="12"/>
                  </a:lnTo>
                  <a:lnTo>
                    <a:pt x="87" y="19"/>
                  </a:lnTo>
                  <a:lnTo>
                    <a:pt x="80" y="31"/>
                  </a:lnTo>
                  <a:lnTo>
                    <a:pt x="102" y="24"/>
                  </a:lnTo>
                  <a:lnTo>
                    <a:pt x="104" y="29"/>
                  </a:lnTo>
                  <a:lnTo>
                    <a:pt x="78" y="38"/>
                  </a:lnTo>
                  <a:lnTo>
                    <a:pt x="71" y="55"/>
                  </a:lnTo>
                  <a:lnTo>
                    <a:pt x="90" y="57"/>
                  </a:lnTo>
                  <a:lnTo>
                    <a:pt x="111" y="36"/>
                  </a:lnTo>
                  <a:lnTo>
                    <a:pt x="114" y="40"/>
                  </a:lnTo>
                  <a:lnTo>
                    <a:pt x="97" y="55"/>
                  </a:lnTo>
                  <a:lnTo>
                    <a:pt x="111" y="55"/>
                  </a:lnTo>
                  <a:lnTo>
                    <a:pt x="123" y="45"/>
                  </a:lnTo>
                  <a:lnTo>
                    <a:pt x="125" y="50"/>
                  </a:lnTo>
                  <a:lnTo>
                    <a:pt x="121" y="55"/>
                  </a:lnTo>
                  <a:lnTo>
                    <a:pt x="128" y="55"/>
                  </a:lnTo>
                  <a:lnTo>
                    <a:pt x="128" y="59"/>
                  </a:lnTo>
                  <a:lnTo>
                    <a:pt x="121" y="59"/>
                  </a:lnTo>
                  <a:lnTo>
                    <a:pt x="128" y="64"/>
                  </a:lnTo>
                  <a:lnTo>
                    <a:pt x="125" y="69"/>
                  </a:lnTo>
                  <a:lnTo>
                    <a:pt x="111" y="59"/>
                  </a:lnTo>
                  <a:lnTo>
                    <a:pt x="97" y="62"/>
                  </a:lnTo>
                  <a:lnTo>
                    <a:pt x="116" y="74"/>
                  </a:lnTo>
                  <a:lnTo>
                    <a:pt x="111" y="78"/>
                  </a:lnTo>
                  <a:lnTo>
                    <a:pt x="90" y="62"/>
                  </a:lnTo>
                  <a:lnTo>
                    <a:pt x="71" y="64"/>
                  </a:lnTo>
                  <a:lnTo>
                    <a:pt x="80" y="81"/>
                  </a:lnTo>
                  <a:lnTo>
                    <a:pt x="106" y="88"/>
                  </a:lnTo>
                  <a:lnTo>
                    <a:pt x="106" y="93"/>
                  </a:lnTo>
                  <a:lnTo>
                    <a:pt x="85" y="86"/>
                  </a:lnTo>
                  <a:lnTo>
                    <a:pt x="90" y="97"/>
                  </a:lnTo>
                  <a:lnTo>
                    <a:pt x="106" y="105"/>
                  </a:lnTo>
                  <a:lnTo>
                    <a:pt x="104" y="109"/>
                  </a:lnTo>
                  <a:lnTo>
                    <a:pt x="97" y="107"/>
                  </a:lnTo>
                  <a:lnTo>
                    <a:pt x="99" y="112"/>
                  </a:lnTo>
                  <a:lnTo>
                    <a:pt x="97" y="114"/>
                  </a:lnTo>
                  <a:lnTo>
                    <a:pt x="92" y="109"/>
                  </a:lnTo>
                  <a:lnTo>
                    <a:pt x="92" y="116"/>
                  </a:lnTo>
                  <a:lnTo>
                    <a:pt x="87" y="116"/>
                  </a:lnTo>
                  <a:lnTo>
                    <a:pt x="87" y="100"/>
                  </a:lnTo>
                  <a:lnTo>
                    <a:pt x="80" y="90"/>
                  </a:lnTo>
                  <a:lnTo>
                    <a:pt x="76" y="112"/>
                  </a:lnTo>
                  <a:lnTo>
                    <a:pt x="71" y="112"/>
                  </a:lnTo>
                  <a:lnTo>
                    <a:pt x="76" y="83"/>
                  </a:lnTo>
                  <a:lnTo>
                    <a:pt x="64" y="69"/>
                  </a:lnTo>
                  <a:lnTo>
                    <a:pt x="54" y="83"/>
                  </a:lnTo>
                  <a:lnTo>
                    <a:pt x="61" y="112"/>
                  </a:lnTo>
                  <a:lnTo>
                    <a:pt x="57" y="112"/>
                  </a:lnTo>
                  <a:lnTo>
                    <a:pt x="50" y="90"/>
                  </a:lnTo>
                  <a:lnTo>
                    <a:pt x="45" y="102"/>
                  </a:lnTo>
                  <a:lnTo>
                    <a:pt x="45" y="119"/>
                  </a:lnTo>
                  <a:lnTo>
                    <a:pt x="40" y="119"/>
                  </a:lnTo>
                  <a:lnTo>
                    <a:pt x="40" y="112"/>
                  </a:lnTo>
                  <a:lnTo>
                    <a:pt x="38" y="119"/>
                  </a:lnTo>
                  <a:lnTo>
                    <a:pt x="33" y="116"/>
                  </a:lnTo>
                  <a:lnTo>
                    <a:pt x="35" y="109"/>
                  </a:lnTo>
                  <a:lnTo>
                    <a:pt x="28" y="112"/>
                  </a:lnTo>
                  <a:lnTo>
                    <a:pt x="26" y="109"/>
                  </a:lnTo>
                  <a:lnTo>
                    <a:pt x="40" y="100"/>
                  </a:lnTo>
                  <a:lnTo>
                    <a:pt x="47" y="88"/>
                  </a:lnTo>
                  <a:lnTo>
                    <a:pt x="26" y="97"/>
                  </a:lnTo>
                  <a:lnTo>
                    <a:pt x="24" y="93"/>
                  </a:lnTo>
                  <a:lnTo>
                    <a:pt x="50" y="81"/>
                  </a:lnTo>
                  <a:lnTo>
                    <a:pt x="57" y="64"/>
                  </a:lnTo>
                  <a:lnTo>
                    <a:pt x="38" y="64"/>
                  </a:lnTo>
                  <a:lnTo>
                    <a:pt x="17" y="83"/>
                  </a:lnTo>
                  <a:lnTo>
                    <a:pt x="14" y="78"/>
                  </a:lnTo>
                  <a:lnTo>
                    <a:pt x="31" y="64"/>
                  </a:lnTo>
                  <a:lnTo>
                    <a:pt x="17" y="64"/>
                  </a:lnTo>
                  <a:lnTo>
                    <a:pt x="5" y="74"/>
                  </a:lnTo>
                  <a:lnTo>
                    <a:pt x="2" y="69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59"/>
                  </a:lnTo>
                  <a:lnTo>
                    <a:pt x="7" y="59"/>
                  </a:lnTo>
                  <a:lnTo>
                    <a:pt x="0" y="57"/>
                  </a:lnTo>
                  <a:lnTo>
                    <a:pt x="2" y="52"/>
                  </a:lnTo>
                  <a:lnTo>
                    <a:pt x="17" y="59"/>
                  </a:lnTo>
                  <a:lnTo>
                    <a:pt x="31" y="59"/>
                  </a:lnTo>
                  <a:lnTo>
                    <a:pt x="12" y="45"/>
                  </a:lnTo>
                  <a:lnTo>
                    <a:pt x="17" y="40"/>
                  </a:lnTo>
                  <a:lnTo>
                    <a:pt x="38" y="59"/>
                  </a:lnTo>
                  <a:lnTo>
                    <a:pt x="57" y="55"/>
                  </a:lnTo>
                  <a:lnTo>
                    <a:pt x="47" y="38"/>
                  </a:lnTo>
                  <a:lnTo>
                    <a:pt x="21" y="31"/>
                  </a:lnTo>
                  <a:lnTo>
                    <a:pt x="21" y="26"/>
                  </a:lnTo>
                  <a:lnTo>
                    <a:pt x="43" y="33"/>
                  </a:lnTo>
                  <a:lnTo>
                    <a:pt x="38" y="21"/>
                  </a:lnTo>
                  <a:lnTo>
                    <a:pt x="21" y="14"/>
                  </a:lnTo>
                  <a:lnTo>
                    <a:pt x="24" y="10"/>
                  </a:lnTo>
                  <a:lnTo>
                    <a:pt x="31" y="14"/>
                  </a:lnTo>
                  <a:lnTo>
                    <a:pt x="28" y="7"/>
                  </a:lnTo>
                  <a:lnTo>
                    <a:pt x="31" y="5"/>
                  </a:lnTo>
                  <a:lnTo>
                    <a:pt x="35" y="10"/>
                  </a:lnTo>
                  <a:lnTo>
                    <a:pt x="35" y="2"/>
                  </a:lnTo>
                  <a:lnTo>
                    <a:pt x="40" y="2"/>
                  </a:lnTo>
                  <a:lnTo>
                    <a:pt x="40" y="19"/>
                  </a:lnTo>
                  <a:lnTo>
                    <a:pt x="47" y="31"/>
                  </a:lnTo>
                  <a:lnTo>
                    <a:pt x="52" y="7"/>
                  </a:lnTo>
                  <a:lnTo>
                    <a:pt x="57" y="7"/>
                  </a:lnTo>
                  <a:lnTo>
                    <a:pt x="52" y="36"/>
                  </a:lnTo>
                  <a:lnTo>
                    <a:pt x="64" y="52"/>
                  </a:lnTo>
                  <a:lnTo>
                    <a:pt x="73" y="36"/>
                  </a:lnTo>
                  <a:lnTo>
                    <a:pt x="66" y="7"/>
                  </a:lnTo>
                  <a:lnTo>
                    <a:pt x="71" y="7"/>
                  </a:lnTo>
                  <a:lnTo>
                    <a:pt x="78" y="29"/>
                  </a:lnTo>
                  <a:lnTo>
                    <a:pt x="83" y="17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87" y="10"/>
                  </a:lnTo>
                  <a:lnTo>
                    <a:pt x="92" y="2"/>
                  </a:lnTo>
                  <a:lnTo>
                    <a:pt x="95" y="5"/>
                  </a:lnTo>
                  <a:lnTo>
                    <a:pt x="92" y="10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18"/>
            <p:cNvSpPr/>
            <p:nvPr/>
          </p:nvSpPr>
          <p:spPr bwMode="auto">
            <a:xfrm>
              <a:off x="4973638" y="3005138"/>
              <a:ext cx="242888" cy="225425"/>
            </a:xfrm>
            <a:custGeom>
              <a:avLst/>
              <a:gdLst>
                <a:gd name="T0" fmla="*/ 118 w 153"/>
                <a:gd name="T1" fmla="*/ 7 h 142"/>
                <a:gd name="T2" fmla="*/ 106 w 153"/>
                <a:gd name="T3" fmla="*/ 23 h 142"/>
                <a:gd name="T4" fmla="*/ 123 w 153"/>
                <a:gd name="T5" fmla="*/ 28 h 142"/>
                <a:gd name="T6" fmla="*/ 94 w 153"/>
                <a:gd name="T7" fmla="*/ 45 h 142"/>
                <a:gd name="T8" fmla="*/ 108 w 153"/>
                <a:gd name="T9" fmla="*/ 69 h 142"/>
                <a:gd name="T10" fmla="*/ 137 w 153"/>
                <a:gd name="T11" fmla="*/ 47 h 142"/>
                <a:gd name="T12" fmla="*/ 132 w 153"/>
                <a:gd name="T13" fmla="*/ 66 h 142"/>
                <a:gd name="T14" fmla="*/ 153 w 153"/>
                <a:gd name="T15" fmla="*/ 61 h 142"/>
                <a:gd name="T16" fmla="*/ 153 w 153"/>
                <a:gd name="T17" fmla="*/ 66 h 142"/>
                <a:gd name="T18" fmla="*/ 144 w 153"/>
                <a:gd name="T19" fmla="*/ 71 h 142"/>
                <a:gd name="T20" fmla="*/ 151 w 153"/>
                <a:gd name="T21" fmla="*/ 83 h 142"/>
                <a:gd name="T22" fmla="*/ 118 w 153"/>
                <a:gd name="T23" fmla="*/ 73 h 142"/>
                <a:gd name="T24" fmla="*/ 134 w 153"/>
                <a:gd name="T25" fmla="*/ 95 h 142"/>
                <a:gd name="T26" fmla="*/ 87 w 153"/>
                <a:gd name="T27" fmla="*/ 78 h 142"/>
                <a:gd name="T28" fmla="*/ 130 w 153"/>
                <a:gd name="T29" fmla="*/ 107 h 142"/>
                <a:gd name="T30" fmla="*/ 101 w 153"/>
                <a:gd name="T31" fmla="*/ 104 h 142"/>
                <a:gd name="T32" fmla="*/ 127 w 153"/>
                <a:gd name="T33" fmla="*/ 126 h 142"/>
                <a:gd name="T34" fmla="*/ 116 w 153"/>
                <a:gd name="T35" fmla="*/ 128 h 142"/>
                <a:gd name="T36" fmla="*/ 116 w 153"/>
                <a:gd name="T37" fmla="*/ 140 h 142"/>
                <a:gd name="T38" fmla="*/ 111 w 153"/>
                <a:gd name="T39" fmla="*/ 140 h 142"/>
                <a:gd name="T40" fmla="*/ 104 w 153"/>
                <a:gd name="T41" fmla="*/ 121 h 142"/>
                <a:gd name="T42" fmla="*/ 92 w 153"/>
                <a:gd name="T43" fmla="*/ 135 h 142"/>
                <a:gd name="T44" fmla="*/ 92 w 153"/>
                <a:gd name="T45" fmla="*/ 99 h 142"/>
                <a:gd name="T46" fmla="*/ 66 w 153"/>
                <a:gd name="T47" fmla="*/ 102 h 142"/>
                <a:gd name="T48" fmla="*/ 68 w 153"/>
                <a:gd name="T49" fmla="*/ 135 h 142"/>
                <a:gd name="T50" fmla="*/ 54 w 153"/>
                <a:gd name="T51" fmla="*/ 123 h 142"/>
                <a:gd name="T52" fmla="*/ 49 w 153"/>
                <a:gd name="T53" fmla="*/ 142 h 142"/>
                <a:gd name="T54" fmla="*/ 45 w 153"/>
                <a:gd name="T55" fmla="*/ 142 h 142"/>
                <a:gd name="T56" fmla="*/ 42 w 153"/>
                <a:gd name="T57" fmla="*/ 130 h 142"/>
                <a:gd name="T58" fmla="*/ 33 w 153"/>
                <a:gd name="T59" fmla="*/ 130 h 142"/>
                <a:gd name="T60" fmla="*/ 56 w 153"/>
                <a:gd name="T61" fmla="*/ 107 h 142"/>
                <a:gd name="T62" fmla="*/ 28 w 153"/>
                <a:gd name="T63" fmla="*/ 111 h 142"/>
                <a:gd name="T64" fmla="*/ 68 w 153"/>
                <a:gd name="T65" fmla="*/ 78 h 142"/>
                <a:gd name="T66" fmla="*/ 21 w 153"/>
                <a:gd name="T67" fmla="*/ 99 h 142"/>
                <a:gd name="T68" fmla="*/ 37 w 153"/>
                <a:gd name="T69" fmla="*/ 76 h 142"/>
                <a:gd name="T70" fmla="*/ 4 w 153"/>
                <a:gd name="T71" fmla="*/ 88 h 142"/>
                <a:gd name="T72" fmla="*/ 9 w 153"/>
                <a:gd name="T73" fmla="*/ 78 h 142"/>
                <a:gd name="T74" fmla="*/ 0 w 153"/>
                <a:gd name="T75" fmla="*/ 73 h 142"/>
                <a:gd name="T76" fmla="*/ 0 w 153"/>
                <a:gd name="T77" fmla="*/ 66 h 142"/>
                <a:gd name="T78" fmla="*/ 21 w 153"/>
                <a:gd name="T79" fmla="*/ 71 h 142"/>
                <a:gd name="T80" fmla="*/ 16 w 153"/>
                <a:gd name="T81" fmla="*/ 54 h 142"/>
                <a:gd name="T82" fmla="*/ 45 w 153"/>
                <a:gd name="T83" fmla="*/ 71 h 142"/>
                <a:gd name="T84" fmla="*/ 56 w 153"/>
                <a:gd name="T85" fmla="*/ 47 h 142"/>
                <a:gd name="T86" fmla="*/ 26 w 153"/>
                <a:gd name="T87" fmla="*/ 31 h 142"/>
                <a:gd name="T88" fmla="*/ 45 w 153"/>
                <a:gd name="T89" fmla="*/ 26 h 142"/>
                <a:gd name="T90" fmla="*/ 30 w 153"/>
                <a:gd name="T91" fmla="*/ 12 h 142"/>
                <a:gd name="T92" fmla="*/ 33 w 153"/>
                <a:gd name="T93" fmla="*/ 9 h 142"/>
                <a:gd name="T94" fmla="*/ 42 w 153"/>
                <a:gd name="T95" fmla="*/ 14 h 142"/>
                <a:gd name="T96" fmla="*/ 49 w 153"/>
                <a:gd name="T97" fmla="*/ 2 h 142"/>
                <a:gd name="T98" fmla="*/ 59 w 153"/>
                <a:gd name="T99" fmla="*/ 35 h 142"/>
                <a:gd name="T100" fmla="*/ 68 w 153"/>
                <a:gd name="T101" fmla="*/ 9 h 142"/>
                <a:gd name="T102" fmla="*/ 78 w 153"/>
                <a:gd name="T103" fmla="*/ 61 h 142"/>
                <a:gd name="T104" fmla="*/ 80 w 153"/>
                <a:gd name="T105" fmla="*/ 9 h 142"/>
                <a:gd name="T106" fmla="*/ 92 w 153"/>
                <a:gd name="T107" fmla="*/ 35 h 142"/>
                <a:gd name="T108" fmla="*/ 99 w 153"/>
                <a:gd name="T109" fmla="*/ 2 h 142"/>
                <a:gd name="T110" fmla="*/ 106 w 153"/>
                <a:gd name="T111" fmla="*/ 9 h 142"/>
                <a:gd name="T112" fmla="*/ 116 w 153"/>
                <a:gd name="T113" fmla="*/ 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3" h="142">
                  <a:moveTo>
                    <a:pt x="111" y="14"/>
                  </a:moveTo>
                  <a:lnTo>
                    <a:pt x="118" y="7"/>
                  </a:lnTo>
                  <a:lnTo>
                    <a:pt x="123" y="14"/>
                  </a:lnTo>
                  <a:lnTo>
                    <a:pt x="106" y="23"/>
                  </a:lnTo>
                  <a:lnTo>
                    <a:pt x="99" y="38"/>
                  </a:lnTo>
                  <a:lnTo>
                    <a:pt x="123" y="28"/>
                  </a:lnTo>
                  <a:lnTo>
                    <a:pt x="125" y="33"/>
                  </a:lnTo>
                  <a:lnTo>
                    <a:pt x="94" y="45"/>
                  </a:lnTo>
                  <a:lnTo>
                    <a:pt x="85" y="66"/>
                  </a:lnTo>
                  <a:lnTo>
                    <a:pt x="108" y="69"/>
                  </a:lnTo>
                  <a:lnTo>
                    <a:pt x="132" y="45"/>
                  </a:lnTo>
                  <a:lnTo>
                    <a:pt x="137" y="47"/>
                  </a:lnTo>
                  <a:lnTo>
                    <a:pt x="118" y="66"/>
                  </a:lnTo>
                  <a:lnTo>
                    <a:pt x="132" y="66"/>
                  </a:lnTo>
                  <a:lnTo>
                    <a:pt x="149" y="54"/>
                  </a:lnTo>
                  <a:lnTo>
                    <a:pt x="153" y="61"/>
                  </a:lnTo>
                  <a:lnTo>
                    <a:pt x="144" y="66"/>
                  </a:lnTo>
                  <a:lnTo>
                    <a:pt x="153" y="66"/>
                  </a:lnTo>
                  <a:lnTo>
                    <a:pt x="153" y="71"/>
                  </a:lnTo>
                  <a:lnTo>
                    <a:pt x="144" y="71"/>
                  </a:lnTo>
                  <a:lnTo>
                    <a:pt x="153" y="76"/>
                  </a:lnTo>
                  <a:lnTo>
                    <a:pt x="151" y="83"/>
                  </a:lnTo>
                  <a:lnTo>
                    <a:pt x="132" y="73"/>
                  </a:lnTo>
                  <a:lnTo>
                    <a:pt x="118" y="73"/>
                  </a:lnTo>
                  <a:lnTo>
                    <a:pt x="139" y="90"/>
                  </a:lnTo>
                  <a:lnTo>
                    <a:pt x="134" y="95"/>
                  </a:lnTo>
                  <a:lnTo>
                    <a:pt x="108" y="73"/>
                  </a:lnTo>
                  <a:lnTo>
                    <a:pt x="87" y="78"/>
                  </a:lnTo>
                  <a:lnTo>
                    <a:pt x="97" y="97"/>
                  </a:lnTo>
                  <a:lnTo>
                    <a:pt x="130" y="107"/>
                  </a:lnTo>
                  <a:lnTo>
                    <a:pt x="127" y="111"/>
                  </a:lnTo>
                  <a:lnTo>
                    <a:pt x="101" y="104"/>
                  </a:lnTo>
                  <a:lnTo>
                    <a:pt x="111" y="118"/>
                  </a:lnTo>
                  <a:lnTo>
                    <a:pt x="127" y="126"/>
                  </a:lnTo>
                  <a:lnTo>
                    <a:pt x="125" y="133"/>
                  </a:lnTo>
                  <a:lnTo>
                    <a:pt x="116" y="128"/>
                  </a:lnTo>
                  <a:lnTo>
                    <a:pt x="120" y="135"/>
                  </a:lnTo>
                  <a:lnTo>
                    <a:pt x="116" y="140"/>
                  </a:lnTo>
                  <a:lnTo>
                    <a:pt x="111" y="130"/>
                  </a:lnTo>
                  <a:lnTo>
                    <a:pt x="111" y="140"/>
                  </a:lnTo>
                  <a:lnTo>
                    <a:pt x="106" y="140"/>
                  </a:lnTo>
                  <a:lnTo>
                    <a:pt x="104" y="121"/>
                  </a:lnTo>
                  <a:lnTo>
                    <a:pt x="97" y="109"/>
                  </a:lnTo>
                  <a:lnTo>
                    <a:pt x="92" y="135"/>
                  </a:lnTo>
                  <a:lnTo>
                    <a:pt x="87" y="135"/>
                  </a:lnTo>
                  <a:lnTo>
                    <a:pt x="92" y="99"/>
                  </a:lnTo>
                  <a:lnTo>
                    <a:pt x="78" y="83"/>
                  </a:lnTo>
                  <a:lnTo>
                    <a:pt x="66" y="102"/>
                  </a:lnTo>
                  <a:lnTo>
                    <a:pt x="73" y="135"/>
                  </a:lnTo>
                  <a:lnTo>
                    <a:pt x="68" y="135"/>
                  </a:lnTo>
                  <a:lnTo>
                    <a:pt x="61" y="109"/>
                  </a:lnTo>
                  <a:lnTo>
                    <a:pt x="54" y="123"/>
                  </a:lnTo>
                  <a:lnTo>
                    <a:pt x="54" y="142"/>
                  </a:lnTo>
                  <a:lnTo>
                    <a:pt x="49" y="142"/>
                  </a:lnTo>
                  <a:lnTo>
                    <a:pt x="49" y="133"/>
                  </a:lnTo>
                  <a:lnTo>
                    <a:pt x="45" y="142"/>
                  </a:lnTo>
                  <a:lnTo>
                    <a:pt x="37" y="140"/>
                  </a:lnTo>
                  <a:lnTo>
                    <a:pt x="42" y="130"/>
                  </a:lnTo>
                  <a:lnTo>
                    <a:pt x="35" y="135"/>
                  </a:lnTo>
                  <a:lnTo>
                    <a:pt x="33" y="130"/>
                  </a:lnTo>
                  <a:lnTo>
                    <a:pt x="49" y="121"/>
                  </a:lnTo>
                  <a:lnTo>
                    <a:pt x="56" y="107"/>
                  </a:lnTo>
                  <a:lnTo>
                    <a:pt x="30" y="116"/>
                  </a:lnTo>
                  <a:lnTo>
                    <a:pt x="28" y="111"/>
                  </a:lnTo>
                  <a:lnTo>
                    <a:pt x="59" y="99"/>
                  </a:lnTo>
                  <a:lnTo>
                    <a:pt x="68" y="78"/>
                  </a:lnTo>
                  <a:lnTo>
                    <a:pt x="47" y="76"/>
                  </a:lnTo>
                  <a:lnTo>
                    <a:pt x="21" y="99"/>
                  </a:lnTo>
                  <a:lnTo>
                    <a:pt x="16" y="95"/>
                  </a:lnTo>
                  <a:lnTo>
                    <a:pt x="37" y="76"/>
                  </a:lnTo>
                  <a:lnTo>
                    <a:pt x="21" y="78"/>
                  </a:lnTo>
                  <a:lnTo>
                    <a:pt x="4" y="88"/>
                  </a:lnTo>
                  <a:lnTo>
                    <a:pt x="2" y="83"/>
                  </a:lnTo>
                  <a:lnTo>
                    <a:pt x="9" y="78"/>
                  </a:lnTo>
                  <a:lnTo>
                    <a:pt x="0" y="78"/>
                  </a:lnTo>
                  <a:lnTo>
                    <a:pt x="0" y="73"/>
                  </a:lnTo>
                  <a:lnTo>
                    <a:pt x="9" y="71"/>
                  </a:lnTo>
                  <a:lnTo>
                    <a:pt x="0" y="66"/>
                  </a:lnTo>
                  <a:lnTo>
                    <a:pt x="4" y="61"/>
                  </a:lnTo>
                  <a:lnTo>
                    <a:pt x="21" y="71"/>
                  </a:lnTo>
                  <a:lnTo>
                    <a:pt x="37" y="71"/>
                  </a:lnTo>
                  <a:lnTo>
                    <a:pt x="16" y="54"/>
                  </a:lnTo>
                  <a:lnTo>
                    <a:pt x="19" y="50"/>
                  </a:lnTo>
                  <a:lnTo>
                    <a:pt x="45" y="71"/>
                  </a:lnTo>
                  <a:lnTo>
                    <a:pt x="68" y="66"/>
                  </a:lnTo>
                  <a:lnTo>
                    <a:pt x="56" y="47"/>
                  </a:lnTo>
                  <a:lnTo>
                    <a:pt x="26" y="38"/>
                  </a:lnTo>
                  <a:lnTo>
                    <a:pt x="26" y="31"/>
                  </a:lnTo>
                  <a:lnTo>
                    <a:pt x="52" y="40"/>
                  </a:lnTo>
                  <a:lnTo>
                    <a:pt x="45" y="26"/>
                  </a:lnTo>
                  <a:lnTo>
                    <a:pt x="26" y="19"/>
                  </a:lnTo>
                  <a:lnTo>
                    <a:pt x="30" y="12"/>
                  </a:lnTo>
                  <a:lnTo>
                    <a:pt x="37" y="16"/>
                  </a:lnTo>
                  <a:lnTo>
                    <a:pt x="33" y="9"/>
                  </a:lnTo>
                  <a:lnTo>
                    <a:pt x="37" y="4"/>
                  </a:lnTo>
                  <a:lnTo>
                    <a:pt x="42" y="14"/>
                  </a:lnTo>
                  <a:lnTo>
                    <a:pt x="42" y="4"/>
                  </a:lnTo>
                  <a:lnTo>
                    <a:pt x="49" y="2"/>
                  </a:lnTo>
                  <a:lnTo>
                    <a:pt x="49" y="23"/>
                  </a:lnTo>
                  <a:lnTo>
                    <a:pt x="59" y="35"/>
                  </a:lnTo>
                  <a:lnTo>
                    <a:pt x="61" y="9"/>
                  </a:lnTo>
                  <a:lnTo>
                    <a:pt x="68" y="9"/>
                  </a:lnTo>
                  <a:lnTo>
                    <a:pt x="63" y="45"/>
                  </a:lnTo>
                  <a:lnTo>
                    <a:pt x="78" y="61"/>
                  </a:lnTo>
                  <a:lnTo>
                    <a:pt x="90" y="42"/>
                  </a:lnTo>
                  <a:lnTo>
                    <a:pt x="80" y="9"/>
                  </a:lnTo>
                  <a:lnTo>
                    <a:pt x="87" y="7"/>
                  </a:lnTo>
                  <a:lnTo>
                    <a:pt x="92" y="35"/>
                  </a:lnTo>
                  <a:lnTo>
                    <a:pt x="99" y="21"/>
                  </a:lnTo>
                  <a:lnTo>
                    <a:pt x="99" y="2"/>
                  </a:lnTo>
                  <a:lnTo>
                    <a:pt x="104" y="0"/>
                  </a:lnTo>
                  <a:lnTo>
                    <a:pt x="106" y="9"/>
                  </a:lnTo>
                  <a:lnTo>
                    <a:pt x="111" y="2"/>
                  </a:lnTo>
                  <a:lnTo>
                    <a:pt x="116" y="4"/>
                  </a:lnTo>
                  <a:lnTo>
                    <a:pt x="111" y="14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19"/>
            <p:cNvSpPr/>
            <p:nvPr/>
          </p:nvSpPr>
          <p:spPr bwMode="auto">
            <a:xfrm>
              <a:off x="4635501" y="4030663"/>
              <a:ext cx="266700" cy="244475"/>
            </a:xfrm>
            <a:custGeom>
              <a:avLst/>
              <a:gdLst>
                <a:gd name="T0" fmla="*/ 130 w 168"/>
                <a:gd name="T1" fmla="*/ 7 h 154"/>
                <a:gd name="T2" fmla="*/ 113 w 168"/>
                <a:gd name="T3" fmla="*/ 24 h 154"/>
                <a:gd name="T4" fmla="*/ 135 w 168"/>
                <a:gd name="T5" fmla="*/ 28 h 154"/>
                <a:gd name="T6" fmla="*/ 101 w 168"/>
                <a:gd name="T7" fmla="*/ 48 h 154"/>
                <a:gd name="T8" fmla="*/ 118 w 168"/>
                <a:gd name="T9" fmla="*/ 71 h 154"/>
                <a:gd name="T10" fmla="*/ 149 w 168"/>
                <a:gd name="T11" fmla="*/ 50 h 154"/>
                <a:gd name="T12" fmla="*/ 144 w 168"/>
                <a:gd name="T13" fmla="*/ 71 h 154"/>
                <a:gd name="T14" fmla="*/ 165 w 168"/>
                <a:gd name="T15" fmla="*/ 64 h 154"/>
                <a:gd name="T16" fmla="*/ 168 w 168"/>
                <a:gd name="T17" fmla="*/ 69 h 154"/>
                <a:gd name="T18" fmla="*/ 158 w 168"/>
                <a:gd name="T19" fmla="*/ 76 h 154"/>
                <a:gd name="T20" fmla="*/ 163 w 168"/>
                <a:gd name="T21" fmla="*/ 88 h 154"/>
                <a:gd name="T22" fmla="*/ 127 w 168"/>
                <a:gd name="T23" fmla="*/ 78 h 154"/>
                <a:gd name="T24" fmla="*/ 146 w 168"/>
                <a:gd name="T25" fmla="*/ 102 h 154"/>
                <a:gd name="T26" fmla="*/ 94 w 168"/>
                <a:gd name="T27" fmla="*/ 83 h 154"/>
                <a:gd name="T28" fmla="*/ 139 w 168"/>
                <a:gd name="T29" fmla="*/ 114 h 154"/>
                <a:gd name="T30" fmla="*/ 111 w 168"/>
                <a:gd name="T31" fmla="*/ 112 h 154"/>
                <a:gd name="T32" fmla="*/ 137 w 168"/>
                <a:gd name="T33" fmla="*/ 135 h 154"/>
                <a:gd name="T34" fmla="*/ 125 w 168"/>
                <a:gd name="T35" fmla="*/ 138 h 154"/>
                <a:gd name="T36" fmla="*/ 125 w 168"/>
                <a:gd name="T37" fmla="*/ 150 h 154"/>
                <a:gd name="T38" fmla="*/ 120 w 168"/>
                <a:gd name="T39" fmla="*/ 152 h 154"/>
                <a:gd name="T40" fmla="*/ 113 w 168"/>
                <a:gd name="T41" fmla="*/ 131 h 154"/>
                <a:gd name="T42" fmla="*/ 99 w 168"/>
                <a:gd name="T43" fmla="*/ 145 h 154"/>
                <a:gd name="T44" fmla="*/ 99 w 168"/>
                <a:gd name="T45" fmla="*/ 107 h 154"/>
                <a:gd name="T46" fmla="*/ 71 w 168"/>
                <a:gd name="T47" fmla="*/ 109 h 154"/>
                <a:gd name="T48" fmla="*/ 73 w 168"/>
                <a:gd name="T49" fmla="*/ 147 h 154"/>
                <a:gd name="T50" fmla="*/ 59 w 168"/>
                <a:gd name="T51" fmla="*/ 133 h 154"/>
                <a:gd name="T52" fmla="*/ 54 w 168"/>
                <a:gd name="T53" fmla="*/ 154 h 154"/>
                <a:gd name="T54" fmla="*/ 47 w 168"/>
                <a:gd name="T55" fmla="*/ 152 h 154"/>
                <a:gd name="T56" fmla="*/ 47 w 168"/>
                <a:gd name="T57" fmla="*/ 140 h 154"/>
                <a:gd name="T58" fmla="*/ 35 w 168"/>
                <a:gd name="T59" fmla="*/ 140 h 154"/>
                <a:gd name="T60" fmla="*/ 59 w 168"/>
                <a:gd name="T61" fmla="*/ 114 h 154"/>
                <a:gd name="T62" fmla="*/ 30 w 168"/>
                <a:gd name="T63" fmla="*/ 119 h 154"/>
                <a:gd name="T64" fmla="*/ 75 w 168"/>
                <a:gd name="T65" fmla="*/ 83 h 154"/>
                <a:gd name="T66" fmla="*/ 23 w 168"/>
                <a:gd name="T67" fmla="*/ 107 h 154"/>
                <a:gd name="T68" fmla="*/ 40 w 168"/>
                <a:gd name="T69" fmla="*/ 81 h 154"/>
                <a:gd name="T70" fmla="*/ 4 w 168"/>
                <a:gd name="T71" fmla="*/ 95 h 154"/>
                <a:gd name="T72" fmla="*/ 9 w 168"/>
                <a:gd name="T73" fmla="*/ 83 h 154"/>
                <a:gd name="T74" fmla="*/ 0 w 168"/>
                <a:gd name="T75" fmla="*/ 76 h 154"/>
                <a:gd name="T76" fmla="*/ 0 w 168"/>
                <a:gd name="T77" fmla="*/ 71 h 154"/>
                <a:gd name="T78" fmla="*/ 23 w 168"/>
                <a:gd name="T79" fmla="*/ 76 h 154"/>
                <a:gd name="T80" fmla="*/ 16 w 168"/>
                <a:gd name="T81" fmla="*/ 57 h 154"/>
                <a:gd name="T82" fmla="*/ 49 w 168"/>
                <a:gd name="T83" fmla="*/ 74 h 154"/>
                <a:gd name="T84" fmla="*/ 61 w 168"/>
                <a:gd name="T85" fmla="*/ 50 h 154"/>
                <a:gd name="T86" fmla="*/ 28 w 168"/>
                <a:gd name="T87" fmla="*/ 33 h 154"/>
                <a:gd name="T88" fmla="*/ 47 w 168"/>
                <a:gd name="T89" fmla="*/ 26 h 154"/>
                <a:gd name="T90" fmla="*/ 30 w 168"/>
                <a:gd name="T91" fmla="*/ 12 h 154"/>
                <a:gd name="T92" fmla="*/ 35 w 168"/>
                <a:gd name="T93" fmla="*/ 7 h 154"/>
                <a:gd name="T94" fmla="*/ 47 w 168"/>
                <a:gd name="T95" fmla="*/ 12 h 154"/>
                <a:gd name="T96" fmla="*/ 52 w 168"/>
                <a:gd name="T97" fmla="*/ 2 h 154"/>
                <a:gd name="T98" fmla="*/ 61 w 168"/>
                <a:gd name="T99" fmla="*/ 38 h 154"/>
                <a:gd name="T100" fmla="*/ 73 w 168"/>
                <a:gd name="T101" fmla="*/ 9 h 154"/>
                <a:gd name="T102" fmla="*/ 82 w 168"/>
                <a:gd name="T103" fmla="*/ 67 h 154"/>
                <a:gd name="T104" fmla="*/ 87 w 168"/>
                <a:gd name="T105" fmla="*/ 9 h 154"/>
                <a:gd name="T106" fmla="*/ 101 w 168"/>
                <a:gd name="T107" fmla="*/ 36 h 154"/>
                <a:gd name="T108" fmla="*/ 106 w 168"/>
                <a:gd name="T109" fmla="*/ 0 h 154"/>
                <a:gd name="T110" fmla="*/ 113 w 168"/>
                <a:gd name="T111" fmla="*/ 9 h 154"/>
                <a:gd name="T112" fmla="*/ 125 w 168"/>
                <a:gd name="T113" fmla="*/ 2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8" h="154">
                  <a:moveTo>
                    <a:pt x="120" y="12"/>
                  </a:moveTo>
                  <a:lnTo>
                    <a:pt x="130" y="7"/>
                  </a:lnTo>
                  <a:lnTo>
                    <a:pt x="132" y="12"/>
                  </a:lnTo>
                  <a:lnTo>
                    <a:pt x="113" y="24"/>
                  </a:lnTo>
                  <a:lnTo>
                    <a:pt x="106" y="38"/>
                  </a:lnTo>
                  <a:lnTo>
                    <a:pt x="135" y="28"/>
                  </a:lnTo>
                  <a:lnTo>
                    <a:pt x="137" y="33"/>
                  </a:lnTo>
                  <a:lnTo>
                    <a:pt x="101" y="48"/>
                  </a:lnTo>
                  <a:lnTo>
                    <a:pt x="92" y="71"/>
                  </a:lnTo>
                  <a:lnTo>
                    <a:pt x="118" y="71"/>
                  </a:lnTo>
                  <a:lnTo>
                    <a:pt x="144" y="45"/>
                  </a:lnTo>
                  <a:lnTo>
                    <a:pt x="149" y="50"/>
                  </a:lnTo>
                  <a:lnTo>
                    <a:pt x="127" y="71"/>
                  </a:lnTo>
                  <a:lnTo>
                    <a:pt x="144" y="71"/>
                  </a:lnTo>
                  <a:lnTo>
                    <a:pt x="161" y="59"/>
                  </a:lnTo>
                  <a:lnTo>
                    <a:pt x="165" y="64"/>
                  </a:lnTo>
                  <a:lnTo>
                    <a:pt x="156" y="69"/>
                  </a:lnTo>
                  <a:lnTo>
                    <a:pt x="168" y="69"/>
                  </a:lnTo>
                  <a:lnTo>
                    <a:pt x="168" y="76"/>
                  </a:lnTo>
                  <a:lnTo>
                    <a:pt x="158" y="76"/>
                  </a:lnTo>
                  <a:lnTo>
                    <a:pt x="165" y="81"/>
                  </a:lnTo>
                  <a:lnTo>
                    <a:pt x="163" y="88"/>
                  </a:lnTo>
                  <a:lnTo>
                    <a:pt x="144" y="76"/>
                  </a:lnTo>
                  <a:lnTo>
                    <a:pt x="127" y="78"/>
                  </a:lnTo>
                  <a:lnTo>
                    <a:pt x="151" y="97"/>
                  </a:lnTo>
                  <a:lnTo>
                    <a:pt x="146" y="102"/>
                  </a:lnTo>
                  <a:lnTo>
                    <a:pt x="118" y="78"/>
                  </a:lnTo>
                  <a:lnTo>
                    <a:pt x="94" y="83"/>
                  </a:lnTo>
                  <a:lnTo>
                    <a:pt x="104" y="105"/>
                  </a:lnTo>
                  <a:lnTo>
                    <a:pt x="139" y="114"/>
                  </a:lnTo>
                  <a:lnTo>
                    <a:pt x="139" y="121"/>
                  </a:lnTo>
                  <a:lnTo>
                    <a:pt x="111" y="112"/>
                  </a:lnTo>
                  <a:lnTo>
                    <a:pt x="118" y="126"/>
                  </a:lnTo>
                  <a:lnTo>
                    <a:pt x="137" y="135"/>
                  </a:lnTo>
                  <a:lnTo>
                    <a:pt x="135" y="143"/>
                  </a:lnTo>
                  <a:lnTo>
                    <a:pt x="125" y="138"/>
                  </a:lnTo>
                  <a:lnTo>
                    <a:pt x="132" y="145"/>
                  </a:lnTo>
                  <a:lnTo>
                    <a:pt x="125" y="150"/>
                  </a:lnTo>
                  <a:lnTo>
                    <a:pt x="120" y="140"/>
                  </a:lnTo>
                  <a:lnTo>
                    <a:pt x="120" y="152"/>
                  </a:lnTo>
                  <a:lnTo>
                    <a:pt x="113" y="152"/>
                  </a:lnTo>
                  <a:lnTo>
                    <a:pt x="113" y="131"/>
                  </a:lnTo>
                  <a:lnTo>
                    <a:pt x="104" y="116"/>
                  </a:lnTo>
                  <a:lnTo>
                    <a:pt x="99" y="145"/>
                  </a:lnTo>
                  <a:lnTo>
                    <a:pt x="94" y="145"/>
                  </a:lnTo>
                  <a:lnTo>
                    <a:pt x="99" y="107"/>
                  </a:lnTo>
                  <a:lnTo>
                    <a:pt x="82" y="88"/>
                  </a:lnTo>
                  <a:lnTo>
                    <a:pt x="71" y="109"/>
                  </a:lnTo>
                  <a:lnTo>
                    <a:pt x="80" y="145"/>
                  </a:lnTo>
                  <a:lnTo>
                    <a:pt x="73" y="147"/>
                  </a:lnTo>
                  <a:lnTo>
                    <a:pt x="66" y="116"/>
                  </a:lnTo>
                  <a:lnTo>
                    <a:pt x="59" y="133"/>
                  </a:lnTo>
                  <a:lnTo>
                    <a:pt x="59" y="154"/>
                  </a:lnTo>
                  <a:lnTo>
                    <a:pt x="54" y="154"/>
                  </a:lnTo>
                  <a:lnTo>
                    <a:pt x="52" y="145"/>
                  </a:lnTo>
                  <a:lnTo>
                    <a:pt x="47" y="152"/>
                  </a:lnTo>
                  <a:lnTo>
                    <a:pt x="42" y="150"/>
                  </a:lnTo>
                  <a:lnTo>
                    <a:pt x="47" y="140"/>
                  </a:lnTo>
                  <a:lnTo>
                    <a:pt x="38" y="145"/>
                  </a:lnTo>
                  <a:lnTo>
                    <a:pt x="35" y="140"/>
                  </a:lnTo>
                  <a:lnTo>
                    <a:pt x="52" y="128"/>
                  </a:lnTo>
                  <a:lnTo>
                    <a:pt x="59" y="114"/>
                  </a:lnTo>
                  <a:lnTo>
                    <a:pt x="33" y="126"/>
                  </a:lnTo>
                  <a:lnTo>
                    <a:pt x="30" y="119"/>
                  </a:lnTo>
                  <a:lnTo>
                    <a:pt x="64" y="105"/>
                  </a:lnTo>
                  <a:lnTo>
                    <a:pt x="75" y="83"/>
                  </a:lnTo>
                  <a:lnTo>
                    <a:pt x="49" y="81"/>
                  </a:lnTo>
                  <a:lnTo>
                    <a:pt x="23" y="107"/>
                  </a:lnTo>
                  <a:lnTo>
                    <a:pt x="19" y="102"/>
                  </a:lnTo>
                  <a:lnTo>
                    <a:pt x="40" y="81"/>
                  </a:lnTo>
                  <a:lnTo>
                    <a:pt x="23" y="83"/>
                  </a:lnTo>
                  <a:lnTo>
                    <a:pt x="4" y="95"/>
                  </a:lnTo>
                  <a:lnTo>
                    <a:pt x="2" y="88"/>
                  </a:lnTo>
                  <a:lnTo>
                    <a:pt x="9" y="83"/>
                  </a:lnTo>
                  <a:lnTo>
                    <a:pt x="0" y="83"/>
                  </a:lnTo>
                  <a:lnTo>
                    <a:pt x="0" y="76"/>
                  </a:lnTo>
                  <a:lnTo>
                    <a:pt x="9" y="76"/>
                  </a:lnTo>
                  <a:lnTo>
                    <a:pt x="0" y="71"/>
                  </a:lnTo>
                  <a:lnTo>
                    <a:pt x="4" y="67"/>
                  </a:lnTo>
                  <a:lnTo>
                    <a:pt x="23" y="76"/>
                  </a:lnTo>
                  <a:lnTo>
                    <a:pt x="40" y="76"/>
                  </a:lnTo>
                  <a:lnTo>
                    <a:pt x="16" y="57"/>
                  </a:lnTo>
                  <a:lnTo>
                    <a:pt x="21" y="52"/>
                  </a:lnTo>
                  <a:lnTo>
                    <a:pt x="49" y="74"/>
                  </a:lnTo>
                  <a:lnTo>
                    <a:pt x="73" y="71"/>
                  </a:lnTo>
                  <a:lnTo>
                    <a:pt x="61" y="50"/>
                  </a:lnTo>
                  <a:lnTo>
                    <a:pt x="26" y="38"/>
                  </a:lnTo>
                  <a:lnTo>
                    <a:pt x="28" y="33"/>
                  </a:lnTo>
                  <a:lnTo>
                    <a:pt x="56" y="40"/>
                  </a:lnTo>
                  <a:lnTo>
                    <a:pt x="47" y="26"/>
                  </a:lnTo>
                  <a:lnTo>
                    <a:pt x="28" y="17"/>
                  </a:lnTo>
                  <a:lnTo>
                    <a:pt x="30" y="12"/>
                  </a:lnTo>
                  <a:lnTo>
                    <a:pt x="40" y="17"/>
                  </a:lnTo>
                  <a:lnTo>
                    <a:pt x="35" y="7"/>
                  </a:lnTo>
                  <a:lnTo>
                    <a:pt x="40" y="5"/>
                  </a:lnTo>
                  <a:lnTo>
                    <a:pt x="47" y="12"/>
                  </a:lnTo>
                  <a:lnTo>
                    <a:pt x="47" y="2"/>
                  </a:lnTo>
                  <a:lnTo>
                    <a:pt x="52" y="2"/>
                  </a:lnTo>
                  <a:lnTo>
                    <a:pt x="54" y="24"/>
                  </a:lnTo>
                  <a:lnTo>
                    <a:pt x="61" y="38"/>
                  </a:lnTo>
                  <a:lnTo>
                    <a:pt x="66" y="7"/>
                  </a:lnTo>
                  <a:lnTo>
                    <a:pt x="73" y="9"/>
                  </a:lnTo>
                  <a:lnTo>
                    <a:pt x="68" y="45"/>
                  </a:lnTo>
                  <a:lnTo>
                    <a:pt x="82" y="67"/>
                  </a:lnTo>
                  <a:lnTo>
                    <a:pt x="97" y="45"/>
                  </a:lnTo>
                  <a:lnTo>
                    <a:pt x="87" y="9"/>
                  </a:lnTo>
                  <a:lnTo>
                    <a:pt x="94" y="7"/>
                  </a:lnTo>
                  <a:lnTo>
                    <a:pt x="101" y="36"/>
                  </a:lnTo>
                  <a:lnTo>
                    <a:pt x="109" y="21"/>
                  </a:lnTo>
                  <a:lnTo>
                    <a:pt x="106" y="0"/>
                  </a:lnTo>
                  <a:lnTo>
                    <a:pt x="113" y="0"/>
                  </a:lnTo>
                  <a:lnTo>
                    <a:pt x="113" y="9"/>
                  </a:lnTo>
                  <a:lnTo>
                    <a:pt x="118" y="0"/>
                  </a:lnTo>
                  <a:lnTo>
                    <a:pt x="125" y="2"/>
                  </a:lnTo>
                  <a:lnTo>
                    <a:pt x="120" y="12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20"/>
            <p:cNvSpPr/>
            <p:nvPr/>
          </p:nvSpPr>
          <p:spPr bwMode="auto">
            <a:xfrm>
              <a:off x="4657726" y="3144838"/>
              <a:ext cx="142875" cy="131763"/>
            </a:xfrm>
            <a:custGeom>
              <a:avLst/>
              <a:gdLst>
                <a:gd name="T0" fmla="*/ 68 w 90"/>
                <a:gd name="T1" fmla="*/ 4 h 83"/>
                <a:gd name="T2" fmla="*/ 61 w 90"/>
                <a:gd name="T3" fmla="*/ 11 h 83"/>
                <a:gd name="T4" fmla="*/ 71 w 90"/>
                <a:gd name="T5" fmla="*/ 14 h 83"/>
                <a:gd name="T6" fmla="*/ 54 w 90"/>
                <a:gd name="T7" fmla="*/ 26 h 83"/>
                <a:gd name="T8" fmla="*/ 64 w 90"/>
                <a:gd name="T9" fmla="*/ 38 h 83"/>
                <a:gd name="T10" fmla="*/ 80 w 90"/>
                <a:gd name="T11" fmla="*/ 26 h 83"/>
                <a:gd name="T12" fmla="*/ 78 w 90"/>
                <a:gd name="T13" fmla="*/ 38 h 83"/>
                <a:gd name="T14" fmla="*/ 90 w 90"/>
                <a:gd name="T15" fmla="*/ 33 h 83"/>
                <a:gd name="T16" fmla="*/ 90 w 90"/>
                <a:gd name="T17" fmla="*/ 38 h 83"/>
                <a:gd name="T18" fmla="*/ 85 w 90"/>
                <a:gd name="T19" fmla="*/ 40 h 83"/>
                <a:gd name="T20" fmla="*/ 87 w 90"/>
                <a:gd name="T21" fmla="*/ 47 h 83"/>
                <a:gd name="T22" fmla="*/ 68 w 90"/>
                <a:gd name="T23" fmla="*/ 42 h 83"/>
                <a:gd name="T24" fmla="*/ 78 w 90"/>
                <a:gd name="T25" fmla="*/ 54 h 83"/>
                <a:gd name="T26" fmla="*/ 50 w 90"/>
                <a:gd name="T27" fmla="*/ 45 h 83"/>
                <a:gd name="T28" fmla="*/ 76 w 90"/>
                <a:gd name="T29" fmla="*/ 61 h 83"/>
                <a:gd name="T30" fmla="*/ 59 w 90"/>
                <a:gd name="T31" fmla="*/ 59 h 83"/>
                <a:gd name="T32" fmla="*/ 73 w 90"/>
                <a:gd name="T33" fmla="*/ 73 h 83"/>
                <a:gd name="T34" fmla="*/ 68 w 90"/>
                <a:gd name="T35" fmla="*/ 73 h 83"/>
                <a:gd name="T36" fmla="*/ 68 w 90"/>
                <a:gd name="T37" fmla="*/ 80 h 83"/>
                <a:gd name="T38" fmla="*/ 64 w 90"/>
                <a:gd name="T39" fmla="*/ 80 h 83"/>
                <a:gd name="T40" fmla="*/ 61 w 90"/>
                <a:gd name="T41" fmla="*/ 69 h 83"/>
                <a:gd name="T42" fmla="*/ 54 w 90"/>
                <a:gd name="T43" fmla="*/ 78 h 83"/>
                <a:gd name="T44" fmla="*/ 54 w 90"/>
                <a:gd name="T45" fmla="*/ 57 h 83"/>
                <a:gd name="T46" fmla="*/ 38 w 90"/>
                <a:gd name="T47" fmla="*/ 57 h 83"/>
                <a:gd name="T48" fmla="*/ 40 w 90"/>
                <a:gd name="T49" fmla="*/ 78 h 83"/>
                <a:gd name="T50" fmla="*/ 31 w 90"/>
                <a:gd name="T51" fmla="*/ 71 h 83"/>
                <a:gd name="T52" fmla="*/ 28 w 90"/>
                <a:gd name="T53" fmla="*/ 83 h 83"/>
                <a:gd name="T54" fmla="*/ 26 w 90"/>
                <a:gd name="T55" fmla="*/ 80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1 h 83"/>
                <a:gd name="T62" fmla="*/ 16 w 90"/>
                <a:gd name="T63" fmla="*/ 64 h 83"/>
                <a:gd name="T64" fmla="*/ 40 w 90"/>
                <a:gd name="T65" fmla="*/ 45 h 83"/>
                <a:gd name="T66" fmla="*/ 12 w 90"/>
                <a:gd name="T67" fmla="*/ 57 h 83"/>
                <a:gd name="T68" fmla="*/ 21 w 90"/>
                <a:gd name="T69" fmla="*/ 42 h 83"/>
                <a:gd name="T70" fmla="*/ 2 w 90"/>
                <a:gd name="T71" fmla="*/ 50 h 83"/>
                <a:gd name="T72" fmla="*/ 5 w 90"/>
                <a:gd name="T73" fmla="*/ 45 h 83"/>
                <a:gd name="T74" fmla="*/ 0 w 90"/>
                <a:gd name="T75" fmla="*/ 40 h 83"/>
                <a:gd name="T76" fmla="*/ 0 w 90"/>
                <a:gd name="T77" fmla="*/ 38 h 83"/>
                <a:gd name="T78" fmla="*/ 12 w 90"/>
                <a:gd name="T79" fmla="*/ 40 h 83"/>
                <a:gd name="T80" fmla="*/ 9 w 90"/>
                <a:gd name="T81" fmla="*/ 30 h 83"/>
                <a:gd name="T82" fmla="*/ 26 w 90"/>
                <a:gd name="T83" fmla="*/ 40 h 83"/>
                <a:gd name="T84" fmla="*/ 33 w 90"/>
                <a:gd name="T85" fmla="*/ 26 h 83"/>
                <a:gd name="T86" fmla="*/ 16 w 90"/>
                <a:gd name="T87" fmla="*/ 16 h 83"/>
                <a:gd name="T88" fmla="*/ 26 w 90"/>
                <a:gd name="T89" fmla="*/ 14 h 83"/>
                <a:gd name="T90" fmla="*/ 16 w 90"/>
                <a:gd name="T91" fmla="*/ 7 h 83"/>
                <a:gd name="T92" fmla="*/ 19 w 90"/>
                <a:gd name="T93" fmla="*/ 4 h 83"/>
                <a:gd name="T94" fmla="*/ 26 w 90"/>
                <a:gd name="T95" fmla="*/ 7 h 83"/>
                <a:gd name="T96" fmla="*/ 28 w 90"/>
                <a:gd name="T97" fmla="*/ 0 h 83"/>
                <a:gd name="T98" fmla="*/ 33 w 90"/>
                <a:gd name="T99" fmla="*/ 19 h 83"/>
                <a:gd name="T100" fmla="*/ 40 w 90"/>
                <a:gd name="T101" fmla="*/ 4 h 83"/>
                <a:gd name="T102" fmla="*/ 45 w 90"/>
                <a:gd name="T103" fmla="*/ 35 h 83"/>
                <a:gd name="T104" fmla="*/ 47 w 90"/>
                <a:gd name="T105" fmla="*/ 4 h 83"/>
                <a:gd name="T106" fmla="*/ 54 w 90"/>
                <a:gd name="T107" fmla="*/ 19 h 83"/>
                <a:gd name="T108" fmla="*/ 57 w 90"/>
                <a:gd name="T109" fmla="*/ 0 h 83"/>
                <a:gd name="T110" fmla="*/ 61 w 90"/>
                <a:gd name="T111" fmla="*/ 4 h 83"/>
                <a:gd name="T112" fmla="*/ 66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8" y="4"/>
                  </a:lnTo>
                  <a:lnTo>
                    <a:pt x="71" y="7"/>
                  </a:lnTo>
                  <a:lnTo>
                    <a:pt x="61" y="11"/>
                  </a:lnTo>
                  <a:lnTo>
                    <a:pt x="57" y="21"/>
                  </a:lnTo>
                  <a:lnTo>
                    <a:pt x="71" y="14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3"/>
                  </a:lnTo>
                  <a:lnTo>
                    <a:pt x="80" y="26"/>
                  </a:lnTo>
                  <a:lnTo>
                    <a:pt x="68" y="38"/>
                  </a:lnTo>
                  <a:lnTo>
                    <a:pt x="78" y="38"/>
                  </a:lnTo>
                  <a:lnTo>
                    <a:pt x="87" y="30"/>
                  </a:lnTo>
                  <a:lnTo>
                    <a:pt x="90" y="33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0"/>
                  </a:lnTo>
                  <a:lnTo>
                    <a:pt x="85" y="40"/>
                  </a:lnTo>
                  <a:lnTo>
                    <a:pt x="90" y="42"/>
                  </a:lnTo>
                  <a:lnTo>
                    <a:pt x="87" y="47"/>
                  </a:lnTo>
                  <a:lnTo>
                    <a:pt x="78" y="40"/>
                  </a:lnTo>
                  <a:lnTo>
                    <a:pt x="68" y="42"/>
                  </a:lnTo>
                  <a:lnTo>
                    <a:pt x="80" y="52"/>
                  </a:lnTo>
                  <a:lnTo>
                    <a:pt x="78" y="54"/>
                  </a:lnTo>
                  <a:lnTo>
                    <a:pt x="64" y="42"/>
                  </a:lnTo>
                  <a:lnTo>
                    <a:pt x="50" y="45"/>
                  </a:lnTo>
                  <a:lnTo>
                    <a:pt x="57" y="54"/>
                  </a:lnTo>
                  <a:lnTo>
                    <a:pt x="76" y="61"/>
                  </a:lnTo>
                  <a:lnTo>
                    <a:pt x="73" y="64"/>
                  </a:lnTo>
                  <a:lnTo>
                    <a:pt x="59" y="59"/>
                  </a:lnTo>
                  <a:lnTo>
                    <a:pt x="64" y="66"/>
                  </a:lnTo>
                  <a:lnTo>
                    <a:pt x="73" y="73"/>
                  </a:lnTo>
                  <a:lnTo>
                    <a:pt x="73" y="76"/>
                  </a:lnTo>
                  <a:lnTo>
                    <a:pt x="68" y="73"/>
                  </a:lnTo>
                  <a:lnTo>
                    <a:pt x="71" y="78"/>
                  </a:lnTo>
                  <a:lnTo>
                    <a:pt x="68" y="80"/>
                  </a:lnTo>
                  <a:lnTo>
                    <a:pt x="64" y="76"/>
                  </a:lnTo>
                  <a:lnTo>
                    <a:pt x="64" y="80"/>
                  </a:lnTo>
                  <a:lnTo>
                    <a:pt x="61" y="80"/>
                  </a:lnTo>
                  <a:lnTo>
                    <a:pt x="61" y="69"/>
                  </a:lnTo>
                  <a:lnTo>
                    <a:pt x="57" y="61"/>
                  </a:lnTo>
                  <a:lnTo>
                    <a:pt x="54" y="78"/>
                  </a:lnTo>
                  <a:lnTo>
                    <a:pt x="50" y="76"/>
                  </a:lnTo>
                  <a:lnTo>
                    <a:pt x="54" y="57"/>
                  </a:lnTo>
                  <a:lnTo>
                    <a:pt x="45" y="47"/>
                  </a:lnTo>
                  <a:lnTo>
                    <a:pt x="38" y="57"/>
                  </a:lnTo>
                  <a:lnTo>
                    <a:pt x="42" y="78"/>
                  </a:lnTo>
                  <a:lnTo>
                    <a:pt x="40" y="78"/>
                  </a:lnTo>
                  <a:lnTo>
                    <a:pt x="35" y="61"/>
                  </a:lnTo>
                  <a:lnTo>
                    <a:pt x="31" y="71"/>
                  </a:lnTo>
                  <a:lnTo>
                    <a:pt x="33" y="83"/>
                  </a:lnTo>
                  <a:lnTo>
                    <a:pt x="28" y="83"/>
                  </a:lnTo>
                  <a:lnTo>
                    <a:pt x="28" y="76"/>
                  </a:lnTo>
                  <a:lnTo>
                    <a:pt x="26" y="80"/>
                  </a:lnTo>
                  <a:lnTo>
                    <a:pt x="24" y="80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8" y="69"/>
                  </a:lnTo>
                  <a:lnTo>
                    <a:pt x="33" y="61"/>
                  </a:lnTo>
                  <a:lnTo>
                    <a:pt x="19" y="66"/>
                  </a:lnTo>
                  <a:lnTo>
                    <a:pt x="16" y="64"/>
                  </a:lnTo>
                  <a:lnTo>
                    <a:pt x="35" y="57"/>
                  </a:lnTo>
                  <a:lnTo>
                    <a:pt x="40" y="45"/>
                  </a:lnTo>
                  <a:lnTo>
                    <a:pt x="26" y="42"/>
                  </a:lnTo>
                  <a:lnTo>
                    <a:pt x="12" y="57"/>
                  </a:lnTo>
                  <a:lnTo>
                    <a:pt x="9" y="54"/>
                  </a:lnTo>
                  <a:lnTo>
                    <a:pt x="21" y="42"/>
                  </a:lnTo>
                  <a:lnTo>
                    <a:pt x="12" y="45"/>
                  </a:lnTo>
                  <a:lnTo>
                    <a:pt x="2" y="50"/>
                  </a:lnTo>
                  <a:lnTo>
                    <a:pt x="0" y="47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12" y="40"/>
                  </a:lnTo>
                  <a:lnTo>
                    <a:pt x="21" y="40"/>
                  </a:lnTo>
                  <a:lnTo>
                    <a:pt x="9" y="30"/>
                  </a:lnTo>
                  <a:lnTo>
                    <a:pt x="12" y="28"/>
                  </a:lnTo>
                  <a:lnTo>
                    <a:pt x="26" y="40"/>
                  </a:lnTo>
                  <a:lnTo>
                    <a:pt x="40" y="38"/>
                  </a:lnTo>
                  <a:lnTo>
                    <a:pt x="33" y="26"/>
                  </a:lnTo>
                  <a:lnTo>
                    <a:pt x="14" y="21"/>
                  </a:lnTo>
                  <a:lnTo>
                    <a:pt x="16" y="16"/>
                  </a:lnTo>
                  <a:lnTo>
                    <a:pt x="31" y="21"/>
                  </a:lnTo>
                  <a:lnTo>
                    <a:pt x="26" y="14"/>
                  </a:lnTo>
                  <a:lnTo>
                    <a:pt x="16" y="9"/>
                  </a:lnTo>
                  <a:lnTo>
                    <a:pt x="16" y="7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21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28" y="0"/>
                  </a:lnTo>
                  <a:lnTo>
                    <a:pt x="28" y="11"/>
                  </a:lnTo>
                  <a:lnTo>
                    <a:pt x="33" y="19"/>
                  </a:lnTo>
                  <a:lnTo>
                    <a:pt x="35" y="4"/>
                  </a:lnTo>
                  <a:lnTo>
                    <a:pt x="40" y="4"/>
                  </a:lnTo>
                  <a:lnTo>
                    <a:pt x="38" y="23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7" y="4"/>
                  </a:lnTo>
                  <a:lnTo>
                    <a:pt x="50" y="4"/>
                  </a:lnTo>
                  <a:lnTo>
                    <a:pt x="54" y="19"/>
                  </a:lnTo>
                  <a:lnTo>
                    <a:pt x="59" y="11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1" y="4"/>
                  </a:lnTo>
                  <a:lnTo>
                    <a:pt x="64" y="0"/>
                  </a:lnTo>
                  <a:lnTo>
                    <a:pt x="66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21"/>
            <p:cNvSpPr/>
            <p:nvPr/>
          </p:nvSpPr>
          <p:spPr bwMode="auto">
            <a:xfrm>
              <a:off x="3906838" y="3011488"/>
              <a:ext cx="142875" cy="133350"/>
            </a:xfrm>
            <a:custGeom>
              <a:avLst/>
              <a:gdLst>
                <a:gd name="T0" fmla="*/ 68 w 90"/>
                <a:gd name="T1" fmla="*/ 5 h 84"/>
                <a:gd name="T2" fmla="*/ 61 w 90"/>
                <a:gd name="T3" fmla="*/ 12 h 84"/>
                <a:gd name="T4" fmla="*/ 71 w 90"/>
                <a:gd name="T5" fmla="*/ 15 h 84"/>
                <a:gd name="T6" fmla="*/ 54 w 90"/>
                <a:gd name="T7" fmla="*/ 27 h 84"/>
                <a:gd name="T8" fmla="*/ 64 w 90"/>
                <a:gd name="T9" fmla="*/ 38 h 84"/>
                <a:gd name="T10" fmla="*/ 80 w 90"/>
                <a:gd name="T11" fmla="*/ 27 h 84"/>
                <a:gd name="T12" fmla="*/ 78 w 90"/>
                <a:gd name="T13" fmla="*/ 38 h 84"/>
                <a:gd name="T14" fmla="*/ 90 w 90"/>
                <a:gd name="T15" fmla="*/ 34 h 84"/>
                <a:gd name="T16" fmla="*/ 90 w 90"/>
                <a:gd name="T17" fmla="*/ 38 h 84"/>
                <a:gd name="T18" fmla="*/ 85 w 90"/>
                <a:gd name="T19" fmla="*/ 41 h 84"/>
                <a:gd name="T20" fmla="*/ 87 w 90"/>
                <a:gd name="T21" fmla="*/ 48 h 84"/>
                <a:gd name="T22" fmla="*/ 68 w 90"/>
                <a:gd name="T23" fmla="*/ 41 h 84"/>
                <a:gd name="T24" fmla="*/ 78 w 90"/>
                <a:gd name="T25" fmla="*/ 55 h 84"/>
                <a:gd name="T26" fmla="*/ 49 w 90"/>
                <a:gd name="T27" fmla="*/ 43 h 84"/>
                <a:gd name="T28" fmla="*/ 75 w 90"/>
                <a:gd name="T29" fmla="*/ 62 h 84"/>
                <a:gd name="T30" fmla="*/ 59 w 90"/>
                <a:gd name="T31" fmla="*/ 60 h 84"/>
                <a:gd name="T32" fmla="*/ 73 w 90"/>
                <a:gd name="T33" fmla="*/ 72 h 84"/>
                <a:gd name="T34" fmla="*/ 68 w 90"/>
                <a:gd name="T35" fmla="*/ 74 h 84"/>
                <a:gd name="T36" fmla="*/ 68 w 90"/>
                <a:gd name="T37" fmla="*/ 81 h 84"/>
                <a:gd name="T38" fmla="*/ 64 w 90"/>
                <a:gd name="T39" fmla="*/ 81 h 84"/>
                <a:gd name="T40" fmla="*/ 61 w 90"/>
                <a:gd name="T41" fmla="*/ 69 h 84"/>
                <a:gd name="T42" fmla="*/ 54 w 90"/>
                <a:gd name="T43" fmla="*/ 79 h 84"/>
                <a:gd name="T44" fmla="*/ 54 w 90"/>
                <a:gd name="T45" fmla="*/ 57 h 84"/>
                <a:gd name="T46" fmla="*/ 38 w 90"/>
                <a:gd name="T47" fmla="*/ 57 h 84"/>
                <a:gd name="T48" fmla="*/ 40 w 90"/>
                <a:gd name="T49" fmla="*/ 79 h 84"/>
                <a:gd name="T50" fmla="*/ 30 w 90"/>
                <a:gd name="T51" fmla="*/ 72 h 84"/>
                <a:gd name="T52" fmla="*/ 28 w 90"/>
                <a:gd name="T53" fmla="*/ 84 h 84"/>
                <a:gd name="T54" fmla="*/ 26 w 90"/>
                <a:gd name="T55" fmla="*/ 81 h 84"/>
                <a:gd name="T56" fmla="*/ 26 w 90"/>
                <a:gd name="T57" fmla="*/ 76 h 84"/>
                <a:gd name="T58" fmla="*/ 19 w 90"/>
                <a:gd name="T59" fmla="*/ 76 h 84"/>
                <a:gd name="T60" fmla="*/ 33 w 90"/>
                <a:gd name="T61" fmla="*/ 62 h 84"/>
                <a:gd name="T62" fmla="*/ 16 w 90"/>
                <a:gd name="T63" fmla="*/ 65 h 84"/>
                <a:gd name="T64" fmla="*/ 40 w 90"/>
                <a:gd name="T65" fmla="*/ 43 h 84"/>
                <a:gd name="T66" fmla="*/ 12 w 90"/>
                <a:gd name="T67" fmla="*/ 57 h 84"/>
                <a:gd name="T68" fmla="*/ 21 w 90"/>
                <a:gd name="T69" fmla="*/ 43 h 84"/>
                <a:gd name="T70" fmla="*/ 2 w 90"/>
                <a:gd name="T71" fmla="*/ 50 h 84"/>
                <a:gd name="T72" fmla="*/ 4 w 90"/>
                <a:gd name="T73" fmla="*/ 46 h 84"/>
                <a:gd name="T74" fmla="*/ 0 w 90"/>
                <a:gd name="T75" fmla="*/ 41 h 84"/>
                <a:gd name="T76" fmla="*/ 0 w 90"/>
                <a:gd name="T77" fmla="*/ 38 h 84"/>
                <a:gd name="T78" fmla="*/ 12 w 90"/>
                <a:gd name="T79" fmla="*/ 41 h 84"/>
                <a:gd name="T80" fmla="*/ 9 w 90"/>
                <a:gd name="T81" fmla="*/ 31 h 84"/>
                <a:gd name="T82" fmla="*/ 26 w 90"/>
                <a:gd name="T83" fmla="*/ 41 h 84"/>
                <a:gd name="T84" fmla="*/ 33 w 90"/>
                <a:gd name="T85" fmla="*/ 27 h 84"/>
                <a:gd name="T86" fmla="*/ 16 w 90"/>
                <a:gd name="T87" fmla="*/ 17 h 84"/>
                <a:gd name="T88" fmla="*/ 26 w 90"/>
                <a:gd name="T89" fmla="*/ 15 h 84"/>
                <a:gd name="T90" fmla="*/ 16 w 90"/>
                <a:gd name="T91" fmla="*/ 8 h 84"/>
                <a:gd name="T92" fmla="*/ 19 w 90"/>
                <a:gd name="T93" fmla="*/ 5 h 84"/>
                <a:gd name="T94" fmla="*/ 26 w 90"/>
                <a:gd name="T95" fmla="*/ 8 h 84"/>
                <a:gd name="T96" fmla="*/ 28 w 90"/>
                <a:gd name="T97" fmla="*/ 0 h 84"/>
                <a:gd name="T98" fmla="*/ 33 w 90"/>
                <a:gd name="T99" fmla="*/ 19 h 84"/>
                <a:gd name="T100" fmla="*/ 40 w 90"/>
                <a:gd name="T101" fmla="*/ 5 h 84"/>
                <a:gd name="T102" fmla="*/ 45 w 90"/>
                <a:gd name="T103" fmla="*/ 36 h 84"/>
                <a:gd name="T104" fmla="*/ 47 w 90"/>
                <a:gd name="T105" fmla="*/ 5 h 84"/>
                <a:gd name="T106" fmla="*/ 54 w 90"/>
                <a:gd name="T107" fmla="*/ 19 h 84"/>
                <a:gd name="T108" fmla="*/ 56 w 90"/>
                <a:gd name="T109" fmla="*/ 0 h 84"/>
                <a:gd name="T110" fmla="*/ 61 w 90"/>
                <a:gd name="T111" fmla="*/ 5 h 84"/>
                <a:gd name="T112" fmla="*/ 66 w 90"/>
                <a:gd name="T113" fmla="*/ 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4">
                  <a:moveTo>
                    <a:pt x="64" y="8"/>
                  </a:moveTo>
                  <a:lnTo>
                    <a:pt x="68" y="5"/>
                  </a:lnTo>
                  <a:lnTo>
                    <a:pt x="71" y="8"/>
                  </a:lnTo>
                  <a:lnTo>
                    <a:pt x="61" y="12"/>
                  </a:lnTo>
                  <a:lnTo>
                    <a:pt x="56" y="22"/>
                  </a:lnTo>
                  <a:lnTo>
                    <a:pt x="71" y="15"/>
                  </a:lnTo>
                  <a:lnTo>
                    <a:pt x="73" y="19"/>
                  </a:lnTo>
                  <a:lnTo>
                    <a:pt x="54" y="27"/>
                  </a:lnTo>
                  <a:lnTo>
                    <a:pt x="49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0" y="27"/>
                  </a:lnTo>
                  <a:lnTo>
                    <a:pt x="68" y="38"/>
                  </a:lnTo>
                  <a:lnTo>
                    <a:pt x="78" y="38"/>
                  </a:lnTo>
                  <a:lnTo>
                    <a:pt x="87" y="31"/>
                  </a:lnTo>
                  <a:lnTo>
                    <a:pt x="90" y="34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1"/>
                  </a:lnTo>
                  <a:lnTo>
                    <a:pt x="85" y="41"/>
                  </a:lnTo>
                  <a:lnTo>
                    <a:pt x="90" y="43"/>
                  </a:lnTo>
                  <a:lnTo>
                    <a:pt x="87" y="48"/>
                  </a:lnTo>
                  <a:lnTo>
                    <a:pt x="78" y="41"/>
                  </a:lnTo>
                  <a:lnTo>
                    <a:pt x="68" y="41"/>
                  </a:lnTo>
                  <a:lnTo>
                    <a:pt x="80" y="53"/>
                  </a:lnTo>
                  <a:lnTo>
                    <a:pt x="78" y="55"/>
                  </a:lnTo>
                  <a:lnTo>
                    <a:pt x="64" y="43"/>
                  </a:lnTo>
                  <a:lnTo>
                    <a:pt x="49" y="43"/>
                  </a:lnTo>
                  <a:lnTo>
                    <a:pt x="56" y="55"/>
                  </a:lnTo>
                  <a:lnTo>
                    <a:pt x="75" y="62"/>
                  </a:lnTo>
                  <a:lnTo>
                    <a:pt x="73" y="65"/>
                  </a:lnTo>
                  <a:lnTo>
                    <a:pt x="59" y="60"/>
                  </a:lnTo>
                  <a:lnTo>
                    <a:pt x="64" y="67"/>
                  </a:lnTo>
                  <a:lnTo>
                    <a:pt x="73" y="72"/>
                  </a:lnTo>
                  <a:lnTo>
                    <a:pt x="73" y="76"/>
                  </a:lnTo>
                  <a:lnTo>
                    <a:pt x="68" y="74"/>
                  </a:lnTo>
                  <a:lnTo>
                    <a:pt x="71" y="79"/>
                  </a:lnTo>
                  <a:lnTo>
                    <a:pt x="68" y="81"/>
                  </a:lnTo>
                  <a:lnTo>
                    <a:pt x="64" y="76"/>
                  </a:lnTo>
                  <a:lnTo>
                    <a:pt x="64" y="81"/>
                  </a:lnTo>
                  <a:lnTo>
                    <a:pt x="61" y="81"/>
                  </a:lnTo>
                  <a:lnTo>
                    <a:pt x="61" y="69"/>
                  </a:lnTo>
                  <a:lnTo>
                    <a:pt x="56" y="62"/>
                  </a:lnTo>
                  <a:lnTo>
                    <a:pt x="54" y="79"/>
                  </a:lnTo>
                  <a:lnTo>
                    <a:pt x="49" y="76"/>
                  </a:lnTo>
                  <a:lnTo>
                    <a:pt x="54" y="57"/>
                  </a:lnTo>
                  <a:lnTo>
                    <a:pt x="45" y="48"/>
                  </a:lnTo>
                  <a:lnTo>
                    <a:pt x="38" y="57"/>
                  </a:lnTo>
                  <a:lnTo>
                    <a:pt x="42" y="76"/>
                  </a:lnTo>
                  <a:lnTo>
                    <a:pt x="40" y="79"/>
                  </a:lnTo>
                  <a:lnTo>
                    <a:pt x="35" y="62"/>
                  </a:lnTo>
                  <a:lnTo>
                    <a:pt x="30" y="72"/>
                  </a:lnTo>
                  <a:lnTo>
                    <a:pt x="33" y="81"/>
                  </a:lnTo>
                  <a:lnTo>
                    <a:pt x="28" y="84"/>
                  </a:lnTo>
                  <a:lnTo>
                    <a:pt x="28" y="76"/>
                  </a:lnTo>
                  <a:lnTo>
                    <a:pt x="26" y="81"/>
                  </a:lnTo>
                  <a:lnTo>
                    <a:pt x="23" y="81"/>
                  </a:lnTo>
                  <a:lnTo>
                    <a:pt x="26" y="76"/>
                  </a:lnTo>
                  <a:lnTo>
                    <a:pt x="21" y="79"/>
                  </a:lnTo>
                  <a:lnTo>
                    <a:pt x="19" y="76"/>
                  </a:lnTo>
                  <a:lnTo>
                    <a:pt x="28" y="69"/>
                  </a:lnTo>
                  <a:lnTo>
                    <a:pt x="33" y="62"/>
                  </a:lnTo>
                  <a:lnTo>
                    <a:pt x="19" y="67"/>
                  </a:lnTo>
                  <a:lnTo>
                    <a:pt x="16" y="65"/>
                  </a:lnTo>
                  <a:lnTo>
                    <a:pt x="35" y="57"/>
                  </a:lnTo>
                  <a:lnTo>
                    <a:pt x="40" y="43"/>
                  </a:lnTo>
                  <a:lnTo>
                    <a:pt x="26" y="43"/>
                  </a:lnTo>
                  <a:lnTo>
                    <a:pt x="12" y="57"/>
                  </a:lnTo>
                  <a:lnTo>
                    <a:pt x="9" y="55"/>
                  </a:lnTo>
                  <a:lnTo>
                    <a:pt x="21" y="43"/>
                  </a:lnTo>
                  <a:lnTo>
                    <a:pt x="12" y="46"/>
                  </a:lnTo>
                  <a:lnTo>
                    <a:pt x="2" y="50"/>
                  </a:lnTo>
                  <a:lnTo>
                    <a:pt x="2" y="48"/>
                  </a:lnTo>
                  <a:lnTo>
                    <a:pt x="4" y="46"/>
                  </a:lnTo>
                  <a:lnTo>
                    <a:pt x="0" y="46"/>
                  </a:lnTo>
                  <a:lnTo>
                    <a:pt x="0" y="41"/>
                  </a:lnTo>
                  <a:lnTo>
                    <a:pt x="4" y="41"/>
                  </a:lnTo>
                  <a:lnTo>
                    <a:pt x="0" y="38"/>
                  </a:lnTo>
                  <a:lnTo>
                    <a:pt x="2" y="36"/>
                  </a:lnTo>
                  <a:lnTo>
                    <a:pt x="12" y="41"/>
                  </a:lnTo>
                  <a:lnTo>
                    <a:pt x="21" y="41"/>
                  </a:lnTo>
                  <a:lnTo>
                    <a:pt x="9" y="31"/>
                  </a:lnTo>
                  <a:lnTo>
                    <a:pt x="12" y="29"/>
                  </a:lnTo>
                  <a:lnTo>
                    <a:pt x="26" y="41"/>
                  </a:lnTo>
                  <a:lnTo>
                    <a:pt x="40" y="38"/>
                  </a:lnTo>
                  <a:lnTo>
                    <a:pt x="33" y="27"/>
                  </a:lnTo>
                  <a:lnTo>
                    <a:pt x="14" y="22"/>
                  </a:lnTo>
                  <a:lnTo>
                    <a:pt x="16" y="17"/>
                  </a:lnTo>
                  <a:lnTo>
                    <a:pt x="30" y="22"/>
                  </a:lnTo>
                  <a:lnTo>
                    <a:pt x="26" y="15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21" y="10"/>
                  </a:lnTo>
                  <a:lnTo>
                    <a:pt x="19" y="5"/>
                  </a:lnTo>
                  <a:lnTo>
                    <a:pt x="21" y="3"/>
                  </a:lnTo>
                  <a:lnTo>
                    <a:pt x="26" y="8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33" y="19"/>
                  </a:lnTo>
                  <a:lnTo>
                    <a:pt x="35" y="5"/>
                  </a:lnTo>
                  <a:lnTo>
                    <a:pt x="40" y="5"/>
                  </a:lnTo>
                  <a:lnTo>
                    <a:pt x="38" y="24"/>
                  </a:lnTo>
                  <a:lnTo>
                    <a:pt x="45" y="36"/>
                  </a:lnTo>
                  <a:lnTo>
                    <a:pt x="52" y="24"/>
                  </a:lnTo>
                  <a:lnTo>
                    <a:pt x="47" y="5"/>
                  </a:lnTo>
                  <a:lnTo>
                    <a:pt x="49" y="3"/>
                  </a:lnTo>
                  <a:lnTo>
                    <a:pt x="54" y="19"/>
                  </a:lnTo>
                  <a:lnTo>
                    <a:pt x="59" y="12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1" y="5"/>
                  </a:lnTo>
                  <a:lnTo>
                    <a:pt x="64" y="0"/>
                  </a:lnTo>
                  <a:lnTo>
                    <a:pt x="66" y="3"/>
                  </a:lnTo>
                  <a:lnTo>
                    <a:pt x="64" y="8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9" name="Freeform 22"/>
            <p:cNvSpPr/>
            <p:nvPr/>
          </p:nvSpPr>
          <p:spPr bwMode="auto">
            <a:xfrm>
              <a:off x="5097463" y="4298951"/>
              <a:ext cx="142875" cy="131763"/>
            </a:xfrm>
            <a:custGeom>
              <a:avLst/>
              <a:gdLst>
                <a:gd name="T0" fmla="*/ 68 w 90"/>
                <a:gd name="T1" fmla="*/ 4 h 83"/>
                <a:gd name="T2" fmla="*/ 61 w 90"/>
                <a:gd name="T3" fmla="*/ 12 h 83"/>
                <a:gd name="T4" fmla="*/ 71 w 90"/>
                <a:gd name="T5" fmla="*/ 14 h 83"/>
                <a:gd name="T6" fmla="*/ 54 w 90"/>
                <a:gd name="T7" fmla="*/ 26 h 83"/>
                <a:gd name="T8" fmla="*/ 61 w 90"/>
                <a:gd name="T9" fmla="*/ 38 h 83"/>
                <a:gd name="T10" fmla="*/ 78 w 90"/>
                <a:gd name="T11" fmla="*/ 26 h 83"/>
                <a:gd name="T12" fmla="*/ 75 w 90"/>
                <a:gd name="T13" fmla="*/ 38 h 83"/>
                <a:gd name="T14" fmla="*/ 87 w 90"/>
                <a:gd name="T15" fmla="*/ 33 h 83"/>
                <a:gd name="T16" fmla="*/ 90 w 90"/>
                <a:gd name="T17" fmla="*/ 38 h 83"/>
                <a:gd name="T18" fmla="*/ 83 w 90"/>
                <a:gd name="T19" fmla="*/ 40 h 83"/>
                <a:gd name="T20" fmla="*/ 87 w 90"/>
                <a:gd name="T21" fmla="*/ 47 h 83"/>
                <a:gd name="T22" fmla="*/ 68 w 90"/>
                <a:gd name="T23" fmla="*/ 42 h 83"/>
                <a:gd name="T24" fmla="*/ 78 w 90"/>
                <a:gd name="T25" fmla="*/ 54 h 83"/>
                <a:gd name="T26" fmla="*/ 49 w 90"/>
                <a:gd name="T27" fmla="*/ 42 h 83"/>
                <a:gd name="T28" fmla="*/ 73 w 90"/>
                <a:gd name="T29" fmla="*/ 61 h 83"/>
                <a:gd name="T30" fmla="*/ 59 w 90"/>
                <a:gd name="T31" fmla="*/ 59 h 83"/>
                <a:gd name="T32" fmla="*/ 73 w 90"/>
                <a:gd name="T33" fmla="*/ 73 h 83"/>
                <a:gd name="T34" fmla="*/ 66 w 90"/>
                <a:gd name="T35" fmla="*/ 73 h 83"/>
                <a:gd name="T36" fmla="*/ 66 w 90"/>
                <a:gd name="T37" fmla="*/ 80 h 83"/>
                <a:gd name="T38" fmla="*/ 64 w 90"/>
                <a:gd name="T39" fmla="*/ 80 h 83"/>
                <a:gd name="T40" fmla="*/ 59 w 90"/>
                <a:gd name="T41" fmla="*/ 69 h 83"/>
                <a:gd name="T42" fmla="*/ 52 w 90"/>
                <a:gd name="T43" fmla="*/ 78 h 83"/>
                <a:gd name="T44" fmla="*/ 52 w 90"/>
                <a:gd name="T45" fmla="*/ 57 h 83"/>
                <a:gd name="T46" fmla="*/ 38 w 90"/>
                <a:gd name="T47" fmla="*/ 57 h 83"/>
                <a:gd name="T48" fmla="*/ 38 w 90"/>
                <a:gd name="T49" fmla="*/ 78 h 83"/>
                <a:gd name="T50" fmla="*/ 30 w 90"/>
                <a:gd name="T51" fmla="*/ 71 h 83"/>
                <a:gd name="T52" fmla="*/ 28 w 90"/>
                <a:gd name="T53" fmla="*/ 83 h 83"/>
                <a:gd name="T54" fmla="*/ 26 w 90"/>
                <a:gd name="T55" fmla="*/ 80 h 83"/>
                <a:gd name="T56" fmla="*/ 23 w 90"/>
                <a:gd name="T57" fmla="*/ 76 h 83"/>
                <a:gd name="T58" fmla="*/ 19 w 90"/>
                <a:gd name="T59" fmla="*/ 76 h 83"/>
                <a:gd name="T60" fmla="*/ 30 w 90"/>
                <a:gd name="T61" fmla="*/ 61 h 83"/>
                <a:gd name="T62" fmla="*/ 16 w 90"/>
                <a:gd name="T63" fmla="*/ 64 h 83"/>
                <a:gd name="T64" fmla="*/ 40 w 90"/>
                <a:gd name="T65" fmla="*/ 45 h 83"/>
                <a:gd name="T66" fmla="*/ 12 w 90"/>
                <a:gd name="T67" fmla="*/ 57 h 83"/>
                <a:gd name="T68" fmla="*/ 21 w 90"/>
                <a:gd name="T69" fmla="*/ 42 h 83"/>
                <a:gd name="T70" fmla="*/ 2 w 90"/>
                <a:gd name="T71" fmla="*/ 50 h 83"/>
                <a:gd name="T72" fmla="*/ 4 w 90"/>
                <a:gd name="T73" fmla="*/ 45 h 83"/>
                <a:gd name="T74" fmla="*/ 0 w 90"/>
                <a:gd name="T75" fmla="*/ 40 h 83"/>
                <a:gd name="T76" fmla="*/ 0 w 90"/>
                <a:gd name="T77" fmla="*/ 38 h 83"/>
                <a:gd name="T78" fmla="*/ 12 w 90"/>
                <a:gd name="T79" fmla="*/ 40 h 83"/>
                <a:gd name="T80" fmla="*/ 7 w 90"/>
                <a:gd name="T81" fmla="*/ 31 h 83"/>
                <a:gd name="T82" fmla="*/ 26 w 90"/>
                <a:gd name="T83" fmla="*/ 40 h 83"/>
                <a:gd name="T84" fmla="*/ 33 w 90"/>
                <a:gd name="T85" fmla="*/ 26 h 83"/>
                <a:gd name="T86" fmla="*/ 14 w 90"/>
                <a:gd name="T87" fmla="*/ 16 h 83"/>
                <a:gd name="T88" fmla="*/ 26 w 90"/>
                <a:gd name="T89" fmla="*/ 14 h 83"/>
                <a:gd name="T90" fmla="*/ 16 w 90"/>
                <a:gd name="T91" fmla="*/ 7 h 83"/>
                <a:gd name="T92" fmla="*/ 19 w 90"/>
                <a:gd name="T93" fmla="*/ 4 h 83"/>
                <a:gd name="T94" fmla="*/ 23 w 90"/>
                <a:gd name="T95" fmla="*/ 7 h 83"/>
                <a:gd name="T96" fmla="*/ 28 w 90"/>
                <a:gd name="T97" fmla="*/ 0 h 83"/>
                <a:gd name="T98" fmla="*/ 33 w 90"/>
                <a:gd name="T99" fmla="*/ 19 h 83"/>
                <a:gd name="T100" fmla="*/ 38 w 90"/>
                <a:gd name="T101" fmla="*/ 4 h 83"/>
                <a:gd name="T102" fmla="*/ 45 w 90"/>
                <a:gd name="T103" fmla="*/ 35 h 83"/>
                <a:gd name="T104" fmla="*/ 47 w 90"/>
                <a:gd name="T105" fmla="*/ 4 h 83"/>
                <a:gd name="T106" fmla="*/ 54 w 90"/>
                <a:gd name="T107" fmla="*/ 19 h 83"/>
                <a:gd name="T108" fmla="*/ 56 w 90"/>
                <a:gd name="T109" fmla="*/ 0 h 83"/>
                <a:gd name="T110" fmla="*/ 61 w 90"/>
                <a:gd name="T111" fmla="*/ 4 h 83"/>
                <a:gd name="T112" fmla="*/ 66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8" y="4"/>
                  </a:lnTo>
                  <a:lnTo>
                    <a:pt x="71" y="7"/>
                  </a:lnTo>
                  <a:lnTo>
                    <a:pt x="61" y="12"/>
                  </a:lnTo>
                  <a:lnTo>
                    <a:pt x="56" y="21"/>
                  </a:lnTo>
                  <a:lnTo>
                    <a:pt x="71" y="14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49" y="38"/>
                  </a:lnTo>
                  <a:lnTo>
                    <a:pt x="61" y="38"/>
                  </a:lnTo>
                  <a:lnTo>
                    <a:pt x="75" y="23"/>
                  </a:lnTo>
                  <a:lnTo>
                    <a:pt x="78" y="26"/>
                  </a:lnTo>
                  <a:lnTo>
                    <a:pt x="68" y="38"/>
                  </a:lnTo>
                  <a:lnTo>
                    <a:pt x="75" y="38"/>
                  </a:lnTo>
                  <a:lnTo>
                    <a:pt x="85" y="31"/>
                  </a:lnTo>
                  <a:lnTo>
                    <a:pt x="87" y="33"/>
                  </a:lnTo>
                  <a:lnTo>
                    <a:pt x="83" y="38"/>
                  </a:lnTo>
                  <a:lnTo>
                    <a:pt x="90" y="38"/>
                  </a:lnTo>
                  <a:lnTo>
                    <a:pt x="90" y="40"/>
                  </a:lnTo>
                  <a:lnTo>
                    <a:pt x="83" y="40"/>
                  </a:lnTo>
                  <a:lnTo>
                    <a:pt x="87" y="42"/>
                  </a:lnTo>
                  <a:lnTo>
                    <a:pt x="87" y="47"/>
                  </a:lnTo>
                  <a:lnTo>
                    <a:pt x="75" y="40"/>
                  </a:lnTo>
                  <a:lnTo>
                    <a:pt x="68" y="42"/>
                  </a:lnTo>
                  <a:lnTo>
                    <a:pt x="80" y="52"/>
                  </a:lnTo>
                  <a:lnTo>
                    <a:pt x="78" y="54"/>
                  </a:lnTo>
                  <a:lnTo>
                    <a:pt x="61" y="42"/>
                  </a:lnTo>
                  <a:lnTo>
                    <a:pt x="49" y="42"/>
                  </a:lnTo>
                  <a:lnTo>
                    <a:pt x="54" y="54"/>
                  </a:lnTo>
                  <a:lnTo>
                    <a:pt x="73" y="61"/>
                  </a:lnTo>
                  <a:lnTo>
                    <a:pt x="73" y="64"/>
                  </a:lnTo>
                  <a:lnTo>
                    <a:pt x="59" y="59"/>
                  </a:lnTo>
                  <a:lnTo>
                    <a:pt x="64" y="66"/>
                  </a:lnTo>
                  <a:lnTo>
                    <a:pt x="73" y="73"/>
                  </a:lnTo>
                  <a:lnTo>
                    <a:pt x="71" y="76"/>
                  </a:lnTo>
                  <a:lnTo>
                    <a:pt x="66" y="73"/>
                  </a:lnTo>
                  <a:lnTo>
                    <a:pt x="71" y="78"/>
                  </a:lnTo>
                  <a:lnTo>
                    <a:pt x="66" y="80"/>
                  </a:lnTo>
                  <a:lnTo>
                    <a:pt x="64" y="76"/>
                  </a:lnTo>
                  <a:lnTo>
                    <a:pt x="64" y="80"/>
                  </a:lnTo>
                  <a:lnTo>
                    <a:pt x="61" y="80"/>
                  </a:lnTo>
                  <a:lnTo>
                    <a:pt x="59" y="69"/>
                  </a:lnTo>
                  <a:lnTo>
                    <a:pt x="54" y="61"/>
                  </a:lnTo>
                  <a:lnTo>
                    <a:pt x="52" y="78"/>
                  </a:lnTo>
                  <a:lnTo>
                    <a:pt x="49" y="76"/>
                  </a:lnTo>
                  <a:lnTo>
                    <a:pt x="52" y="57"/>
                  </a:lnTo>
                  <a:lnTo>
                    <a:pt x="45" y="47"/>
                  </a:lnTo>
                  <a:lnTo>
                    <a:pt x="38" y="57"/>
                  </a:lnTo>
                  <a:lnTo>
                    <a:pt x="42" y="78"/>
                  </a:lnTo>
                  <a:lnTo>
                    <a:pt x="38" y="78"/>
                  </a:lnTo>
                  <a:lnTo>
                    <a:pt x="35" y="61"/>
                  </a:lnTo>
                  <a:lnTo>
                    <a:pt x="30" y="71"/>
                  </a:lnTo>
                  <a:lnTo>
                    <a:pt x="30" y="83"/>
                  </a:lnTo>
                  <a:lnTo>
                    <a:pt x="28" y="83"/>
                  </a:lnTo>
                  <a:lnTo>
                    <a:pt x="28" y="76"/>
                  </a:lnTo>
                  <a:lnTo>
                    <a:pt x="26" y="80"/>
                  </a:lnTo>
                  <a:lnTo>
                    <a:pt x="21" y="80"/>
                  </a:lnTo>
                  <a:lnTo>
                    <a:pt x="23" y="76"/>
                  </a:lnTo>
                  <a:lnTo>
                    <a:pt x="19" y="78"/>
                  </a:lnTo>
                  <a:lnTo>
                    <a:pt x="19" y="76"/>
                  </a:lnTo>
                  <a:lnTo>
                    <a:pt x="28" y="69"/>
                  </a:lnTo>
                  <a:lnTo>
                    <a:pt x="30" y="61"/>
                  </a:lnTo>
                  <a:lnTo>
                    <a:pt x="16" y="66"/>
                  </a:lnTo>
                  <a:lnTo>
                    <a:pt x="16" y="64"/>
                  </a:lnTo>
                  <a:lnTo>
                    <a:pt x="33" y="57"/>
                  </a:lnTo>
                  <a:lnTo>
                    <a:pt x="40" y="45"/>
                  </a:lnTo>
                  <a:lnTo>
                    <a:pt x="26" y="42"/>
                  </a:lnTo>
                  <a:lnTo>
                    <a:pt x="12" y="57"/>
                  </a:lnTo>
                  <a:lnTo>
                    <a:pt x="9" y="54"/>
                  </a:lnTo>
                  <a:lnTo>
                    <a:pt x="21" y="42"/>
                  </a:lnTo>
                  <a:lnTo>
                    <a:pt x="12" y="45"/>
                  </a:lnTo>
                  <a:lnTo>
                    <a:pt x="2" y="50"/>
                  </a:lnTo>
                  <a:lnTo>
                    <a:pt x="0" y="47"/>
                  </a:lnTo>
                  <a:lnTo>
                    <a:pt x="4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4" y="40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12" y="40"/>
                  </a:lnTo>
                  <a:lnTo>
                    <a:pt x="21" y="40"/>
                  </a:lnTo>
                  <a:lnTo>
                    <a:pt x="7" y="31"/>
                  </a:lnTo>
                  <a:lnTo>
                    <a:pt x="9" y="28"/>
                  </a:lnTo>
                  <a:lnTo>
                    <a:pt x="26" y="40"/>
                  </a:lnTo>
                  <a:lnTo>
                    <a:pt x="38" y="38"/>
                  </a:lnTo>
                  <a:lnTo>
                    <a:pt x="33" y="26"/>
                  </a:lnTo>
                  <a:lnTo>
                    <a:pt x="14" y="21"/>
                  </a:lnTo>
                  <a:lnTo>
                    <a:pt x="14" y="16"/>
                  </a:lnTo>
                  <a:lnTo>
                    <a:pt x="30" y="21"/>
                  </a:lnTo>
                  <a:lnTo>
                    <a:pt x="26" y="14"/>
                  </a:lnTo>
                  <a:lnTo>
                    <a:pt x="14" y="9"/>
                  </a:lnTo>
                  <a:lnTo>
                    <a:pt x="16" y="7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21" y="2"/>
                  </a:lnTo>
                  <a:lnTo>
                    <a:pt x="23" y="7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33" y="19"/>
                  </a:lnTo>
                  <a:lnTo>
                    <a:pt x="35" y="4"/>
                  </a:lnTo>
                  <a:lnTo>
                    <a:pt x="38" y="4"/>
                  </a:lnTo>
                  <a:lnTo>
                    <a:pt x="35" y="23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7" y="4"/>
                  </a:lnTo>
                  <a:lnTo>
                    <a:pt x="49" y="4"/>
                  </a:lnTo>
                  <a:lnTo>
                    <a:pt x="54" y="19"/>
                  </a:lnTo>
                  <a:lnTo>
                    <a:pt x="56" y="12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1" y="4"/>
                  </a:lnTo>
                  <a:lnTo>
                    <a:pt x="64" y="0"/>
                  </a:lnTo>
                  <a:lnTo>
                    <a:pt x="66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23"/>
            <p:cNvSpPr/>
            <p:nvPr/>
          </p:nvSpPr>
          <p:spPr bwMode="auto">
            <a:xfrm>
              <a:off x="5735638" y="4275138"/>
              <a:ext cx="142875" cy="128588"/>
            </a:xfrm>
            <a:custGeom>
              <a:avLst/>
              <a:gdLst>
                <a:gd name="T0" fmla="*/ 71 w 90"/>
                <a:gd name="T1" fmla="*/ 3 h 81"/>
                <a:gd name="T2" fmla="*/ 61 w 90"/>
                <a:gd name="T3" fmla="*/ 12 h 81"/>
                <a:gd name="T4" fmla="*/ 73 w 90"/>
                <a:gd name="T5" fmla="*/ 15 h 81"/>
                <a:gd name="T6" fmla="*/ 54 w 90"/>
                <a:gd name="T7" fmla="*/ 27 h 81"/>
                <a:gd name="T8" fmla="*/ 64 w 90"/>
                <a:gd name="T9" fmla="*/ 38 h 81"/>
                <a:gd name="T10" fmla="*/ 80 w 90"/>
                <a:gd name="T11" fmla="*/ 27 h 81"/>
                <a:gd name="T12" fmla="*/ 78 w 90"/>
                <a:gd name="T13" fmla="*/ 38 h 81"/>
                <a:gd name="T14" fmla="*/ 90 w 90"/>
                <a:gd name="T15" fmla="*/ 34 h 81"/>
                <a:gd name="T16" fmla="*/ 90 w 90"/>
                <a:gd name="T17" fmla="*/ 36 h 81"/>
                <a:gd name="T18" fmla="*/ 85 w 90"/>
                <a:gd name="T19" fmla="*/ 41 h 81"/>
                <a:gd name="T20" fmla="*/ 87 w 90"/>
                <a:gd name="T21" fmla="*/ 46 h 81"/>
                <a:gd name="T22" fmla="*/ 69 w 90"/>
                <a:gd name="T23" fmla="*/ 41 h 81"/>
                <a:gd name="T24" fmla="*/ 80 w 90"/>
                <a:gd name="T25" fmla="*/ 55 h 81"/>
                <a:gd name="T26" fmla="*/ 52 w 90"/>
                <a:gd name="T27" fmla="*/ 43 h 81"/>
                <a:gd name="T28" fmla="*/ 76 w 90"/>
                <a:gd name="T29" fmla="*/ 60 h 81"/>
                <a:gd name="T30" fmla="*/ 59 w 90"/>
                <a:gd name="T31" fmla="*/ 60 h 81"/>
                <a:gd name="T32" fmla="*/ 76 w 90"/>
                <a:gd name="T33" fmla="*/ 72 h 81"/>
                <a:gd name="T34" fmla="*/ 69 w 90"/>
                <a:gd name="T35" fmla="*/ 74 h 81"/>
                <a:gd name="T36" fmla="*/ 69 w 90"/>
                <a:gd name="T37" fmla="*/ 79 h 81"/>
                <a:gd name="T38" fmla="*/ 66 w 90"/>
                <a:gd name="T39" fmla="*/ 81 h 81"/>
                <a:gd name="T40" fmla="*/ 61 w 90"/>
                <a:gd name="T41" fmla="*/ 69 h 81"/>
                <a:gd name="T42" fmla="*/ 54 w 90"/>
                <a:gd name="T43" fmla="*/ 76 h 81"/>
                <a:gd name="T44" fmla="*/ 54 w 90"/>
                <a:gd name="T45" fmla="*/ 57 h 81"/>
                <a:gd name="T46" fmla="*/ 38 w 90"/>
                <a:gd name="T47" fmla="*/ 57 h 81"/>
                <a:gd name="T48" fmla="*/ 40 w 90"/>
                <a:gd name="T49" fmla="*/ 79 h 81"/>
                <a:gd name="T50" fmla="*/ 33 w 90"/>
                <a:gd name="T51" fmla="*/ 72 h 81"/>
                <a:gd name="T52" fmla="*/ 28 w 90"/>
                <a:gd name="T53" fmla="*/ 81 h 81"/>
                <a:gd name="T54" fmla="*/ 26 w 90"/>
                <a:gd name="T55" fmla="*/ 81 h 81"/>
                <a:gd name="T56" fmla="*/ 26 w 90"/>
                <a:gd name="T57" fmla="*/ 74 h 81"/>
                <a:gd name="T58" fmla="*/ 19 w 90"/>
                <a:gd name="T59" fmla="*/ 74 h 81"/>
                <a:gd name="T60" fmla="*/ 33 w 90"/>
                <a:gd name="T61" fmla="*/ 60 h 81"/>
                <a:gd name="T62" fmla="*/ 16 w 90"/>
                <a:gd name="T63" fmla="*/ 65 h 81"/>
                <a:gd name="T64" fmla="*/ 40 w 90"/>
                <a:gd name="T65" fmla="*/ 43 h 81"/>
                <a:gd name="T66" fmla="*/ 14 w 90"/>
                <a:gd name="T67" fmla="*/ 57 h 81"/>
                <a:gd name="T68" fmla="*/ 21 w 90"/>
                <a:gd name="T69" fmla="*/ 43 h 81"/>
                <a:gd name="T70" fmla="*/ 5 w 90"/>
                <a:gd name="T71" fmla="*/ 50 h 81"/>
                <a:gd name="T72" fmla="*/ 7 w 90"/>
                <a:gd name="T73" fmla="*/ 43 h 81"/>
                <a:gd name="T74" fmla="*/ 0 w 90"/>
                <a:gd name="T75" fmla="*/ 41 h 81"/>
                <a:gd name="T76" fmla="*/ 2 w 90"/>
                <a:gd name="T77" fmla="*/ 38 h 81"/>
                <a:gd name="T78" fmla="*/ 12 w 90"/>
                <a:gd name="T79" fmla="*/ 41 h 81"/>
                <a:gd name="T80" fmla="*/ 9 w 90"/>
                <a:gd name="T81" fmla="*/ 31 h 81"/>
                <a:gd name="T82" fmla="*/ 28 w 90"/>
                <a:gd name="T83" fmla="*/ 41 h 81"/>
                <a:gd name="T84" fmla="*/ 35 w 90"/>
                <a:gd name="T85" fmla="*/ 27 h 81"/>
                <a:gd name="T86" fmla="*/ 16 w 90"/>
                <a:gd name="T87" fmla="*/ 17 h 81"/>
                <a:gd name="T88" fmla="*/ 26 w 90"/>
                <a:gd name="T89" fmla="*/ 15 h 81"/>
                <a:gd name="T90" fmla="*/ 19 w 90"/>
                <a:gd name="T91" fmla="*/ 5 h 81"/>
                <a:gd name="T92" fmla="*/ 19 w 90"/>
                <a:gd name="T93" fmla="*/ 3 h 81"/>
                <a:gd name="T94" fmla="*/ 26 w 90"/>
                <a:gd name="T95" fmla="*/ 8 h 81"/>
                <a:gd name="T96" fmla="*/ 28 w 90"/>
                <a:gd name="T97" fmla="*/ 0 h 81"/>
                <a:gd name="T98" fmla="*/ 35 w 90"/>
                <a:gd name="T99" fmla="*/ 19 h 81"/>
                <a:gd name="T100" fmla="*/ 40 w 90"/>
                <a:gd name="T101" fmla="*/ 5 h 81"/>
                <a:gd name="T102" fmla="*/ 45 w 90"/>
                <a:gd name="T103" fmla="*/ 34 h 81"/>
                <a:gd name="T104" fmla="*/ 47 w 90"/>
                <a:gd name="T105" fmla="*/ 5 h 81"/>
                <a:gd name="T106" fmla="*/ 54 w 90"/>
                <a:gd name="T107" fmla="*/ 19 h 81"/>
                <a:gd name="T108" fmla="*/ 59 w 90"/>
                <a:gd name="T109" fmla="*/ 0 h 81"/>
                <a:gd name="T110" fmla="*/ 61 w 90"/>
                <a:gd name="T111" fmla="*/ 5 h 81"/>
                <a:gd name="T112" fmla="*/ 69 w 90"/>
                <a:gd name="T113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1">
                  <a:moveTo>
                    <a:pt x="66" y="8"/>
                  </a:moveTo>
                  <a:lnTo>
                    <a:pt x="71" y="3"/>
                  </a:lnTo>
                  <a:lnTo>
                    <a:pt x="71" y="8"/>
                  </a:lnTo>
                  <a:lnTo>
                    <a:pt x="61" y="12"/>
                  </a:lnTo>
                  <a:lnTo>
                    <a:pt x="59" y="22"/>
                  </a:lnTo>
                  <a:lnTo>
                    <a:pt x="73" y="15"/>
                  </a:lnTo>
                  <a:lnTo>
                    <a:pt x="73" y="17"/>
                  </a:lnTo>
                  <a:lnTo>
                    <a:pt x="54" y="27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0" y="27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7" y="31"/>
                  </a:lnTo>
                  <a:lnTo>
                    <a:pt x="90" y="34"/>
                  </a:lnTo>
                  <a:lnTo>
                    <a:pt x="85" y="36"/>
                  </a:lnTo>
                  <a:lnTo>
                    <a:pt x="90" y="36"/>
                  </a:lnTo>
                  <a:lnTo>
                    <a:pt x="90" y="41"/>
                  </a:lnTo>
                  <a:lnTo>
                    <a:pt x="85" y="41"/>
                  </a:lnTo>
                  <a:lnTo>
                    <a:pt x="90" y="43"/>
                  </a:lnTo>
                  <a:lnTo>
                    <a:pt x="87" y="46"/>
                  </a:lnTo>
                  <a:lnTo>
                    <a:pt x="78" y="41"/>
                  </a:lnTo>
                  <a:lnTo>
                    <a:pt x="69" y="41"/>
                  </a:lnTo>
                  <a:lnTo>
                    <a:pt x="80" y="50"/>
                  </a:lnTo>
                  <a:lnTo>
                    <a:pt x="80" y="55"/>
                  </a:lnTo>
                  <a:lnTo>
                    <a:pt x="64" y="41"/>
                  </a:lnTo>
                  <a:lnTo>
                    <a:pt x="52" y="43"/>
                  </a:lnTo>
                  <a:lnTo>
                    <a:pt x="57" y="55"/>
                  </a:lnTo>
                  <a:lnTo>
                    <a:pt x="76" y="60"/>
                  </a:lnTo>
                  <a:lnTo>
                    <a:pt x="76" y="65"/>
                  </a:lnTo>
                  <a:lnTo>
                    <a:pt x="59" y="60"/>
                  </a:lnTo>
                  <a:lnTo>
                    <a:pt x="64" y="67"/>
                  </a:lnTo>
                  <a:lnTo>
                    <a:pt x="76" y="72"/>
                  </a:lnTo>
                  <a:lnTo>
                    <a:pt x="73" y="76"/>
                  </a:lnTo>
                  <a:lnTo>
                    <a:pt x="69" y="74"/>
                  </a:lnTo>
                  <a:lnTo>
                    <a:pt x="71" y="79"/>
                  </a:lnTo>
                  <a:lnTo>
                    <a:pt x="69" y="79"/>
                  </a:lnTo>
                  <a:lnTo>
                    <a:pt x="66" y="74"/>
                  </a:lnTo>
                  <a:lnTo>
                    <a:pt x="66" y="81"/>
                  </a:lnTo>
                  <a:lnTo>
                    <a:pt x="61" y="81"/>
                  </a:lnTo>
                  <a:lnTo>
                    <a:pt x="61" y="69"/>
                  </a:lnTo>
                  <a:lnTo>
                    <a:pt x="57" y="62"/>
                  </a:lnTo>
                  <a:lnTo>
                    <a:pt x="54" y="76"/>
                  </a:lnTo>
                  <a:lnTo>
                    <a:pt x="52" y="76"/>
                  </a:lnTo>
                  <a:lnTo>
                    <a:pt x="54" y="57"/>
                  </a:lnTo>
                  <a:lnTo>
                    <a:pt x="45" y="46"/>
                  </a:lnTo>
                  <a:lnTo>
                    <a:pt x="38" y="57"/>
                  </a:lnTo>
                  <a:lnTo>
                    <a:pt x="42" y="76"/>
                  </a:lnTo>
                  <a:lnTo>
                    <a:pt x="40" y="79"/>
                  </a:lnTo>
                  <a:lnTo>
                    <a:pt x="35" y="62"/>
                  </a:lnTo>
                  <a:lnTo>
                    <a:pt x="33" y="72"/>
                  </a:lnTo>
                  <a:lnTo>
                    <a:pt x="33" y="81"/>
                  </a:lnTo>
                  <a:lnTo>
                    <a:pt x="28" y="81"/>
                  </a:lnTo>
                  <a:lnTo>
                    <a:pt x="28" y="76"/>
                  </a:lnTo>
                  <a:lnTo>
                    <a:pt x="26" y="81"/>
                  </a:lnTo>
                  <a:lnTo>
                    <a:pt x="24" y="79"/>
                  </a:lnTo>
                  <a:lnTo>
                    <a:pt x="26" y="74"/>
                  </a:lnTo>
                  <a:lnTo>
                    <a:pt x="21" y="79"/>
                  </a:lnTo>
                  <a:lnTo>
                    <a:pt x="19" y="74"/>
                  </a:lnTo>
                  <a:lnTo>
                    <a:pt x="28" y="69"/>
                  </a:lnTo>
                  <a:lnTo>
                    <a:pt x="33" y="60"/>
                  </a:lnTo>
                  <a:lnTo>
                    <a:pt x="19" y="67"/>
                  </a:lnTo>
                  <a:lnTo>
                    <a:pt x="16" y="65"/>
                  </a:lnTo>
                  <a:lnTo>
                    <a:pt x="35" y="55"/>
                  </a:lnTo>
                  <a:lnTo>
                    <a:pt x="40" y="43"/>
                  </a:lnTo>
                  <a:lnTo>
                    <a:pt x="28" y="43"/>
                  </a:lnTo>
                  <a:lnTo>
                    <a:pt x="14" y="57"/>
                  </a:lnTo>
                  <a:lnTo>
                    <a:pt x="12" y="55"/>
                  </a:lnTo>
                  <a:lnTo>
                    <a:pt x="21" y="43"/>
                  </a:lnTo>
                  <a:lnTo>
                    <a:pt x="14" y="43"/>
                  </a:lnTo>
                  <a:lnTo>
                    <a:pt x="5" y="50"/>
                  </a:lnTo>
                  <a:lnTo>
                    <a:pt x="2" y="48"/>
                  </a:lnTo>
                  <a:lnTo>
                    <a:pt x="7" y="43"/>
                  </a:lnTo>
                  <a:lnTo>
                    <a:pt x="0" y="46"/>
                  </a:lnTo>
                  <a:lnTo>
                    <a:pt x="0" y="41"/>
                  </a:lnTo>
                  <a:lnTo>
                    <a:pt x="7" y="41"/>
                  </a:lnTo>
                  <a:lnTo>
                    <a:pt x="2" y="38"/>
                  </a:lnTo>
                  <a:lnTo>
                    <a:pt x="2" y="36"/>
                  </a:lnTo>
                  <a:lnTo>
                    <a:pt x="12" y="41"/>
                  </a:lnTo>
                  <a:lnTo>
                    <a:pt x="21" y="41"/>
                  </a:lnTo>
                  <a:lnTo>
                    <a:pt x="9" y="31"/>
                  </a:lnTo>
                  <a:lnTo>
                    <a:pt x="12" y="27"/>
                  </a:lnTo>
                  <a:lnTo>
                    <a:pt x="28" y="41"/>
                  </a:lnTo>
                  <a:lnTo>
                    <a:pt x="40" y="38"/>
                  </a:lnTo>
                  <a:lnTo>
                    <a:pt x="35" y="27"/>
                  </a:lnTo>
                  <a:lnTo>
                    <a:pt x="14" y="22"/>
                  </a:lnTo>
                  <a:lnTo>
                    <a:pt x="16" y="17"/>
                  </a:lnTo>
                  <a:lnTo>
                    <a:pt x="31" y="22"/>
                  </a:lnTo>
                  <a:lnTo>
                    <a:pt x="26" y="15"/>
                  </a:lnTo>
                  <a:lnTo>
                    <a:pt x="16" y="10"/>
                  </a:lnTo>
                  <a:lnTo>
                    <a:pt x="19" y="5"/>
                  </a:lnTo>
                  <a:lnTo>
                    <a:pt x="24" y="8"/>
                  </a:lnTo>
                  <a:lnTo>
                    <a:pt x="19" y="3"/>
                  </a:lnTo>
                  <a:lnTo>
                    <a:pt x="24" y="3"/>
                  </a:lnTo>
                  <a:lnTo>
                    <a:pt x="26" y="8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35" y="19"/>
                  </a:lnTo>
                  <a:lnTo>
                    <a:pt x="38" y="5"/>
                  </a:lnTo>
                  <a:lnTo>
                    <a:pt x="40" y="5"/>
                  </a:lnTo>
                  <a:lnTo>
                    <a:pt x="38" y="24"/>
                  </a:lnTo>
                  <a:lnTo>
                    <a:pt x="45" y="34"/>
                  </a:lnTo>
                  <a:lnTo>
                    <a:pt x="52" y="24"/>
                  </a:lnTo>
                  <a:lnTo>
                    <a:pt x="47" y="5"/>
                  </a:lnTo>
                  <a:lnTo>
                    <a:pt x="52" y="3"/>
                  </a:lnTo>
                  <a:lnTo>
                    <a:pt x="54" y="19"/>
                  </a:lnTo>
                  <a:lnTo>
                    <a:pt x="59" y="1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1" y="5"/>
                  </a:lnTo>
                  <a:lnTo>
                    <a:pt x="64" y="0"/>
                  </a:lnTo>
                  <a:lnTo>
                    <a:pt x="69" y="0"/>
                  </a:lnTo>
                  <a:lnTo>
                    <a:pt x="66" y="8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24"/>
            <p:cNvSpPr/>
            <p:nvPr/>
          </p:nvSpPr>
          <p:spPr bwMode="auto">
            <a:xfrm>
              <a:off x="4292601" y="4233863"/>
              <a:ext cx="142875" cy="131763"/>
            </a:xfrm>
            <a:custGeom>
              <a:avLst/>
              <a:gdLst>
                <a:gd name="T0" fmla="*/ 69 w 90"/>
                <a:gd name="T1" fmla="*/ 5 h 83"/>
                <a:gd name="T2" fmla="*/ 62 w 90"/>
                <a:gd name="T3" fmla="*/ 12 h 83"/>
                <a:gd name="T4" fmla="*/ 74 w 90"/>
                <a:gd name="T5" fmla="*/ 15 h 83"/>
                <a:gd name="T6" fmla="*/ 55 w 90"/>
                <a:gd name="T7" fmla="*/ 26 h 83"/>
                <a:gd name="T8" fmla="*/ 64 w 90"/>
                <a:gd name="T9" fmla="*/ 38 h 83"/>
                <a:gd name="T10" fmla="*/ 81 w 90"/>
                <a:gd name="T11" fmla="*/ 29 h 83"/>
                <a:gd name="T12" fmla="*/ 78 w 90"/>
                <a:gd name="T13" fmla="*/ 38 h 83"/>
                <a:gd name="T14" fmla="*/ 90 w 90"/>
                <a:gd name="T15" fmla="*/ 36 h 83"/>
                <a:gd name="T16" fmla="*/ 90 w 90"/>
                <a:gd name="T17" fmla="*/ 38 h 83"/>
                <a:gd name="T18" fmla="*/ 86 w 90"/>
                <a:gd name="T19" fmla="*/ 41 h 83"/>
                <a:gd name="T20" fmla="*/ 88 w 90"/>
                <a:gd name="T21" fmla="*/ 48 h 83"/>
                <a:gd name="T22" fmla="*/ 69 w 90"/>
                <a:gd name="T23" fmla="*/ 43 h 83"/>
                <a:gd name="T24" fmla="*/ 78 w 90"/>
                <a:gd name="T25" fmla="*/ 55 h 83"/>
                <a:gd name="T26" fmla="*/ 50 w 90"/>
                <a:gd name="T27" fmla="*/ 45 h 83"/>
                <a:gd name="T28" fmla="*/ 76 w 90"/>
                <a:gd name="T29" fmla="*/ 62 h 83"/>
                <a:gd name="T30" fmla="*/ 60 w 90"/>
                <a:gd name="T31" fmla="*/ 60 h 83"/>
                <a:gd name="T32" fmla="*/ 76 w 90"/>
                <a:gd name="T33" fmla="*/ 74 h 83"/>
                <a:gd name="T34" fmla="*/ 69 w 90"/>
                <a:gd name="T35" fmla="*/ 74 h 83"/>
                <a:gd name="T36" fmla="*/ 69 w 90"/>
                <a:gd name="T37" fmla="*/ 81 h 83"/>
                <a:gd name="T38" fmla="*/ 67 w 90"/>
                <a:gd name="T39" fmla="*/ 81 h 83"/>
                <a:gd name="T40" fmla="*/ 62 w 90"/>
                <a:gd name="T41" fmla="*/ 69 h 83"/>
                <a:gd name="T42" fmla="*/ 55 w 90"/>
                <a:gd name="T43" fmla="*/ 79 h 83"/>
                <a:gd name="T44" fmla="*/ 55 w 90"/>
                <a:gd name="T45" fmla="*/ 57 h 83"/>
                <a:gd name="T46" fmla="*/ 38 w 90"/>
                <a:gd name="T47" fmla="*/ 60 h 83"/>
                <a:gd name="T48" fmla="*/ 41 w 90"/>
                <a:gd name="T49" fmla="*/ 79 h 83"/>
                <a:gd name="T50" fmla="*/ 31 w 90"/>
                <a:gd name="T51" fmla="*/ 72 h 83"/>
                <a:gd name="T52" fmla="*/ 29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4 w 90"/>
                <a:gd name="T61" fmla="*/ 62 h 83"/>
                <a:gd name="T62" fmla="*/ 17 w 90"/>
                <a:gd name="T63" fmla="*/ 64 h 83"/>
                <a:gd name="T64" fmla="*/ 41 w 90"/>
                <a:gd name="T65" fmla="*/ 45 h 83"/>
                <a:gd name="T66" fmla="*/ 12 w 90"/>
                <a:gd name="T67" fmla="*/ 57 h 83"/>
                <a:gd name="T68" fmla="*/ 22 w 90"/>
                <a:gd name="T69" fmla="*/ 45 h 83"/>
                <a:gd name="T70" fmla="*/ 3 w 90"/>
                <a:gd name="T71" fmla="*/ 50 h 83"/>
                <a:gd name="T72" fmla="*/ 7 w 90"/>
                <a:gd name="T73" fmla="*/ 45 h 83"/>
                <a:gd name="T74" fmla="*/ 0 w 90"/>
                <a:gd name="T75" fmla="*/ 41 h 83"/>
                <a:gd name="T76" fmla="*/ 0 w 90"/>
                <a:gd name="T77" fmla="*/ 38 h 83"/>
                <a:gd name="T78" fmla="*/ 12 w 90"/>
                <a:gd name="T79" fmla="*/ 41 h 83"/>
                <a:gd name="T80" fmla="*/ 10 w 90"/>
                <a:gd name="T81" fmla="*/ 31 h 83"/>
                <a:gd name="T82" fmla="*/ 26 w 90"/>
                <a:gd name="T83" fmla="*/ 41 h 83"/>
                <a:gd name="T84" fmla="*/ 34 w 90"/>
                <a:gd name="T85" fmla="*/ 26 h 83"/>
                <a:gd name="T86" fmla="*/ 17 w 90"/>
                <a:gd name="T87" fmla="*/ 19 h 83"/>
                <a:gd name="T88" fmla="*/ 26 w 90"/>
                <a:gd name="T89" fmla="*/ 15 h 83"/>
                <a:gd name="T90" fmla="*/ 17 w 90"/>
                <a:gd name="T91" fmla="*/ 7 h 83"/>
                <a:gd name="T92" fmla="*/ 19 w 90"/>
                <a:gd name="T93" fmla="*/ 5 h 83"/>
                <a:gd name="T94" fmla="*/ 26 w 90"/>
                <a:gd name="T95" fmla="*/ 7 h 83"/>
                <a:gd name="T96" fmla="*/ 29 w 90"/>
                <a:gd name="T97" fmla="*/ 3 h 83"/>
                <a:gd name="T98" fmla="*/ 34 w 90"/>
                <a:gd name="T99" fmla="*/ 22 h 83"/>
                <a:gd name="T100" fmla="*/ 41 w 90"/>
                <a:gd name="T101" fmla="*/ 5 h 83"/>
                <a:gd name="T102" fmla="*/ 45 w 90"/>
                <a:gd name="T103" fmla="*/ 36 h 83"/>
                <a:gd name="T104" fmla="*/ 48 w 90"/>
                <a:gd name="T105" fmla="*/ 5 h 83"/>
                <a:gd name="T106" fmla="*/ 55 w 90"/>
                <a:gd name="T107" fmla="*/ 19 h 83"/>
                <a:gd name="T108" fmla="*/ 57 w 90"/>
                <a:gd name="T109" fmla="*/ 0 h 83"/>
                <a:gd name="T110" fmla="*/ 62 w 90"/>
                <a:gd name="T111" fmla="*/ 5 h 83"/>
                <a:gd name="T112" fmla="*/ 69 w 90"/>
                <a:gd name="T113" fmla="*/ 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7" y="7"/>
                  </a:moveTo>
                  <a:lnTo>
                    <a:pt x="69" y="5"/>
                  </a:lnTo>
                  <a:lnTo>
                    <a:pt x="71" y="7"/>
                  </a:lnTo>
                  <a:lnTo>
                    <a:pt x="62" y="12"/>
                  </a:lnTo>
                  <a:lnTo>
                    <a:pt x="57" y="22"/>
                  </a:lnTo>
                  <a:lnTo>
                    <a:pt x="74" y="15"/>
                  </a:lnTo>
                  <a:lnTo>
                    <a:pt x="74" y="19"/>
                  </a:lnTo>
                  <a:lnTo>
                    <a:pt x="55" y="26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1" y="29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8" y="31"/>
                  </a:lnTo>
                  <a:lnTo>
                    <a:pt x="90" y="36"/>
                  </a:lnTo>
                  <a:lnTo>
                    <a:pt x="86" y="38"/>
                  </a:lnTo>
                  <a:lnTo>
                    <a:pt x="90" y="38"/>
                  </a:lnTo>
                  <a:lnTo>
                    <a:pt x="90" y="41"/>
                  </a:lnTo>
                  <a:lnTo>
                    <a:pt x="86" y="41"/>
                  </a:lnTo>
                  <a:lnTo>
                    <a:pt x="90" y="43"/>
                  </a:lnTo>
                  <a:lnTo>
                    <a:pt x="88" y="48"/>
                  </a:lnTo>
                  <a:lnTo>
                    <a:pt x="78" y="41"/>
                  </a:lnTo>
                  <a:lnTo>
                    <a:pt x="69" y="43"/>
                  </a:lnTo>
                  <a:lnTo>
                    <a:pt x="81" y="53"/>
                  </a:lnTo>
                  <a:lnTo>
                    <a:pt x="78" y="55"/>
                  </a:lnTo>
                  <a:lnTo>
                    <a:pt x="64" y="43"/>
                  </a:lnTo>
                  <a:lnTo>
                    <a:pt x="50" y="45"/>
                  </a:lnTo>
                  <a:lnTo>
                    <a:pt x="57" y="55"/>
                  </a:lnTo>
                  <a:lnTo>
                    <a:pt x="76" y="62"/>
                  </a:lnTo>
                  <a:lnTo>
                    <a:pt x="76" y="64"/>
                  </a:lnTo>
                  <a:lnTo>
                    <a:pt x="60" y="60"/>
                  </a:lnTo>
                  <a:lnTo>
                    <a:pt x="64" y="69"/>
                  </a:lnTo>
                  <a:lnTo>
                    <a:pt x="76" y="74"/>
                  </a:lnTo>
                  <a:lnTo>
                    <a:pt x="74" y="76"/>
                  </a:lnTo>
                  <a:lnTo>
                    <a:pt x="69" y="74"/>
                  </a:lnTo>
                  <a:lnTo>
                    <a:pt x="71" y="79"/>
                  </a:lnTo>
                  <a:lnTo>
                    <a:pt x="69" y="81"/>
                  </a:lnTo>
                  <a:lnTo>
                    <a:pt x="67" y="76"/>
                  </a:lnTo>
                  <a:lnTo>
                    <a:pt x="67" y="81"/>
                  </a:lnTo>
                  <a:lnTo>
                    <a:pt x="62" y="81"/>
                  </a:lnTo>
                  <a:lnTo>
                    <a:pt x="62" y="69"/>
                  </a:lnTo>
                  <a:lnTo>
                    <a:pt x="57" y="62"/>
                  </a:lnTo>
                  <a:lnTo>
                    <a:pt x="55" y="79"/>
                  </a:lnTo>
                  <a:lnTo>
                    <a:pt x="50" y="79"/>
                  </a:lnTo>
                  <a:lnTo>
                    <a:pt x="55" y="57"/>
                  </a:lnTo>
                  <a:lnTo>
                    <a:pt x="45" y="48"/>
                  </a:lnTo>
                  <a:lnTo>
                    <a:pt x="38" y="60"/>
                  </a:lnTo>
                  <a:lnTo>
                    <a:pt x="43" y="79"/>
                  </a:lnTo>
                  <a:lnTo>
                    <a:pt x="41" y="79"/>
                  </a:lnTo>
                  <a:lnTo>
                    <a:pt x="36" y="64"/>
                  </a:lnTo>
                  <a:lnTo>
                    <a:pt x="31" y="72"/>
                  </a:lnTo>
                  <a:lnTo>
                    <a:pt x="34" y="83"/>
                  </a:lnTo>
                  <a:lnTo>
                    <a:pt x="29" y="83"/>
                  </a:lnTo>
                  <a:lnTo>
                    <a:pt x="29" y="79"/>
                  </a:lnTo>
                  <a:lnTo>
                    <a:pt x="26" y="83"/>
                  </a:lnTo>
                  <a:lnTo>
                    <a:pt x="24" y="81"/>
                  </a:lnTo>
                  <a:lnTo>
                    <a:pt x="26" y="76"/>
                  </a:lnTo>
                  <a:lnTo>
                    <a:pt x="22" y="79"/>
                  </a:lnTo>
                  <a:lnTo>
                    <a:pt x="19" y="76"/>
                  </a:lnTo>
                  <a:lnTo>
                    <a:pt x="29" y="69"/>
                  </a:lnTo>
                  <a:lnTo>
                    <a:pt x="34" y="62"/>
                  </a:lnTo>
                  <a:lnTo>
                    <a:pt x="19" y="67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1" y="45"/>
                  </a:lnTo>
                  <a:lnTo>
                    <a:pt x="29" y="43"/>
                  </a:lnTo>
                  <a:lnTo>
                    <a:pt x="12" y="57"/>
                  </a:lnTo>
                  <a:lnTo>
                    <a:pt x="10" y="55"/>
                  </a:lnTo>
                  <a:lnTo>
                    <a:pt x="22" y="45"/>
                  </a:lnTo>
                  <a:lnTo>
                    <a:pt x="12" y="45"/>
                  </a:lnTo>
                  <a:lnTo>
                    <a:pt x="3" y="50"/>
                  </a:lnTo>
                  <a:lnTo>
                    <a:pt x="3" y="48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5" y="41"/>
                  </a:lnTo>
                  <a:lnTo>
                    <a:pt x="0" y="38"/>
                  </a:lnTo>
                  <a:lnTo>
                    <a:pt x="3" y="36"/>
                  </a:lnTo>
                  <a:lnTo>
                    <a:pt x="12" y="41"/>
                  </a:lnTo>
                  <a:lnTo>
                    <a:pt x="22" y="41"/>
                  </a:lnTo>
                  <a:lnTo>
                    <a:pt x="10" y="31"/>
                  </a:lnTo>
                  <a:lnTo>
                    <a:pt x="12" y="29"/>
                  </a:lnTo>
                  <a:lnTo>
                    <a:pt x="26" y="41"/>
                  </a:lnTo>
                  <a:lnTo>
                    <a:pt x="41" y="38"/>
                  </a:lnTo>
                  <a:lnTo>
                    <a:pt x="34" y="26"/>
                  </a:lnTo>
                  <a:lnTo>
                    <a:pt x="15" y="22"/>
                  </a:lnTo>
                  <a:lnTo>
                    <a:pt x="17" y="19"/>
                  </a:lnTo>
                  <a:lnTo>
                    <a:pt x="31" y="22"/>
                  </a:lnTo>
                  <a:lnTo>
                    <a:pt x="26" y="15"/>
                  </a:lnTo>
                  <a:lnTo>
                    <a:pt x="17" y="10"/>
                  </a:lnTo>
                  <a:lnTo>
                    <a:pt x="17" y="7"/>
                  </a:lnTo>
                  <a:lnTo>
                    <a:pt x="24" y="10"/>
                  </a:lnTo>
                  <a:lnTo>
                    <a:pt x="19" y="5"/>
                  </a:lnTo>
                  <a:lnTo>
                    <a:pt x="24" y="3"/>
                  </a:lnTo>
                  <a:lnTo>
                    <a:pt x="26" y="7"/>
                  </a:lnTo>
                  <a:lnTo>
                    <a:pt x="26" y="3"/>
                  </a:lnTo>
                  <a:lnTo>
                    <a:pt x="29" y="3"/>
                  </a:lnTo>
                  <a:lnTo>
                    <a:pt x="29" y="12"/>
                  </a:lnTo>
                  <a:lnTo>
                    <a:pt x="34" y="22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38" y="26"/>
                  </a:lnTo>
                  <a:lnTo>
                    <a:pt x="45" y="36"/>
                  </a:lnTo>
                  <a:lnTo>
                    <a:pt x="52" y="24"/>
                  </a:lnTo>
                  <a:lnTo>
                    <a:pt x="48" y="5"/>
                  </a:lnTo>
                  <a:lnTo>
                    <a:pt x="50" y="5"/>
                  </a:lnTo>
                  <a:lnTo>
                    <a:pt x="55" y="19"/>
                  </a:lnTo>
                  <a:lnTo>
                    <a:pt x="60" y="12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4" y="0"/>
                  </a:lnTo>
                  <a:lnTo>
                    <a:pt x="69" y="3"/>
                  </a:lnTo>
                  <a:lnTo>
                    <a:pt x="67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25"/>
            <p:cNvSpPr/>
            <p:nvPr/>
          </p:nvSpPr>
          <p:spPr bwMode="auto">
            <a:xfrm>
              <a:off x="7726363" y="4233863"/>
              <a:ext cx="225425" cy="211138"/>
            </a:xfrm>
            <a:custGeom>
              <a:avLst/>
              <a:gdLst>
                <a:gd name="T0" fmla="*/ 111 w 142"/>
                <a:gd name="T1" fmla="*/ 7 h 133"/>
                <a:gd name="T2" fmla="*/ 97 w 142"/>
                <a:gd name="T3" fmla="*/ 22 h 133"/>
                <a:gd name="T4" fmla="*/ 113 w 142"/>
                <a:gd name="T5" fmla="*/ 26 h 133"/>
                <a:gd name="T6" fmla="*/ 87 w 142"/>
                <a:gd name="T7" fmla="*/ 43 h 133"/>
                <a:gd name="T8" fmla="*/ 99 w 142"/>
                <a:gd name="T9" fmla="*/ 62 h 133"/>
                <a:gd name="T10" fmla="*/ 128 w 142"/>
                <a:gd name="T11" fmla="*/ 45 h 133"/>
                <a:gd name="T12" fmla="*/ 123 w 142"/>
                <a:gd name="T13" fmla="*/ 62 h 133"/>
                <a:gd name="T14" fmla="*/ 142 w 142"/>
                <a:gd name="T15" fmla="*/ 57 h 133"/>
                <a:gd name="T16" fmla="*/ 142 w 142"/>
                <a:gd name="T17" fmla="*/ 60 h 133"/>
                <a:gd name="T18" fmla="*/ 135 w 142"/>
                <a:gd name="T19" fmla="*/ 67 h 133"/>
                <a:gd name="T20" fmla="*/ 139 w 142"/>
                <a:gd name="T21" fmla="*/ 76 h 133"/>
                <a:gd name="T22" fmla="*/ 109 w 142"/>
                <a:gd name="T23" fmla="*/ 67 h 133"/>
                <a:gd name="T24" fmla="*/ 125 w 142"/>
                <a:gd name="T25" fmla="*/ 88 h 133"/>
                <a:gd name="T26" fmla="*/ 80 w 142"/>
                <a:gd name="T27" fmla="*/ 72 h 133"/>
                <a:gd name="T28" fmla="*/ 121 w 142"/>
                <a:gd name="T29" fmla="*/ 98 h 133"/>
                <a:gd name="T30" fmla="*/ 94 w 142"/>
                <a:gd name="T31" fmla="*/ 98 h 133"/>
                <a:gd name="T32" fmla="*/ 118 w 142"/>
                <a:gd name="T33" fmla="*/ 117 h 133"/>
                <a:gd name="T34" fmla="*/ 109 w 142"/>
                <a:gd name="T35" fmla="*/ 119 h 133"/>
                <a:gd name="T36" fmla="*/ 106 w 142"/>
                <a:gd name="T37" fmla="*/ 129 h 133"/>
                <a:gd name="T38" fmla="*/ 104 w 142"/>
                <a:gd name="T39" fmla="*/ 131 h 133"/>
                <a:gd name="T40" fmla="*/ 97 w 142"/>
                <a:gd name="T41" fmla="*/ 112 h 133"/>
                <a:gd name="T42" fmla="*/ 85 w 142"/>
                <a:gd name="T43" fmla="*/ 124 h 133"/>
                <a:gd name="T44" fmla="*/ 85 w 142"/>
                <a:gd name="T45" fmla="*/ 93 h 133"/>
                <a:gd name="T46" fmla="*/ 61 w 142"/>
                <a:gd name="T47" fmla="*/ 93 h 133"/>
                <a:gd name="T48" fmla="*/ 64 w 142"/>
                <a:gd name="T49" fmla="*/ 126 h 133"/>
                <a:gd name="T50" fmla="*/ 50 w 142"/>
                <a:gd name="T51" fmla="*/ 114 h 133"/>
                <a:gd name="T52" fmla="*/ 45 w 142"/>
                <a:gd name="T53" fmla="*/ 133 h 133"/>
                <a:gd name="T54" fmla="*/ 40 w 142"/>
                <a:gd name="T55" fmla="*/ 131 h 133"/>
                <a:gd name="T56" fmla="*/ 40 w 142"/>
                <a:gd name="T57" fmla="*/ 121 h 133"/>
                <a:gd name="T58" fmla="*/ 31 w 142"/>
                <a:gd name="T59" fmla="*/ 121 h 133"/>
                <a:gd name="T60" fmla="*/ 52 w 142"/>
                <a:gd name="T61" fmla="*/ 98 h 133"/>
                <a:gd name="T62" fmla="*/ 26 w 142"/>
                <a:gd name="T63" fmla="*/ 102 h 133"/>
                <a:gd name="T64" fmla="*/ 64 w 142"/>
                <a:gd name="T65" fmla="*/ 72 h 133"/>
                <a:gd name="T66" fmla="*/ 19 w 142"/>
                <a:gd name="T67" fmla="*/ 93 h 133"/>
                <a:gd name="T68" fmla="*/ 33 w 142"/>
                <a:gd name="T69" fmla="*/ 72 h 133"/>
                <a:gd name="T70" fmla="*/ 5 w 142"/>
                <a:gd name="T71" fmla="*/ 81 h 133"/>
                <a:gd name="T72" fmla="*/ 9 w 142"/>
                <a:gd name="T73" fmla="*/ 72 h 133"/>
                <a:gd name="T74" fmla="*/ 0 w 142"/>
                <a:gd name="T75" fmla="*/ 67 h 133"/>
                <a:gd name="T76" fmla="*/ 0 w 142"/>
                <a:gd name="T77" fmla="*/ 62 h 133"/>
                <a:gd name="T78" fmla="*/ 19 w 142"/>
                <a:gd name="T79" fmla="*/ 67 h 133"/>
                <a:gd name="T80" fmla="*/ 14 w 142"/>
                <a:gd name="T81" fmla="*/ 50 h 133"/>
                <a:gd name="T82" fmla="*/ 42 w 142"/>
                <a:gd name="T83" fmla="*/ 64 h 133"/>
                <a:gd name="T84" fmla="*/ 54 w 142"/>
                <a:gd name="T85" fmla="*/ 43 h 133"/>
                <a:gd name="T86" fmla="*/ 26 w 142"/>
                <a:gd name="T87" fmla="*/ 29 h 133"/>
                <a:gd name="T88" fmla="*/ 40 w 142"/>
                <a:gd name="T89" fmla="*/ 24 h 133"/>
                <a:gd name="T90" fmla="*/ 28 w 142"/>
                <a:gd name="T91" fmla="*/ 12 h 133"/>
                <a:gd name="T92" fmla="*/ 31 w 142"/>
                <a:gd name="T93" fmla="*/ 7 h 133"/>
                <a:gd name="T94" fmla="*/ 40 w 142"/>
                <a:gd name="T95" fmla="*/ 12 h 133"/>
                <a:gd name="T96" fmla="*/ 45 w 142"/>
                <a:gd name="T97" fmla="*/ 3 h 133"/>
                <a:gd name="T98" fmla="*/ 54 w 142"/>
                <a:gd name="T99" fmla="*/ 34 h 133"/>
                <a:gd name="T100" fmla="*/ 64 w 142"/>
                <a:gd name="T101" fmla="*/ 10 h 133"/>
                <a:gd name="T102" fmla="*/ 71 w 142"/>
                <a:gd name="T103" fmla="*/ 57 h 133"/>
                <a:gd name="T104" fmla="*/ 76 w 142"/>
                <a:gd name="T105" fmla="*/ 10 h 133"/>
                <a:gd name="T106" fmla="*/ 85 w 142"/>
                <a:gd name="T107" fmla="*/ 31 h 133"/>
                <a:gd name="T108" fmla="*/ 92 w 142"/>
                <a:gd name="T109" fmla="*/ 0 h 133"/>
                <a:gd name="T110" fmla="*/ 97 w 142"/>
                <a:gd name="T111" fmla="*/ 10 h 133"/>
                <a:gd name="T112" fmla="*/ 106 w 142"/>
                <a:gd name="T113" fmla="*/ 5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42" h="133">
                  <a:moveTo>
                    <a:pt x="102" y="12"/>
                  </a:moveTo>
                  <a:lnTo>
                    <a:pt x="111" y="7"/>
                  </a:lnTo>
                  <a:lnTo>
                    <a:pt x="113" y="12"/>
                  </a:lnTo>
                  <a:lnTo>
                    <a:pt x="97" y="22"/>
                  </a:lnTo>
                  <a:lnTo>
                    <a:pt x="92" y="36"/>
                  </a:lnTo>
                  <a:lnTo>
                    <a:pt x="113" y="26"/>
                  </a:lnTo>
                  <a:lnTo>
                    <a:pt x="116" y="31"/>
                  </a:lnTo>
                  <a:lnTo>
                    <a:pt x="87" y="43"/>
                  </a:lnTo>
                  <a:lnTo>
                    <a:pt x="80" y="62"/>
                  </a:lnTo>
                  <a:lnTo>
                    <a:pt x="99" y="62"/>
                  </a:lnTo>
                  <a:lnTo>
                    <a:pt x="123" y="41"/>
                  </a:lnTo>
                  <a:lnTo>
                    <a:pt x="128" y="45"/>
                  </a:lnTo>
                  <a:lnTo>
                    <a:pt x="109" y="62"/>
                  </a:lnTo>
                  <a:lnTo>
                    <a:pt x="123" y="62"/>
                  </a:lnTo>
                  <a:lnTo>
                    <a:pt x="137" y="53"/>
                  </a:lnTo>
                  <a:lnTo>
                    <a:pt x="142" y="57"/>
                  </a:lnTo>
                  <a:lnTo>
                    <a:pt x="135" y="62"/>
                  </a:lnTo>
                  <a:lnTo>
                    <a:pt x="142" y="60"/>
                  </a:lnTo>
                  <a:lnTo>
                    <a:pt x="142" y="67"/>
                  </a:lnTo>
                  <a:lnTo>
                    <a:pt x="135" y="67"/>
                  </a:lnTo>
                  <a:lnTo>
                    <a:pt x="142" y="72"/>
                  </a:lnTo>
                  <a:lnTo>
                    <a:pt x="139" y="76"/>
                  </a:lnTo>
                  <a:lnTo>
                    <a:pt x="123" y="67"/>
                  </a:lnTo>
                  <a:lnTo>
                    <a:pt x="109" y="67"/>
                  </a:lnTo>
                  <a:lnTo>
                    <a:pt x="128" y="83"/>
                  </a:lnTo>
                  <a:lnTo>
                    <a:pt x="125" y="88"/>
                  </a:lnTo>
                  <a:lnTo>
                    <a:pt x="99" y="69"/>
                  </a:lnTo>
                  <a:lnTo>
                    <a:pt x="80" y="72"/>
                  </a:lnTo>
                  <a:lnTo>
                    <a:pt x="90" y="91"/>
                  </a:lnTo>
                  <a:lnTo>
                    <a:pt x="121" y="98"/>
                  </a:lnTo>
                  <a:lnTo>
                    <a:pt x="118" y="105"/>
                  </a:lnTo>
                  <a:lnTo>
                    <a:pt x="94" y="98"/>
                  </a:lnTo>
                  <a:lnTo>
                    <a:pt x="102" y="110"/>
                  </a:lnTo>
                  <a:lnTo>
                    <a:pt x="118" y="117"/>
                  </a:lnTo>
                  <a:lnTo>
                    <a:pt x="116" y="121"/>
                  </a:lnTo>
                  <a:lnTo>
                    <a:pt x="109" y="119"/>
                  </a:lnTo>
                  <a:lnTo>
                    <a:pt x="111" y="126"/>
                  </a:lnTo>
                  <a:lnTo>
                    <a:pt x="106" y="129"/>
                  </a:lnTo>
                  <a:lnTo>
                    <a:pt x="102" y="121"/>
                  </a:lnTo>
                  <a:lnTo>
                    <a:pt x="104" y="131"/>
                  </a:lnTo>
                  <a:lnTo>
                    <a:pt x="97" y="131"/>
                  </a:lnTo>
                  <a:lnTo>
                    <a:pt x="97" y="112"/>
                  </a:lnTo>
                  <a:lnTo>
                    <a:pt x="90" y="100"/>
                  </a:lnTo>
                  <a:lnTo>
                    <a:pt x="85" y="124"/>
                  </a:lnTo>
                  <a:lnTo>
                    <a:pt x="80" y="124"/>
                  </a:lnTo>
                  <a:lnTo>
                    <a:pt x="85" y="93"/>
                  </a:lnTo>
                  <a:lnTo>
                    <a:pt x="71" y="76"/>
                  </a:lnTo>
                  <a:lnTo>
                    <a:pt x="61" y="93"/>
                  </a:lnTo>
                  <a:lnTo>
                    <a:pt x="68" y="124"/>
                  </a:lnTo>
                  <a:lnTo>
                    <a:pt x="64" y="126"/>
                  </a:lnTo>
                  <a:lnTo>
                    <a:pt x="57" y="102"/>
                  </a:lnTo>
                  <a:lnTo>
                    <a:pt x="50" y="114"/>
                  </a:lnTo>
                  <a:lnTo>
                    <a:pt x="52" y="133"/>
                  </a:lnTo>
                  <a:lnTo>
                    <a:pt x="45" y="133"/>
                  </a:lnTo>
                  <a:lnTo>
                    <a:pt x="45" y="124"/>
                  </a:lnTo>
                  <a:lnTo>
                    <a:pt x="40" y="131"/>
                  </a:lnTo>
                  <a:lnTo>
                    <a:pt x="35" y="129"/>
                  </a:lnTo>
                  <a:lnTo>
                    <a:pt x="40" y="121"/>
                  </a:lnTo>
                  <a:lnTo>
                    <a:pt x="33" y="126"/>
                  </a:lnTo>
                  <a:lnTo>
                    <a:pt x="31" y="121"/>
                  </a:lnTo>
                  <a:lnTo>
                    <a:pt x="45" y="112"/>
                  </a:lnTo>
                  <a:lnTo>
                    <a:pt x="52" y="98"/>
                  </a:lnTo>
                  <a:lnTo>
                    <a:pt x="28" y="107"/>
                  </a:lnTo>
                  <a:lnTo>
                    <a:pt x="26" y="102"/>
                  </a:lnTo>
                  <a:lnTo>
                    <a:pt x="57" y="91"/>
                  </a:lnTo>
                  <a:lnTo>
                    <a:pt x="64" y="72"/>
                  </a:lnTo>
                  <a:lnTo>
                    <a:pt x="42" y="72"/>
                  </a:lnTo>
                  <a:lnTo>
                    <a:pt x="19" y="93"/>
                  </a:lnTo>
                  <a:lnTo>
                    <a:pt x="16" y="88"/>
                  </a:lnTo>
                  <a:lnTo>
                    <a:pt x="33" y="72"/>
                  </a:lnTo>
                  <a:lnTo>
                    <a:pt x="19" y="72"/>
                  </a:lnTo>
                  <a:lnTo>
                    <a:pt x="5" y="81"/>
                  </a:lnTo>
                  <a:lnTo>
                    <a:pt x="2" y="76"/>
                  </a:lnTo>
                  <a:lnTo>
                    <a:pt x="9" y="72"/>
                  </a:lnTo>
                  <a:lnTo>
                    <a:pt x="0" y="74"/>
                  </a:lnTo>
                  <a:lnTo>
                    <a:pt x="0" y="67"/>
                  </a:lnTo>
                  <a:lnTo>
                    <a:pt x="9" y="67"/>
                  </a:lnTo>
                  <a:lnTo>
                    <a:pt x="0" y="62"/>
                  </a:lnTo>
                  <a:lnTo>
                    <a:pt x="5" y="57"/>
                  </a:lnTo>
                  <a:lnTo>
                    <a:pt x="19" y="67"/>
                  </a:lnTo>
                  <a:lnTo>
                    <a:pt x="33" y="67"/>
                  </a:lnTo>
                  <a:lnTo>
                    <a:pt x="14" y="50"/>
                  </a:lnTo>
                  <a:lnTo>
                    <a:pt x="19" y="45"/>
                  </a:lnTo>
                  <a:lnTo>
                    <a:pt x="42" y="64"/>
                  </a:lnTo>
                  <a:lnTo>
                    <a:pt x="64" y="62"/>
                  </a:lnTo>
                  <a:lnTo>
                    <a:pt x="54" y="43"/>
                  </a:lnTo>
                  <a:lnTo>
                    <a:pt x="24" y="36"/>
                  </a:lnTo>
                  <a:lnTo>
                    <a:pt x="26" y="29"/>
                  </a:lnTo>
                  <a:lnTo>
                    <a:pt x="50" y="36"/>
                  </a:lnTo>
                  <a:lnTo>
                    <a:pt x="40" y="24"/>
                  </a:lnTo>
                  <a:lnTo>
                    <a:pt x="26" y="17"/>
                  </a:lnTo>
                  <a:lnTo>
                    <a:pt x="28" y="12"/>
                  </a:lnTo>
                  <a:lnTo>
                    <a:pt x="35" y="15"/>
                  </a:lnTo>
                  <a:lnTo>
                    <a:pt x="31" y="7"/>
                  </a:lnTo>
                  <a:lnTo>
                    <a:pt x="35" y="5"/>
                  </a:lnTo>
                  <a:lnTo>
                    <a:pt x="40" y="12"/>
                  </a:lnTo>
                  <a:lnTo>
                    <a:pt x="40" y="3"/>
                  </a:lnTo>
                  <a:lnTo>
                    <a:pt x="45" y="3"/>
                  </a:lnTo>
                  <a:lnTo>
                    <a:pt x="45" y="22"/>
                  </a:lnTo>
                  <a:lnTo>
                    <a:pt x="54" y="34"/>
                  </a:lnTo>
                  <a:lnTo>
                    <a:pt x="57" y="10"/>
                  </a:lnTo>
                  <a:lnTo>
                    <a:pt x="64" y="10"/>
                  </a:lnTo>
                  <a:lnTo>
                    <a:pt x="59" y="41"/>
                  </a:lnTo>
                  <a:lnTo>
                    <a:pt x="71" y="57"/>
                  </a:lnTo>
                  <a:lnTo>
                    <a:pt x="83" y="41"/>
                  </a:lnTo>
                  <a:lnTo>
                    <a:pt x="76" y="10"/>
                  </a:lnTo>
                  <a:lnTo>
                    <a:pt x="80" y="7"/>
                  </a:lnTo>
                  <a:lnTo>
                    <a:pt x="85" y="31"/>
                  </a:lnTo>
                  <a:lnTo>
                    <a:pt x="92" y="19"/>
                  </a:lnTo>
                  <a:lnTo>
                    <a:pt x="92" y="0"/>
                  </a:lnTo>
                  <a:lnTo>
                    <a:pt x="97" y="0"/>
                  </a:lnTo>
                  <a:lnTo>
                    <a:pt x="97" y="10"/>
                  </a:lnTo>
                  <a:lnTo>
                    <a:pt x="102" y="3"/>
                  </a:lnTo>
                  <a:lnTo>
                    <a:pt x="106" y="5"/>
                  </a:lnTo>
                  <a:lnTo>
                    <a:pt x="102" y="12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26"/>
            <p:cNvSpPr/>
            <p:nvPr/>
          </p:nvSpPr>
          <p:spPr bwMode="auto">
            <a:xfrm>
              <a:off x="7485063" y="4230688"/>
              <a:ext cx="142875" cy="131763"/>
            </a:xfrm>
            <a:custGeom>
              <a:avLst/>
              <a:gdLst>
                <a:gd name="T0" fmla="*/ 69 w 90"/>
                <a:gd name="T1" fmla="*/ 5 h 83"/>
                <a:gd name="T2" fmla="*/ 62 w 90"/>
                <a:gd name="T3" fmla="*/ 14 h 83"/>
                <a:gd name="T4" fmla="*/ 71 w 90"/>
                <a:gd name="T5" fmla="*/ 17 h 83"/>
                <a:gd name="T6" fmla="*/ 55 w 90"/>
                <a:gd name="T7" fmla="*/ 26 h 83"/>
                <a:gd name="T8" fmla="*/ 62 w 90"/>
                <a:gd name="T9" fmla="*/ 40 h 83"/>
                <a:gd name="T10" fmla="*/ 81 w 90"/>
                <a:gd name="T11" fmla="*/ 28 h 83"/>
                <a:gd name="T12" fmla="*/ 79 w 90"/>
                <a:gd name="T13" fmla="*/ 38 h 83"/>
                <a:gd name="T14" fmla="*/ 88 w 90"/>
                <a:gd name="T15" fmla="*/ 36 h 83"/>
                <a:gd name="T16" fmla="*/ 90 w 90"/>
                <a:gd name="T17" fmla="*/ 38 h 83"/>
                <a:gd name="T18" fmla="*/ 83 w 90"/>
                <a:gd name="T19" fmla="*/ 43 h 83"/>
                <a:gd name="T20" fmla="*/ 88 w 90"/>
                <a:gd name="T21" fmla="*/ 47 h 83"/>
                <a:gd name="T22" fmla="*/ 69 w 90"/>
                <a:gd name="T23" fmla="*/ 43 h 83"/>
                <a:gd name="T24" fmla="*/ 79 w 90"/>
                <a:gd name="T25" fmla="*/ 55 h 83"/>
                <a:gd name="T26" fmla="*/ 50 w 90"/>
                <a:gd name="T27" fmla="*/ 45 h 83"/>
                <a:gd name="T28" fmla="*/ 76 w 90"/>
                <a:gd name="T29" fmla="*/ 62 h 83"/>
                <a:gd name="T30" fmla="*/ 60 w 90"/>
                <a:gd name="T31" fmla="*/ 62 h 83"/>
                <a:gd name="T32" fmla="*/ 74 w 90"/>
                <a:gd name="T33" fmla="*/ 74 h 83"/>
                <a:gd name="T34" fmla="*/ 67 w 90"/>
                <a:gd name="T35" fmla="*/ 74 h 83"/>
                <a:gd name="T36" fmla="*/ 67 w 90"/>
                <a:gd name="T37" fmla="*/ 81 h 83"/>
                <a:gd name="T38" fmla="*/ 64 w 90"/>
                <a:gd name="T39" fmla="*/ 83 h 83"/>
                <a:gd name="T40" fmla="*/ 62 w 90"/>
                <a:gd name="T41" fmla="*/ 71 h 83"/>
                <a:gd name="T42" fmla="*/ 55 w 90"/>
                <a:gd name="T43" fmla="*/ 78 h 83"/>
                <a:gd name="T44" fmla="*/ 52 w 90"/>
                <a:gd name="T45" fmla="*/ 59 h 83"/>
                <a:gd name="T46" fmla="*/ 38 w 90"/>
                <a:gd name="T47" fmla="*/ 59 h 83"/>
                <a:gd name="T48" fmla="*/ 38 w 90"/>
                <a:gd name="T49" fmla="*/ 78 h 83"/>
                <a:gd name="T50" fmla="*/ 31 w 90"/>
                <a:gd name="T51" fmla="*/ 71 h 83"/>
                <a:gd name="T52" fmla="*/ 29 w 90"/>
                <a:gd name="T53" fmla="*/ 83 h 83"/>
                <a:gd name="T54" fmla="*/ 26 w 90"/>
                <a:gd name="T55" fmla="*/ 83 h 83"/>
                <a:gd name="T56" fmla="*/ 24 w 90"/>
                <a:gd name="T57" fmla="*/ 76 h 83"/>
                <a:gd name="T58" fmla="*/ 19 w 90"/>
                <a:gd name="T59" fmla="*/ 76 h 83"/>
                <a:gd name="T60" fmla="*/ 34 w 90"/>
                <a:gd name="T61" fmla="*/ 62 h 83"/>
                <a:gd name="T62" fmla="*/ 17 w 90"/>
                <a:gd name="T63" fmla="*/ 64 h 83"/>
                <a:gd name="T64" fmla="*/ 41 w 90"/>
                <a:gd name="T65" fmla="*/ 45 h 83"/>
                <a:gd name="T66" fmla="*/ 12 w 90"/>
                <a:gd name="T67" fmla="*/ 59 h 83"/>
                <a:gd name="T68" fmla="*/ 22 w 90"/>
                <a:gd name="T69" fmla="*/ 45 h 83"/>
                <a:gd name="T70" fmla="*/ 3 w 90"/>
                <a:gd name="T71" fmla="*/ 52 h 83"/>
                <a:gd name="T72" fmla="*/ 5 w 90"/>
                <a:gd name="T73" fmla="*/ 45 h 83"/>
                <a:gd name="T74" fmla="*/ 0 w 90"/>
                <a:gd name="T75" fmla="*/ 43 h 83"/>
                <a:gd name="T76" fmla="*/ 0 w 90"/>
                <a:gd name="T77" fmla="*/ 40 h 83"/>
                <a:gd name="T78" fmla="*/ 12 w 90"/>
                <a:gd name="T79" fmla="*/ 43 h 83"/>
                <a:gd name="T80" fmla="*/ 10 w 90"/>
                <a:gd name="T81" fmla="*/ 31 h 83"/>
                <a:gd name="T82" fmla="*/ 26 w 90"/>
                <a:gd name="T83" fmla="*/ 40 h 83"/>
                <a:gd name="T84" fmla="*/ 34 w 90"/>
                <a:gd name="T85" fmla="*/ 28 h 83"/>
                <a:gd name="T86" fmla="*/ 15 w 90"/>
                <a:gd name="T87" fmla="*/ 19 h 83"/>
                <a:gd name="T88" fmla="*/ 26 w 90"/>
                <a:gd name="T89" fmla="*/ 17 h 83"/>
                <a:gd name="T90" fmla="*/ 17 w 90"/>
                <a:gd name="T91" fmla="*/ 7 h 83"/>
                <a:gd name="T92" fmla="*/ 19 w 90"/>
                <a:gd name="T93" fmla="*/ 5 h 83"/>
                <a:gd name="T94" fmla="*/ 24 w 90"/>
                <a:gd name="T95" fmla="*/ 7 h 83"/>
                <a:gd name="T96" fmla="*/ 29 w 90"/>
                <a:gd name="T97" fmla="*/ 2 h 83"/>
                <a:gd name="T98" fmla="*/ 34 w 90"/>
                <a:gd name="T99" fmla="*/ 21 h 83"/>
                <a:gd name="T100" fmla="*/ 41 w 90"/>
                <a:gd name="T101" fmla="*/ 7 h 83"/>
                <a:gd name="T102" fmla="*/ 45 w 90"/>
                <a:gd name="T103" fmla="*/ 36 h 83"/>
                <a:gd name="T104" fmla="*/ 48 w 90"/>
                <a:gd name="T105" fmla="*/ 5 h 83"/>
                <a:gd name="T106" fmla="*/ 55 w 90"/>
                <a:gd name="T107" fmla="*/ 21 h 83"/>
                <a:gd name="T108" fmla="*/ 57 w 90"/>
                <a:gd name="T109" fmla="*/ 0 h 83"/>
                <a:gd name="T110" fmla="*/ 62 w 90"/>
                <a:gd name="T111" fmla="*/ 7 h 83"/>
                <a:gd name="T112" fmla="*/ 67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9" y="5"/>
                  </a:lnTo>
                  <a:lnTo>
                    <a:pt x="71" y="7"/>
                  </a:lnTo>
                  <a:lnTo>
                    <a:pt x="62" y="14"/>
                  </a:lnTo>
                  <a:lnTo>
                    <a:pt x="57" y="21"/>
                  </a:lnTo>
                  <a:lnTo>
                    <a:pt x="71" y="17"/>
                  </a:lnTo>
                  <a:lnTo>
                    <a:pt x="74" y="19"/>
                  </a:lnTo>
                  <a:lnTo>
                    <a:pt x="55" y="26"/>
                  </a:lnTo>
                  <a:lnTo>
                    <a:pt x="50" y="38"/>
                  </a:lnTo>
                  <a:lnTo>
                    <a:pt x="62" y="40"/>
                  </a:lnTo>
                  <a:lnTo>
                    <a:pt x="76" y="26"/>
                  </a:lnTo>
                  <a:lnTo>
                    <a:pt x="81" y="28"/>
                  </a:lnTo>
                  <a:lnTo>
                    <a:pt x="69" y="40"/>
                  </a:lnTo>
                  <a:lnTo>
                    <a:pt x="79" y="38"/>
                  </a:lnTo>
                  <a:lnTo>
                    <a:pt x="86" y="33"/>
                  </a:lnTo>
                  <a:lnTo>
                    <a:pt x="88" y="36"/>
                  </a:lnTo>
                  <a:lnTo>
                    <a:pt x="83" y="38"/>
                  </a:lnTo>
                  <a:lnTo>
                    <a:pt x="90" y="38"/>
                  </a:lnTo>
                  <a:lnTo>
                    <a:pt x="90" y="43"/>
                  </a:lnTo>
                  <a:lnTo>
                    <a:pt x="83" y="43"/>
                  </a:lnTo>
                  <a:lnTo>
                    <a:pt x="88" y="45"/>
                  </a:lnTo>
                  <a:lnTo>
                    <a:pt x="88" y="47"/>
                  </a:lnTo>
                  <a:lnTo>
                    <a:pt x="79" y="43"/>
                  </a:lnTo>
                  <a:lnTo>
                    <a:pt x="69" y="43"/>
                  </a:lnTo>
                  <a:lnTo>
                    <a:pt x="81" y="52"/>
                  </a:lnTo>
                  <a:lnTo>
                    <a:pt x="79" y="55"/>
                  </a:lnTo>
                  <a:lnTo>
                    <a:pt x="62" y="43"/>
                  </a:lnTo>
                  <a:lnTo>
                    <a:pt x="50" y="45"/>
                  </a:lnTo>
                  <a:lnTo>
                    <a:pt x="57" y="57"/>
                  </a:lnTo>
                  <a:lnTo>
                    <a:pt x="76" y="62"/>
                  </a:lnTo>
                  <a:lnTo>
                    <a:pt x="74" y="66"/>
                  </a:lnTo>
                  <a:lnTo>
                    <a:pt x="60" y="62"/>
                  </a:lnTo>
                  <a:lnTo>
                    <a:pt x="64" y="69"/>
                  </a:lnTo>
                  <a:lnTo>
                    <a:pt x="74" y="74"/>
                  </a:lnTo>
                  <a:lnTo>
                    <a:pt x="71" y="76"/>
                  </a:lnTo>
                  <a:lnTo>
                    <a:pt x="67" y="74"/>
                  </a:lnTo>
                  <a:lnTo>
                    <a:pt x="71" y="78"/>
                  </a:lnTo>
                  <a:lnTo>
                    <a:pt x="67" y="81"/>
                  </a:lnTo>
                  <a:lnTo>
                    <a:pt x="64" y="76"/>
                  </a:lnTo>
                  <a:lnTo>
                    <a:pt x="64" y="83"/>
                  </a:lnTo>
                  <a:lnTo>
                    <a:pt x="62" y="83"/>
                  </a:lnTo>
                  <a:lnTo>
                    <a:pt x="62" y="71"/>
                  </a:lnTo>
                  <a:lnTo>
                    <a:pt x="55" y="64"/>
                  </a:lnTo>
                  <a:lnTo>
                    <a:pt x="55" y="78"/>
                  </a:lnTo>
                  <a:lnTo>
                    <a:pt x="50" y="78"/>
                  </a:lnTo>
                  <a:lnTo>
                    <a:pt x="52" y="59"/>
                  </a:lnTo>
                  <a:lnTo>
                    <a:pt x="45" y="47"/>
                  </a:lnTo>
                  <a:lnTo>
                    <a:pt x="38" y="59"/>
                  </a:lnTo>
                  <a:lnTo>
                    <a:pt x="43" y="78"/>
                  </a:lnTo>
                  <a:lnTo>
                    <a:pt x="38" y="78"/>
                  </a:lnTo>
                  <a:lnTo>
                    <a:pt x="36" y="64"/>
                  </a:lnTo>
                  <a:lnTo>
                    <a:pt x="31" y="71"/>
                  </a:lnTo>
                  <a:lnTo>
                    <a:pt x="31" y="83"/>
                  </a:lnTo>
                  <a:lnTo>
                    <a:pt x="29" y="83"/>
                  </a:lnTo>
                  <a:lnTo>
                    <a:pt x="29" y="78"/>
                  </a:lnTo>
                  <a:lnTo>
                    <a:pt x="26" y="83"/>
                  </a:lnTo>
                  <a:lnTo>
                    <a:pt x="22" y="81"/>
                  </a:lnTo>
                  <a:lnTo>
                    <a:pt x="24" y="76"/>
                  </a:lnTo>
                  <a:lnTo>
                    <a:pt x="19" y="78"/>
                  </a:lnTo>
                  <a:lnTo>
                    <a:pt x="19" y="76"/>
                  </a:lnTo>
                  <a:lnTo>
                    <a:pt x="29" y="71"/>
                  </a:lnTo>
                  <a:lnTo>
                    <a:pt x="34" y="62"/>
                  </a:lnTo>
                  <a:lnTo>
                    <a:pt x="17" y="69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1" y="45"/>
                  </a:lnTo>
                  <a:lnTo>
                    <a:pt x="26" y="45"/>
                  </a:lnTo>
                  <a:lnTo>
                    <a:pt x="12" y="59"/>
                  </a:lnTo>
                  <a:lnTo>
                    <a:pt x="10" y="57"/>
                  </a:lnTo>
                  <a:lnTo>
                    <a:pt x="22" y="45"/>
                  </a:lnTo>
                  <a:lnTo>
                    <a:pt x="12" y="45"/>
                  </a:lnTo>
                  <a:lnTo>
                    <a:pt x="3" y="52"/>
                  </a:lnTo>
                  <a:lnTo>
                    <a:pt x="0" y="50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43"/>
                  </a:lnTo>
                  <a:lnTo>
                    <a:pt x="5" y="43"/>
                  </a:lnTo>
                  <a:lnTo>
                    <a:pt x="0" y="40"/>
                  </a:lnTo>
                  <a:lnTo>
                    <a:pt x="3" y="36"/>
                  </a:lnTo>
                  <a:lnTo>
                    <a:pt x="12" y="43"/>
                  </a:lnTo>
                  <a:lnTo>
                    <a:pt x="22" y="40"/>
                  </a:lnTo>
                  <a:lnTo>
                    <a:pt x="10" y="31"/>
                  </a:lnTo>
                  <a:lnTo>
                    <a:pt x="12" y="28"/>
                  </a:lnTo>
                  <a:lnTo>
                    <a:pt x="26" y="40"/>
                  </a:lnTo>
                  <a:lnTo>
                    <a:pt x="38" y="40"/>
                  </a:lnTo>
                  <a:lnTo>
                    <a:pt x="34" y="28"/>
                  </a:lnTo>
                  <a:lnTo>
                    <a:pt x="15" y="21"/>
                  </a:lnTo>
                  <a:lnTo>
                    <a:pt x="15" y="19"/>
                  </a:lnTo>
                  <a:lnTo>
                    <a:pt x="31" y="24"/>
                  </a:lnTo>
                  <a:lnTo>
                    <a:pt x="26" y="17"/>
                  </a:lnTo>
                  <a:lnTo>
                    <a:pt x="15" y="12"/>
                  </a:lnTo>
                  <a:lnTo>
                    <a:pt x="17" y="7"/>
                  </a:lnTo>
                  <a:lnTo>
                    <a:pt x="22" y="9"/>
                  </a:lnTo>
                  <a:lnTo>
                    <a:pt x="19" y="5"/>
                  </a:lnTo>
                  <a:lnTo>
                    <a:pt x="22" y="2"/>
                  </a:lnTo>
                  <a:lnTo>
                    <a:pt x="24" y="7"/>
                  </a:lnTo>
                  <a:lnTo>
                    <a:pt x="24" y="2"/>
                  </a:lnTo>
                  <a:lnTo>
                    <a:pt x="29" y="2"/>
                  </a:lnTo>
                  <a:lnTo>
                    <a:pt x="29" y="14"/>
                  </a:lnTo>
                  <a:lnTo>
                    <a:pt x="34" y="21"/>
                  </a:lnTo>
                  <a:lnTo>
                    <a:pt x="36" y="5"/>
                  </a:lnTo>
                  <a:lnTo>
                    <a:pt x="41" y="7"/>
                  </a:lnTo>
                  <a:lnTo>
                    <a:pt x="36" y="26"/>
                  </a:lnTo>
                  <a:lnTo>
                    <a:pt x="45" y="36"/>
                  </a:lnTo>
                  <a:lnTo>
                    <a:pt x="52" y="26"/>
                  </a:lnTo>
                  <a:lnTo>
                    <a:pt x="48" y="5"/>
                  </a:lnTo>
                  <a:lnTo>
                    <a:pt x="50" y="5"/>
                  </a:lnTo>
                  <a:lnTo>
                    <a:pt x="55" y="21"/>
                  </a:lnTo>
                  <a:lnTo>
                    <a:pt x="57" y="12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4" y="2"/>
                  </a:lnTo>
                  <a:lnTo>
                    <a:pt x="67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4" name="Freeform 27"/>
            <p:cNvSpPr/>
            <p:nvPr/>
          </p:nvSpPr>
          <p:spPr bwMode="auto">
            <a:xfrm>
              <a:off x="8334376" y="4208463"/>
              <a:ext cx="142875" cy="131763"/>
            </a:xfrm>
            <a:custGeom>
              <a:avLst/>
              <a:gdLst>
                <a:gd name="T0" fmla="*/ 71 w 90"/>
                <a:gd name="T1" fmla="*/ 4 h 83"/>
                <a:gd name="T2" fmla="*/ 62 w 90"/>
                <a:gd name="T3" fmla="*/ 14 h 83"/>
                <a:gd name="T4" fmla="*/ 73 w 90"/>
                <a:gd name="T5" fmla="*/ 16 h 83"/>
                <a:gd name="T6" fmla="*/ 57 w 90"/>
                <a:gd name="T7" fmla="*/ 26 h 83"/>
                <a:gd name="T8" fmla="*/ 64 w 90"/>
                <a:gd name="T9" fmla="*/ 38 h 83"/>
                <a:gd name="T10" fmla="*/ 81 w 90"/>
                <a:gd name="T11" fmla="*/ 28 h 83"/>
                <a:gd name="T12" fmla="*/ 78 w 90"/>
                <a:gd name="T13" fmla="*/ 38 h 83"/>
                <a:gd name="T14" fmla="*/ 90 w 90"/>
                <a:gd name="T15" fmla="*/ 35 h 83"/>
                <a:gd name="T16" fmla="*/ 90 w 90"/>
                <a:gd name="T17" fmla="*/ 38 h 83"/>
                <a:gd name="T18" fmla="*/ 85 w 90"/>
                <a:gd name="T19" fmla="*/ 42 h 83"/>
                <a:gd name="T20" fmla="*/ 88 w 90"/>
                <a:gd name="T21" fmla="*/ 47 h 83"/>
                <a:gd name="T22" fmla="*/ 69 w 90"/>
                <a:gd name="T23" fmla="*/ 42 h 83"/>
                <a:gd name="T24" fmla="*/ 81 w 90"/>
                <a:gd name="T25" fmla="*/ 54 h 83"/>
                <a:gd name="T26" fmla="*/ 52 w 90"/>
                <a:gd name="T27" fmla="*/ 45 h 83"/>
                <a:gd name="T28" fmla="*/ 76 w 90"/>
                <a:gd name="T29" fmla="*/ 61 h 83"/>
                <a:gd name="T30" fmla="*/ 59 w 90"/>
                <a:gd name="T31" fmla="*/ 61 h 83"/>
                <a:gd name="T32" fmla="*/ 76 w 90"/>
                <a:gd name="T33" fmla="*/ 73 h 83"/>
                <a:gd name="T34" fmla="*/ 69 w 90"/>
                <a:gd name="T35" fmla="*/ 73 h 83"/>
                <a:gd name="T36" fmla="*/ 69 w 90"/>
                <a:gd name="T37" fmla="*/ 80 h 83"/>
                <a:gd name="T38" fmla="*/ 66 w 90"/>
                <a:gd name="T39" fmla="*/ 80 h 83"/>
                <a:gd name="T40" fmla="*/ 62 w 90"/>
                <a:gd name="T41" fmla="*/ 71 h 83"/>
                <a:gd name="T42" fmla="*/ 55 w 90"/>
                <a:gd name="T43" fmla="*/ 78 h 83"/>
                <a:gd name="T44" fmla="*/ 55 w 90"/>
                <a:gd name="T45" fmla="*/ 57 h 83"/>
                <a:gd name="T46" fmla="*/ 40 w 90"/>
                <a:gd name="T47" fmla="*/ 59 h 83"/>
                <a:gd name="T48" fmla="*/ 40 w 90"/>
                <a:gd name="T49" fmla="*/ 78 h 83"/>
                <a:gd name="T50" fmla="*/ 33 w 90"/>
                <a:gd name="T51" fmla="*/ 71 h 83"/>
                <a:gd name="T52" fmla="*/ 31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1 h 83"/>
                <a:gd name="T62" fmla="*/ 17 w 90"/>
                <a:gd name="T63" fmla="*/ 64 h 83"/>
                <a:gd name="T64" fmla="*/ 40 w 90"/>
                <a:gd name="T65" fmla="*/ 45 h 83"/>
                <a:gd name="T66" fmla="*/ 14 w 90"/>
                <a:gd name="T67" fmla="*/ 57 h 83"/>
                <a:gd name="T68" fmla="*/ 21 w 90"/>
                <a:gd name="T69" fmla="*/ 45 h 83"/>
                <a:gd name="T70" fmla="*/ 5 w 90"/>
                <a:gd name="T71" fmla="*/ 52 h 83"/>
                <a:gd name="T72" fmla="*/ 7 w 90"/>
                <a:gd name="T73" fmla="*/ 45 h 83"/>
                <a:gd name="T74" fmla="*/ 0 w 90"/>
                <a:gd name="T75" fmla="*/ 42 h 83"/>
                <a:gd name="T76" fmla="*/ 3 w 90"/>
                <a:gd name="T77" fmla="*/ 38 h 83"/>
                <a:gd name="T78" fmla="*/ 14 w 90"/>
                <a:gd name="T79" fmla="*/ 40 h 83"/>
                <a:gd name="T80" fmla="*/ 10 w 90"/>
                <a:gd name="T81" fmla="*/ 31 h 83"/>
                <a:gd name="T82" fmla="*/ 29 w 90"/>
                <a:gd name="T83" fmla="*/ 40 h 83"/>
                <a:gd name="T84" fmla="*/ 36 w 90"/>
                <a:gd name="T85" fmla="*/ 26 h 83"/>
                <a:gd name="T86" fmla="*/ 17 w 90"/>
                <a:gd name="T87" fmla="*/ 19 h 83"/>
                <a:gd name="T88" fmla="*/ 26 w 90"/>
                <a:gd name="T89" fmla="*/ 14 h 83"/>
                <a:gd name="T90" fmla="*/ 19 w 90"/>
                <a:gd name="T91" fmla="*/ 7 h 83"/>
                <a:gd name="T92" fmla="*/ 21 w 90"/>
                <a:gd name="T93" fmla="*/ 4 h 83"/>
                <a:gd name="T94" fmla="*/ 26 w 90"/>
                <a:gd name="T95" fmla="*/ 7 h 83"/>
                <a:gd name="T96" fmla="*/ 31 w 90"/>
                <a:gd name="T97" fmla="*/ 2 h 83"/>
                <a:gd name="T98" fmla="*/ 36 w 90"/>
                <a:gd name="T99" fmla="*/ 21 h 83"/>
                <a:gd name="T100" fmla="*/ 40 w 90"/>
                <a:gd name="T101" fmla="*/ 4 h 83"/>
                <a:gd name="T102" fmla="*/ 45 w 90"/>
                <a:gd name="T103" fmla="*/ 35 h 83"/>
                <a:gd name="T104" fmla="*/ 47 w 90"/>
                <a:gd name="T105" fmla="*/ 4 h 83"/>
                <a:gd name="T106" fmla="*/ 55 w 90"/>
                <a:gd name="T107" fmla="*/ 19 h 83"/>
                <a:gd name="T108" fmla="*/ 59 w 90"/>
                <a:gd name="T109" fmla="*/ 0 h 83"/>
                <a:gd name="T110" fmla="*/ 62 w 90"/>
                <a:gd name="T111" fmla="*/ 4 h 83"/>
                <a:gd name="T112" fmla="*/ 69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6" y="7"/>
                  </a:moveTo>
                  <a:lnTo>
                    <a:pt x="71" y="4"/>
                  </a:lnTo>
                  <a:lnTo>
                    <a:pt x="71" y="7"/>
                  </a:lnTo>
                  <a:lnTo>
                    <a:pt x="62" y="14"/>
                  </a:lnTo>
                  <a:lnTo>
                    <a:pt x="59" y="21"/>
                  </a:lnTo>
                  <a:lnTo>
                    <a:pt x="73" y="16"/>
                  </a:lnTo>
                  <a:lnTo>
                    <a:pt x="73" y="19"/>
                  </a:lnTo>
                  <a:lnTo>
                    <a:pt x="57" y="26"/>
                  </a:lnTo>
                  <a:lnTo>
                    <a:pt x="52" y="38"/>
                  </a:lnTo>
                  <a:lnTo>
                    <a:pt x="64" y="38"/>
                  </a:lnTo>
                  <a:lnTo>
                    <a:pt x="78" y="26"/>
                  </a:lnTo>
                  <a:lnTo>
                    <a:pt x="81" y="28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8" y="31"/>
                  </a:lnTo>
                  <a:lnTo>
                    <a:pt x="90" y="35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0"/>
                  </a:lnTo>
                  <a:lnTo>
                    <a:pt x="85" y="42"/>
                  </a:lnTo>
                  <a:lnTo>
                    <a:pt x="90" y="45"/>
                  </a:lnTo>
                  <a:lnTo>
                    <a:pt x="88" y="47"/>
                  </a:lnTo>
                  <a:lnTo>
                    <a:pt x="78" y="42"/>
                  </a:lnTo>
                  <a:lnTo>
                    <a:pt x="69" y="42"/>
                  </a:lnTo>
                  <a:lnTo>
                    <a:pt x="83" y="52"/>
                  </a:lnTo>
                  <a:lnTo>
                    <a:pt x="81" y="54"/>
                  </a:lnTo>
                  <a:lnTo>
                    <a:pt x="64" y="42"/>
                  </a:lnTo>
                  <a:lnTo>
                    <a:pt x="52" y="45"/>
                  </a:lnTo>
                  <a:lnTo>
                    <a:pt x="57" y="57"/>
                  </a:lnTo>
                  <a:lnTo>
                    <a:pt x="76" y="61"/>
                  </a:lnTo>
                  <a:lnTo>
                    <a:pt x="76" y="64"/>
                  </a:lnTo>
                  <a:lnTo>
                    <a:pt x="59" y="61"/>
                  </a:lnTo>
                  <a:lnTo>
                    <a:pt x="64" y="69"/>
                  </a:lnTo>
                  <a:lnTo>
                    <a:pt x="76" y="73"/>
                  </a:lnTo>
                  <a:lnTo>
                    <a:pt x="73" y="76"/>
                  </a:lnTo>
                  <a:lnTo>
                    <a:pt x="69" y="73"/>
                  </a:lnTo>
                  <a:lnTo>
                    <a:pt x="71" y="78"/>
                  </a:lnTo>
                  <a:lnTo>
                    <a:pt x="69" y="80"/>
                  </a:lnTo>
                  <a:lnTo>
                    <a:pt x="66" y="76"/>
                  </a:lnTo>
                  <a:lnTo>
                    <a:pt x="66" y="80"/>
                  </a:lnTo>
                  <a:lnTo>
                    <a:pt x="62" y="80"/>
                  </a:lnTo>
                  <a:lnTo>
                    <a:pt x="62" y="71"/>
                  </a:lnTo>
                  <a:lnTo>
                    <a:pt x="57" y="61"/>
                  </a:lnTo>
                  <a:lnTo>
                    <a:pt x="55" y="78"/>
                  </a:lnTo>
                  <a:lnTo>
                    <a:pt x="52" y="78"/>
                  </a:lnTo>
                  <a:lnTo>
                    <a:pt x="55" y="57"/>
                  </a:lnTo>
                  <a:lnTo>
                    <a:pt x="45" y="47"/>
                  </a:lnTo>
                  <a:lnTo>
                    <a:pt x="40" y="59"/>
                  </a:lnTo>
                  <a:lnTo>
                    <a:pt x="45" y="78"/>
                  </a:lnTo>
                  <a:lnTo>
                    <a:pt x="40" y="78"/>
                  </a:lnTo>
                  <a:lnTo>
                    <a:pt x="36" y="64"/>
                  </a:lnTo>
                  <a:lnTo>
                    <a:pt x="33" y="71"/>
                  </a:lnTo>
                  <a:lnTo>
                    <a:pt x="33" y="83"/>
                  </a:lnTo>
                  <a:lnTo>
                    <a:pt x="31" y="83"/>
                  </a:lnTo>
                  <a:lnTo>
                    <a:pt x="29" y="78"/>
                  </a:lnTo>
                  <a:lnTo>
                    <a:pt x="26" y="83"/>
                  </a:lnTo>
                  <a:lnTo>
                    <a:pt x="24" y="80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9" y="69"/>
                  </a:lnTo>
                  <a:lnTo>
                    <a:pt x="33" y="61"/>
                  </a:lnTo>
                  <a:lnTo>
                    <a:pt x="19" y="66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0" y="45"/>
                  </a:lnTo>
                  <a:lnTo>
                    <a:pt x="29" y="45"/>
                  </a:lnTo>
                  <a:lnTo>
                    <a:pt x="14" y="57"/>
                  </a:lnTo>
                  <a:lnTo>
                    <a:pt x="12" y="54"/>
                  </a:lnTo>
                  <a:lnTo>
                    <a:pt x="21" y="45"/>
                  </a:lnTo>
                  <a:lnTo>
                    <a:pt x="14" y="45"/>
                  </a:lnTo>
                  <a:lnTo>
                    <a:pt x="5" y="52"/>
                  </a:lnTo>
                  <a:lnTo>
                    <a:pt x="3" y="47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7" y="42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14" y="40"/>
                  </a:lnTo>
                  <a:lnTo>
                    <a:pt x="21" y="40"/>
                  </a:lnTo>
                  <a:lnTo>
                    <a:pt x="10" y="31"/>
                  </a:lnTo>
                  <a:lnTo>
                    <a:pt x="12" y="28"/>
                  </a:lnTo>
                  <a:lnTo>
                    <a:pt x="29" y="40"/>
                  </a:lnTo>
                  <a:lnTo>
                    <a:pt x="40" y="38"/>
                  </a:lnTo>
                  <a:lnTo>
                    <a:pt x="36" y="26"/>
                  </a:lnTo>
                  <a:lnTo>
                    <a:pt x="17" y="21"/>
                  </a:lnTo>
                  <a:lnTo>
                    <a:pt x="17" y="19"/>
                  </a:lnTo>
                  <a:lnTo>
                    <a:pt x="31" y="23"/>
                  </a:lnTo>
                  <a:lnTo>
                    <a:pt x="26" y="14"/>
                  </a:lnTo>
                  <a:lnTo>
                    <a:pt x="17" y="9"/>
                  </a:lnTo>
                  <a:lnTo>
                    <a:pt x="19" y="7"/>
                  </a:lnTo>
                  <a:lnTo>
                    <a:pt x="24" y="9"/>
                  </a:lnTo>
                  <a:lnTo>
                    <a:pt x="21" y="4"/>
                  </a:lnTo>
                  <a:lnTo>
                    <a:pt x="24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31" y="2"/>
                  </a:lnTo>
                  <a:lnTo>
                    <a:pt x="31" y="14"/>
                  </a:lnTo>
                  <a:lnTo>
                    <a:pt x="36" y="21"/>
                  </a:lnTo>
                  <a:lnTo>
                    <a:pt x="38" y="4"/>
                  </a:lnTo>
                  <a:lnTo>
                    <a:pt x="40" y="4"/>
                  </a:lnTo>
                  <a:lnTo>
                    <a:pt x="38" y="26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7" y="4"/>
                  </a:lnTo>
                  <a:lnTo>
                    <a:pt x="52" y="4"/>
                  </a:lnTo>
                  <a:lnTo>
                    <a:pt x="55" y="19"/>
                  </a:lnTo>
                  <a:lnTo>
                    <a:pt x="59" y="12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2" y="4"/>
                  </a:lnTo>
                  <a:lnTo>
                    <a:pt x="64" y="0"/>
                  </a:lnTo>
                  <a:lnTo>
                    <a:pt x="69" y="2"/>
                  </a:lnTo>
                  <a:lnTo>
                    <a:pt x="66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5" name="Freeform 28"/>
            <p:cNvSpPr/>
            <p:nvPr/>
          </p:nvSpPr>
          <p:spPr bwMode="auto">
            <a:xfrm>
              <a:off x="5867401" y="2778126"/>
              <a:ext cx="142875" cy="128588"/>
            </a:xfrm>
            <a:custGeom>
              <a:avLst/>
              <a:gdLst>
                <a:gd name="T0" fmla="*/ 71 w 90"/>
                <a:gd name="T1" fmla="*/ 3 h 81"/>
                <a:gd name="T2" fmla="*/ 61 w 90"/>
                <a:gd name="T3" fmla="*/ 12 h 81"/>
                <a:gd name="T4" fmla="*/ 73 w 90"/>
                <a:gd name="T5" fmla="*/ 14 h 81"/>
                <a:gd name="T6" fmla="*/ 56 w 90"/>
                <a:gd name="T7" fmla="*/ 26 h 81"/>
                <a:gd name="T8" fmla="*/ 64 w 90"/>
                <a:gd name="T9" fmla="*/ 38 h 81"/>
                <a:gd name="T10" fmla="*/ 80 w 90"/>
                <a:gd name="T11" fmla="*/ 26 h 81"/>
                <a:gd name="T12" fmla="*/ 78 w 90"/>
                <a:gd name="T13" fmla="*/ 38 h 81"/>
                <a:gd name="T14" fmla="*/ 90 w 90"/>
                <a:gd name="T15" fmla="*/ 33 h 81"/>
                <a:gd name="T16" fmla="*/ 90 w 90"/>
                <a:gd name="T17" fmla="*/ 36 h 81"/>
                <a:gd name="T18" fmla="*/ 85 w 90"/>
                <a:gd name="T19" fmla="*/ 41 h 81"/>
                <a:gd name="T20" fmla="*/ 87 w 90"/>
                <a:gd name="T21" fmla="*/ 45 h 81"/>
                <a:gd name="T22" fmla="*/ 68 w 90"/>
                <a:gd name="T23" fmla="*/ 41 h 81"/>
                <a:gd name="T24" fmla="*/ 80 w 90"/>
                <a:gd name="T25" fmla="*/ 55 h 81"/>
                <a:gd name="T26" fmla="*/ 52 w 90"/>
                <a:gd name="T27" fmla="*/ 43 h 81"/>
                <a:gd name="T28" fmla="*/ 75 w 90"/>
                <a:gd name="T29" fmla="*/ 60 h 81"/>
                <a:gd name="T30" fmla="*/ 59 w 90"/>
                <a:gd name="T31" fmla="*/ 60 h 81"/>
                <a:gd name="T32" fmla="*/ 75 w 90"/>
                <a:gd name="T33" fmla="*/ 71 h 81"/>
                <a:gd name="T34" fmla="*/ 68 w 90"/>
                <a:gd name="T35" fmla="*/ 74 h 81"/>
                <a:gd name="T36" fmla="*/ 68 w 90"/>
                <a:gd name="T37" fmla="*/ 79 h 81"/>
                <a:gd name="T38" fmla="*/ 66 w 90"/>
                <a:gd name="T39" fmla="*/ 81 h 81"/>
                <a:gd name="T40" fmla="*/ 61 w 90"/>
                <a:gd name="T41" fmla="*/ 69 h 81"/>
                <a:gd name="T42" fmla="*/ 54 w 90"/>
                <a:gd name="T43" fmla="*/ 76 h 81"/>
                <a:gd name="T44" fmla="*/ 54 w 90"/>
                <a:gd name="T45" fmla="*/ 57 h 81"/>
                <a:gd name="T46" fmla="*/ 38 w 90"/>
                <a:gd name="T47" fmla="*/ 57 h 81"/>
                <a:gd name="T48" fmla="*/ 40 w 90"/>
                <a:gd name="T49" fmla="*/ 79 h 81"/>
                <a:gd name="T50" fmla="*/ 33 w 90"/>
                <a:gd name="T51" fmla="*/ 71 h 81"/>
                <a:gd name="T52" fmla="*/ 28 w 90"/>
                <a:gd name="T53" fmla="*/ 81 h 81"/>
                <a:gd name="T54" fmla="*/ 26 w 90"/>
                <a:gd name="T55" fmla="*/ 81 h 81"/>
                <a:gd name="T56" fmla="*/ 26 w 90"/>
                <a:gd name="T57" fmla="*/ 74 h 81"/>
                <a:gd name="T58" fmla="*/ 19 w 90"/>
                <a:gd name="T59" fmla="*/ 74 h 81"/>
                <a:gd name="T60" fmla="*/ 33 w 90"/>
                <a:gd name="T61" fmla="*/ 60 h 81"/>
                <a:gd name="T62" fmla="*/ 16 w 90"/>
                <a:gd name="T63" fmla="*/ 62 h 81"/>
                <a:gd name="T64" fmla="*/ 40 w 90"/>
                <a:gd name="T65" fmla="*/ 43 h 81"/>
                <a:gd name="T66" fmla="*/ 14 w 90"/>
                <a:gd name="T67" fmla="*/ 57 h 81"/>
                <a:gd name="T68" fmla="*/ 21 w 90"/>
                <a:gd name="T69" fmla="*/ 43 h 81"/>
                <a:gd name="T70" fmla="*/ 4 w 90"/>
                <a:gd name="T71" fmla="*/ 50 h 81"/>
                <a:gd name="T72" fmla="*/ 7 w 90"/>
                <a:gd name="T73" fmla="*/ 43 h 81"/>
                <a:gd name="T74" fmla="*/ 0 w 90"/>
                <a:gd name="T75" fmla="*/ 41 h 81"/>
                <a:gd name="T76" fmla="*/ 2 w 90"/>
                <a:gd name="T77" fmla="*/ 38 h 81"/>
                <a:gd name="T78" fmla="*/ 14 w 90"/>
                <a:gd name="T79" fmla="*/ 41 h 81"/>
                <a:gd name="T80" fmla="*/ 9 w 90"/>
                <a:gd name="T81" fmla="*/ 31 h 81"/>
                <a:gd name="T82" fmla="*/ 28 w 90"/>
                <a:gd name="T83" fmla="*/ 41 h 81"/>
                <a:gd name="T84" fmla="*/ 35 w 90"/>
                <a:gd name="T85" fmla="*/ 26 h 81"/>
                <a:gd name="T86" fmla="*/ 16 w 90"/>
                <a:gd name="T87" fmla="*/ 17 h 81"/>
                <a:gd name="T88" fmla="*/ 26 w 90"/>
                <a:gd name="T89" fmla="*/ 14 h 81"/>
                <a:gd name="T90" fmla="*/ 19 w 90"/>
                <a:gd name="T91" fmla="*/ 5 h 81"/>
                <a:gd name="T92" fmla="*/ 19 w 90"/>
                <a:gd name="T93" fmla="*/ 3 h 81"/>
                <a:gd name="T94" fmla="*/ 26 w 90"/>
                <a:gd name="T95" fmla="*/ 7 h 81"/>
                <a:gd name="T96" fmla="*/ 28 w 90"/>
                <a:gd name="T97" fmla="*/ 0 h 81"/>
                <a:gd name="T98" fmla="*/ 35 w 90"/>
                <a:gd name="T99" fmla="*/ 19 h 81"/>
                <a:gd name="T100" fmla="*/ 40 w 90"/>
                <a:gd name="T101" fmla="*/ 5 h 81"/>
                <a:gd name="T102" fmla="*/ 45 w 90"/>
                <a:gd name="T103" fmla="*/ 33 h 81"/>
                <a:gd name="T104" fmla="*/ 47 w 90"/>
                <a:gd name="T105" fmla="*/ 5 h 81"/>
                <a:gd name="T106" fmla="*/ 54 w 90"/>
                <a:gd name="T107" fmla="*/ 19 h 81"/>
                <a:gd name="T108" fmla="*/ 59 w 90"/>
                <a:gd name="T109" fmla="*/ 0 h 81"/>
                <a:gd name="T110" fmla="*/ 61 w 90"/>
                <a:gd name="T111" fmla="*/ 5 h 81"/>
                <a:gd name="T112" fmla="*/ 68 w 90"/>
                <a:gd name="T113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1">
                  <a:moveTo>
                    <a:pt x="66" y="7"/>
                  </a:moveTo>
                  <a:lnTo>
                    <a:pt x="71" y="3"/>
                  </a:lnTo>
                  <a:lnTo>
                    <a:pt x="71" y="7"/>
                  </a:lnTo>
                  <a:lnTo>
                    <a:pt x="61" y="12"/>
                  </a:lnTo>
                  <a:lnTo>
                    <a:pt x="59" y="19"/>
                  </a:lnTo>
                  <a:lnTo>
                    <a:pt x="73" y="14"/>
                  </a:lnTo>
                  <a:lnTo>
                    <a:pt x="73" y="17"/>
                  </a:lnTo>
                  <a:lnTo>
                    <a:pt x="56" y="26"/>
                  </a:lnTo>
                  <a:lnTo>
                    <a:pt x="49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0" y="26"/>
                  </a:lnTo>
                  <a:lnTo>
                    <a:pt x="68" y="38"/>
                  </a:lnTo>
                  <a:lnTo>
                    <a:pt x="78" y="38"/>
                  </a:lnTo>
                  <a:lnTo>
                    <a:pt x="87" y="31"/>
                  </a:lnTo>
                  <a:lnTo>
                    <a:pt x="90" y="33"/>
                  </a:lnTo>
                  <a:lnTo>
                    <a:pt x="85" y="36"/>
                  </a:lnTo>
                  <a:lnTo>
                    <a:pt x="90" y="36"/>
                  </a:lnTo>
                  <a:lnTo>
                    <a:pt x="90" y="41"/>
                  </a:lnTo>
                  <a:lnTo>
                    <a:pt x="85" y="41"/>
                  </a:lnTo>
                  <a:lnTo>
                    <a:pt x="90" y="43"/>
                  </a:lnTo>
                  <a:lnTo>
                    <a:pt x="87" y="45"/>
                  </a:lnTo>
                  <a:lnTo>
                    <a:pt x="78" y="41"/>
                  </a:lnTo>
                  <a:lnTo>
                    <a:pt x="68" y="41"/>
                  </a:lnTo>
                  <a:lnTo>
                    <a:pt x="83" y="50"/>
                  </a:lnTo>
                  <a:lnTo>
                    <a:pt x="80" y="55"/>
                  </a:lnTo>
                  <a:lnTo>
                    <a:pt x="64" y="41"/>
                  </a:lnTo>
                  <a:lnTo>
                    <a:pt x="52" y="43"/>
                  </a:lnTo>
                  <a:lnTo>
                    <a:pt x="56" y="55"/>
                  </a:lnTo>
                  <a:lnTo>
                    <a:pt x="75" y="60"/>
                  </a:lnTo>
                  <a:lnTo>
                    <a:pt x="75" y="64"/>
                  </a:lnTo>
                  <a:lnTo>
                    <a:pt x="59" y="60"/>
                  </a:lnTo>
                  <a:lnTo>
                    <a:pt x="64" y="67"/>
                  </a:lnTo>
                  <a:lnTo>
                    <a:pt x="75" y="71"/>
                  </a:lnTo>
                  <a:lnTo>
                    <a:pt x="73" y="76"/>
                  </a:lnTo>
                  <a:lnTo>
                    <a:pt x="68" y="74"/>
                  </a:lnTo>
                  <a:lnTo>
                    <a:pt x="71" y="79"/>
                  </a:lnTo>
                  <a:lnTo>
                    <a:pt x="68" y="79"/>
                  </a:lnTo>
                  <a:lnTo>
                    <a:pt x="66" y="74"/>
                  </a:lnTo>
                  <a:lnTo>
                    <a:pt x="66" y="81"/>
                  </a:lnTo>
                  <a:lnTo>
                    <a:pt x="61" y="81"/>
                  </a:lnTo>
                  <a:lnTo>
                    <a:pt x="61" y="69"/>
                  </a:lnTo>
                  <a:lnTo>
                    <a:pt x="56" y="62"/>
                  </a:lnTo>
                  <a:lnTo>
                    <a:pt x="54" y="76"/>
                  </a:lnTo>
                  <a:lnTo>
                    <a:pt x="52" y="76"/>
                  </a:lnTo>
                  <a:lnTo>
                    <a:pt x="54" y="57"/>
                  </a:lnTo>
                  <a:lnTo>
                    <a:pt x="45" y="45"/>
                  </a:lnTo>
                  <a:lnTo>
                    <a:pt x="38" y="57"/>
                  </a:lnTo>
                  <a:lnTo>
                    <a:pt x="42" y="76"/>
                  </a:lnTo>
                  <a:lnTo>
                    <a:pt x="40" y="79"/>
                  </a:lnTo>
                  <a:lnTo>
                    <a:pt x="35" y="62"/>
                  </a:lnTo>
                  <a:lnTo>
                    <a:pt x="33" y="71"/>
                  </a:lnTo>
                  <a:lnTo>
                    <a:pt x="33" y="81"/>
                  </a:lnTo>
                  <a:lnTo>
                    <a:pt x="28" y="81"/>
                  </a:lnTo>
                  <a:lnTo>
                    <a:pt x="28" y="76"/>
                  </a:lnTo>
                  <a:lnTo>
                    <a:pt x="26" y="81"/>
                  </a:lnTo>
                  <a:lnTo>
                    <a:pt x="23" y="79"/>
                  </a:lnTo>
                  <a:lnTo>
                    <a:pt x="26" y="74"/>
                  </a:lnTo>
                  <a:lnTo>
                    <a:pt x="21" y="79"/>
                  </a:lnTo>
                  <a:lnTo>
                    <a:pt x="19" y="74"/>
                  </a:lnTo>
                  <a:lnTo>
                    <a:pt x="28" y="69"/>
                  </a:lnTo>
                  <a:lnTo>
                    <a:pt x="33" y="60"/>
                  </a:lnTo>
                  <a:lnTo>
                    <a:pt x="19" y="67"/>
                  </a:lnTo>
                  <a:lnTo>
                    <a:pt x="16" y="62"/>
                  </a:lnTo>
                  <a:lnTo>
                    <a:pt x="35" y="55"/>
                  </a:lnTo>
                  <a:lnTo>
                    <a:pt x="40" y="43"/>
                  </a:lnTo>
                  <a:lnTo>
                    <a:pt x="28" y="43"/>
                  </a:lnTo>
                  <a:lnTo>
                    <a:pt x="14" y="57"/>
                  </a:lnTo>
                  <a:lnTo>
                    <a:pt x="12" y="55"/>
                  </a:lnTo>
                  <a:lnTo>
                    <a:pt x="21" y="43"/>
                  </a:lnTo>
                  <a:lnTo>
                    <a:pt x="14" y="43"/>
                  </a:lnTo>
                  <a:lnTo>
                    <a:pt x="4" y="50"/>
                  </a:lnTo>
                  <a:lnTo>
                    <a:pt x="2" y="48"/>
                  </a:lnTo>
                  <a:lnTo>
                    <a:pt x="7" y="43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7" y="41"/>
                  </a:lnTo>
                  <a:lnTo>
                    <a:pt x="2" y="38"/>
                  </a:lnTo>
                  <a:lnTo>
                    <a:pt x="2" y="36"/>
                  </a:lnTo>
                  <a:lnTo>
                    <a:pt x="14" y="41"/>
                  </a:lnTo>
                  <a:lnTo>
                    <a:pt x="21" y="41"/>
                  </a:lnTo>
                  <a:lnTo>
                    <a:pt x="9" y="31"/>
                  </a:lnTo>
                  <a:lnTo>
                    <a:pt x="12" y="26"/>
                  </a:lnTo>
                  <a:lnTo>
                    <a:pt x="28" y="41"/>
                  </a:lnTo>
                  <a:lnTo>
                    <a:pt x="40" y="38"/>
                  </a:lnTo>
                  <a:lnTo>
                    <a:pt x="35" y="26"/>
                  </a:lnTo>
                  <a:lnTo>
                    <a:pt x="16" y="22"/>
                  </a:lnTo>
                  <a:lnTo>
                    <a:pt x="16" y="17"/>
                  </a:lnTo>
                  <a:lnTo>
                    <a:pt x="30" y="22"/>
                  </a:lnTo>
                  <a:lnTo>
                    <a:pt x="26" y="14"/>
                  </a:lnTo>
                  <a:lnTo>
                    <a:pt x="16" y="10"/>
                  </a:lnTo>
                  <a:lnTo>
                    <a:pt x="19" y="5"/>
                  </a:lnTo>
                  <a:lnTo>
                    <a:pt x="23" y="7"/>
                  </a:lnTo>
                  <a:lnTo>
                    <a:pt x="19" y="3"/>
                  </a:lnTo>
                  <a:lnTo>
                    <a:pt x="23" y="3"/>
                  </a:lnTo>
                  <a:lnTo>
                    <a:pt x="26" y="7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12"/>
                  </a:lnTo>
                  <a:lnTo>
                    <a:pt x="35" y="19"/>
                  </a:lnTo>
                  <a:lnTo>
                    <a:pt x="38" y="5"/>
                  </a:lnTo>
                  <a:lnTo>
                    <a:pt x="40" y="5"/>
                  </a:lnTo>
                  <a:lnTo>
                    <a:pt x="38" y="24"/>
                  </a:lnTo>
                  <a:lnTo>
                    <a:pt x="45" y="33"/>
                  </a:lnTo>
                  <a:lnTo>
                    <a:pt x="52" y="24"/>
                  </a:lnTo>
                  <a:lnTo>
                    <a:pt x="47" y="5"/>
                  </a:lnTo>
                  <a:lnTo>
                    <a:pt x="52" y="3"/>
                  </a:lnTo>
                  <a:lnTo>
                    <a:pt x="54" y="19"/>
                  </a:lnTo>
                  <a:lnTo>
                    <a:pt x="59" y="1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1" y="5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66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29"/>
            <p:cNvSpPr/>
            <p:nvPr/>
          </p:nvSpPr>
          <p:spPr bwMode="auto">
            <a:xfrm>
              <a:off x="7173913" y="2963863"/>
              <a:ext cx="142875" cy="131763"/>
            </a:xfrm>
            <a:custGeom>
              <a:avLst/>
              <a:gdLst>
                <a:gd name="T0" fmla="*/ 69 w 90"/>
                <a:gd name="T1" fmla="*/ 4 h 83"/>
                <a:gd name="T2" fmla="*/ 62 w 90"/>
                <a:gd name="T3" fmla="*/ 14 h 83"/>
                <a:gd name="T4" fmla="*/ 71 w 90"/>
                <a:gd name="T5" fmla="*/ 16 h 83"/>
                <a:gd name="T6" fmla="*/ 54 w 90"/>
                <a:gd name="T7" fmla="*/ 26 h 83"/>
                <a:gd name="T8" fmla="*/ 64 w 90"/>
                <a:gd name="T9" fmla="*/ 40 h 83"/>
                <a:gd name="T10" fmla="*/ 81 w 90"/>
                <a:gd name="T11" fmla="*/ 28 h 83"/>
                <a:gd name="T12" fmla="*/ 78 w 90"/>
                <a:gd name="T13" fmla="*/ 38 h 83"/>
                <a:gd name="T14" fmla="*/ 90 w 90"/>
                <a:gd name="T15" fmla="*/ 35 h 83"/>
                <a:gd name="T16" fmla="*/ 90 w 90"/>
                <a:gd name="T17" fmla="*/ 38 h 83"/>
                <a:gd name="T18" fmla="*/ 85 w 90"/>
                <a:gd name="T19" fmla="*/ 42 h 83"/>
                <a:gd name="T20" fmla="*/ 88 w 90"/>
                <a:gd name="T21" fmla="*/ 47 h 83"/>
                <a:gd name="T22" fmla="*/ 69 w 90"/>
                <a:gd name="T23" fmla="*/ 42 h 83"/>
                <a:gd name="T24" fmla="*/ 78 w 90"/>
                <a:gd name="T25" fmla="*/ 54 h 83"/>
                <a:gd name="T26" fmla="*/ 50 w 90"/>
                <a:gd name="T27" fmla="*/ 45 h 83"/>
                <a:gd name="T28" fmla="*/ 76 w 90"/>
                <a:gd name="T29" fmla="*/ 61 h 83"/>
                <a:gd name="T30" fmla="*/ 59 w 90"/>
                <a:gd name="T31" fmla="*/ 61 h 83"/>
                <a:gd name="T32" fmla="*/ 73 w 90"/>
                <a:gd name="T33" fmla="*/ 73 h 83"/>
                <a:gd name="T34" fmla="*/ 69 w 90"/>
                <a:gd name="T35" fmla="*/ 73 h 83"/>
                <a:gd name="T36" fmla="*/ 69 w 90"/>
                <a:gd name="T37" fmla="*/ 80 h 83"/>
                <a:gd name="T38" fmla="*/ 64 w 90"/>
                <a:gd name="T39" fmla="*/ 83 h 83"/>
                <a:gd name="T40" fmla="*/ 62 w 90"/>
                <a:gd name="T41" fmla="*/ 71 h 83"/>
                <a:gd name="T42" fmla="*/ 54 w 90"/>
                <a:gd name="T43" fmla="*/ 78 h 83"/>
                <a:gd name="T44" fmla="*/ 54 w 90"/>
                <a:gd name="T45" fmla="*/ 59 h 83"/>
                <a:gd name="T46" fmla="*/ 38 w 90"/>
                <a:gd name="T47" fmla="*/ 59 h 83"/>
                <a:gd name="T48" fmla="*/ 40 w 90"/>
                <a:gd name="T49" fmla="*/ 78 h 83"/>
                <a:gd name="T50" fmla="*/ 31 w 90"/>
                <a:gd name="T51" fmla="*/ 71 h 83"/>
                <a:gd name="T52" fmla="*/ 28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1 h 83"/>
                <a:gd name="T62" fmla="*/ 17 w 90"/>
                <a:gd name="T63" fmla="*/ 64 h 83"/>
                <a:gd name="T64" fmla="*/ 40 w 90"/>
                <a:gd name="T65" fmla="*/ 45 h 83"/>
                <a:gd name="T66" fmla="*/ 12 w 90"/>
                <a:gd name="T67" fmla="*/ 59 h 83"/>
                <a:gd name="T68" fmla="*/ 21 w 90"/>
                <a:gd name="T69" fmla="*/ 45 h 83"/>
                <a:gd name="T70" fmla="*/ 2 w 90"/>
                <a:gd name="T71" fmla="*/ 52 h 83"/>
                <a:gd name="T72" fmla="*/ 5 w 90"/>
                <a:gd name="T73" fmla="*/ 45 h 83"/>
                <a:gd name="T74" fmla="*/ 0 w 90"/>
                <a:gd name="T75" fmla="*/ 42 h 83"/>
                <a:gd name="T76" fmla="*/ 0 w 90"/>
                <a:gd name="T77" fmla="*/ 40 h 83"/>
                <a:gd name="T78" fmla="*/ 12 w 90"/>
                <a:gd name="T79" fmla="*/ 42 h 83"/>
                <a:gd name="T80" fmla="*/ 10 w 90"/>
                <a:gd name="T81" fmla="*/ 30 h 83"/>
                <a:gd name="T82" fmla="*/ 26 w 90"/>
                <a:gd name="T83" fmla="*/ 40 h 83"/>
                <a:gd name="T84" fmla="*/ 33 w 90"/>
                <a:gd name="T85" fmla="*/ 28 h 83"/>
                <a:gd name="T86" fmla="*/ 17 w 90"/>
                <a:gd name="T87" fmla="*/ 19 h 83"/>
                <a:gd name="T88" fmla="*/ 26 w 90"/>
                <a:gd name="T89" fmla="*/ 16 h 83"/>
                <a:gd name="T90" fmla="*/ 17 w 90"/>
                <a:gd name="T91" fmla="*/ 7 h 83"/>
                <a:gd name="T92" fmla="*/ 19 w 90"/>
                <a:gd name="T93" fmla="*/ 4 h 83"/>
                <a:gd name="T94" fmla="*/ 26 w 90"/>
                <a:gd name="T95" fmla="*/ 7 h 83"/>
                <a:gd name="T96" fmla="*/ 28 w 90"/>
                <a:gd name="T97" fmla="*/ 2 h 83"/>
                <a:gd name="T98" fmla="*/ 33 w 90"/>
                <a:gd name="T99" fmla="*/ 21 h 83"/>
                <a:gd name="T100" fmla="*/ 40 w 90"/>
                <a:gd name="T101" fmla="*/ 7 h 83"/>
                <a:gd name="T102" fmla="*/ 45 w 90"/>
                <a:gd name="T103" fmla="*/ 35 h 83"/>
                <a:gd name="T104" fmla="*/ 47 w 90"/>
                <a:gd name="T105" fmla="*/ 4 h 83"/>
                <a:gd name="T106" fmla="*/ 54 w 90"/>
                <a:gd name="T107" fmla="*/ 21 h 83"/>
                <a:gd name="T108" fmla="*/ 57 w 90"/>
                <a:gd name="T109" fmla="*/ 0 h 83"/>
                <a:gd name="T110" fmla="*/ 62 w 90"/>
                <a:gd name="T111" fmla="*/ 7 h 83"/>
                <a:gd name="T112" fmla="*/ 66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9" y="4"/>
                  </a:lnTo>
                  <a:lnTo>
                    <a:pt x="71" y="7"/>
                  </a:lnTo>
                  <a:lnTo>
                    <a:pt x="62" y="14"/>
                  </a:lnTo>
                  <a:lnTo>
                    <a:pt x="57" y="21"/>
                  </a:lnTo>
                  <a:lnTo>
                    <a:pt x="71" y="16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50" y="38"/>
                  </a:lnTo>
                  <a:lnTo>
                    <a:pt x="64" y="40"/>
                  </a:lnTo>
                  <a:lnTo>
                    <a:pt x="78" y="26"/>
                  </a:lnTo>
                  <a:lnTo>
                    <a:pt x="81" y="28"/>
                  </a:lnTo>
                  <a:lnTo>
                    <a:pt x="69" y="40"/>
                  </a:lnTo>
                  <a:lnTo>
                    <a:pt x="78" y="38"/>
                  </a:lnTo>
                  <a:lnTo>
                    <a:pt x="88" y="33"/>
                  </a:lnTo>
                  <a:lnTo>
                    <a:pt x="90" y="35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2"/>
                  </a:lnTo>
                  <a:lnTo>
                    <a:pt x="85" y="42"/>
                  </a:lnTo>
                  <a:lnTo>
                    <a:pt x="90" y="45"/>
                  </a:lnTo>
                  <a:lnTo>
                    <a:pt x="88" y="47"/>
                  </a:lnTo>
                  <a:lnTo>
                    <a:pt x="78" y="42"/>
                  </a:lnTo>
                  <a:lnTo>
                    <a:pt x="69" y="42"/>
                  </a:lnTo>
                  <a:lnTo>
                    <a:pt x="81" y="52"/>
                  </a:lnTo>
                  <a:lnTo>
                    <a:pt x="78" y="54"/>
                  </a:lnTo>
                  <a:lnTo>
                    <a:pt x="64" y="42"/>
                  </a:lnTo>
                  <a:lnTo>
                    <a:pt x="50" y="45"/>
                  </a:lnTo>
                  <a:lnTo>
                    <a:pt x="57" y="57"/>
                  </a:lnTo>
                  <a:lnTo>
                    <a:pt x="76" y="61"/>
                  </a:lnTo>
                  <a:lnTo>
                    <a:pt x="73" y="66"/>
                  </a:lnTo>
                  <a:lnTo>
                    <a:pt x="59" y="61"/>
                  </a:lnTo>
                  <a:lnTo>
                    <a:pt x="64" y="68"/>
                  </a:lnTo>
                  <a:lnTo>
                    <a:pt x="73" y="73"/>
                  </a:lnTo>
                  <a:lnTo>
                    <a:pt x="73" y="76"/>
                  </a:lnTo>
                  <a:lnTo>
                    <a:pt x="69" y="73"/>
                  </a:lnTo>
                  <a:lnTo>
                    <a:pt x="71" y="78"/>
                  </a:lnTo>
                  <a:lnTo>
                    <a:pt x="69" y="80"/>
                  </a:lnTo>
                  <a:lnTo>
                    <a:pt x="64" y="76"/>
                  </a:lnTo>
                  <a:lnTo>
                    <a:pt x="64" y="83"/>
                  </a:lnTo>
                  <a:lnTo>
                    <a:pt x="62" y="83"/>
                  </a:lnTo>
                  <a:lnTo>
                    <a:pt x="62" y="71"/>
                  </a:lnTo>
                  <a:lnTo>
                    <a:pt x="57" y="64"/>
                  </a:lnTo>
                  <a:lnTo>
                    <a:pt x="54" y="78"/>
                  </a:lnTo>
                  <a:lnTo>
                    <a:pt x="50" y="78"/>
                  </a:lnTo>
                  <a:lnTo>
                    <a:pt x="54" y="59"/>
                  </a:lnTo>
                  <a:lnTo>
                    <a:pt x="45" y="47"/>
                  </a:lnTo>
                  <a:lnTo>
                    <a:pt x="38" y="59"/>
                  </a:lnTo>
                  <a:lnTo>
                    <a:pt x="43" y="78"/>
                  </a:lnTo>
                  <a:lnTo>
                    <a:pt x="40" y="78"/>
                  </a:lnTo>
                  <a:lnTo>
                    <a:pt x="36" y="64"/>
                  </a:lnTo>
                  <a:lnTo>
                    <a:pt x="31" y="71"/>
                  </a:lnTo>
                  <a:lnTo>
                    <a:pt x="33" y="83"/>
                  </a:lnTo>
                  <a:lnTo>
                    <a:pt x="28" y="83"/>
                  </a:lnTo>
                  <a:lnTo>
                    <a:pt x="28" y="78"/>
                  </a:lnTo>
                  <a:lnTo>
                    <a:pt x="26" y="83"/>
                  </a:lnTo>
                  <a:lnTo>
                    <a:pt x="24" y="80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8" y="71"/>
                  </a:lnTo>
                  <a:lnTo>
                    <a:pt x="33" y="61"/>
                  </a:lnTo>
                  <a:lnTo>
                    <a:pt x="19" y="68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0" y="45"/>
                  </a:lnTo>
                  <a:lnTo>
                    <a:pt x="26" y="45"/>
                  </a:lnTo>
                  <a:lnTo>
                    <a:pt x="12" y="59"/>
                  </a:lnTo>
                  <a:lnTo>
                    <a:pt x="10" y="57"/>
                  </a:lnTo>
                  <a:lnTo>
                    <a:pt x="21" y="45"/>
                  </a:lnTo>
                  <a:lnTo>
                    <a:pt x="12" y="45"/>
                  </a:lnTo>
                  <a:lnTo>
                    <a:pt x="2" y="52"/>
                  </a:lnTo>
                  <a:lnTo>
                    <a:pt x="0" y="49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0" y="40"/>
                  </a:lnTo>
                  <a:lnTo>
                    <a:pt x="2" y="35"/>
                  </a:lnTo>
                  <a:lnTo>
                    <a:pt x="12" y="42"/>
                  </a:lnTo>
                  <a:lnTo>
                    <a:pt x="21" y="40"/>
                  </a:lnTo>
                  <a:lnTo>
                    <a:pt x="10" y="30"/>
                  </a:lnTo>
                  <a:lnTo>
                    <a:pt x="12" y="28"/>
                  </a:lnTo>
                  <a:lnTo>
                    <a:pt x="26" y="40"/>
                  </a:lnTo>
                  <a:lnTo>
                    <a:pt x="40" y="40"/>
                  </a:lnTo>
                  <a:lnTo>
                    <a:pt x="33" y="28"/>
                  </a:lnTo>
                  <a:lnTo>
                    <a:pt x="14" y="21"/>
                  </a:lnTo>
                  <a:lnTo>
                    <a:pt x="17" y="19"/>
                  </a:lnTo>
                  <a:lnTo>
                    <a:pt x="31" y="23"/>
                  </a:lnTo>
                  <a:lnTo>
                    <a:pt x="26" y="16"/>
                  </a:lnTo>
                  <a:lnTo>
                    <a:pt x="17" y="9"/>
                  </a:lnTo>
                  <a:lnTo>
                    <a:pt x="17" y="7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21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28" y="2"/>
                  </a:lnTo>
                  <a:lnTo>
                    <a:pt x="28" y="14"/>
                  </a:lnTo>
                  <a:lnTo>
                    <a:pt x="33" y="21"/>
                  </a:lnTo>
                  <a:lnTo>
                    <a:pt x="36" y="4"/>
                  </a:lnTo>
                  <a:lnTo>
                    <a:pt x="40" y="7"/>
                  </a:lnTo>
                  <a:lnTo>
                    <a:pt x="38" y="26"/>
                  </a:lnTo>
                  <a:lnTo>
                    <a:pt x="45" y="35"/>
                  </a:lnTo>
                  <a:lnTo>
                    <a:pt x="52" y="26"/>
                  </a:lnTo>
                  <a:lnTo>
                    <a:pt x="47" y="4"/>
                  </a:lnTo>
                  <a:lnTo>
                    <a:pt x="50" y="4"/>
                  </a:lnTo>
                  <a:lnTo>
                    <a:pt x="54" y="21"/>
                  </a:lnTo>
                  <a:lnTo>
                    <a:pt x="59" y="11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4" y="2"/>
                  </a:lnTo>
                  <a:lnTo>
                    <a:pt x="66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30"/>
            <p:cNvSpPr/>
            <p:nvPr/>
          </p:nvSpPr>
          <p:spPr bwMode="auto">
            <a:xfrm>
              <a:off x="6494463" y="3076576"/>
              <a:ext cx="142875" cy="131763"/>
            </a:xfrm>
            <a:custGeom>
              <a:avLst/>
              <a:gdLst>
                <a:gd name="T0" fmla="*/ 71 w 90"/>
                <a:gd name="T1" fmla="*/ 5 h 83"/>
                <a:gd name="T2" fmla="*/ 61 w 90"/>
                <a:gd name="T3" fmla="*/ 14 h 83"/>
                <a:gd name="T4" fmla="*/ 73 w 90"/>
                <a:gd name="T5" fmla="*/ 16 h 83"/>
                <a:gd name="T6" fmla="*/ 54 w 90"/>
                <a:gd name="T7" fmla="*/ 26 h 83"/>
                <a:gd name="T8" fmla="*/ 64 w 90"/>
                <a:gd name="T9" fmla="*/ 40 h 83"/>
                <a:gd name="T10" fmla="*/ 80 w 90"/>
                <a:gd name="T11" fmla="*/ 28 h 83"/>
                <a:gd name="T12" fmla="*/ 78 w 90"/>
                <a:gd name="T13" fmla="*/ 38 h 83"/>
                <a:gd name="T14" fmla="*/ 90 w 90"/>
                <a:gd name="T15" fmla="*/ 35 h 83"/>
                <a:gd name="T16" fmla="*/ 90 w 90"/>
                <a:gd name="T17" fmla="*/ 38 h 83"/>
                <a:gd name="T18" fmla="*/ 85 w 90"/>
                <a:gd name="T19" fmla="*/ 43 h 83"/>
                <a:gd name="T20" fmla="*/ 87 w 90"/>
                <a:gd name="T21" fmla="*/ 47 h 83"/>
                <a:gd name="T22" fmla="*/ 68 w 90"/>
                <a:gd name="T23" fmla="*/ 43 h 83"/>
                <a:gd name="T24" fmla="*/ 78 w 90"/>
                <a:gd name="T25" fmla="*/ 54 h 83"/>
                <a:gd name="T26" fmla="*/ 50 w 90"/>
                <a:gd name="T27" fmla="*/ 45 h 83"/>
                <a:gd name="T28" fmla="*/ 76 w 90"/>
                <a:gd name="T29" fmla="*/ 62 h 83"/>
                <a:gd name="T30" fmla="*/ 59 w 90"/>
                <a:gd name="T31" fmla="*/ 62 h 83"/>
                <a:gd name="T32" fmla="*/ 76 w 90"/>
                <a:gd name="T33" fmla="*/ 73 h 83"/>
                <a:gd name="T34" fmla="*/ 68 w 90"/>
                <a:gd name="T35" fmla="*/ 73 h 83"/>
                <a:gd name="T36" fmla="*/ 68 w 90"/>
                <a:gd name="T37" fmla="*/ 81 h 83"/>
                <a:gd name="T38" fmla="*/ 66 w 90"/>
                <a:gd name="T39" fmla="*/ 83 h 83"/>
                <a:gd name="T40" fmla="*/ 61 w 90"/>
                <a:gd name="T41" fmla="*/ 71 h 83"/>
                <a:gd name="T42" fmla="*/ 54 w 90"/>
                <a:gd name="T43" fmla="*/ 78 h 83"/>
                <a:gd name="T44" fmla="*/ 54 w 90"/>
                <a:gd name="T45" fmla="*/ 59 h 83"/>
                <a:gd name="T46" fmla="*/ 38 w 90"/>
                <a:gd name="T47" fmla="*/ 59 h 83"/>
                <a:gd name="T48" fmla="*/ 40 w 90"/>
                <a:gd name="T49" fmla="*/ 78 h 83"/>
                <a:gd name="T50" fmla="*/ 33 w 90"/>
                <a:gd name="T51" fmla="*/ 71 h 83"/>
                <a:gd name="T52" fmla="*/ 28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2 h 83"/>
                <a:gd name="T62" fmla="*/ 16 w 90"/>
                <a:gd name="T63" fmla="*/ 64 h 83"/>
                <a:gd name="T64" fmla="*/ 40 w 90"/>
                <a:gd name="T65" fmla="*/ 45 h 83"/>
                <a:gd name="T66" fmla="*/ 14 w 90"/>
                <a:gd name="T67" fmla="*/ 59 h 83"/>
                <a:gd name="T68" fmla="*/ 21 w 90"/>
                <a:gd name="T69" fmla="*/ 45 h 83"/>
                <a:gd name="T70" fmla="*/ 5 w 90"/>
                <a:gd name="T71" fmla="*/ 52 h 83"/>
                <a:gd name="T72" fmla="*/ 7 w 90"/>
                <a:gd name="T73" fmla="*/ 45 h 83"/>
                <a:gd name="T74" fmla="*/ 0 w 90"/>
                <a:gd name="T75" fmla="*/ 43 h 83"/>
                <a:gd name="T76" fmla="*/ 2 w 90"/>
                <a:gd name="T77" fmla="*/ 40 h 83"/>
                <a:gd name="T78" fmla="*/ 12 w 90"/>
                <a:gd name="T79" fmla="*/ 43 h 83"/>
                <a:gd name="T80" fmla="*/ 9 w 90"/>
                <a:gd name="T81" fmla="*/ 31 h 83"/>
                <a:gd name="T82" fmla="*/ 28 w 90"/>
                <a:gd name="T83" fmla="*/ 40 h 83"/>
                <a:gd name="T84" fmla="*/ 33 w 90"/>
                <a:gd name="T85" fmla="*/ 28 h 83"/>
                <a:gd name="T86" fmla="*/ 16 w 90"/>
                <a:gd name="T87" fmla="*/ 19 h 83"/>
                <a:gd name="T88" fmla="*/ 26 w 90"/>
                <a:gd name="T89" fmla="*/ 16 h 83"/>
                <a:gd name="T90" fmla="*/ 19 w 90"/>
                <a:gd name="T91" fmla="*/ 7 h 83"/>
                <a:gd name="T92" fmla="*/ 19 w 90"/>
                <a:gd name="T93" fmla="*/ 5 h 83"/>
                <a:gd name="T94" fmla="*/ 26 w 90"/>
                <a:gd name="T95" fmla="*/ 7 h 83"/>
                <a:gd name="T96" fmla="*/ 28 w 90"/>
                <a:gd name="T97" fmla="*/ 2 h 83"/>
                <a:gd name="T98" fmla="*/ 35 w 90"/>
                <a:gd name="T99" fmla="*/ 21 h 83"/>
                <a:gd name="T100" fmla="*/ 40 w 90"/>
                <a:gd name="T101" fmla="*/ 7 h 83"/>
                <a:gd name="T102" fmla="*/ 45 w 90"/>
                <a:gd name="T103" fmla="*/ 35 h 83"/>
                <a:gd name="T104" fmla="*/ 47 w 90"/>
                <a:gd name="T105" fmla="*/ 7 h 83"/>
                <a:gd name="T106" fmla="*/ 54 w 90"/>
                <a:gd name="T107" fmla="*/ 21 h 83"/>
                <a:gd name="T108" fmla="*/ 59 w 90"/>
                <a:gd name="T109" fmla="*/ 0 h 83"/>
                <a:gd name="T110" fmla="*/ 61 w 90"/>
                <a:gd name="T111" fmla="*/ 7 h 83"/>
                <a:gd name="T112" fmla="*/ 68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6" y="7"/>
                  </a:moveTo>
                  <a:lnTo>
                    <a:pt x="71" y="5"/>
                  </a:lnTo>
                  <a:lnTo>
                    <a:pt x="71" y="7"/>
                  </a:lnTo>
                  <a:lnTo>
                    <a:pt x="61" y="14"/>
                  </a:lnTo>
                  <a:lnTo>
                    <a:pt x="57" y="21"/>
                  </a:lnTo>
                  <a:lnTo>
                    <a:pt x="73" y="16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50" y="38"/>
                  </a:lnTo>
                  <a:lnTo>
                    <a:pt x="64" y="40"/>
                  </a:lnTo>
                  <a:lnTo>
                    <a:pt x="78" y="26"/>
                  </a:lnTo>
                  <a:lnTo>
                    <a:pt x="80" y="28"/>
                  </a:lnTo>
                  <a:lnTo>
                    <a:pt x="68" y="40"/>
                  </a:lnTo>
                  <a:lnTo>
                    <a:pt x="78" y="38"/>
                  </a:lnTo>
                  <a:lnTo>
                    <a:pt x="87" y="33"/>
                  </a:lnTo>
                  <a:lnTo>
                    <a:pt x="90" y="35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3"/>
                  </a:lnTo>
                  <a:lnTo>
                    <a:pt x="85" y="43"/>
                  </a:lnTo>
                  <a:lnTo>
                    <a:pt x="90" y="45"/>
                  </a:lnTo>
                  <a:lnTo>
                    <a:pt x="87" y="47"/>
                  </a:lnTo>
                  <a:lnTo>
                    <a:pt x="78" y="43"/>
                  </a:lnTo>
                  <a:lnTo>
                    <a:pt x="68" y="43"/>
                  </a:lnTo>
                  <a:lnTo>
                    <a:pt x="80" y="52"/>
                  </a:lnTo>
                  <a:lnTo>
                    <a:pt x="78" y="54"/>
                  </a:lnTo>
                  <a:lnTo>
                    <a:pt x="64" y="43"/>
                  </a:lnTo>
                  <a:lnTo>
                    <a:pt x="50" y="45"/>
                  </a:lnTo>
                  <a:lnTo>
                    <a:pt x="57" y="57"/>
                  </a:lnTo>
                  <a:lnTo>
                    <a:pt x="76" y="62"/>
                  </a:lnTo>
                  <a:lnTo>
                    <a:pt x="76" y="66"/>
                  </a:lnTo>
                  <a:lnTo>
                    <a:pt x="59" y="62"/>
                  </a:lnTo>
                  <a:lnTo>
                    <a:pt x="64" y="69"/>
                  </a:lnTo>
                  <a:lnTo>
                    <a:pt x="76" y="73"/>
                  </a:lnTo>
                  <a:lnTo>
                    <a:pt x="73" y="76"/>
                  </a:lnTo>
                  <a:lnTo>
                    <a:pt x="68" y="73"/>
                  </a:lnTo>
                  <a:lnTo>
                    <a:pt x="71" y="78"/>
                  </a:lnTo>
                  <a:lnTo>
                    <a:pt x="68" y="81"/>
                  </a:lnTo>
                  <a:lnTo>
                    <a:pt x="66" y="76"/>
                  </a:lnTo>
                  <a:lnTo>
                    <a:pt x="66" y="83"/>
                  </a:lnTo>
                  <a:lnTo>
                    <a:pt x="61" y="83"/>
                  </a:lnTo>
                  <a:lnTo>
                    <a:pt x="61" y="71"/>
                  </a:lnTo>
                  <a:lnTo>
                    <a:pt x="57" y="64"/>
                  </a:lnTo>
                  <a:lnTo>
                    <a:pt x="54" y="78"/>
                  </a:lnTo>
                  <a:lnTo>
                    <a:pt x="50" y="78"/>
                  </a:lnTo>
                  <a:lnTo>
                    <a:pt x="54" y="59"/>
                  </a:lnTo>
                  <a:lnTo>
                    <a:pt x="45" y="47"/>
                  </a:lnTo>
                  <a:lnTo>
                    <a:pt x="38" y="59"/>
                  </a:lnTo>
                  <a:lnTo>
                    <a:pt x="42" y="78"/>
                  </a:lnTo>
                  <a:lnTo>
                    <a:pt x="40" y="78"/>
                  </a:lnTo>
                  <a:lnTo>
                    <a:pt x="35" y="64"/>
                  </a:lnTo>
                  <a:lnTo>
                    <a:pt x="33" y="71"/>
                  </a:lnTo>
                  <a:lnTo>
                    <a:pt x="33" y="83"/>
                  </a:lnTo>
                  <a:lnTo>
                    <a:pt x="28" y="83"/>
                  </a:lnTo>
                  <a:lnTo>
                    <a:pt x="28" y="78"/>
                  </a:lnTo>
                  <a:lnTo>
                    <a:pt x="26" y="83"/>
                  </a:lnTo>
                  <a:lnTo>
                    <a:pt x="23" y="81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8" y="71"/>
                  </a:lnTo>
                  <a:lnTo>
                    <a:pt x="33" y="62"/>
                  </a:lnTo>
                  <a:lnTo>
                    <a:pt x="19" y="69"/>
                  </a:lnTo>
                  <a:lnTo>
                    <a:pt x="16" y="64"/>
                  </a:lnTo>
                  <a:lnTo>
                    <a:pt x="35" y="57"/>
                  </a:lnTo>
                  <a:lnTo>
                    <a:pt x="40" y="45"/>
                  </a:lnTo>
                  <a:lnTo>
                    <a:pt x="28" y="45"/>
                  </a:lnTo>
                  <a:lnTo>
                    <a:pt x="14" y="59"/>
                  </a:lnTo>
                  <a:lnTo>
                    <a:pt x="9" y="57"/>
                  </a:lnTo>
                  <a:lnTo>
                    <a:pt x="21" y="45"/>
                  </a:lnTo>
                  <a:lnTo>
                    <a:pt x="12" y="45"/>
                  </a:lnTo>
                  <a:lnTo>
                    <a:pt x="5" y="52"/>
                  </a:lnTo>
                  <a:lnTo>
                    <a:pt x="2" y="50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3"/>
                  </a:lnTo>
                  <a:lnTo>
                    <a:pt x="7" y="43"/>
                  </a:lnTo>
                  <a:lnTo>
                    <a:pt x="2" y="40"/>
                  </a:lnTo>
                  <a:lnTo>
                    <a:pt x="2" y="35"/>
                  </a:lnTo>
                  <a:lnTo>
                    <a:pt x="12" y="43"/>
                  </a:lnTo>
                  <a:lnTo>
                    <a:pt x="21" y="43"/>
                  </a:lnTo>
                  <a:lnTo>
                    <a:pt x="9" y="31"/>
                  </a:lnTo>
                  <a:lnTo>
                    <a:pt x="12" y="28"/>
                  </a:lnTo>
                  <a:lnTo>
                    <a:pt x="28" y="40"/>
                  </a:lnTo>
                  <a:lnTo>
                    <a:pt x="40" y="40"/>
                  </a:lnTo>
                  <a:lnTo>
                    <a:pt x="33" y="28"/>
                  </a:lnTo>
                  <a:lnTo>
                    <a:pt x="14" y="21"/>
                  </a:lnTo>
                  <a:lnTo>
                    <a:pt x="16" y="19"/>
                  </a:lnTo>
                  <a:lnTo>
                    <a:pt x="31" y="24"/>
                  </a:lnTo>
                  <a:lnTo>
                    <a:pt x="26" y="16"/>
                  </a:lnTo>
                  <a:lnTo>
                    <a:pt x="16" y="12"/>
                  </a:lnTo>
                  <a:lnTo>
                    <a:pt x="19" y="7"/>
                  </a:lnTo>
                  <a:lnTo>
                    <a:pt x="23" y="9"/>
                  </a:lnTo>
                  <a:lnTo>
                    <a:pt x="19" y="5"/>
                  </a:lnTo>
                  <a:lnTo>
                    <a:pt x="23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28" y="2"/>
                  </a:lnTo>
                  <a:lnTo>
                    <a:pt x="28" y="14"/>
                  </a:lnTo>
                  <a:lnTo>
                    <a:pt x="35" y="21"/>
                  </a:lnTo>
                  <a:lnTo>
                    <a:pt x="35" y="5"/>
                  </a:lnTo>
                  <a:lnTo>
                    <a:pt x="40" y="7"/>
                  </a:lnTo>
                  <a:lnTo>
                    <a:pt x="38" y="26"/>
                  </a:lnTo>
                  <a:lnTo>
                    <a:pt x="45" y="35"/>
                  </a:lnTo>
                  <a:lnTo>
                    <a:pt x="52" y="26"/>
                  </a:lnTo>
                  <a:lnTo>
                    <a:pt x="47" y="7"/>
                  </a:lnTo>
                  <a:lnTo>
                    <a:pt x="52" y="5"/>
                  </a:lnTo>
                  <a:lnTo>
                    <a:pt x="54" y="21"/>
                  </a:lnTo>
                  <a:lnTo>
                    <a:pt x="59" y="12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1" y="7"/>
                  </a:lnTo>
                  <a:lnTo>
                    <a:pt x="64" y="2"/>
                  </a:lnTo>
                  <a:lnTo>
                    <a:pt x="68" y="2"/>
                  </a:lnTo>
                  <a:lnTo>
                    <a:pt x="66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31"/>
            <p:cNvSpPr/>
            <p:nvPr/>
          </p:nvSpPr>
          <p:spPr bwMode="auto">
            <a:xfrm>
              <a:off x="7853363" y="3114676"/>
              <a:ext cx="142875" cy="127000"/>
            </a:xfrm>
            <a:custGeom>
              <a:avLst/>
              <a:gdLst>
                <a:gd name="T0" fmla="*/ 71 w 90"/>
                <a:gd name="T1" fmla="*/ 2 h 80"/>
                <a:gd name="T2" fmla="*/ 62 w 90"/>
                <a:gd name="T3" fmla="*/ 11 h 80"/>
                <a:gd name="T4" fmla="*/ 74 w 90"/>
                <a:gd name="T5" fmla="*/ 14 h 80"/>
                <a:gd name="T6" fmla="*/ 55 w 90"/>
                <a:gd name="T7" fmla="*/ 26 h 80"/>
                <a:gd name="T8" fmla="*/ 64 w 90"/>
                <a:gd name="T9" fmla="*/ 38 h 80"/>
                <a:gd name="T10" fmla="*/ 81 w 90"/>
                <a:gd name="T11" fmla="*/ 26 h 80"/>
                <a:gd name="T12" fmla="*/ 78 w 90"/>
                <a:gd name="T13" fmla="*/ 38 h 80"/>
                <a:gd name="T14" fmla="*/ 90 w 90"/>
                <a:gd name="T15" fmla="*/ 33 h 80"/>
                <a:gd name="T16" fmla="*/ 90 w 90"/>
                <a:gd name="T17" fmla="*/ 35 h 80"/>
                <a:gd name="T18" fmla="*/ 85 w 90"/>
                <a:gd name="T19" fmla="*/ 40 h 80"/>
                <a:gd name="T20" fmla="*/ 88 w 90"/>
                <a:gd name="T21" fmla="*/ 45 h 80"/>
                <a:gd name="T22" fmla="*/ 69 w 90"/>
                <a:gd name="T23" fmla="*/ 40 h 80"/>
                <a:gd name="T24" fmla="*/ 81 w 90"/>
                <a:gd name="T25" fmla="*/ 54 h 80"/>
                <a:gd name="T26" fmla="*/ 52 w 90"/>
                <a:gd name="T27" fmla="*/ 42 h 80"/>
                <a:gd name="T28" fmla="*/ 76 w 90"/>
                <a:gd name="T29" fmla="*/ 59 h 80"/>
                <a:gd name="T30" fmla="*/ 59 w 90"/>
                <a:gd name="T31" fmla="*/ 59 h 80"/>
                <a:gd name="T32" fmla="*/ 76 w 90"/>
                <a:gd name="T33" fmla="*/ 71 h 80"/>
                <a:gd name="T34" fmla="*/ 69 w 90"/>
                <a:gd name="T35" fmla="*/ 73 h 80"/>
                <a:gd name="T36" fmla="*/ 69 w 90"/>
                <a:gd name="T37" fmla="*/ 78 h 80"/>
                <a:gd name="T38" fmla="*/ 67 w 90"/>
                <a:gd name="T39" fmla="*/ 80 h 80"/>
                <a:gd name="T40" fmla="*/ 62 w 90"/>
                <a:gd name="T41" fmla="*/ 69 h 80"/>
                <a:gd name="T42" fmla="*/ 55 w 90"/>
                <a:gd name="T43" fmla="*/ 76 h 80"/>
                <a:gd name="T44" fmla="*/ 55 w 90"/>
                <a:gd name="T45" fmla="*/ 57 h 80"/>
                <a:gd name="T46" fmla="*/ 38 w 90"/>
                <a:gd name="T47" fmla="*/ 57 h 80"/>
                <a:gd name="T48" fmla="*/ 41 w 90"/>
                <a:gd name="T49" fmla="*/ 78 h 80"/>
                <a:gd name="T50" fmla="*/ 33 w 90"/>
                <a:gd name="T51" fmla="*/ 71 h 80"/>
                <a:gd name="T52" fmla="*/ 29 w 90"/>
                <a:gd name="T53" fmla="*/ 80 h 80"/>
                <a:gd name="T54" fmla="*/ 26 w 90"/>
                <a:gd name="T55" fmla="*/ 80 h 80"/>
                <a:gd name="T56" fmla="*/ 26 w 90"/>
                <a:gd name="T57" fmla="*/ 73 h 80"/>
                <a:gd name="T58" fmla="*/ 19 w 90"/>
                <a:gd name="T59" fmla="*/ 73 h 80"/>
                <a:gd name="T60" fmla="*/ 33 w 90"/>
                <a:gd name="T61" fmla="*/ 59 h 80"/>
                <a:gd name="T62" fmla="*/ 17 w 90"/>
                <a:gd name="T63" fmla="*/ 64 h 80"/>
                <a:gd name="T64" fmla="*/ 41 w 90"/>
                <a:gd name="T65" fmla="*/ 42 h 80"/>
                <a:gd name="T66" fmla="*/ 14 w 90"/>
                <a:gd name="T67" fmla="*/ 57 h 80"/>
                <a:gd name="T68" fmla="*/ 22 w 90"/>
                <a:gd name="T69" fmla="*/ 42 h 80"/>
                <a:gd name="T70" fmla="*/ 5 w 90"/>
                <a:gd name="T71" fmla="*/ 49 h 80"/>
                <a:gd name="T72" fmla="*/ 7 w 90"/>
                <a:gd name="T73" fmla="*/ 45 h 80"/>
                <a:gd name="T74" fmla="*/ 0 w 90"/>
                <a:gd name="T75" fmla="*/ 40 h 80"/>
                <a:gd name="T76" fmla="*/ 3 w 90"/>
                <a:gd name="T77" fmla="*/ 38 h 80"/>
                <a:gd name="T78" fmla="*/ 12 w 90"/>
                <a:gd name="T79" fmla="*/ 40 h 80"/>
                <a:gd name="T80" fmla="*/ 10 w 90"/>
                <a:gd name="T81" fmla="*/ 30 h 80"/>
                <a:gd name="T82" fmla="*/ 29 w 90"/>
                <a:gd name="T83" fmla="*/ 40 h 80"/>
                <a:gd name="T84" fmla="*/ 36 w 90"/>
                <a:gd name="T85" fmla="*/ 26 h 80"/>
                <a:gd name="T86" fmla="*/ 17 w 90"/>
                <a:gd name="T87" fmla="*/ 16 h 80"/>
                <a:gd name="T88" fmla="*/ 26 w 90"/>
                <a:gd name="T89" fmla="*/ 14 h 80"/>
                <a:gd name="T90" fmla="*/ 19 w 90"/>
                <a:gd name="T91" fmla="*/ 4 h 80"/>
                <a:gd name="T92" fmla="*/ 19 w 90"/>
                <a:gd name="T93" fmla="*/ 2 h 80"/>
                <a:gd name="T94" fmla="*/ 26 w 90"/>
                <a:gd name="T95" fmla="*/ 7 h 80"/>
                <a:gd name="T96" fmla="*/ 29 w 90"/>
                <a:gd name="T97" fmla="*/ 0 h 80"/>
                <a:gd name="T98" fmla="*/ 36 w 90"/>
                <a:gd name="T99" fmla="*/ 19 h 80"/>
                <a:gd name="T100" fmla="*/ 41 w 90"/>
                <a:gd name="T101" fmla="*/ 4 h 80"/>
                <a:gd name="T102" fmla="*/ 45 w 90"/>
                <a:gd name="T103" fmla="*/ 35 h 80"/>
                <a:gd name="T104" fmla="*/ 48 w 90"/>
                <a:gd name="T105" fmla="*/ 4 h 80"/>
                <a:gd name="T106" fmla="*/ 55 w 90"/>
                <a:gd name="T107" fmla="*/ 19 h 80"/>
                <a:gd name="T108" fmla="*/ 59 w 90"/>
                <a:gd name="T109" fmla="*/ 0 h 80"/>
                <a:gd name="T110" fmla="*/ 62 w 90"/>
                <a:gd name="T111" fmla="*/ 4 h 80"/>
                <a:gd name="T112" fmla="*/ 69 w 90"/>
                <a:gd name="T113" fmla="*/ 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0">
                  <a:moveTo>
                    <a:pt x="67" y="7"/>
                  </a:moveTo>
                  <a:lnTo>
                    <a:pt x="71" y="2"/>
                  </a:lnTo>
                  <a:lnTo>
                    <a:pt x="71" y="7"/>
                  </a:lnTo>
                  <a:lnTo>
                    <a:pt x="62" y="11"/>
                  </a:lnTo>
                  <a:lnTo>
                    <a:pt x="59" y="21"/>
                  </a:lnTo>
                  <a:lnTo>
                    <a:pt x="74" y="14"/>
                  </a:lnTo>
                  <a:lnTo>
                    <a:pt x="74" y="16"/>
                  </a:lnTo>
                  <a:lnTo>
                    <a:pt x="55" y="26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3"/>
                  </a:lnTo>
                  <a:lnTo>
                    <a:pt x="81" y="26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8" y="30"/>
                  </a:lnTo>
                  <a:lnTo>
                    <a:pt x="90" y="33"/>
                  </a:lnTo>
                  <a:lnTo>
                    <a:pt x="85" y="38"/>
                  </a:lnTo>
                  <a:lnTo>
                    <a:pt x="90" y="35"/>
                  </a:lnTo>
                  <a:lnTo>
                    <a:pt x="90" y="40"/>
                  </a:lnTo>
                  <a:lnTo>
                    <a:pt x="85" y="40"/>
                  </a:lnTo>
                  <a:lnTo>
                    <a:pt x="90" y="42"/>
                  </a:lnTo>
                  <a:lnTo>
                    <a:pt x="88" y="45"/>
                  </a:lnTo>
                  <a:lnTo>
                    <a:pt x="78" y="40"/>
                  </a:lnTo>
                  <a:lnTo>
                    <a:pt x="69" y="40"/>
                  </a:lnTo>
                  <a:lnTo>
                    <a:pt x="81" y="49"/>
                  </a:lnTo>
                  <a:lnTo>
                    <a:pt x="81" y="54"/>
                  </a:lnTo>
                  <a:lnTo>
                    <a:pt x="64" y="40"/>
                  </a:lnTo>
                  <a:lnTo>
                    <a:pt x="52" y="42"/>
                  </a:lnTo>
                  <a:lnTo>
                    <a:pt x="57" y="54"/>
                  </a:lnTo>
                  <a:lnTo>
                    <a:pt x="76" y="59"/>
                  </a:lnTo>
                  <a:lnTo>
                    <a:pt x="76" y="64"/>
                  </a:lnTo>
                  <a:lnTo>
                    <a:pt x="59" y="59"/>
                  </a:lnTo>
                  <a:lnTo>
                    <a:pt x="64" y="66"/>
                  </a:lnTo>
                  <a:lnTo>
                    <a:pt x="76" y="71"/>
                  </a:lnTo>
                  <a:lnTo>
                    <a:pt x="74" y="76"/>
                  </a:lnTo>
                  <a:lnTo>
                    <a:pt x="69" y="73"/>
                  </a:lnTo>
                  <a:lnTo>
                    <a:pt x="71" y="78"/>
                  </a:lnTo>
                  <a:lnTo>
                    <a:pt x="69" y="78"/>
                  </a:lnTo>
                  <a:lnTo>
                    <a:pt x="67" y="73"/>
                  </a:lnTo>
                  <a:lnTo>
                    <a:pt x="67" y="80"/>
                  </a:lnTo>
                  <a:lnTo>
                    <a:pt x="62" y="80"/>
                  </a:lnTo>
                  <a:lnTo>
                    <a:pt x="62" y="69"/>
                  </a:lnTo>
                  <a:lnTo>
                    <a:pt x="57" y="61"/>
                  </a:lnTo>
                  <a:lnTo>
                    <a:pt x="55" y="76"/>
                  </a:lnTo>
                  <a:lnTo>
                    <a:pt x="52" y="76"/>
                  </a:lnTo>
                  <a:lnTo>
                    <a:pt x="55" y="57"/>
                  </a:lnTo>
                  <a:lnTo>
                    <a:pt x="45" y="45"/>
                  </a:lnTo>
                  <a:lnTo>
                    <a:pt x="38" y="57"/>
                  </a:lnTo>
                  <a:lnTo>
                    <a:pt x="43" y="76"/>
                  </a:lnTo>
                  <a:lnTo>
                    <a:pt x="41" y="78"/>
                  </a:lnTo>
                  <a:lnTo>
                    <a:pt x="36" y="61"/>
                  </a:lnTo>
                  <a:lnTo>
                    <a:pt x="33" y="71"/>
                  </a:lnTo>
                  <a:lnTo>
                    <a:pt x="33" y="80"/>
                  </a:lnTo>
                  <a:lnTo>
                    <a:pt x="29" y="80"/>
                  </a:lnTo>
                  <a:lnTo>
                    <a:pt x="29" y="76"/>
                  </a:lnTo>
                  <a:lnTo>
                    <a:pt x="26" y="80"/>
                  </a:lnTo>
                  <a:lnTo>
                    <a:pt x="24" y="80"/>
                  </a:lnTo>
                  <a:lnTo>
                    <a:pt x="26" y="73"/>
                  </a:lnTo>
                  <a:lnTo>
                    <a:pt x="22" y="78"/>
                  </a:lnTo>
                  <a:lnTo>
                    <a:pt x="19" y="73"/>
                  </a:lnTo>
                  <a:lnTo>
                    <a:pt x="29" y="69"/>
                  </a:lnTo>
                  <a:lnTo>
                    <a:pt x="33" y="59"/>
                  </a:lnTo>
                  <a:lnTo>
                    <a:pt x="19" y="66"/>
                  </a:lnTo>
                  <a:lnTo>
                    <a:pt x="17" y="64"/>
                  </a:lnTo>
                  <a:lnTo>
                    <a:pt x="36" y="54"/>
                  </a:lnTo>
                  <a:lnTo>
                    <a:pt x="41" y="42"/>
                  </a:lnTo>
                  <a:lnTo>
                    <a:pt x="29" y="42"/>
                  </a:lnTo>
                  <a:lnTo>
                    <a:pt x="14" y="57"/>
                  </a:lnTo>
                  <a:lnTo>
                    <a:pt x="12" y="54"/>
                  </a:lnTo>
                  <a:lnTo>
                    <a:pt x="22" y="42"/>
                  </a:lnTo>
                  <a:lnTo>
                    <a:pt x="14" y="42"/>
                  </a:lnTo>
                  <a:lnTo>
                    <a:pt x="5" y="49"/>
                  </a:lnTo>
                  <a:lnTo>
                    <a:pt x="3" y="47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7" y="40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12" y="40"/>
                  </a:lnTo>
                  <a:lnTo>
                    <a:pt x="22" y="40"/>
                  </a:lnTo>
                  <a:lnTo>
                    <a:pt x="10" y="30"/>
                  </a:lnTo>
                  <a:lnTo>
                    <a:pt x="12" y="26"/>
                  </a:lnTo>
                  <a:lnTo>
                    <a:pt x="29" y="40"/>
                  </a:lnTo>
                  <a:lnTo>
                    <a:pt x="41" y="38"/>
                  </a:lnTo>
                  <a:lnTo>
                    <a:pt x="36" y="26"/>
                  </a:lnTo>
                  <a:lnTo>
                    <a:pt x="14" y="21"/>
                  </a:lnTo>
                  <a:lnTo>
                    <a:pt x="17" y="16"/>
                  </a:lnTo>
                  <a:lnTo>
                    <a:pt x="31" y="21"/>
                  </a:lnTo>
                  <a:lnTo>
                    <a:pt x="26" y="14"/>
                  </a:lnTo>
                  <a:lnTo>
                    <a:pt x="17" y="9"/>
                  </a:lnTo>
                  <a:lnTo>
                    <a:pt x="19" y="4"/>
                  </a:lnTo>
                  <a:lnTo>
                    <a:pt x="24" y="7"/>
                  </a:lnTo>
                  <a:lnTo>
                    <a:pt x="19" y="2"/>
                  </a:lnTo>
                  <a:lnTo>
                    <a:pt x="24" y="2"/>
                  </a:lnTo>
                  <a:lnTo>
                    <a:pt x="26" y="7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9" y="11"/>
                  </a:lnTo>
                  <a:lnTo>
                    <a:pt x="36" y="19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38" y="23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8" y="4"/>
                  </a:lnTo>
                  <a:lnTo>
                    <a:pt x="52" y="2"/>
                  </a:lnTo>
                  <a:lnTo>
                    <a:pt x="55" y="19"/>
                  </a:lnTo>
                  <a:lnTo>
                    <a:pt x="59" y="9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2" y="4"/>
                  </a:lnTo>
                  <a:lnTo>
                    <a:pt x="64" y="0"/>
                  </a:lnTo>
                  <a:lnTo>
                    <a:pt x="69" y="2"/>
                  </a:lnTo>
                  <a:lnTo>
                    <a:pt x="67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32"/>
            <p:cNvSpPr/>
            <p:nvPr/>
          </p:nvSpPr>
          <p:spPr bwMode="auto">
            <a:xfrm>
              <a:off x="5419726" y="2740026"/>
              <a:ext cx="349250" cy="336550"/>
            </a:xfrm>
            <a:custGeom>
              <a:avLst/>
              <a:gdLst>
                <a:gd name="T0" fmla="*/ 187 w 220"/>
                <a:gd name="T1" fmla="*/ 29 h 212"/>
                <a:gd name="T2" fmla="*/ 163 w 220"/>
                <a:gd name="T3" fmla="*/ 46 h 212"/>
                <a:gd name="T4" fmla="*/ 187 w 220"/>
                <a:gd name="T5" fmla="*/ 57 h 212"/>
                <a:gd name="T6" fmla="*/ 140 w 220"/>
                <a:gd name="T7" fmla="*/ 74 h 212"/>
                <a:gd name="T8" fmla="*/ 154 w 220"/>
                <a:gd name="T9" fmla="*/ 107 h 212"/>
                <a:gd name="T10" fmla="*/ 201 w 220"/>
                <a:gd name="T11" fmla="*/ 91 h 212"/>
                <a:gd name="T12" fmla="*/ 189 w 220"/>
                <a:gd name="T13" fmla="*/ 114 h 212"/>
                <a:gd name="T14" fmla="*/ 218 w 220"/>
                <a:gd name="T15" fmla="*/ 112 h 212"/>
                <a:gd name="T16" fmla="*/ 220 w 220"/>
                <a:gd name="T17" fmla="*/ 119 h 212"/>
                <a:gd name="T18" fmla="*/ 206 w 220"/>
                <a:gd name="T19" fmla="*/ 126 h 212"/>
                <a:gd name="T20" fmla="*/ 211 w 220"/>
                <a:gd name="T21" fmla="*/ 141 h 212"/>
                <a:gd name="T22" fmla="*/ 166 w 220"/>
                <a:gd name="T23" fmla="*/ 119 h 212"/>
                <a:gd name="T24" fmla="*/ 185 w 220"/>
                <a:gd name="T25" fmla="*/ 155 h 212"/>
                <a:gd name="T26" fmla="*/ 121 w 220"/>
                <a:gd name="T27" fmla="*/ 117 h 212"/>
                <a:gd name="T28" fmla="*/ 173 w 220"/>
                <a:gd name="T29" fmla="*/ 169 h 212"/>
                <a:gd name="T30" fmla="*/ 135 w 220"/>
                <a:gd name="T31" fmla="*/ 160 h 212"/>
                <a:gd name="T32" fmla="*/ 166 w 220"/>
                <a:gd name="T33" fmla="*/ 198 h 212"/>
                <a:gd name="T34" fmla="*/ 149 w 220"/>
                <a:gd name="T35" fmla="*/ 195 h 212"/>
                <a:gd name="T36" fmla="*/ 144 w 220"/>
                <a:gd name="T37" fmla="*/ 212 h 212"/>
                <a:gd name="T38" fmla="*/ 137 w 220"/>
                <a:gd name="T39" fmla="*/ 212 h 212"/>
                <a:gd name="T40" fmla="*/ 135 w 220"/>
                <a:gd name="T41" fmla="*/ 183 h 212"/>
                <a:gd name="T42" fmla="*/ 114 w 220"/>
                <a:gd name="T43" fmla="*/ 200 h 212"/>
                <a:gd name="T44" fmla="*/ 121 w 220"/>
                <a:gd name="T45" fmla="*/ 150 h 212"/>
                <a:gd name="T46" fmla="*/ 85 w 220"/>
                <a:gd name="T47" fmla="*/ 143 h 212"/>
                <a:gd name="T48" fmla="*/ 78 w 220"/>
                <a:gd name="T49" fmla="*/ 193 h 212"/>
                <a:gd name="T50" fmla="*/ 62 w 220"/>
                <a:gd name="T51" fmla="*/ 171 h 212"/>
                <a:gd name="T52" fmla="*/ 50 w 220"/>
                <a:gd name="T53" fmla="*/ 198 h 212"/>
                <a:gd name="T54" fmla="*/ 43 w 220"/>
                <a:gd name="T55" fmla="*/ 195 h 212"/>
                <a:gd name="T56" fmla="*/ 45 w 220"/>
                <a:gd name="T57" fmla="*/ 179 h 212"/>
                <a:gd name="T58" fmla="*/ 29 w 220"/>
                <a:gd name="T59" fmla="*/ 176 h 212"/>
                <a:gd name="T60" fmla="*/ 69 w 220"/>
                <a:gd name="T61" fmla="*/ 148 h 212"/>
                <a:gd name="T62" fmla="*/ 29 w 220"/>
                <a:gd name="T63" fmla="*/ 148 h 212"/>
                <a:gd name="T64" fmla="*/ 97 w 220"/>
                <a:gd name="T65" fmla="*/ 112 h 212"/>
                <a:gd name="T66" fmla="*/ 24 w 220"/>
                <a:gd name="T67" fmla="*/ 129 h 212"/>
                <a:gd name="T68" fmla="*/ 52 w 220"/>
                <a:gd name="T69" fmla="*/ 100 h 212"/>
                <a:gd name="T70" fmla="*/ 3 w 220"/>
                <a:gd name="T71" fmla="*/ 110 h 212"/>
                <a:gd name="T72" fmla="*/ 12 w 220"/>
                <a:gd name="T73" fmla="*/ 95 h 212"/>
                <a:gd name="T74" fmla="*/ 0 w 220"/>
                <a:gd name="T75" fmla="*/ 84 h 212"/>
                <a:gd name="T76" fmla="*/ 3 w 220"/>
                <a:gd name="T77" fmla="*/ 79 h 212"/>
                <a:gd name="T78" fmla="*/ 31 w 220"/>
                <a:gd name="T79" fmla="*/ 88 h 212"/>
                <a:gd name="T80" fmla="*/ 29 w 220"/>
                <a:gd name="T81" fmla="*/ 62 h 212"/>
                <a:gd name="T82" fmla="*/ 66 w 220"/>
                <a:gd name="T83" fmla="*/ 95 h 212"/>
                <a:gd name="T84" fmla="*/ 90 w 220"/>
                <a:gd name="T85" fmla="*/ 65 h 212"/>
                <a:gd name="T86" fmla="*/ 50 w 220"/>
                <a:gd name="T87" fmla="*/ 34 h 212"/>
                <a:gd name="T88" fmla="*/ 76 w 220"/>
                <a:gd name="T89" fmla="*/ 31 h 212"/>
                <a:gd name="T90" fmla="*/ 59 w 220"/>
                <a:gd name="T91" fmla="*/ 7 h 212"/>
                <a:gd name="T92" fmla="*/ 64 w 220"/>
                <a:gd name="T93" fmla="*/ 3 h 212"/>
                <a:gd name="T94" fmla="*/ 78 w 220"/>
                <a:gd name="T95" fmla="*/ 12 h 212"/>
                <a:gd name="T96" fmla="*/ 90 w 220"/>
                <a:gd name="T97" fmla="*/ 0 h 212"/>
                <a:gd name="T98" fmla="*/ 92 w 220"/>
                <a:gd name="T99" fmla="*/ 50 h 212"/>
                <a:gd name="T100" fmla="*/ 114 w 220"/>
                <a:gd name="T101" fmla="*/ 17 h 212"/>
                <a:gd name="T102" fmla="*/ 111 w 220"/>
                <a:gd name="T103" fmla="*/ 91 h 212"/>
                <a:gd name="T104" fmla="*/ 133 w 220"/>
                <a:gd name="T105" fmla="*/ 19 h 212"/>
                <a:gd name="T106" fmla="*/ 142 w 220"/>
                <a:gd name="T107" fmla="*/ 57 h 212"/>
                <a:gd name="T108" fmla="*/ 161 w 220"/>
                <a:gd name="T109" fmla="*/ 12 h 212"/>
                <a:gd name="T110" fmla="*/ 168 w 220"/>
                <a:gd name="T111" fmla="*/ 27 h 212"/>
                <a:gd name="T112" fmla="*/ 182 w 220"/>
                <a:gd name="T113" fmla="*/ 2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20" h="212">
                  <a:moveTo>
                    <a:pt x="173" y="31"/>
                  </a:moveTo>
                  <a:lnTo>
                    <a:pt x="187" y="29"/>
                  </a:lnTo>
                  <a:lnTo>
                    <a:pt x="189" y="36"/>
                  </a:lnTo>
                  <a:lnTo>
                    <a:pt x="163" y="46"/>
                  </a:lnTo>
                  <a:lnTo>
                    <a:pt x="149" y="62"/>
                  </a:lnTo>
                  <a:lnTo>
                    <a:pt x="187" y="57"/>
                  </a:lnTo>
                  <a:lnTo>
                    <a:pt x="189" y="65"/>
                  </a:lnTo>
                  <a:lnTo>
                    <a:pt x="140" y="74"/>
                  </a:lnTo>
                  <a:lnTo>
                    <a:pt x="123" y="100"/>
                  </a:lnTo>
                  <a:lnTo>
                    <a:pt x="154" y="107"/>
                  </a:lnTo>
                  <a:lnTo>
                    <a:pt x="197" y="81"/>
                  </a:lnTo>
                  <a:lnTo>
                    <a:pt x="201" y="91"/>
                  </a:lnTo>
                  <a:lnTo>
                    <a:pt x="168" y="110"/>
                  </a:lnTo>
                  <a:lnTo>
                    <a:pt x="189" y="114"/>
                  </a:lnTo>
                  <a:lnTo>
                    <a:pt x="215" y="103"/>
                  </a:lnTo>
                  <a:lnTo>
                    <a:pt x="218" y="112"/>
                  </a:lnTo>
                  <a:lnTo>
                    <a:pt x="206" y="117"/>
                  </a:lnTo>
                  <a:lnTo>
                    <a:pt x="220" y="119"/>
                  </a:lnTo>
                  <a:lnTo>
                    <a:pt x="218" y="126"/>
                  </a:lnTo>
                  <a:lnTo>
                    <a:pt x="206" y="126"/>
                  </a:lnTo>
                  <a:lnTo>
                    <a:pt x="215" y="133"/>
                  </a:lnTo>
                  <a:lnTo>
                    <a:pt x="211" y="141"/>
                  </a:lnTo>
                  <a:lnTo>
                    <a:pt x="189" y="124"/>
                  </a:lnTo>
                  <a:lnTo>
                    <a:pt x="166" y="119"/>
                  </a:lnTo>
                  <a:lnTo>
                    <a:pt x="192" y="150"/>
                  </a:lnTo>
                  <a:lnTo>
                    <a:pt x="185" y="155"/>
                  </a:lnTo>
                  <a:lnTo>
                    <a:pt x="154" y="117"/>
                  </a:lnTo>
                  <a:lnTo>
                    <a:pt x="121" y="117"/>
                  </a:lnTo>
                  <a:lnTo>
                    <a:pt x="130" y="145"/>
                  </a:lnTo>
                  <a:lnTo>
                    <a:pt x="173" y="169"/>
                  </a:lnTo>
                  <a:lnTo>
                    <a:pt x="168" y="176"/>
                  </a:lnTo>
                  <a:lnTo>
                    <a:pt x="135" y="160"/>
                  </a:lnTo>
                  <a:lnTo>
                    <a:pt x="142" y="181"/>
                  </a:lnTo>
                  <a:lnTo>
                    <a:pt x="166" y="198"/>
                  </a:lnTo>
                  <a:lnTo>
                    <a:pt x="159" y="205"/>
                  </a:lnTo>
                  <a:lnTo>
                    <a:pt x="149" y="195"/>
                  </a:lnTo>
                  <a:lnTo>
                    <a:pt x="154" y="209"/>
                  </a:lnTo>
                  <a:lnTo>
                    <a:pt x="144" y="212"/>
                  </a:lnTo>
                  <a:lnTo>
                    <a:pt x="140" y="200"/>
                  </a:lnTo>
                  <a:lnTo>
                    <a:pt x="137" y="212"/>
                  </a:lnTo>
                  <a:lnTo>
                    <a:pt x="130" y="209"/>
                  </a:lnTo>
                  <a:lnTo>
                    <a:pt x="135" y="183"/>
                  </a:lnTo>
                  <a:lnTo>
                    <a:pt x="126" y="162"/>
                  </a:lnTo>
                  <a:lnTo>
                    <a:pt x="114" y="200"/>
                  </a:lnTo>
                  <a:lnTo>
                    <a:pt x="104" y="195"/>
                  </a:lnTo>
                  <a:lnTo>
                    <a:pt x="121" y="150"/>
                  </a:lnTo>
                  <a:lnTo>
                    <a:pt x="107" y="119"/>
                  </a:lnTo>
                  <a:lnTo>
                    <a:pt x="85" y="143"/>
                  </a:lnTo>
                  <a:lnTo>
                    <a:pt x="88" y="193"/>
                  </a:lnTo>
                  <a:lnTo>
                    <a:pt x="78" y="193"/>
                  </a:lnTo>
                  <a:lnTo>
                    <a:pt x="76" y="155"/>
                  </a:lnTo>
                  <a:lnTo>
                    <a:pt x="62" y="171"/>
                  </a:lnTo>
                  <a:lnTo>
                    <a:pt x="59" y="200"/>
                  </a:lnTo>
                  <a:lnTo>
                    <a:pt x="50" y="198"/>
                  </a:lnTo>
                  <a:lnTo>
                    <a:pt x="52" y="186"/>
                  </a:lnTo>
                  <a:lnTo>
                    <a:pt x="43" y="195"/>
                  </a:lnTo>
                  <a:lnTo>
                    <a:pt x="36" y="190"/>
                  </a:lnTo>
                  <a:lnTo>
                    <a:pt x="45" y="179"/>
                  </a:lnTo>
                  <a:lnTo>
                    <a:pt x="31" y="183"/>
                  </a:lnTo>
                  <a:lnTo>
                    <a:pt x="29" y="176"/>
                  </a:lnTo>
                  <a:lnTo>
                    <a:pt x="55" y="167"/>
                  </a:lnTo>
                  <a:lnTo>
                    <a:pt x="69" y="148"/>
                  </a:lnTo>
                  <a:lnTo>
                    <a:pt x="31" y="155"/>
                  </a:lnTo>
                  <a:lnTo>
                    <a:pt x="29" y="148"/>
                  </a:lnTo>
                  <a:lnTo>
                    <a:pt x="78" y="138"/>
                  </a:lnTo>
                  <a:lnTo>
                    <a:pt x="97" y="112"/>
                  </a:lnTo>
                  <a:lnTo>
                    <a:pt x="64" y="103"/>
                  </a:lnTo>
                  <a:lnTo>
                    <a:pt x="24" y="129"/>
                  </a:lnTo>
                  <a:lnTo>
                    <a:pt x="19" y="122"/>
                  </a:lnTo>
                  <a:lnTo>
                    <a:pt x="52" y="100"/>
                  </a:lnTo>
                  <a:lnTo>
                    <a:pt x="29" y="98"/>
                  </a:lnTo>
                  <a:lnTo>
                    <a:pt x="3" y="110"/>
                  </a:lnTo>
                  <a:lnTo>
                    <a:pt x="0" y="100"/>
                  </a:lnTo>
                  <a:lnTo>
                    <a:pt x="12" y="95"/>
                  </a:lnTo>
                  <a:lnTo>
                    <a:pt x="0" y="93"/>
                  </a:lnTo>
                  <a:lnTo>
                    <a:pt x="0" y="84"/>
                  </a:lnTo>
                  <a:lnTo>
                    <a:pt x="14" y="86"/>
                  </a:lnTo>
                  <a:lnTo>
                    <a:pt x="3" y="79"/>
                  </a:lnTo>
                  <a:lnTo>
                    <a:pt x="10" y="72"/>
                  </a:lnTo>
                  <a:lnTo>
                    <a:pt x="31" y="88"/>
                  </a:lnTo>
                  <a:lnTo>
                    <a:pt x="52" y="93"/>
                  </a:lnTo>
                  <a:lnTo>
                    <a:pt x="29" y="62"/>
                  </a:lnTo>
                  <a:lnTo>
                    <a:pt x="33" y="57"/>
                  </a:lnTo>
                  <a:lnTo>
                    <a:pt x="66" y="95"/>
                  </a:lnTo>
                  <a:lnTo>
                    <a:pt x="97" y="95"/>
                  </a:lnTo>
                  <a:lnTo>
                    <a:pt x="90" y="65"/>
                  </a:lnTo>
                  <a:lnTo>
                    <a:pt x="45" y="43"/>
                  </a:lnTo>
                  <a:lnTo>
                    <a:pt x="50" y="34"/>
                  </a:lnTo>
                  <a:lnTo>
                    <a:pt x="85" y="53"/>
                  </a:lnTo>
                  <a:lnTo>
                    <a:pt x="76" y="31"/>
                  </a:lnTo>
                  <a:lnTo>
                    <a:pt x="55" y="15"/>
                  </a:lnTo>
                  <a:lnTo>
                    <a:pt x="59" y="7"/>
                  </a:lnTo>
                  <a:lnTo>
                    <a:pt x="71" y="17"/>
                  </a:lnTo>
                  <a:lnTo>
                    <a:pt x="64" y="3"/>
                  </a:lnTo>
                  <a:lnTo>
                    <a:pt x="74" y="0"/>
                  </a:lnTo>
                  <a:lnTo>
                    <a:pt x="78" y="1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85" y="29"/>
                  </a:lnTo>
                  <a:lnTo>
                    <a:pt x="92" y="50"/>
                  </a:lnTo>
                  <a:lnTo>
                    <a:pt x="107" y="12"/>
                  </a:lnTo>
                  <a:lnTo>
                    <a:pt x="114" y="17"/>
                  </a:lnTo>
                  <a:lnTo>
                    <a:pt x="97" y="62"/>
                  </a:lnTo>
                  <a:lnTo>
                    <a:pt x="111" y="91"/>
                  </a:lnTo>
                  <a:lnTo>
                    <a:pt x="135" y="69"/>
                  </a:lnTo>
                  <a:lnTo>
                    <a:pt x="133" y="19"/>
                  </a:lnTo>
                  <a:lnTo>
                    <a:pt x="142" y="19"/>
                  </a:lnTo>
                  <a:lnTo>
                    <a:pt x="142" y="57"/>
                  </a:lnTo>
                  <a:lnTo>
                    <a:pt x="156" y="41"/>
                  </a:lnTo>
                  <a:lnTo>
                    <a:pt x="161" y="12"/>
                  </a:lnTo>
                  <a:lnTo>
                    <a:pt x="168" y="12"/>
                  </a:lnTo>
                  <a:lnTo>
                    <a:pt x="168" y="27"/>
                  </a:lnTo>
                  <a:lnTo>
                    <a:pt x="175" y="17"/>
                  </a:lnTo>
                  <a:lnTo>
                    <a:pt x="182" y="22"/>
                  </a:lnTo>
                  <a:lnTo>
                    <a:pt x="173" y="31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33"/>
            <p:cNvSpPr/>
            <p:nvPr/>
          </p:nvSpPr>
          <p:spPr bwMode="auto">
            <a:xfrm>
              <a:off x="5386387" y="3340101"/>
              <a:ext cx="5396472" cy="808038"/>
            </a:xfrm>
            <a:custGeom>
              <a:avLst/>
              <a:gdLst>
                <a:gd name="T0" fmla="*/ 899 w 1016"/>
                <a:gd name="T1" fmla="*/ 106 h 214"/>
                <a:gd name="T2" fmla="*/ 1016 w 1016"/>
                <a:gd name="T3" fmla="*/ 0 h 214"/>
                <a:gd name="T4" fmla="*/ 48 w 1016"/>
                <a:gd name="T5" fmla="*/ 0 h 214"/>
                <a:gd name="T6" fmla="*/ 22 w 1016"/>
                <a:gd name="T7" fmla="*/ 79 h 214"/>
                <a:gd name="T8" fmla="*/ 44 w 1016"/>
                <a:gd name="T9" fmla="*/ 151 h 214"/>
                <a:gd name="T10" fmla="*/ 102 w 1016"/>
                <a:gd name="T11" fmla="*/ 151 h 214"/>
                <a:gd name="T12" fmla="*/ 282 w 1016"/>
                <a:gd name="T13" fmla="*/ 172 h 214"/>
                <a:gd name="T14" fmla="*/ 369 w 1016"/>
                <a:gd name="T15" fmla="*/ 176 h 214"/>
                <a:gd name="T16" fmla="*/ 313 w 1016"/>
                <a:gd name="T17" fmla="*/ 212 h 214"/>
                <a:gd name="T18" fmla="*/ 1016 w 1016"/>
                <a:gd name="T19" fmla="*/ 212 h 214"/>
                <a:gd name="T20" fmla="*/ 899 w 1016"/>
                <a:gd name="T21" fmla="*/ 106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16" h="214">
                  <a:moveTo>
                    <a:pt x="899" y="106"/>
                  </a:moveTo>
                  <a:cubicBezTo>
                    <a:pt x="1016" y="0"/>
                    <a:pt x="1016" y="0"/>
                    <a:pt x="1016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69" y="40"/>
                    <a:pt x="38" y="64"/>
                    <a:pt x="22" y="79"/>
                  </a:cubicBezTo>
                  <a:cubicBezTo>
                    <a:pt x="2" y="98"/>
                    <a:pt x="0" y="122"/>
                    <a:pt x="44" y="151"/>
                  </a:cubicBezTo>
                  <a:cubicBezTo>
                    <a:pt x="61" y="163"/>
                    <a:pt x="78" y="155"/>
                    <a:pt x="102" y="151"/>
                  </a:cubicBezTo>
                  <a:cubicBezTo>
                    <a:pt x="161" y="214"/>
                    <a:pt x="261" y="212"/>
                    <a:pt x="282" y="172"/>
                  </a:cubicBezTo>
                  <a:cubicBezTo>
                    <a:pt x="300" y="181"/>
                    <a:pt x="357" y="178"/>
                    <a:pt x="369" y="176"/>
                  </a:cubicBezTo>
                  <a:cubicBezTo>
                    <a:pt x="352" y="189"/>
                    <a:pt x="330" y="205"/>
                    <a:pt x="313" y="212"/>
                  </a:cubicBezTo>
                  <a:cubicBezTo>
                    <a:pt x="1016" y="212"/>
                    <a:pt x="1016" y="212"/>
                    <a:pt x="1016" y="212"/>
                  </a:cubicBezTo>
                  <a:lnTo>
                    <a:pt x="899" y="10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34"/>
            <p:cNvSpPr/>
            <p:nvPr/>
          </p:nvSpPr>
          <p:spPr bwMode="auto">
            <a:xfrm>
              <a:off x="2986088" y="2405063"/>
              <a:ext cx="3717925" cy="1855788"/>
            </a:xfrm>
            <a:custGeom>
              <a:avLst/>
              <a:gdLst>
                <a:gd name="T0" fmla="*/ 735 w 990"/>
                <a:gd name="T1" fmla="*/ 405 h 492"/>
                <a:gd name="T2" fmla="*/ 652 w 990"/>
                <a:gd name="T3" fmla="*/ 327 h 492"/>
                <a:gd name="T4" fmla="*/ 650 w 990"/>
                <a:gd name="T5" fmla="*/ 213 h 492"/>
                <a:gd name="T6" fmla="*/ 515 w 990"/>
                <a:gd name="T7" fmla="*/ 250 h 492"/>
                <a:gd name="T8" fmla="*/ 212 w 990"/>
                <a:gd name="T9" fmla="*/ 172 h 492"/>
                <a:gd name="T10" fmla="*/ 223 w 990"/>
                <a:gd name="T11" fmla="*/ 114 h 492"/>
                <a:gd name="T12" fmla="*/ 580 w 990"/>
                <a:gd name="T13" fmla="*/ 96 h 492"/>
                <a:gd name="T14" fmla="*/ 492 w 990"/>
                <a:gd name="T15" fmla="*/ 95 h 492"/>
                <a:gd name="T16" fmla="*/ 517 w 990"/>
                <a:gd name="T17" fmla="*/ 74 h 492"/>
                <a:gd name="T18" fmla="*/ 437 w 990"/>
                <a:gd name="T19" fmla="*/ 155 h 492"/>
                <a:gd name="T20" fmla="*/ 436 w 990"/>
                <a:gd name="T21" fmla="*/ 92 h 492"/>
                <a:gd name="T22" fmla="*/ 427 w 990"/>
                <a:gd name="T23" fmla="*/ 116 h 492"/>
                <a:gd name="T24" fmla="*/ 449 w 990"/>
                <a:gd name="T25" fmla="*/ 134 h 492"/>
                <a:gd name="T26" fmla="*/ 398 w 990"/>
                <a:gd name="T27" fmla="*/ 156 h 492"/>
                <a:gd name="T28" fmla="*/ 373 w 990"/>
                <a:gd name="T29" fmla="*/ 69 h 492"/>
                <a:gd name="T30" fmla="*/ 304 w 990"/>
                <a:gd name="T31" fmla="*/ 83 h 492"/>
                <a:gd name="T32" fmla="*/ 359 w 990"/>
                <a:gd name="T33" fmla="*/ 84 h 492"/>
                <a:gd name="T34" fmla="*/ 213 w 990"/>
                <a:gd name="T35" fmla="*/ 99 h 492"/>
                <a:gd name="T36" fmla="*/ 246 w 990"/>
                <a:gd name="T37" fmla="*/ 48 h 492"/>
                <a:gd name="T38" fmla="*/ 239 w 990"/>
                <a:gd name="T39" fmla="*/ 66 h 492"/>
                <a:gd name="T40" fmla="*/ 253 w 990"/>
                <a:gd name="T41" fmla="*/ 78 h 492"/>
                <a:gd name="T42" fmla="*/ 173 w 990"/>
                <a:gd name="T43" fmla="*/ 87 h 492"/>
                <a:gd name="T44" fmla="*/ 167 w 990"/>
                <a:gd name="T45" fmla="*/ 4 h 492"/>
                <a:gd name="T46" fmla="*/ 153 w 990"/>
                <a:gd name="T47" fmla="*/ 56 h 492"/>
                <a:gd name="T48" fmla="*/ 190 w 990"/>
                <a:gd name="T49" fmla="*/ 36 h 492"/>
                <a:gd name="T50" fmla="*/ 105 w 990"/>
                <a:gd name="T51" fmla="*/ 85 h 492"/>
                <a:gd name="T52" fmla="*/ 60 w 990"/>
                <a:gd name="T53" fmla="*/ 41 h 492"/>
                <a:gd name="T54" fmla="*/ 88 w 990"/>
                <a:gd name="T55" fmla="*/ 60 h 492"/>
                <a:gd name="T56" fmla="*/ 54 w 990"/>
                <a:gd name="T57" fmla="*/ 75 h 492"/>
                <a:gd name="T58" fmla="*/ 49 w 990"/>
                <a:gd name="T59" fmla="*/ 114 h 492"/>
                <a:gd name="T60" fmla="*/ 63 w 990"/>
                <a:gd name="T61" fmla="*/ 167 h 492"/>
                <a:gd name="T62" fmla="*/ 133 w 990"/>
                <a:gd name="T63" fmla="*/ 339 h 492"/>
                <a:gd name="T64" fmla="*/ 72 w 990"/>
                <a:gd name="T65" fmla="*/ 341 h 492"/>
                <a:gd name="T66" fmla="*/ 253 w 990"/>
                <a:gd name="T67" fmla="*/ 471 h 492"/>
                <a:gd name="T68" fmla="*/ 371 w 990"/>
                <a:gd name="T69" fmla="*/ 439 h 492"/>
                <a:gd name="T70" fmla="*/ 206 w 990"/>
                <a:gd name="T71" fmla="*/ 395 h 492"/>
                <a:gd name="T72" fmla="*/ 347 w 990"/>
                <a:gd name="T73" fmla="*/ 414 h 492"/>
                <a:gd name="T74" fmla="*/ 532 w 990"/>
                <a:gd name="T75" fmla="*/ 333 h 492"/>
                <a:gd name="T76" fmla="*/ 599 w 990"/>
                <a:gd name="T77" fmla="*/ 462 h 492"/>
                <a:gd name="T78" fmla="*/ 938 w 990"/>
                <a:gd name="T79" fmla="*/ 460 h 492"/>
                <a:gd name="T80" fmla="*/ 922 w 990"/>
                <a:gd name="T81" fmla="*/ 429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90" h="492">
                  <a:moveTo>
                    <a:pt x="922" y="429"/>
                  </a:moveTo>
                  <a:cubicBezTo>
                    <a:pt x="909" y="464"/>
                    <a:pt x="795" y="468"/>
                    <a:pt x="735" y="405"/>
                  </a:cubicBezTo>
                  <a:cubicBezTo>
                    <a:pt x="712" y="408"/>
                    <a:pt x="694" y="417"/>
                    <a:pt x="677" y="405"/>
                  </a:cubicBezTo>
                  <a:cubicBezTo>
                    <a:pt x="633" y="376"/>
                    <a:pt x="631" y="346"/>
                    <a:pt x="652" y="327"/>
                  </a:cubicBezTo>
                  <a:cubicBezTo>
                    <a:pt x="668" y="312"/>
                    <a:pt x="698" y="288"/>
                    <a:pt x="678" y="248"/>
                  </a:cubicBezTo>
                  <a:cubicBezTo>
                    <a:pt x="673" y="238"/>
                    <a:pt x="664" y="226"/>
                    <a:pt x="650" y="213"/>
                  </a:cubicBezTo>
                  <a:cubicBezTo>
                    <a:pt x="644" y="232"/>
                    <a:pt x="635" y="277"/>
                    <a:pt x="612" y="271"/>
                  </a:cubicBezTo>
                  <a:cubicBezTo>
                    <a:pt x="589" y="265"/>
                    <a:pt x="565" y="249"/>
                    <a:pt x="515" y="250"/>
                  </a:cubicBezTo>
                  <a:cubicBezTo>
                    <a:pt x="453" y="251"/>
                    <a:pt x="401" y="281"/>
                    <a:pt x="347" y="278"/>
                  </a:cubicBezTo>
                  <a:cubicBezTo>
                    <a:pt x="277" y="273"/>
                    <a:pt x="214" y="240"/>
                    <a:pt x="212" y="172"/>
                  </a:cubicBezTo>
                  <a:cubicBezTo>
                    <a:pt x="211" y="136"/>
                    <a:pt x="199" y="108"/>
                    <a:pt x="173" y="94"/>
                  </a:cubicBezTo>
                  <a:cubicBezTo>
                    <a:pt x="188" y="98"/>
                    <a:pt x="205" y="104"/>
                    <a:pt x="223" y="114"/>
                  </a:cubicBezTo>
                  <a:cubicBezTo>
                    <a:pt x="280" y="144"/>
                    <a:pt x="317" y="164"/>
                    <a:pt x="387" y="168"/>
                  </a:cubicBezTo>
                  <a:cubicBezTo>
                    <a:pt x="477" y="172"/>
                    <a:pt x="578" y="147"/>
                    <a:pt x="580" y="96"/>
                  </a:cubicBezTo>
                  <a:cubicBezTo>
                    <a:pt x="582" y="52"/>
                    <a:pt x="542" y="45"/>
                    <a:pt x="519" y="47"/>
                  </a:cubicBezTo>
                  <a:cubicBezTo>
                    <a:pt x="486" y="49"/>
                    <a:pt x="479" y="81"/>
                    <a:pt x="492" y="95"/>
                  </a:cubicBezTo>
                  <a:cubicBezTo>
                    <a:pt x="506" y="108"/>
                    <a:pt x="533" y="107"/>
                    <a:pt x="535" y="91"/>
                  </a:cubicBezTo>
                  <a:cubicBezTo>
                    <a:pt x="538" y="74"/>
                    <a:pt x="519" y="83"/>
                    <a:pt x="517" y="74"/>
                  </a:cubicBezTo>
                  <a:cubicBezTo>
                    <a:pt x="513" y="61"/>
                    <a:pt x="566" y="47"/>
                    <a:pt x="569" y="88"/>
                  </a:cubicBezTo>
                  <a:cubicBezTo>
                    <a:pt x="571" y="121"/>
                    <a:pt x="513" y="149"/>
                    <a:pt x="437" y="155"/>
                  </a:cubicBezTo>
                  <a:cubicBezTo>
                    <a:pt x="441" y="153"/>
                    <a:pt x="446" y="150"/>
                    <a:pt x="449" y="146"/>
                  </a:cubicBezTo>
                  <a:cubicBezTo>
                    <a:pt x="471" y="125"/>
                    <a:pt x="459" y="93"/>
                    <a:pt x="436" y="92"/>
                  </a:cubicBezTo>
                  <a:cubicBezTo>
                    <a:pt x="406" y="90"/>
                    <a:pt x="393" y="115"/>
                    <a:pt x="411" y="132"/>
                  </a:cubicBezTo>
                  <a:cubicBezTo>
                    <a:pt x="422" y="143"/>
                    <a:pt x="435" y="128"/>
                    <a:pt x="427" y="116"/>
                  </a:cubicBezTo>
                  <a:cubicBezTo>
                    <a:pt x="419" y="105"/>
                    <a:pt x="436" y="98"/>
                    <a:pt x="446" y="106"/>
                  </a:cubicBezTo>
                  <a:cubicBezTo>
                    <a:pt x="453" y="112"/>
                    <a:pt x="452" y="125"/>
                    <a:pt x="449" y="134"/>
                  </a:cubicBezTo>
                  <a:cubicBezTo>
                    <a:pt x="442" y="146"/>
                    <a:pt x="426" y="154"/>
                    <a:pt x="404" y="156"/>
                  </a:cubicBezTo>
                  <a:cubicBezTo>
                    <a:pt x="402" y="156"/>
                    <a:pt x="400" y="156"/>
                    <a:pt x="398" y="156"/>
                  </a:cubicBezTo>
                  <a:cubicBezTo>
                    <a:pt x="354" y="155"/>
                    <a:pt x="321" y="147"/>
                    <a:pt x="294" y="136"/>
                  </a:cubicBezTo>
                  <a:cubicBezTo>
                    <a:pt x="350" y="144"/>
                    <a:pt x="381" y="110"/>
                    <a:pt x="373" y="69"/>
                  </a:cubicBezTo>
                  <a:cubicBezTo>
                    <a:pt x="366" y="36"/>
                    <a:pt x="330" y="22"/>
                    <a:pt x="296" y="38"/>
                  </a:cubicBezTo>
                  <a:cubicBezTo>
                    <a:pt x="273" y="50"/>
                    <a:pt x="274" y="90"/>
                    <a:pt x="304" y="83"/>
                  </a:cubicBezTo>
                  <a:cubicBezTo>
                    <a:pt x="325" y="79"/>
                    <a:pt x="307" y="59"/>
                    <a:pt x="316" y="51"/>
                  </a:cubicBezTo>
                  <a:cubicBezTo>
                    <a:pt x="323" y="45"/>
                    <a:pt x="360" y="45"/>
                    <a:pt x="359" y="84"/>
                  </a:cubicBezTo>
                  <a:cubicBezTo>
                    <a:pt x="358" y="108"/>
                    <a:pt x="327" y="136"/>
                    <a:pt x="277" y="129"/>
                  </a:cubicBezTo>
                  <a:cubicBezTo>
                    <a:pt x="255" y="119"/>
                    <a:pt x="235" y="108"/>
                    <a:pt x="213" y="99"/>
                  </a:cubicBezTo>
                  <a:cubicBezTo>
                    <a:pt x="229" y="100"/>
                    <a:pt x="245" y="98"/>
                    <a:pt x="256" y="87"/>
                  </a:cubicBezTo>
                  <a:cubicBezTo>
                    <a:pt x="271" y="72"/>
                    <a:pt x="262" y="48"/>
                    <a:pt x="246" y="48"/>
                  </a:cubicBezTo>
                  <a:cubicBezTo>
                    <a:pt x="226" y="48"/>
                    <a:pt x="217" y="64"/>
                    <a:pt x="229" y="76"/>
                  </a:cubicBezTo>
                  <a:cubicBezTo>
                    <a:pt x="238" y="83"/>
                    <a:pt x="245" y="74"/>
                    <a:pt x="239" y="66"/>
                  </a:cubicBezTo>
                  <a:cubicBezTo>
                    <a:pt x="234" y="59"/>
                    <a:pt x="246" y="56"/>
                    <a:pt x="251" y="60"/>
                  </a:cubicBezTo>
                  <a:cubicBezTo>
                    <a:pt x="256" y="64"/>
                    <a:pt x="255" y="72"/>
                    <a:pt x="253" y="78"/>
                  </a:cubicBezTo>
                  <a:cubicBezTo>
                    <a:pt x="247" y="91"/>
                    <a:pt x="229" y="96"/>
                    <a:pt x="205" y="95"/>
                  </a:cubicBezTo>
                  <a:cubicBezTo>
                    <a:pt x="195" y="92"/>
                    <a:pt x="184" y="89"/>
                    <a:pt x="173" y="87"/>
                  </a:cubicBezTo>
                  <a:cubicBezTo>
                    <a:pt x="187" y="82"/>
                    <a:pt x="197" y="72"/>
                    <a:pt x="202" y="59"/>
                  </a:cubicBezTo>
                  <a:cubicBezTo>
                    <a:pt x="215" y="25"/>
                    <a:pt x="187" y="7"/>
                    <a:pt x="167" y="4"/>
                  </a:cubicBezTo>
                  <a:cubicBezTo>
                    <a:pt x="143" y="0"/>
                    <a:pt x="118" y="17"/>
                    <a:pt x="123" y="40"/>
                  </a:cubicBezTo>
                  <a:cubicBezTo>
                    <a:pt x="127" y="60"/>
                    <a:pt x="143" y="64"/>
                    <a:pt x="153" y="56"/>
                  </a:cubicBezTo>
                  <a:cubicBezTo>
                    <a:pt x="168" y="44"/>
                    <a:pt x="145" y="32"/>
                    <a:pt x="155" y="24"/>
                  </a:cubicBezTo>
                  <a:cubicBezTo>
                    <a:pt x="166" y="15"/>
                    <a:pt x="185" y="24"/>
                    <a:pt x="190" y="36"/>
                  </a:cubicBezTo>
                  <a:cubicBezTo>
                    <a:pt x="196" y="52"/>
                    <a:pt x="186" y="79"/>
                    <a:pt x="152" y="84"/>
                  </a:cubicBezTo>
                  <a:cubicBezTo>
                    <a:pt x="138" y="83"/>
                    <a:pt x="123" y="83"/>
                    <a:pt x="105" y="85"/>
                  </a:cubicBezTo>
                  <a:cubicBezTo>
                    <a:pt x="81" y="84"/>
                    <a:pt x="64" y="78"/>
                    <a:pt x="58" y="63"/>
                  </a:cubicBezTo>
                  <a:cubicBezTo>
                    <a:pt x="55" y="56"/>
                    <a:pt x="53" y="46"/>
                    <a:pt x="60" y="41"/>
                  </a:cubicBezTo>
                  <a:cubicBezTo>
                    <a:pt x="66" y="36"/>
                    <a:pt x="81" y="40"/>
                    <a:pt x="75" y="48"/>
                  </a:cubicBezTo>
                  <a:cubicBezTo>
                    <a:pt x="67" y="59"/>
                    <a:pt x="77" y="70"/>
                    <a:pt x="88" y="60"/>
                  </a:cubicBezTo>
                  <a:cubicBezTo>
                    <a:pt x="103" y="46"/>
                    <a:pt x="92" y="26"/>
                    <a:pt x="67" y="26"/>
                  </a:cubicBezTo>
                  <a:cubicBezTo>
                    <a:pt x="43" y="26"/>
                    <a:pt x="35" y="56"/>
                    <a:pt x="54" y="75"/>
                  </a:cubicBezTo>
                  <a:cubicBezTo>
                    <a:pt x="67" y="88"/>
                    <a:pt x="86" y="91"/>
                    <a:pt x="105" y="90"/>
                  </a:cubicBezTo>
                  <a:cubicBezTo>
                    <a:pt x="89" y="95"/>
                    <a:pt x="77" y="105"/>
                    <a:pt x="49" y="114"/>
                  </a:cubicBezTo>
                  <a:cubicBezTo>
                    <a:pt x="26" y="122"/>
                    <a:pt x="1" y="127"/>
                    <a:pt x="0" y="142"/>
                  </a:cubicBezTo>
                  <a:cubicBezTo>
                    <a:pt x="0" y="151"/>
                    <a:pt x="4" y="163"/>
                    <a:pt x="63" y="167"/>
                  </a:cubicBezTo>
                  <a:cubicBezTo>
                    <a:pt x="91" y="169"/>
                    <a:pt x="102" y="175"/>
                    <a:pt x="110" y="185"/>
                  </a:cubicBezTo>
                  <a:cubicBezTo>
                    <a:pt x="146" y="226"/>
                    <a:pt x="95" y="239"/>
                    <a:pt x="133" y="339"/>
                  </a:cubicBezTo>
                  <a:cubicBezTo>
                    <a:pt x="141" y="340"/>
                    <a:pt x="148" y="340"/>
                    <a:pt x="170" y="337"/>
                  </a:cubicBezTo>
                  <a:cubicBezTo>
                    <a:pt x="148" y="344"/>
                    <a:pt x="100" y="348"/>
                    <a:pt x="72" y="341"/>
                  </a:cubicBezTo>
                  <a:cubicBezTo>
                    <a:pt x="60" y="339"/>
                    <a:pt x="56" y="344"/>
                    <a:pt x="50" y="353"/>
                  </a:cubicBezTo>
                  <a:cubicBezTo>
                    <a:pt x="43" y="364"/>
                    <a:pt x="142" y="455"/>
                    <a:pt x="253" y="471"/>
                  </a:cubicBezTo>
                  <a:cubicBezTo>
                    <a:pt x="364" y="488"/>
                    <a:pt x="392" y="471"/>
                    <a:pt x="419" y="450"/>
                  </a:cubicBezTo>
                  <a:cubicBezTo>
                    <a:pt x="398" y="443"/>
                    <a:pt x="388" y="444"/>
                    <a:pt x="371" y="439"/>
                  </a:cubicBezTo>
                  <a:cubicBezTo>
                    <a:pt x="338" y="475"/>
                    <a:pt x="219" y="470"/>
                    <a:pt x="149" y="389"/>
                  </a:cubicBezTo>
                  <a:cubicBezTo>
                    <a:pt x="169" y="403"/>
                    <a:pt x="197" y="396"/>
                    <a:pt x="206" y="395"/>
                  </a:cubicBezTo>
                  <a:cubicBezTo>
                    <a:pt x="196" y="401"/>
                    <a:pt x="175" y="403"/>
                    <a:pt x="167" y="402"/>
                  </a:cubicBezTo>
                  <a:cubicBezTo>
                    <a:pt x="208" y="443"/>
                    <a:pt x="294" y="439"/>
                    <a:pt x="347" y="414"/>
                  </a:cubicBezTo>
                  <a:cubicBezTo>
                    <a:pt x="409" y="383"/>
                    <a:pt x="456" y="398"/>
                    <a:pt x="491" y="400"/>
                  </a:cubicBezTo>
                  <a:cubicBezTo>
                    <a:pt x="486" y="361"/>
                    <a:pt x="516" y="337"/>
                    <a:pt x="532" y="333"/>
                  </a:cubicBezTo>
                  <a:cubicBezTo>
                    <a:pt x="520" y="341"/>
                    <a:pt x="490" y="374"/>
                    <a:pt x="501" y="412"/>
                  </a:cubicBezTo>
                  <a:cubicBezTo>
                    <a:pt x="508" y="436"/>
                    <a:pt x="535" y="472"/>
                    <a:pt x="599" y="462"/>
                  </a:cubicBezTo>
                  <a:cubicBezTo>
                    <a:pt x="658" y="453"/>
                    <a:pt x="666" y="441"/>
                    <a:pt x="730" y="457"/>
                  </a:cubicBezTo>
                  <a:cubicBezTo>
                    <a:pt x="770" y="468"/>
                    <a:pt x="857" y="492"/>
                    <a:pt x="938" y="460"/>
                  </a:cubicBezTo>
                  <a:cubicBezTo>
                    <a:pt x="956" y="453"/>
                    <a:pt x="973" y="444"/>
                    <a:pt x="990" y="431"/>
                  </a:cubicBezTo>
                  <a:cubicBezTo>
                    <a:pt x="978" y="432"/>
                    <a:pt x="940" y="437"/>
                    <a:pt x="922" y="429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矩形 111"/>
            <p:cNvSpPr/>
            <p:nvPr/>
          </p:nvSpPr>
          <p:spPr>
            <a:xfrm>
              <a:off x="6502023" y="3283661"/>
              <a:ext cx="3505490" cy="9171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altLang="en-US" sz="2600" b="1" dirty="0">
                  <a:solidFill>
                    <a:schemeClr val="bg1"/>
                  </a:solidFill>
                  <a:effectLst>
                    <a:outerShdw blurRad="60007" dist="310007" dir="7680000" sy="30000" kx="1300200" algn="ctr" rotWithShape="0">
                      <a:prstClr val="black">
                        <a:alpha val="32000"/>
                      </a:prstClr>
                    </a:outerShdw>
                  </a:effectLst>
                  <a:latin typeface="Dotum" panose="020B0600000101010101" pitchFamily="34" charset="-127"/>
                  <a:ea typeface="Dotum" panose="020B0600000101010101" pitchFamily="34" charset="-127"/>
                </a:rPr>
                <a:t>100 </a:t>
              </a:r>
              <a:r>
                <a:rPr lang="en-US" altLang="en-US" sz="2600" b="1" dirty="0">
                  <a:solidFill>
                    <a:schemeClr val="bg1"/>
                  </a:solidFill>
                  <a:effectLst>
                    <a:outerShdw blurRad="60007" dist="310007" dir="7680000" sy="30000" kx="1300200" algn="ctr" rotWithShape="0">
                      <a:prstClr val="black">
                        <a:alpha val="32000"/>
                      </a:prstClr>
                    </a:outerShdw>
                  </a:effectLst>
                  <a:latin typeface="Dotum" panose="020B0600000101010101" pitchFamily="34" charset="-127"/>
                  <a:ea typeface="Dotum" panose="020B0600000101010101" pitchFamily="34" charset="-127"/>
                </a:rPr>
                <a:t>verbs</a:t>
              </a:r>
              <a:endParaRPr lang="en-US" altLang="en-US" sz="2600" b="1" dirty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</p:grpSp>
      <p:sp>
        <p:nvSpPr>
          <p:cNvPr id="2" name="Текстовое поле 1"/>
          <p:cNvSpPr txBox="1"/>
          <p:nvPr/>
        </p:nvSpPr>
        <p:spPr>
          <a:xfrm>
            <a:off x="5300980" y="2978785"/>
            <a:ext cx="41598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3200" b="1" u="sng">
                <a:solidFill>
                  <a:srgbClr val="C00000"/>
                </a:solidFill>
              </a:rPr>
              <a:t>Modal verbs practice</a:t>
            </a:r>
            <a:endParaRPr lang="en-US" altLang="en-US" sz="3200" b="1" u="sng">
              <a:solidFill>
                <a:srgbClr val="C00000"/>
              </a:solidFill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4947285" y="3891915"/>
            <a:ext cx="635571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1. </a:t>
            </a:r>
            <a:r>
              <a:rPr lang="ru-RU" altLang="ru-RU" b="1"/>
              <a:t>Можно я выйду из комнаты?</a:t>
            </a:r>
            <a:endParaRPr lang="ru-RU" altLang="ru-RU" b="1"/>
          </a:p>
          <a:p>
            <a:r>
              <a:rPr lang="ru-RU" altLang="ru-RU" b="1"/>
              <a:t>2. Нельзя ставить эту вазу на полку, она может упасть.</a:t>
            </a:r>
            <a:endParaRPr lang="ru-RU" altLang="ru-RU" b="1"/>
          </a:p>
          <a:p>
            <a:r>
              <a:rPr lang="ru-RU" altLang="ru-RU" b="1"/>
              <a:t>3. Нам следует выучить модальные глаголы побыстрее.</a:t>
            </a:r>
            <a:endParaRPr lang="ru-RU" altLang="ru-RU" b="1"/>
          </a:p>
          <a:p>
            <a:r>
              <a:rPr lang="ru-RU" altLang="ru-RU" b="1"/>
              <a:t>4. Вы продолжите учить английский в следующем месяце?</a:t>
            </a:r>
            <a:endParaRPr lang="ru-RU" altLang="ru-RU" b="1"/>
          </a:p>
          <a:p>
            <a:r>
              <a:rPr lang="ru-RU" altLang="ru-RU" b="1"/>
              <a:t>5. Мой брат, возможно, установил эту игру на мой телефон.</a:t>
            </a:r>
            <a:endParaRPr lang="ru-RU" altLang="ru-RU" b="1"/>
          </a:p>
          <a:p>
            <a:r>
              <a:rPr lang="ru-RU" altLang="ru-RU" b="1"/>
              <a:t>6. Я не обязана учить это глупое (</a:t>
            </a:r>
            <a:r>
              <a:rPr lang="en-US" altLang="ru-RU" b="1"/>
              <a:t>stupid</a:t>
            </a:r>
            <a:r>
              <a:rPr lang="ru-RU" altLang="ru-RU" b="1"/>
              <a:t>)</a:t>
            </a:r>
            <a:r>
              <a:rPr lang="en-US" altLang="ru-RU" b="1"/>
              <a:t> </a:t>
            </a:r>
            <a:r>
              <a:rPr lang="ru-RU" altLang="ru-RU" b="1"/>
              <a:t>правило.</a:t>
            </a:r>
            <a:endParaRPr lang="ru-RU" altLang="ru-RU" b="1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7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5"/>
          <p:cNvSpPr/>
          <p:nvPr/>
        </p:nvSpPr>
        <p:spPr bwMode="auto">
          <a:xfrm>
            <a:off x="-52539" y="5448536"/>
            <a:ext cx="12244539" cy="1488843"/>
          </a:xfrm>
          <a:custGeom>
            <a:avLst/>
            <a:gdLst>
              <a:gd name="T0" fmla="*/ 3200 w 3200"/>
              <a:gd name="T1" fmla="*/ 358 h 362"/>
              <a:gd name="T2" fmla="*/ 0 w 3200"/>
              <a:gd name="T3" fmla="*/ 358 h 362"/>
              <a:gd name="T4" fmla="*/ 0 w 3200"/>
              <a:gd name="T5" fmla="*/ 362 h 362"/>
              <a:gd name="T6" fmla="*/ 0 w 3200"/>
              <a:gd name="T7" fmla="*/ 114 h 362"/>
              <a:gd name="T8" fmla="*/ 408 w 3200"/>
              <a:gd name="T9" fmla="*/ 136 h 362"/>
              <a:gd name="T10" fmla="*/ 1039 w 3200"/>
              <a:gd name="T11" fmla="*/ 76 h 362"/>
              <a:gd name="T12" fmla="*/ 1950 w 3200"/>
              <a:gd name="T13" fmla="*/ 142 h 362"/>
              <a:gd name="T14" fmla="*/ 2716 w 3200"/>
              <a:gd name="T15" fmla="*/ 28 h 362"/>
              <a:gd name="T16" fmla="*/ 3200 w 3200"/>
              <a:gd name="T17" fmla="*/ 42 h 362"/>
              <a:gd name="T18" fmla="*/ 3200 w 3200"/>
              <a:gd name="T19" fmla="*/ 358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00" h="362">
                <a:moveTo>
                  <a:pt x="3200" y="358"/>
                </a:moveTo>
                <a:cubicBezTo>
                  <a:pt x="0" y="358"/>
                  <a:pt x="0" y="358"/>
                  <a:pt x="0" y="358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4"/>
                  <a:pt x="218" y="152"/>
                  <a:pt x="408" y="136"/>
                </a:cubicBezTo>
                <a:cubicBezTo>
                  <a:pt x="597" y="120"/>
                  <a:pt x="765" y="80"/>
                  <a:pt x="1039" y="76"/>
                </a:cubicBezTo>
                <a:cubicBezTo>
                  <a:pt x="1312" y="72"/>
                  <a:pt x="1732" y="154"/>
                  <a:pt x="1950" y="142"/>
                </a:cubicBezTo>
                <a:cubicBezTo>
                  <a:pt x="2167" y="129"/>
                  <a:pt x="2527" y="0"/>
                  <a:pt x="2716" y="28"/>
                </a:cubicBezTo>
                <a:cubicBezTo>
                  <a:pt x="2905" y="56"/>
                  <a:pt x="3200" y="42"/>
                  <a:pt x="3200" y="42"/>
                </a:cubicBezTo>
                <a:lnTo>
                  <a:pt x="3200" y="358"/>
                </a:lnTo>
                <a:close/>
              </a:path>
            </a:pathLst>
          </a:custGeom>
          <a:solidFill>
            <a:srgbClr val="F5F7F7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" name="Freeform 9"/>
          <p:cNvSpPr>
            <a:spLocks noEditPoints="1"/>
          </p:cNvSpPr>
          <p:nvPr/>
        </p:nvSpPr>
        <p:spPr bwMode="auto">
          <a:xfrm>
            <a:off x="1823072" y="2727481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Freeform 9"/>
          <p:cNvSpPr>
            <a:spLocks noEditPoints="1"/>
          </p:cNvSpPr>
          <p:nvPr/>
        </p:nvSpPr>
        <p:spPr bwMode="auto">
          <a:xfrm>
            <a:off x="10406241" y="2572376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9463705" y="1476845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617077" y="4656133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Freeform 9"/>
          <p:cNvSpPr>
            <a:spLocks noEditPoints="1"/>
          </p:cNvSpPr>
          <p:nvPr/>
        </p:nvSpPr>
        <p:spPr bwMode="auto">
          <a:xfrm>
            <a:off x="2585154" y="-34025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" name="Freeform 9"/>
          <p:cNvSpPr>
            <a:spLocks noEditPoints="1"/>
          </p:cNvSpPr>
          <p:nvPr/>
        </p:nvSpPr>
        <p:spPr bwMode="auto">
          <a:xfrm>
            <a:off x="814024" y="1652690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" name="Freeform 9"/>
          <p:cNvSpPr>
            <a:spLocks noEditPoints="1"/>
          </p:cNvSpPr>
          <p:nvPr/>
        </p:nvSpPr>
        <p:spPr bwMode="auto">
          <a:xfrm>
            <a:off x="11414333" y="40278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2" name="Freeform 9"/>
          <p:cNvSpPr>
            <a:spLocks noEditPoints="1"/>
          </p:cNvSpPr>
          <p:nvPr/>
        </p:nvSpPr>
        <p:spPr bwMode="auto">
          <a:xfrm>
            <a:off x="-52539" y="333257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3" name="Freeform 9"/>
          <p:cNvSpPr>
            <a:spLocks noEditPoints="1"/>
          </p:cNvSpPr>
          <p:nvPr/>
        </p:nvSpPr>
        <p:spPr bwMode="auto">
          <a:xfrm>
            <a:off x="3283207" y="377906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4" name="Freeform 9"/>
          <p:cNvSpPr>
            <a:spLocks noEditPoints="1"/>
          </p:cNvSpPr>
          <p:nvPr/>
        </p:nvSpPr>
        <p:spPr bwMode="auto">
          <a:xfrm>
            <a:off x="8544291" y="2354794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5" name="Freeform 9"/>
          <p:cNvSpPr>
            <a:spLocks noEditPoints="1"/>
          </p:cNvSpPr>
          <p:nvPr/>
        </p:nvSpPr>
        <p:spPr bwMode="auto">
          <a:xfrm>
            <a:off x="9887396" y="39445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Freeform 9"/>
          <p:cNvSpPr>
            <a:spLocks noEditPoints="1"/>
          </p:cNvSpPr>
          <p:nvPr/>
        </p:nvSpPr>
        <p:spPr bwMode="auto">
          <a:xfrm>
            <a:off x="3166324" y="18640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4" name="矩形 113"/>
          <p:cNvSpPr/>
          <p:nvPr/>
        </p:nvSpPr>
        <p:spPr>
          <a:xfrm>
            <a:off x="5253797" y="3042360"/>
            <a:ext cx="994410" cy="335915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none" lIns="91414" tIns="45707" rIns="91414" bIns="45707">
            <a:spAutoFit/>
          </a:bodyPr>
          <a:lstStyle/>
          <a:p>
            <a:pPr algn="r"/>
            <a:r>
              <a:rPr lang="zh-CN" altLang="en-US" sz="1600" dirty="0" smtClean="0">
                <a:solidFill>
                  <a:schemeClr val="bg1"/>
                </a:solidFill>
                <a:latin typeface="时尚中黑简体" pitchFamily="2" charset="-122"/>
                <a:ea typeface="时尚中黑简体" pitchFamily="2" charset="-122"/>
              </a:rPr>
              <a:t>Reporter</a:t>
            </a:r>
            <a:endParaRPr lang="zh-CN" altLang="en-US" sz="2000" b="1" dirty="0">
              <a:solidFill>
                <a:schemeClr val="bg1"/>
              </a:solidFill>
              <a:latin typeface="时尚中黑简体" pitchFamily="2" charset="-122"/>
              <a:ea typeface="时尚中黑简体" pitchFamily="2" charset="-122"/>
            </a:endParaRPr>
          </a:p>
        </p:txBody>
      </p:sp>
      <p:grpSp>
        <p:nvGrpSpPr>
          <p:cNvPr id="22" name="Group 8"/>
          <p:cNvGrpSpPr>
            <a:grpSpLocks noChangeAspect="1"/>
          </p:cNvGrpSpPr>
          <p:nvPr/>
        </p:nvGrpSpPr>
        <p:grpSpPr bwMode="auto">
          <a:xfrm>
            <a:off x="4646295" y="536575"/>
            <a:ext cx="3384550" cy="3583940"/>
            <a:chOff x="3110" y="575"/>
            <a:chExt cx="1765" cy="2031"/>
          </a:xfrm>
        </p:grpSpPr>
        <p:sp>
          <p:nvSpPr>
            <p:cNvPr id="23" name="AutoShape 7"/>
            <p:cNvSpPr>
              <a:spLocks noChangeAspect="1" noChangeArrowheads="1" noTextEdit="1"/>
            </p:cNvSpPr>
            <p:nvPr/>
          </p:nvSpPr>
          <p:spPr bwMode="auto">
            <a:xfrm>
              <a:off x="3110" y="575"/>
              <a:ext cx="1765" cy="2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9"/>
            <p:cNvSpPr>
              <a:spLocks noEditPoints="1"/>
            </p:cNvSpPr>
            <p:nvPr/>
          </p:nvSpPr>
          <p:spPr bwMode="auto">
            <a:xfrm>
              <a:off x="3228" y="1884"/>
              <a:ext cx="1133" cy="723"/>
            </a:xfrm>
            <a:custGeom>
              <a:avLst/>
              <a:gdLst>
                <a:gd name="T0" fmla="*/ 106 w 853"/>
                <a:gd name="T1" fmla="*/ 314 h 545"/>
                <a:gd name="T2" fmla="*/ 105 w 853"/>
                <a:gd name="T3" fmla="*/ 326 h 545"/>
                <a:gd name="T4" fmla="*/ 260 w 853"/>
                <a:gd name="T5" fmla="*/ 436 h 545"/>
                <a:gd name="T6" fmla="*/ 271 w 853"/>
                <a:gd name="T7" fmla="*/ 436 h 545"/>
                <a:gd name="T8" fmla="*/ 426 w 853"/>
                <a:gd name="T9" fmla="*/ 545 h 545"/>
                <a:gd name="T10" fmla="*/ 582 w 853"/>
                <a:gd name="T11" fmla="*/ 436 h 545"/>
                <a:gd name="T12" fmla="*/ 592 w 853"/>
                <a:gd name="T13" fmla="*/ 436 h 545"/>
                <a:gd name="T14" fmla="*/ 748 w 853"/>
                <a:gd name="T15" fmla="*/ 326 h 545"/>
                <a:gd name="T16" fmla="*/ 747 w 853"/>
                <a:gd name="T17" fmla="*/ 314 h 545"/>
                <a:gd name="T18" fmla="*/ 592 w 853"/>
                <a:gd name="T19" fmla="*/ 412 h 545"/>
                <a:gd name="T20" fmla="*/ 582 w 853"/>
                <a:gd name="T21" fmla="*/ 411 h 545"/>
                <a:gd name="T22" fmla="*/ 426 w 853"/>
                <a:gd name="T23" fmla="*/ 520 h 545"/>
                <a:gd name="T24" fmla="*/ 271 w 853"/>
                <a:gd name="T25" fmla="*/ 411 h 545"/>
                <a:gd name="T26" fmla="*/ 260 w 853"/>
                <a:gd name="T27" fmla="*/ 412 h 545"/>
                <a:gd name="T28" fmla="*/ 106 w 853"/>
                <a:gd name="T29" fmla="*/ 314 h 545"/>
                <a:gd name="T30" fmla="*/ 842 w 853"/>
                <a:gd name="T31" fmla="*/ 162 h 545"/>
                <a:gd name="T32" fmla="*/ 733 w 853"/>
                <a:gd name="T33" fmla="*/ 255 h 545"/>
                <a:gd name="T34" fmla="*/ 744 w 853"/>
                <a:gd name="T35" fmla="*/ 277 h 545"/>
                <a:gd name="T36" fmla="*/ 843 w 853"/>
                <a:gd name="T37" fmla="*/ 175 h 545"/>
                <a:gd name="T38" fmla="*/ 842 w 853"/>
                <a:gd name="T39" fmla="*/ 162 h 545"/>
                <a:gd name="T40" fmla="*/ 10 w 853"/>
                <a:gd name="T41" fmla="*/ 162 h 545"/>
                <a:gd name="T42" fmla="*/ 9 w 853"/>
                <a:gd name="T43" fmla="*/ 175 h 545"/>
                <a:gd name="T44" fmla="*/ 109 w 853"/>
                <a:gd name="T45" fmla="*/ 277 h 545"/>
                <a:gd name="T46" fmla="*/ 119 w 853"/>
                <a:gd name="T47" fmla="*/ 255 h 545"/>
                <a:gd name="T48" fmla="*/ 10 w 853"/>
                <a:gd name="T49" fmla="*/ 162 h 545"/>
                <a:gd name="T50" fmla="*/ 1 w 853"/>
                <a:gd name="T51" fmla="*/ 0 h 545"/>
                <a:gd name="T52" fmla="*/ 0 w 853"/>
                <a:gd name="T53" fmla="*/ 12 h 545"/>
                <a:gd name="T54" fmla="*/ 40 w 853"/>
                <a:gd name="T55" fmla="*/ 85 h 545"/>
                <a:gd name="T56" fmla="*/ 56 w 853"/>
                <a:gd name="T57" fmla="*/ 72 h 545"/>
                <a:gd name="T58" fmla="*/ 1 w 853"/>
                <a:gd name="T59" fmla="*/ 0 h 545"/>
                <a:gd name="T60" fmla="*/ 852 w 853"/>
                <a:gd name="T61" fmla="*/ 0 h 545"/>
                <a:gd name="T62" fmla="*/ 797 w 853"/>
                <a:gd name="T63" fmla="*/ 72 h 545"/>
                <a:gd name="T64" fmla="*/ 813 w 853"/>
                <a:gd name="T65" fmla="*/ 85 h 545"/>
                <a:gd name="T66" fmla="*/ 853 w 853"/>
                <a:gd name="T67" fmla="*/ 12 h 545"/>
                <a:gd name="T68" fmla="*/ 852 w 853"/>
                <a:gd name="T69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3" h="545">
                  <a:moveTo>
                    <a:pt x="106" y="314"/>
                  </a:moveTo>
                  <a:cubicBezTo>
                    <a:pt x="105" y="318"/>
                    <a:pt x="105" y="322"/>
                    <a:pt x="105" y="326"/>
                  </a:cubicBezTo>
                  <a:cubicBezTo>
                    <a:pt x="105" y="387"/>
                    <a:pt x="174" y="436"/>
                    <a:pt x="260" y="436"/>
                  </a:cubicBezTo>
                  <a:cubicBezTo>
                    <a:pt x="264" y="436"/>
                    <a:pt x="267" y="436"/>
                    <a:pt x="271" y="436"/>
                  </a:cubicBezTo>
                  <a:cubicBezTo>
                    <a:pt x="271" y="496"/>
                    <a:pt x="341" y="545"/>
                    <a:pt x="426" y="545"/>
                  </a:cubicBezTo>
                  <a:cubicBezTo>
                    <a:pt x="512" y="545"/>
                    <a:pt x="581" y="496"/>
                    <a:pt x="582" y="436"/>
                  </a:cubicBezTo>
                  <a:cubicBezTo>
                    <a:pt x="585" y="436"/>
                    <a:pt x="589" y="436"/>
                    <a:pt x="592" y="436"/>
                  </a:cubicBezTo>
                  <a:cubicBezTo>
                    <a:pt x="678" y="436"/>
                    <a:pt x="748" y="387"/>
                    <a:pt x="748" y="326"/>
                  </a:cubicBezTo>
                  <a:cubicBezTo>
                    <a:pt x="748" y="322"/>
                    <a:pt x="748" y="318"/>
                    <a:pt x="747" y="314"/>
                  </a:cubicBezTo>
                  <a:cubicBezTo>
                    <a:pt x="739" y="369"/>
                    <a:pt x="673" y="412"/>
                    <a:pt x="592" y="412"/>
                  </a:cubicBezTo>
                  <a:cubicBezTo>
                    <a:pt x="589" y="412"/>
                    <a:pt x="585" y="412"/>
                    <a:pt x="582" y="411"/>
                  </a:cubicBezTo>
                  <a:cubicBezTo>
                    <a:pt x="581" y="472"/>
                    <a:pt x="512" y="520"/>
                    <a:pt x="426" y="520"/>
                  </a:cubicBezTo>
                  <a:cubicBezTo>
                    <a:pt x="341" y="520"/>
                    <a:pt x="271" y="472"/>
                    <a:pt x="271" y="411"/>
                  </a:cubicBezTo>
                  <a:cubicBezTo>
                    <a:pt x="267" y="412"/>
                    <a:pt x="264" y="412"/>
                    <a:pt x="260" y="412"/>
                  </a:cubicBezTo>
                  <a:cubicBezTo>
                    <a:pt x="180" y="412"/>
                    <a:pt x="114" y="369"/>
                    <a:pt x="106" y="314"/>
                  </a:cubicBezTo>
                  <a:moveTo>
                    <a:pt x="842" y="162"/>
                  </a:moveTo>
                  <a:cubicBezTo>
                    <a:pt x="836" y="206"/>
                    <a:pt x="792" y="243"/>
                    <a:pt x="733" y="255"/>
                  </a:cubicBezTo>
                  <a:cubicBezTo>
                    <a:pt x="738" y="262"/>
                    <a:pt x="742" y="269"/>
                    <a:pt x="744" y="277"/>
                  </a:cubicBezTo>
                  <a:cubicBezTo>
                    <a:pt x="802" y="261"/>
                    <a:pt x="843" y="221"/>
                    <a:pt x="843" y="175"/>
                  </a:cubicBezTo>
                  <a:cubicBezTo>
                    <a:pt x="843" y="170"/>
                    <a:pt x="843" y="166"/>
                    <a:pt x="842" y="162"/>
                  </a:cubicBezTo>
                  <a:moveTo>
                    <a:pt x="10" y="162"/>
                  </a:moveTo>
                  <a:cubicBezTo>
                    <a:pt x="10" y="166"/>
                    <a:pt x="9" y="170"/>
                    <a:pt x="9" y="175"/>
                  </a:cubicBezTo>
                  <a:cubicBezTo>
                    <a:pt x="9" y="221"/>
                    <a:pt x="51" y="261"/>
                    <a:pt x="109" y="277"/>
                  </a:cubicBezTo>
                  <a:cubicBezTo>
                    <a:pt x="111" y="269"/>
                    <a:pt x="115" y="262"/>
                    <a:pt x="119" y="255"/>
                  </a:cubicBezTo>
                  <a:cubicBezTo>
                    <a:pt x="61" y="243"/>
                    <a:pt x="17" y="206"/>
                    <a:pt x="10" y="162"/>
                  </a:cubicBezTo>
                  <a:moveTo>
                    <a:pt x="1" y="0"/>
                  </a:moveTo>
                  <a:cubicBezTo>
                    <a:pt x="0" y="4"/>
                    <a:pt x="0" y="8"/>
                    <a:pt x="0" y="12"/>
                  </a:cubicBezTo>
                  <a:cubicBezTo>
                    <a:pt x="0" y="40"/>
                    <a:pt x="15" y="66"/>
                    <a:pt x="40" y="85"/>
                  </a:cubicBezTo>
                  <a:cubicBezTo>
                    <a:pt x="45" y="80"/>
                    <a:pt x="50" y="76"/>
                    <a:pt x="56" y="72"/>
                  </a:cubicBezTo>
                  <a:cubicBezTo>
                    <a:pt x="26" y="54"/>
                    <a:pt x="5" y="29"/>
                    <a:pt x="1" y="0"/>
                  </a:cubicBezTo>
                  <a:moveTo>
                    <a:pt x="852" y="0"/>
                  </a:moveTo>
                  <a:cubicBezTo>
                    <a:pt x="847" y="29"/>
                    <a:pt x="827" y="54"/>
                    <a:pt x="797" y="72"/>
                  </a:cubicBezTo>
                  <a:cubicBezTo>
                    <a:pt x="803" y="76"/>
                    <a:pt x="808" y="80"/>
                    <a:pt x="813" y="85"/>
                  </a:cubicBezTo>
                  <a:cubicBezTo>
                    <a:pt x="838" y="66"/>
                    <a:pt x="853" y="40"/>
                    <a:pt x="853" y="12"/>
                  </a:cubicBezTo>
                  <a:cubicBezTo>
                    <a:pt x="853" y="8"/>
                    <a:pt x="853" y="4"/>
                    <a:pt x="852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3114" y="575"/>
              <a:ext cx="1592" cy="1184"/>
            </a:xfrm>
            <a:custGeom>
              <a:avLst/>
              <a:gdLst>
                <a:gd name="T0" fmla="*/ 1023 w 1199"/>
                <a:gd name="T1" fmla="*/ 278 h 892"/>
                <a:gd name="T2" fmla="*/ 539 w 1199"/>
                <a:gd name="T3" fmla="*/ 0 h 892"/>
                <a:gd name="T4" fmla="*/ 0 w 1199"/>
                <a:gd name="T5" fmla="*/ 521 h 892"/>
                <a:gd name="T6" fmla="*/ 309 w 1199"/>
                <a:gd name="T7" fmla="*/ 445 h 892"/>
                <a:gd name="T8" fmla="*/ 888 w 1199"/>
                <a:gd name="T9" fmla="*/ 571 h 892"/>
                <a:gd name="T10" fmla="*/ 1103 w 1199"/>
                <a:gd name="T11" fmla="*/ 892 h 892"/>
                <a:gd name="T12" fmla="*/ 1195 w 1199"/>
                <a:gd name="T13" fmla="*/ 781 h 892"/>
                <a:gd name="T14" fmla="*/ 1023 w 1199"/>
                <a:gd name="T15" fmla="*/ 278 h 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99" h="892">
                  <a:moveTo>
                    <a:pt x="1023" y="278"/>
                  </a:moveTo>
                  <a:cubicBezTo>
                    <a:pt x="945" y="136"/>
                    <a:pt x="762" y="0"/>
                    <a:pt x="539" y="0"/>
                  </a:cubicBezTo>
                  <a:cubicBezTo>
                    <a:pt x="228" y="0"/>
                    <a:pt x="0" y="244"/>
                    <a:pt x="0" y="521"/>
                  </a:cubicBezTo>
                  <a:cubicBezTo>
                    <a:pt x="31" y="533"/>
                    <a:pt x="146" y="525"/>
                    <a:pt x="309" y="445"/>
                  </a:cubicBezTo>
                  <a:cubicBezTo>
                    <a:pt x="528" y="436"/>
                    <a:pt x="768" y="467"/>
                    <a:pt x="888" y="571"/>
                  </a:cubicBezTo>
                  <a:cubicBezTo>
                    <a:pt x="960" y="633"/>
                    <a:pt x="927" y="892"/>
                    <a:pt x="1103" y="892"/>
                  </a:cubicBezTo>
                  <a:cubicBezTo>
                    <a:pt x="1199" y="819"/>
                    <a:pt x="1195" y="825"/>
                    <a:pt x="1195" y="781"/>
                  </a:cubicBezTo>
                  <a:cubicBezTo>
                    <a:pt x="1085" y="724"/>
                    <a:pt x="1101" y="419"/>
                    <a:pt x="1023" y="278"/>
                  </a:cubicBezTo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4259" y="1434"/>
              <a:ext cx="2" cy="9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1 h 7"/>
                <a:gd name="T4" fmla="*/ 2 w 2"/>
                <a:gd name="T5" fmla="*/ 7 h 7"/>
                <a:gd name="T6" fmla="*/ 1 w 2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cubicBezTo>
                    <a:pt x="1" y="0"/>
                    <a:pt x="1" y="1"/>
                    <a:pt x="0" y="1"/>
                  </a:cubicBezTo>
                  <a:cubicBezTo>
                    <a:pt x="1" y="3"/>
                    <a:pt x="2" y="5"/>
                    <a:pt x="2" y="7"/>
                  </a:cubicBezTo>
                  <a:cubicBezTo>
                    <a:pt x="2" y="4"/>
                    <a:pt x="2" y="2"/>
                    <a:pt x="1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>
              <a:off x="3155" y="1358"/>
              <a:ext cx="242" cy="499"/>
            </a:xfrm>
            <a:custGeom>
              <a:avLst/>
              <a:gdLst>
                <a:gd name="T0" fmla="*/ 174 w 182"/>
                <a:gd name="T1" fmla="*/ 247 h 376"/>
                <a:gd name="T2" fmla="*/ 144 w 182"/>
                <a:gd name="T3" fmla="*/ 171 h 376"/>
                <a:gd name="T4" fmla="*/ 155 w 182"/>
                <a:gd name="T5" fmla="*/ 130 h 376"/>
                <a:gd name="T6" fmla="*/ 96 w 182"/>
                <a:gd name="T7" fmla="*/ 6 h 376"/>
                <a:gd name="T8" fmla="*/ 5 w 182"/>
                <a:gd name="T9" fmla="*/ 109 h 376"/>
                <a:gd name="T10" fmla="*/ 26 w 182"/>
                <a:gd name="T11" fmla="*/ 210 h 376"/>
                <a:gd name="T12" fmla="*/ 24 w 182"/>
                <a:gd name="T13" fmla="*/ 266 h 376"/>
                <a:gd name="T14" fmla="*/ 113 w 182"/>
                <a:gd name="T15" fmla="*/ 371 h 376"/>
                <a:gd name="T16" fmla="*/ 174 w 182"/>
                <a:gd name="T17" fmla="*/ 247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" h="376">
                  <a:moveTo>
                    <a:pt x="174" y="247"/>
                  </a:moveTo>
                  <a:cubicBezTo>
                    <a:pt x="170" y="217"/>
                    <a:pt x="159" y="190"/>
                    <a:pt x="144" y="171"/>
                  </a:cubicBezTo>
                  <a:cubicBezTo>
                    <a:pt x="149" y="159"/>
                    <a:pt x="153" y="145"/>
                    <a:pt x="155" y="130"/>
                  </a:cubicBezTo>
                  <a:cubicBezTo>
                    <a:pt x="164" y="67"/>
                    <a:pt x="137" y="11"/>
                    <a:pt x="96" y="6"/>
                  </a:cubicBezTo>
                  <a:cubicBezTo>
                    <a:pt x="55" y="0"/>
                    <a:pt x="14" y="46"/>
                    <a:pt x="5" y="109"/>
                  </a:cubicBezTo>
                  <a:cubicBezTo>
                    <a:pt x="0" y="150"/>
                    <a:pt x="8" y="187"/>
                    <a:pt x="26" y="210"/>
                  </a:cubicBezTo>
                  <a:cubicBezTo>
                    <a:pt x="22" y="227"/>
                    <a:pt x="21" y="246"/>
                    <a:pt x="24" y="266"/>
                  </a:cubicBezTo>
                  <a:cubicBezTo>
                    <a:pt x="32" y="329"/>
                    <a:pt x="72" y="376"/>
                    <a:pt x="113" y="371"/>
                  </a:cubicBezTo>
                  <a:cubicBezTo>
                    <a:pt x="154" y="366"/>
                    <a:pt x="182" y="310"/>
                    <a:pt x="174" y="247"/>
                  </a:cubicBezTo>
                </a:path>
              </a:pathLst>
            </a:custGeom>
            <a:solidFill>
              <a:srgbClr val="F6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13"/>
            <p:cNvSpPr>
              <a:spLocks noEditPoints="1"/>
            </p:cNvSpPr>
            <p:nvPr/>
          </p:nvSpPr>
          <p:spPr bwMode="auto">
            <a:xfrm>
              <a:off x="3228" y="1722"/>
              <a:ext cx="1133" cy="852"/>
            </a:xfrm>
            <a:custGeom>
              <a:avLst/>
              <a:gdLst>
                <a:gd name="T0" fmla="*/ 797 w 853"/>
                <a:gd name="T1" fmla="*/ 194 h 642"/>
                <a:gd name="T2" fmla="*/ 853 w 853"/>
                <a:gd name="T3" fmla="*/ 110 h 642"/>
                <a:gd name="T4" fmla="*/ 697 w 853"/>
                <a:gd name="T5" fmla="*/ 0 h 642"/>
                <a:gd name="T6" fmla="*/ 426 w 853"/>
                <a:gd name="T7" fmla="*/ 0 h 642"/>
                <a:gd name="T8" fmla="*/ 156 w 853"/>
                <a:gd name="T9" fmla="*/ 0 h 642"/>
                <a:gd name="T10" fmla="*/ 0 w 853"/>
                <a:gd name="T11" fmla="*/ 110 h 642"/>
                <a:gd name="T12" fmla="*/ 56 w 853"/>
                <a:gd name="T13" fmla="*/ 194 h 642"/>
                <a:gd name="T14" fmla="*/ 9 w 853"/>
                <a:gd name="T15" fmla="*/ 272 h 642"/>
                <a:gd name="T16" fmla="*/ 119 w 853"/>
                <a:gd name="T17" fmla="*/ 377 h 642"/>
                <a:gd name="T18" fmla="*/ 105 w 853"/>
                <a:gd name="T19" fmla="*/ 424 h 642"/>
                <a:gd name="T20" fmla="*/ 260 w 853"/>
                <a:gd name="T21" fmla="*/ 534 h 642"/>
                <a:gd name="T22" fmla="*/ 271 w 853"/>
                <a:gd name="T23" fmla="*/ 533 h 642"/>
                <a:gd name="T24" fmla="*/ 426 w 853"/>
                <a:gd name="T25" fmla="*/ 642 h 642"/>
                <a:gd name="T26" fmla="*/ 582 w 853"/>
                <a:gd name="T27" fmla="*/ 533 h 642"/>
                <a:gd name="T28" fmla="*/ 592 w 853"/>
                <a:gd name="T29" fmla="*/ 534 h 642"/>
                <a:gd name="T30" fmla="*/ 748 w 853"/>
                <a:gd name="T31" fmla="*/ 424 h 642"/>
                <a:gd name="T32" fmla="*/ 733 w 853"/>
                <a:gd name="T33" fmla="*/ 377 h 642"/>
                <a:gd name="T34" fmla="*/ 843 w 853"/>
                <a:gd name="T35" fmla="*/ 272 h 642"/>
                <a:gd name="T36" fmla="*/ 797 w 853"/>
                <a:gd name="T37" fmla="*/ 194 h 642"/>
                <a:gd name="T38" fmla="*/ 426 w 853"/>
                <a:gd name="T39" fmla="*/ 172 h 642"/>
                <a:gd name="T40" fmla="*/ 329 w 853"/>
                <a:gd name="T41" fmla="*/ 103 h 642"/>
                <a:gd name="T42" fmla="*/ 426 w 853"/>
                <a:gd name="T43" fmla="*/ 34 h 642"/>
                <a:gd name="T44" fmla="*/ 524 w 853"/>
                <a:gd name="T45" fmla="*/ 103 h 642"/>
                <a:gd name="T46" fmla="*/ 426 w 853"/>
                <a:gd name="T47" fmla="*/ 172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53" h="642">
                  <a:moveTo>
                    <a:pt x="797" y="194"/>
                  </a:moveTo>
                  <a:cubicBezTo>
                    <a:pt x="831" y="174"/>
                    <a:pt x="853" y="143"/>
                    <a:pt x="853" y="110"/>
                  </a:cubicBezTo>
                  <a:cubicBezTo>
                    <a:pt x="853" y="49"/>
                    <a:pt x="783" y="0"/>
                    <a:pt x="697" y="0"/>
                  </a:cubicBezTo>
                  <a:cubicBezTo>
                    <a:pt x="426" y="0"/>
                    <a:pt x="426" y="0"/>
                    <a:pt x="42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70" y="0"/>
                    <a:pt x="0" y="49"/>
                    <a:pt x="0" y="110"/>
                  </a:cubicBezTo>
                  <a:cubicBezTo>
                    <a:pt x="0" y="143"/>
                    <a:pt x="22" y="174"/>
                    <a:pt x="56" y="194"/>
                  </a:cubicBezTo>
                  <a:cubicBezTo>
                    <a:pt x="27" y="214"/>
                    <a:pt x="9" y="242"/>
                    <a:pt x="9" y="272"/>
                  </a:cubicBezTo>
                  <a:cubicBezTo>
                    <a:pt x="9" y="322"/>
                    <a:pt x="56" y="363"/>
                    <a:pt x="119" y="377"/>
                  </a:cubicBezTo>
                  <a:cubicBezTo>
                    <a:pt x="110" y="391"/>
                    <a:pt x="105" y="407"/>
                    <a:pt x="105" y="424"/>
                  </a:cubicBezTo>
                  <a:cubicBezTo>
                    <a:pt x="105" y="484"/>
                    <a:pt x="174" y="534"/>
                    <a:pt x="260" y="534"/>
                  </a:cubicBezTo>
                  <a:cubicBezTo>
                    <a:pt x="264" y="534"/>
                    <a:pt x="267" y="534"/>
                    <a:pt x="271" y="533"/>
                  </a:cubicBezTo>
                  <a:cubicBezTo>
                    <a:pt x="271" y="594"/>
                    <a:pt x="341" y="642"/>
                    <a:pt x="426" y="642"/>
                  </a:cubicBezTo>
                  <a:cubicBezTo>
                    <a:pt x="512" y="642"/>
                    <a:pt x="581" y="594"/>
                    <a:pt x="582" y="533"/>
                  </a:cubicBezTo>
                  <a:cubicBezTo>
                    <a:pt x="585" y="534"/>
                    <a:pt x="589" y="534"/>
                    <a:pt x="592" y="534"/>
                  </a:cubicBezTo>
                  <a:cubicBezTo>
                    <a:pt x="678" y="534"/>
                    <a:pt x="748" y="484"/>
                    <a:pt x="748" y="424"/>
                  </a:cubicBezTo>
                  <a:cubicBezTo>
                    <a:pt x="748" y="407"/>
                    <a:pt x="743" y="391"/>
                    <a:pt x="733" y="377"/>
                  </a:cubicBezTo>
                  <a:cubicBezTo>
                    <a:pt x="797" y="363"/>
                    <a:pt x="843" y="322"/>
                    <a:pt x="843" y="272"/>
                  </a:cubicBezTo>
                  <a:cubicBezTo>
                    <a:pt x="843" y="242"/>
                    <a:pt x="826" y="214"/>
                    <a:pt x="797" y="194"/>
                  </a:cubicBezTo>
                  <a:moveTo>
                    <a:pt x="426" y="172"/>
                  </a:moveTo>
                  <a:cubicBezTo>
                    <a:pt x="372" y="172"/>
                    <a:pt x="329" y="141"/>
                    <a:pt x="329" y="103"/>
                  </a:cubicBezTo>
                  <a:cubicBezTo>
                    <a:pt x="329" y="65"/>
                    <a:pt x="372" y="34"/>
                    <a:pt x="426" y="34"/>
                  </a:cubicBezTo>
                  <a:cubicBezTo>
                    <a:pt x="481" y="34"/>
                    <a:pt x="524" y="65"/>
                    <a:pt x="524" y="103"/>
                  </a:cubicBezTo>
                  <a:cubicBezTo>
                    <a:pt x="524" y="141"/>
                    <a:pt x="481" y="172"/>
                    <a:pt x="426" y="172"/>
                  </a:cubicBezTo>
                </a:path>
              </a:pathLst>
            </a:custGeom>
            <a:solidFill>
              <a:srgbClr val="F6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14"/>
            <p:cNvSpPr>
              <a:spLocks noEditPoints="1"/>
            </p:cNvSpPr>
            <p:nvPr/>
          </p:nvSpPr>
          <p:spPr bwMode="auto">
            <a:xfrm>
              <a:off x="4415" y="1656"/>
              <a:ext cx="11" cy="18"/>
            </a:xfrm>
            <a:custGeom>
              <a:avLst/>
              <a:gdLst>
                <a:gd name="T0" fmla="*/ 8 w 8"/>
                <a:gd name="T1" fmla="*/ 14 h 14"/>
                <a:gd name="T2" fmla="*/ 8 w 8"/>
                <a:gd name="T3" fmla="*/ 14 h 14"/>
                <a:gd name="T4" fmla="*/ 8 w 8"/>
                <a:gd name="T5" fmla="*/ 14 h 14"/>
                <a:gd name="T6" fmla="*/ 8 w 8"/>
                <a:gd name="T7" fmla="*/ 14 h 14"/>
                <a:gd name="T8" fmla="*/ 0 w 8"/>
                <a:gd name="T9" fmla="*/ 0 h 14"/>
                <a:gd name="T10" fmla="*/ 0 w 8"/>
                <a:gd name="T11" fmla="*/ 0 h 14"/>
                <a:gd name="T12" fmla="*/ 1 w 8"/>
                <a:gd name="T13" fmla="*/ 1 h 14"/>
                <a:gd name="T14" fmla="*/ 0 w 8"/>
                <a:gd name="T15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14">
                  <a:moveTo>
                    <a:pt x="8" y="14"/>
                  </a:move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15"/>
            <p:cNvSpPr/>
            <p:nvPr/>
          </p:nvSpPr>
          <p:spPr bwMode="auto">
            <a:xfrm>
              <a:off x="4405" y="1419"/>
              <a:ext cx="60" cy="255"/>
            </a:xfrm>
            <a:custGeom>
              <a:avLst/>
              <a:gdLst>
                <a:gd name="T0" fmla="*/ 10 w 45"/>
                <a:gd name="T1" fmla="*/ 0 h 192"/>
                <a:gd name="T2" fmla="*/ 0 w 45"/>
                <a:gd name="T3" fmla="*/ 6 h 192"/>
                <a:gd name="T4" fmla="*/ 29 w 45"/>
                <a:gd name="T5" fmla="*/ 86 h 192"/>
                <a:gd name="T6" fmla="*/ 8 w 45"/>
                <a:gd name="T7" fmla="*/ 178 h 192"/>
                <a:gd name="T8" fmla="*/ 9 w 45"/>
                <a:gd name="T9" fmla="*/ 179 h 192"/>
                <a:gd name="T10" fmla="*/ 16 w 45"/>
                <a:gd name="T11" fmla="*/ 192 h 192"/>
                <a:gd name="T12" fmla="*/ 16 w 45"/>
                <a:gd name="T13" fmla="*/ 192 h 192"/>
                <a:gd name="T14" fmla="*/ 30 w 45"/>
                <a:gd name="T15" fmla="*/ 166 h 192"/>
                <a:gd name="T16" fmla="*/ 43 w 45"/>
                <a:gd name="T17" fmla="*/ 85 h 192"/>
                <a:gd name="T18" fmla="*/ 10 w 45"/>
                <a:gd name="T19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192">
                  <a:moveTo>
                    <a:pt x="10" y="0"/>
                  </a:moveTo>
                  <a:cubicBezTo>
                    <a:pt x="7" y="2"/>
                    <a:pt x="3" y="4"/>
                    <a:pt x="0" y="6"/>
                  </a:cubicBezTo>
                  <a:cubicBezTo>
                    <a:pt x="16" y="26"/>
                    <a:pt x="27" y="54"/>
                    <a:pt x="29" y="86"/>
                  </a:cubicBezTo>
                  <a:cubicBezTo>
                    <a:pt x="32" y="122"/>
                    <a:pt x="24" y="156"/>
                    <a:pt x="8" y="178"/>
                  </a:cubicBezTo>
                  <a:cubicBezTo>
                    <a:pt x="9" y="178"/>
                    <a:pt x="9" y="179"/>
                    <a:pt x="9" y="179"/>
                  </a:cubicBezTo>
                  <a:cubicBezTo>
                    <a:pt x="16" y="192"/>
                    <a:pt x="16" y="192"/>
                    <a:pt x="16" y="192"/>
                  </a:cubicBezTo>
                  <a:cubicBezTo>
                    <a:pt x="16" y="192"/>
                    <a:pt x="16" y="192"/>
                    <a:pt x="16" y="192"/>
                  </a:cubicBezTo>
                  <a:cubicBezTo>
                    <a:pt x="17" y="192"/>
                    <a:pt x="24" y="176"/>
                    <a:pt x="30" y="166"/>
                  </a:cubicBezTo>
                  <a:cubicBezTo>
                    <a:pt x="41" y="145"/>
                    <a:pt x="45" y="114"/>
                    <a:pt x="43" y="85"/>
                  </a:cubicBezTo>
                  <a:cubicBezTo>
                    <a:pt x="40" y="51"/>
                    <a:pt x="27" y="20"/>
                    <a:pt x="10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16"/>
            <p:cNvSpPr/>
            <p:nvPr/>
          </p:nvSpPr>
          <p:spPr bwMode="auto">
            <a:xfrm>
              <a:off x="4195" y="1385"/>
              <a:ext cx="254" cy="498"/>
            </a:xfrm>
            <a:custGeom>
              <a:avLst/>
              <a:gdLst>
                <a:gd name="T0" fmla="*/ 187 w 191"/>
                <a:gd name="T1" fmla="*/ 112 h 375"/>
                <a:gd name="T2" fmla="*/ 103 w 191"/>
                <a:gd name="T3" fmla="*/ 3 h 375"/>
                <a:gd name="T4" fmla="*/ 37 w 191"/>
                <a:gd name="T5" fmla="*/ 124 h 375"/>
                <a:gd name="T6" fmla="*/ 46 w 191"/>
                <a:gd name="T7" fmla="*/ 166 h 375"/>
                <a:gd name="T8" fmla="*/ 11 w 191"/>
                <a:gd name="T9" fmla="*/ 240 h 375"/>
                <a:gd name="T10" fmla="*/ 64 w 191"/>
                <a:gd name="T11" fmla="*/ 367 h 375"/>
                <a:gd name="T12" fmla="*/ 160 w 191"/>
                <a:gd name="T13" fmla="*/ 267 h 375"/>
                <a:gd name="T14" fmla="*/ 161 w 191"/>
                <a:gd name="T15" fmla="*/ 212 h 375"/>
                <a:gd name="T16" fmla="*/ 187 w 191"/>
                <a:gd name="T17" fmla="*/ 11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1" h="375">
                  <a:moveTo>
                    <a:pt x="187" y="112"/>
                  </a:moveTo>
                  <a:cubicBezTo>
                    <a:pt x="182" y="49"/>
                    <a:pt x="144" y="0"/>
                    <a:pt x="103" y="3"/>
                  </a:cubicBezTo>
                  <a:cubicBezTo>
                    <a:pt x="61" y="7"/>
                    <a:pt x="32" y="61"/>
                    <a:pt x="37" y="124"/>
                  </a:cubicBezTo>
                  <a:cubicBezTo>
                    <a:pt x="38" y="139"/>
                    <a:pt x="41" y="153"/>
                    <a:pt x="46" y="166"/>
                  </a:cubicBezTo>
                  <a:cubicBezTo>
                    <a:pt x="29" y="184"/>
                    <a:pt x="17" y="210"/>
                    <a:pt x="11" y="240"/>
                  </a:cubicBezTo>
                  <a:cubicBezTo>
                    <a:pt x="0" y="302"/>
                    <a:pt x="23" y="359"/>
                    <a:pt x="64" y="367"/>
                  </a:cubicBezTo>
                  <a:cubicBezTo>
                    <a:pt x="105" y="375"/>
                    <a:pt x="148" y="330"/>
                    <a:pt x="160" y="267"/>
                  </a:cubicBezTo>
                  <a:cubicBezTo>
                    <a:pt x="163" y="248"/>
                    <a:pt x="163" y="229"/>
                    <a:pt x="161" y="212"/>
                  </a:cubicBezTo>
                  <a:cubicBezTo>
                    <a:pt x="180" y="189"/>
                    <a:pt x="191" y="153"/>
                    <a:pt x="187" y="112"/>
                  </a:cubicBezTo>
                </a:path>
              </a:pathLst>
            </a:custGeom>
            <a:solidFill>
              <a:srgbClr val="F6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17"/>
            <p:cNvSpPr/>
            <p:nvPr/>
          </p:nvSpPr>
          <p:spPr bwMode="auto">
            <a:xfrm>
              <a:off x="4257" y="874"/>
              <a:ext cx="149" cy="332"/>
            </a:xfrm>
            <a:custGeom>
              <a:avLst/>
              <a:gdLst>
                <a:gd name="T0" fmla="*/ 13 w 112"/>
                <a:gd name="T1" fmla="*/ 0 h 250"/>
                <a:gd name="T2" fmla="*/ 6 w 112"/>
                <a:gd name="T3" fmla="*/ 2 h 250"/>
                <a:gd name="T4" fmla="*/ 3 w 112"/>
                <a:gd name="T5" fmla="*/ 18 h 250"/>
                <a:gd name="T6" fmla="*/ 87 w 112"/>
                <a:gd name="T7" fmla="*/ 234 h 250"/>
                <a:gd name="T8" fmla="*/ 109 w 112"/>
                <a:gd name="T9" fmla="*/ 247 h 250"/>
                <a:gd name="T10" fmla="*/ 112 w 112"/>
                <a:gd name="T11" fmla="*/ 250 h 250"/>
                <a:gd name="T12" fmla="*/ 22 w 112"/>
                <a:gd name="T13" fmla="*/ 5 h 250"/>
                <a:gd name="T14" fmla="*/ 13 w 112"/>
                <a:gd name="T15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2" h="250">
                  <a:moveTo>
                    <a:pt x="13" y="0"/>
                  </a:moveTo>
                  <a:cubicBezTo>
                    <a:pt x="11" y="0"/>
                    <a:pt x="8" y="0"/>
                    <a:pt x="6" y="2"/>
                  </a:cubicBezTo>
                  <a:cubicBezTo>
                    <a:pt x="1" y="5"/>
                    <a:pt x="0" y="12"/>
                    <a:pt x="3" y="18"/>
                  </a:cubicBezTo>
                  <a:cubicBezTo>
                    <a:pt x="56" y="95"/>
                    <a:pt x="78" y="173"/>
                    <a:pt x="87" y="234"/>
                  </a:cubicBezTo>
                  <a:cubicBezTo>
                    <a:pt x="94" y="238"/>
                    <a:pt x="101" y="243"/>
                    <a:pt x="109" y="247"/>
                  </a:cubicBezTo>
                  <a:cubicBezTo>
                    <a:pt x="110" y="248"/>
                    <a:pt x="111" y="249"/>
                    <a:pt x="112" y="250"/>
                  </a:cubicBezTo>
                  <a:cubicBezTo>
                    <a:pt x="106" y="183"/>
                    <a:pt x="84" y="94"/>
                    <a:pt x="22" y="5"/>
                  </a:cubicBezTo>
                  <a:cubicBezTo>
                    <a:pt x="20" y="1"/>
                    <a:pt x="16" y="0"/>
                    <a:pt x="13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18"/>
            <p:cNvSpPr/>
            <p:nvPr/>
          </p:nvSpPr>
          <p:spPr bwMode="auto">
            <a:xfrm>
              <a:off x="3105" y="1163"/>
              <a:ext cx="1225" cy="272"/>
            </a:xfrm>
            <a:custGeom>
              <a:avLst/>
              <a:gdLst>
                <a:gd name="T0" fmla="*/ 386 w 923"/>
                <a:gd name="T1" fmla="*/ 0 h 205"/>
                <a:gd name="T2" fmla="*/ 316 w 923"/>
                <a:gd name="T3" fmla="*/ 2 h 205"/>
                <a:gd name="T4" fmla="*/ 42 w 923"/>
                <a:gd name="T5" fmla="*/ 83 h 205"/>
                <a:gd name="T6" fmla="*/ 11 w 923"/>
                <a:gd name="T7" fmla="*/ 79 h 205"/>
                <a:gd name="T8" fmla="*/ 19 w 923"/>
                <a:gd name="T9" fmla="*/ 168 h 205"/>
                <a:gd name="T10" fmla="*/ 59 w 923"/>
                <a:gd name="T11" fmla="*/ 205 h 205"/>
                <a:gd name="T12" fmla="*/ 127 w 923"/>
                <a:gd name="T13" fmla="*/ 152 h 205"/>
                <a:gd name="T14" fmla="*/ 134 w 923"/>
                <a:gd name="T15" fmla="*/ 153 h 205"/>
                <a:gd name="T16" fmla="*/ 178 w 923"/>
                <a:gd name="T17" fmla="*/ 185 h 205"/>
                <a:gd name="T18" fmla="*/ 503 w 923"/>
                <a:gd name="T19" fmla="*/ 143 h 205"/>
                <a:gd name="T20" fmla="*/ 880 w 923"/>
                <a:gd name="T21" fmla="*/ 198 h 205"/>
                <a:gd name="T22" fmla="*/ 923 w 923"/>
                <a:gd name="T23" fmla="*/ 170 h 205"/>
                <a:gd name="T24" fmla="*/ 895 w 923"/>
                <a:gd name="T25" fmla="*/ 128 h 205"/>
                <a:gd name="T26" fmla="*/ 386 w 923"/>
                <a:gd name="T27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3" h="205">
                  <a:moveTo>
                    <a:pt x="386" y="0"/>
                  </a:moveTo>
                  <a:cubicBezTo>
                    <a:pt x="363" y="0"/>
                    <a:pt x="339" y="1"/>
                    <a:pt x="316" y="2"/>
                  </a:cubicBezTo>
                  <a:cubicBezTo>
                    <a:pt x="191" y="64"/>
                    <a:pt x="94" y="83"/>
                    <a:pt x="42" y="83"/>
                  </a:cubicBezTo>
                  <a:cubicBezTo>
                    <a:pt x="29" y="83"/>
                    <a:pt x="19" y="81"/>
                    <a:pt x="11" y="79"/>
                  </a:cubicBezTo>
                  <a:cubicBezTo>
                    <a:pt x="0" y="107"/>
                    <a:pt x="2" y="140"/>
                    <a:pt x="19" y="168"/>
                  </a:cubicBezTo>
                  <a:cubicBezTo>
                    <a:pt x="31" y="185"/>
                    <a:pt x="44" y="197"/>
                    <a:pt x="59" y="205"/>
                  </a:cubicBezTo>
                  <a:cubicBezTo>
                    <a:pt x="75" y="173"/>
                    <a:pt x="101" y="152"/>
                    <a:pt x="127" y="152"/>
                  </a:cubicBezTo>
                  <a:cubicBezTo>
                    <a:pt x="129" y="152"/>
                    <a:pt x="132" y="152"/>
                    <a:pt x="134" y="153"/>
                  </a:cubicBezTo>
                  <a:cubicBezTo>
                    <a:pt x="152" y="155"/>
                    <a:pt x="167" y="167"/>
                    <a:pt x="178" y="185"/>
                  </a:cubicBezTo>
                  <a:cubicBezTo>
                    <a:pt x="232" y="169"/>
                    <a:pt x="350" y="143"/>
                    <a:pt x="503" y="143"/>
                  </a:cubicBezTo>
                  <a:cubicBezTo>
                    <a:pt x="613" y="143"/>
                    <a:pt x="742" y="156"/>
                    <a:pt x="880" y="198"/>
                  </a:cubicBezTo>
                  <a:cubicBezTo>
                    <a:pt x="891" y="182"/>
                    <a:pt x="906" y="172"/>
                    <a:pt x="923" y="170"/>
                  </a:cubicBezTo>
                  <a:cubicBezTo>
                    <a:pt x="915" y="153"/>
                    <a:pt x="907" y="138"/>
                    <a:pt x="895" y="128"/>
                  </a:cubicBezTo>
                  <a:cubicBezTo>
                    <a:pt x="788" y="35"/>
                    <a:pt x="584" y="0"/>
                    <a:pt x="386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19"/>
            <p:cNvSpPr/>
            <p:nvPr/>
          </p:nvSpPr>
          <p:spPr bwMode="auto">
            <a:xfrm>
              <a:off x="3119" y="1025"/>
              <a:ext cx="1371" cy="394"/>
            </a:xfrm>
            <a:custGeom>
              <a:avLst/>
              <a:gdLst>
                <a:gd name="T0" fmla="*/ 515 w 1032"/>
                <a:gd name="T1" fmla="*/ 0 h 297"/>
                <a:gd name="T2" fmla="*/ 38 w 1032"/>
                <a:gd name="T3" fmla="*/ 139 h 297"/>
                <a:gd name="T4" fmla="*/ 0 w 1032"/>
                <a:gd name="T5" fmla="*/ 183 h 297"/>
                <a:gd name="T6" fmla="*/ 31 w 1032"/>
                <a:gd name="T7" fmla="*/ 187 h 297"/>
                <a:gd name="T8" fmla="*/ 305 w 1032"/>
                <a:gd name="T9" fmla="*/ 106 h 297"/>
                <a:gd name="T10" fmla="*/ 375 w 1032"/>
                <a:gd name="T11" fmla="*/ 104 h 297"/>
                <a:gd name="T12" fmla="*/ 884 w 1032"/>
                <a:gd name="T13" fmla="*/ 232 h 297"/>
                <a:gd name="T14" fmla="*/ 912 w 1032"/>
                <a:gd name="T15" fmla="*/ 274 h 297"/>
                <a:gd name="T16" fmla="*/ 913 w 1032"/>
                <a:gd name="T17" fmla="*/ 274 h 297"/>
                <a:gd name="T18" fmla="*/ 917 w 1032"/>
                <a:gd name="T19" fmla="*/ 274 h 297"/>
                <a:gd name="T20" fmla="*/ 920 w 1032"/>
                <a:gd name="T21" fmla="*/ 274 h 297"/>
                <a:gd name="T22" fmla="*/ 926 w 1032"/>
                <a:gd name="T23" fmla="*/ 273 h 297"/>
                <a:gd name="T24" fmla="*/ 930 w 1032"/>
                <a:gd name="T25" fmla="*/ 273 h 297"/>
                <a:gd name="T26" fmla="*/ 978 w 1032"/>
                <a:gd name="T27" fmla="*/ 297 h 297"/>
                <a:gd name="T28" fmla="*/ 1009 w 1032"/>
                <a:gd name="T29" fmla="*/ 262 h 297"/>
                <a:gd name="T30" fmla="*/ 969 w 1032"/>
                <a:gd name="T31" fmla="*/ 136 h 297"/>
                <a:gd name="T32" fmla="*/ 967 w 1032"/>
                <a:gd name="T33" fmla="*/ 247 h 297"/>
                <a:gd name="T34" fmla="*/ 955 w 1032"/>
                <a:gd name="T35" fmla="*/ 256 h 297"/>
                <a:gd name="T36" fmla="*/ 953 w 1032"/>
                <a:gd name="T37" fmla="*/ 256 h 297"/>
                <a:gd name="T38" fmla="*/ 944 w 1032"/>
                <a:gd name="T39" fmla="*/ 242 h 297"/>
                <a:gd name="T40" fmla="*/ 944 w 1032"/>
                <a:gd name="T41" fmla="*/ 120 h 297"/>
                <a:gd name="T42" fmla="*/ 515 w 1032"/>
                <a:gd name="T4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2" h="297">
                  <a:moveTo>
                    <a:pt x="515" y="0"/>
                  </a:moveTo>
                  <a:cubicBezTo>
                    <a:pt x="245" y="0"/>
                    <a:pt x="49" y="132"/>
                    <a:pt x="38" y="139"/>
                  </a:cubicBezTo>
                  <a:cubicBezTo>
                    <a:pt x="20" y="150"/>
                    <a:pt x="8" y="166"/>
                    <a:pt x="0" y="183"/>
                  </a:cubicBezTo>
                  <a:cubicBezTo>
                    <a:pt x="8" y="185"/>
                    <a:pt x="18" y="187"/>
                    <a:pt x="31" y="187"/>
                  </a:cubicBezTo>
                  <a:cubicBezTo>
                    <a:pt x="83" y="187"/>
                    <a:pt x="180" y="168"/>
                    <a:pt x="305" y="106"/>
                  </a:cubicBezTo>
                  <a:cubicBezTo>
                    <a:pt x="328" y="105"/>
                    <a:pt x="352" y="104"/>
                    <a:pt x="375" y="104"/>
                  </a:cubicBezTo>
                  <a:cubicBezTo>
                    <a:pt x="573" y="104"/>
                    <a:pt x="777" y="139"/>
                    <a:pt x="884" y="232"/>
                  </a:cubicBezTo>
                  <a:cubicBezTo>
                    <a:pt x="896" y="242"/>
                    <a:pt x="904" y="257"/>
                    <a:pt x="912" y="274"/>
                  </a:cubicBezTo>
                  <a:cubicBezTo>
                    <a:pt x="912" y="274"/>
                    <a:pt x="912" y="274"/>
                    <a:pt x="913" y="274"/>
                  </a:cubicBezTo>
                  <a:cubicBezTo>
                    <a:pt x="914" y="274"/>
                    <a:pt x="916" y="274"/>
                    <a:pt x="917" y="274"/>
                  </a:cubicBezTo>
                  <a:cubicBezTo>
                    <a:pt x="918" y="274"/>
                    <a:pt x="919" y="274"/>
                    <a:pt x="920" y="274"/>
                  </a:cubicBezTo>
                  <a:cubicBezTo>
                    <a:pt x="922" y="274"/>
                    <a:pt x="924" y="273"/>
                    <a:pt x="926" y="273"/>
                  </a:cubicBezTo>
                  <a:cubicBezTo>
                    <a:pt x="928" y="273"/>
                    <a:pt x="929" y="273"/>
                    <a:pt x="930" y="273"/>
                  </a:cubicBezTo>
                  <a:cubicBezTo>
                    <a:pt x="948" y="273"/>
                    <a:pt x="964" y="282"/>
                    <a:pt x="978" y="297"/>
                  </a:cubicBezTo>
                  <a:cubicBezTo>
                    <a:pt x="991" y="289"/>
                    <a:pt x="1002" y="278"/>
                    <a:pt x="1009" y="262"/>
                  </a:cubicBezTo>
                  <a:cubicBezTo>
                    <a:pt x="1032" y="216"/>
                    <a:pt x="1012" y="164"/>
                    <a:pt x="969" y="136"/>
                  </a:cubicBezTo>
                  <a:cubicBezTo>
                    <a:pt x="975" y="200"/>
                    <a:pt x="967" y="243"/>
                    <a:pt x="967" y="247"/>
                  </a:cubicBezTo>
                  <a:cubicBezTo>
                    <a:pt x="965" y="252"/>
                    <a:pt x="961" y="256"/>
                    <a:pt x="955" y="256"/>
                  </a:cubicBezTo>
                  <a:cubicBezTo>
                    <a:pt x="955" y="256"/>
                    <a:pt x="954" y="256"/>
                    <a:pt x="953" y="256"/>
                  </a:cubicBezTo>
                  <a:cubicBezTo>
                    <a:pt x="947" y="255"/>
                    <a:pt x="943" y="249"/>
                    <a:pt x="944" y="242"/>
                  </a:cubicBezTo>
                  <a:cubicBezTo>
                    <a:pt x="944" y="242"/>
                    <a:pt x="953" y="192"/>
                    <a:pt x="944" y="120"/>
                  </a:cubicBezTo>
                  <a:cubicBezTo>
                    <a:pt x="792" y="31"/>
                    <a:pt x="645" y="0"/>
                    <a:pt x="515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20"/>
            <p:cNvSpPr/>
            <p:nvPr/>
          </p:nvSpPr>
          <p:spPr bwMode="auto">
            <a:xfrm>
              <a:off x="3183" y="1365"/>
              <a:ext cx="158" cy="80"/>
            </a:xfrm>
            <a:custGeom>
              <a:avLst/>
              <a:gdLst>
                <a:gd name="T0" fmla="*/ 68 w 119"/>
                <a:gd name="T1" fmla="*/ 0 h 60"/>
                <a:gd name="T2" fmla="*/ 0 w 119"/>
                <a:gd name="T3" fmla="*/ 53 h 60"/>
                <a:gd name="T4" fmla="*/ 35 w 119"/>
                <a:gd name="T5" fmla="*/ 60 h 60"/>
                <a:gd name="T6" fmla="*/ 86 w 119"/>
                <a:gd name="T7" fmla="*/ 45 h 60"/>
                <a:gd name="T8" fmla="*/ 119 w 119"/>
                <a:gd name="T9" fmla="*/ 33 h 60"/>
                <a:gd name="T10" fmla="*/ 75 w 119"/>
                <a:gd name="T11" fmla="*/ 1 h 60"/>
                <a:gd name="T12" fmla="*/ 68 w 119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60">
                  <a:moveTo>
                    <a:pt x="68" y="0"/>
                  </a:moveTo>
                  <a:cubicBezTo>
                    <a:pt x="42" y="0"/>
                    <a:pt x="16" y="21"/>
                    <a:pt x="0" y="53"/>
                  </a:cubicBezTo>
                  <a:cubicBezTo>
                    <a:pt x="11" y="57"/>
                    <a:pt x="22" y="60"/>
                    <a:pt x="35" y="60"/>
                  </a:cubicBezTo>
                  <a:cubicBezTo>
                    <a:pt x="52" y="60"/>
                    <a:pt x="70" y="55"/>
                    <a:pt x="86" y="45"/>
                  </a:cubicBezTo>
                  <a:cubicBezTo>
                    <a:pt x="89" y="43"/>
                    <a:pt x="100" y="39"/>
                    <a:pt x="119" y="33"/>
                  </a:cubicBezTo>
                  <a:cubicBezTo>
                    <a:pt x="108" y="15"/>
                    <a:pt x="93" y="3"/>
                    <a:pt x="75" y="1"/>
                  </a:cubicBezTo>
                  <a:cubicBezTo>
                    <a:pt x="73" y="0"/>
                    <a:pt x="70" y="0"/>
                    <a:pt x="68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21"/>
            <p:cNvSpPr/>
            <p:nvPr/>
          </p:nvSpPr>
          <p:spPr bwMode="auto">
            <a:xfrm>
              <a:off x="4341" y="1387"/>
              <a:ext cx="77" cy="40"/>
            </a:xfrm>
            <a:custGeom>
              <a:avLst/>
              <a:gdLst>
                <a:gd name="T0" fmla="*/ 10 w 58"/>
                <a:gd name="T1" fmla="*/ 0 h 30"/>
                <a:gd name="T2" fmla="*/ 6 w 58"/>
                <a:gd name="T3" fmla="*/ 0 h 30"/>
                <a:gd name="T4" fmla="*/ 0 w 58"/>
                <a:gd name="T5" fmla="*/ 1 h 30"/>
                <a:gd name="T6" fmla="*/ 48 w 58"/>
                <a:gd name="T7" fmla="*/ 30 h 30"/>
                <a:gd name="T8" fmla="*/ 58 w 58"/>
                <a:gd name="T9" fmla="*/ 24 h 30"/>
                <a:gd name="T10" fmla="*/ 10 w 58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30">
                  <a:moveTo>
                    <a:pt x="10" y="0"/>
                  </a:moveTo>
                  <a:cubicBezTo>
                    <a:pt x="9" y="0"/>
                    <a:pt x="8" y="0"/>
                    <a:pt x="6" y="0"/>
                  </a:cubicBezTo>
                  <a:cubicBezTo>
                    <a:pt x="4" y="0"/>
                    <a:pt x="2" y="1"/>
                    <a:pt x="0" y="1"/>
                  </a:cubicBezTo>
                  <a:cubicBezTo>
                    <a:pt x="18" y="2"/>
                    <a:pt x="34" y="13"/>
                    <a:pt x="48" y="30"/>
                  </a:cubicBezTo>
                  <a:cubicBezTo>
                    <a:pt x="51" y="28"/>
                    <a:pt x="55" y="26"/>
                    <a:pt x="58" y="24"/>
                  </a:cubicBezTo>
                  <a:cubicBezTo>
                    <a:pt x="44" y="9"/>
                    <a:pt x="28" y="0"/>
                    <a:pt x="10" y="0"/>
                  </a:cubicBezTo>
                </a:path>
              </a:pathLst>
            </a:custGeom>
            <a:solidFill>
              <a:srgbClr val="A020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22"/>
            <p:cNvSpPr/>
            <p:nvPr/>
          </p:nvSpPr>
          <p:spPr bwMode="auto">
            <a:xfrm>
              <a:off x="4273" y="1389"/>
              <a:ext cx="132" cy="50"/>
            </a:xfrm>
            <a:custGeom>
              <a:avLst/>
              <a:gdLst>
                <a:gd name="T0" fmla="*/ 48 w 99"/>
                <a:gd name="T1" fmla="*/ 0 h 38"/>
                <a:gd name="T2" fmla="*/ 44 w 99"/>
                <a:gd name="T3" fmla="*/ 0 h 38"/>
                <a:gd name="T4" fmla="*/ 43 w 99"/>
                <a:gd name="T5" fmla="*/ 0 h 38"/>
                <a:gd name="T6" fmla="*/ 0 w 99"/>
                <a:gd name="T7" fmla="*/ 28 h 38"/>
                <a:gd name="T8" fmla="*/ 12 w 99"/>
                <a:gd name="T9" fmla="*/ 32 h 38"/>
                <a:gd name="T10" fmla="*/ 54 w 99"/>
                <a:gd name="T11" fmla="*/ 38 h 38"/>
                <a:gd name="T12" fmla="*/ 99 w 99"/>
                <a:gd name="T13" fmla="*/ 29 h 38"/>
                <a:gd name="T14" fmla="*/ 51 w 99"/>
                <a:gd name="T15" fmla="*/ 0 h 38"/>
                <a:gd name="T16" fmla="*/ 48 w 99"/>
                <a:gd name="T1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9" h="38">
                  <a:moveTo>
                    <a:pt x="48" y="0"/>
                  </a:moveTo>
                  <a:cubicBezTo>
                    <a:pt x="47" y="0"/>
                    <a:pt x="45" y="0"/>
                    <a:pt x="44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26" y="2"/>
                    <a:pt x="11" y="12"/>
                    <a:pt x="0" y="28"/>
                  </a:cubicBezTo>
                  <a:cubicBezTo>
                    <a:pt x="4" y="29"/>
                    <a:pt x="8" y="30"/>
                    <a:pt x="12" y="32"/>
                  </a:cubicBezTo>
                  <a:cubicBezTo>
                    <a:pt x="26" y="36"/>
                    <a:pt x="40" y="38"/>
                    <a:pt x="54" y="38"/>
                  </a:cubicBezTo>
                  <a:cubicBezTo>
                    <a:pt x="70" y="38"/>
                    <a:pt x="85" y="35"/>
                    <a:pt x="99" y="29"/>
                  </a:cubicBezTo>
                  <a:cubicBezTo>
                    <a:pt x="85" y="12"/>
                    <a:pt x="69" y="1"/>
                    <a:pt x="51" y="0"/>
                  </a:cubicBezTo>
                  <a:cubicBezTo>
                    <a:pt x="50" y="0"/>
                    <a:pt x="49" y="0"/>
                    <a:pt x="48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23"/>
            <p:cNvSpPr/>
            <p:nvPr/>
          </p:nvSpPr>
          <p:spPr bwMode="auto">
            <a:xfrm>
              <a:off x="4372" y="1184"/>
              <a:ext cx="42" cy="181"/>
            </a:xfrm>
            <a:custGeom>
              <a:avLst/>
              <a:gdLst>
                <a:gd name="T0" fmla="*/ 1 w 32"/>
                <a:gd name="T1" fmla="*/ 0 h 136"/>
                <a:gd name="T2" fmla="*/ 1 w 32"/>
                <a:gd name="T3" fmla="*/ 122 h 136"/>
                <a:gd name="T4" fmla="*/ 10 w 32"/>
                <a:gd name="T5" fmla="*/ 136 h 136"/>
                <a:gd name="T6" fmla="*/ 12 w 32"/>
                <a:gd name="T7" fmla="*/ 136 h 136"/>
                <a:gd name="T8" fmla="*/ 24 w 32"/>
                <a:gd name="T9" fmla="*/ 127 h 136"/>
                <a:gd name="T10" fmla="*/ 26 w 32"/>
                <a:gd name="T11" fmla="*/ 16 h 136"/>
                <a:gd name="T12" fmla="*/ 23 w 32"/>
                <a:gd name="T13" fmla="*/ 13 h 136"/>
                <a:gd name="T14" fmla="*/ 1 w 32"/>
                <a:gd name="T1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" h="136">
                  <a:moveTo>
                    <a:pt x="1" y="0"/>
                  </a:moveTo>
                  <a:cubicBezTo>
                    <a:pt x="10" y="72"/>
                    <a:pt x="1" y="122"/>
                    <a:pt x="1" y="122"/>
                  </a:cubicBezTo>
                  <a:cubicBezTo>
                    <a:pt x="0" y="129"/>
                    <a:pt x="4" y="135"/>
                    <a:pt x="10" y="136"/>
                  </a:cubicBezTo>
                  <a:cubicBezTo>
                    <a:pt x="11" y="136"/>
                    <a:pt x="12" y="136"/>
                    <a:pt x="12" y="136"/>
                  </a:cubicBezTo>
                  <a:cubicBezTo>
                    <a:pt x="18" y="136"/>
                    <a:pt x="22" y="132"/>
                    <a:pt x="24" y="127"/>
                  </a:cubicBezTo>
                  <a:cubicBezTo>
                    <a:pt x="24" y="123"/>
                    <a:pt x="32" y="80"/>
                    <a:pt x="26" y="16"/>
                  </a:cubicBezTo>
                  <a:cubicBezTo>
                    <a:pt x="25" y="15"/>
                    <a:pt x="24" y="14"/>
                    <a:pt x="23" y="13"/>
                  </a:cubicBezTo>
                  <a:cubicBezTo>
                    <a:pt x="15" y="9"/>
                    <a:pt x="8" y="4"/>
                    <a:pt x="1" y="0"/>
                  </a:cubicBezTo>
                </a:path>
              </a:pathLst>
            </a:custGeom>
            <a:solidFill>
              <a:srgbClr val="A020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24"/>
            <p:cNvSpPr/>
            <p:nvPr/>
          </p:nvSpPr>
          <p:spPr bwMode="auto">
            <a:xfrm>
              <a:off x="3093" y="789"/>
              <a:ext cx="1398" cy="644"/>
            </a:xfrm>
            <a:custGeom>
              <a:avLst/>
              <a:gdLst>
                <a:gd name="T0" fmla="*/ 103 w 1053"/>
                <a:gd name="T1" fmla="*/ 480 h 485"/>
                <a:gd name="T2" fmla="*/ 28 w 1053"/>
                <a:gd name="T3" fmla="*/ 435 h 485"/>
                <a:gd name="T4" fmla="*/ 58 w 1053"/>
                <a:gd name="T5" fmla="*/ 303 h 485"/>
                <a:gd name="T6" fmla="*/ 986 w 1053"/>
                <a:gd name="T7" fmla="*/ 297 h 485"/>
                <a:gd name="T8" fmla="*/ 1029 w 1053"/>
                <a:gd name="T9" fmla="*/ 426 h 485"/>
                <a:gd name="T10" fmla="*/ 901 w 1053"/>
                <a:gd name="T11" fmla="*/ 469 h 485"/>
                <a:gd name="T12" fmla="*/ 154 w 1053"/>
                <a:gd name="T13" fmla="*/ 464 h 485"/>
                <a:gd name="T14" fmla="*/ 103 w 1053"/>
                <a:gd name="T15" fmla="*/ 48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3" h="485">
                  <a:moveTo>
                    <a:pt x="103" y="480"/>
                  </a:moveTo>
                  <a:cubicBezTo>
                    <a:pt x="71" y="480"/>
                    <a:pt x="47" y="464"/>
                    <a:pt x="28" y="435"/>
                  </a:cubicBezTo>
                  <a:cubicBezTo>
                    <a:pt x="0" y="391"/>
                    <a:pt x="13" y="331"/>
                    <a:pt x="58" y="303"/>
                  </a:cubicBezTo>
                  <a:cubicBezTo>
                    <a:pt x="74" y="292"/>
                    <a:pt x="510" y="0"/>
                    <a:pt x="986" y="297"/>
                  </a:cubicBezTo>
                  <a:cubicBezTo>
                    <a:pt x="1031" y="325"/>
                    <a:pt x="1053" y="378"/>
                    <a:pt x="1029" y="426"/>
                  </a:cubicBezTo>
                  <a:cubicBezTo>
                    <a:pt x="1006" y="473"/>
                    <a:pt x="951" y="485"/>
                    <a:pt x="901" y="469"/>
                  </a:cubicBezTo>
                  <a:cubicBezTo>
                    <a:pt x="500" y="344"/>
                    <a:pt x="167" y="456"/>
                    <a:pt x="154" y="464"/>
                  </a:cubicBezTo>
                  <a:cubicBezTo>
                    <a:pt x="138" y="475"/>
                    <a:pt x="120" y="480"/>
                    <a:pt x="103" y="4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Oval 25"/>
            <p:cNvSpPr>
              <a:spLocks noChangeArrowheads="1"/>
            </p:cNvSpPr>
            <p:nvPr/>
          </p:nvSpPr>
          <p:spPr bwMode="auto">
            <a:xfrm>
              <a:off x="4524" y="1520"/>
              <a:ext cx="352" cy="35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26"/>
            <p:cNvSpPr/>
            <p:nvPr/>
          </p:nvSpPr>
          <p:spPr bwMode="auto">
            <a:xfrm>
              <a:off x="4632" y="1520"/>
              <a:ext cx="69" cy="13"/>
            </a:xfrm>
            <a:custGeom>
              <a:avLst/>
              <a:gdLst>
                <a:gd name="T0" fmla="*/ 52 w 52"/>
                <a:gd name="T1" fmla="*/ 0 h 10"/>
                <a:gd name="T2" fmla="*/ 0 w 52"/>
                <a:gd name="T3" fmla="*/ 10 h 10"/>
                <a:gd name="T4" fmla="*/ 0 w 52"/>
                <a:gd name="T5" fmla="*/ 10 h 10"/>
                <a:gd name="T6" fmla="*/ 52 w 52"/>
                <a:gd name="T7" fmla="*/ 0 h 10"/>
                <a:gd name="T8" fmla="*/ 52 w 52"/>
                <a:gd name="T9" fmla="*/ 0 h 10"/>
                <a:gd name="T10" fmla="*/ 52 w 52"/>
                <a:gd name="T1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10">
                  <a:moveTo>
                    <a:pt x="52" y="0"/>
                  </a:moveTo>
                  <a:cubicBezTo>
                    <a:pt x="34" y="0"/>
                    <a:pt x="16" y="4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6" y="4"/>
                    <a:pt x="34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27"/>
            <p:cNvSpPr>
              <a:spLocks noEditPoints="1"/>
            </p:cNvSpPr>
            <p:nvPr/>
          </p:nvSpPr>
          <p:spPr bwMode="auto">
            <a:xfrm>
              <a:off x="4701" y="1520"/>
              <a:ext cx="1" cy="0"/>
            </a:xfrm>
            <a:custGeom>
              <a:avLst/>
              <a:gdLst>
                <a:gd name="T0" fmla="*/ 1 w 1"/>
                <a:gd name="T1" fmla="*/ 1 w 1"/>
                <a:gd name="T2" fmla="*/ 1 w 1"/>
                <a:gd name="T3" fmla="*/ 1 w 1"/>
                <a:gd name="T4" fmla="*/ 1 w 1"/>
                <a:gd name="T5" fmla="*/ 1 w 1"/>
                <a:gd name="T6" fmla="*/ 1 w 1"/>
                <a:gd name="T7" fmla="*/ 1 w 1"/>
                <a:gd name="T8" fmla="*/ 1 w 1"/>
                <a:gd name="T9" fmla="*/ 0 w 1"/>
                <a:gd name="T10" fmla="*/ 1 w 1"/>
                <a:gd name="T11" fmla="*/ 0 w 1"/>
                <a:gd name="T12" fmla="*/ 0 w 1"/>
                <a:gd name="T13" fmla="*/ 0 w 1"/>
                <a:gd name="T14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28"/>
            <p:cNvSpPr>
              <a:spLocks noEditPoints="1"/>
            </p:cNvSpPr>
            <p:nvPr/>
          </p:nvSpPr>
          <p:spPr bwMode="auto">
            <a:xfrm>
              <a:off x="4524" y="1697"/>
              <a:ext cx="0" cy="4"/>
            </a:xfrm>
            <a:custGeom>
              <a:avLst/>
              <a:gdLst>
                <a:gd name="T0" fmla="*/ 3 h 3"/>
                <a:gd name="T1" fmla="*/ 3 h 3"/>
                <a:gd name="T2" fmla="*/ 3 h 3"/>
                <a:gd name="T3" fmla="*/ 3 h 3"/>
                <a:gd name="T4" fmla="*/ 3 h 3"/>
                <a:gd name="T5" fmla="*/ 3 h 3"/>
                <a:gd name="T6" fmla="*/ 2 h 3"/>
                <a:gd name="T7" fmla="*/ 2 h 3"/>
                <a:gd name="T8" fmla="*/ 2 h 3"/>
                <a:gd name="T9" fmla="*/ 2 h 3"/>
                <a:gd name="T10" fmla="*/ 2 h 3"/>
                <a:gd name="T11" fmla="*/ 2 h 3"/>
                <a:gd name="T12" fmla="*/ 2 h 3"/>
                <a:gd name="T13" fmla="*/ 2 h 3"/>
                <a:gd name="T14" fmla="*/ 2 h 3"/>
                <a:gd name="T15" fmla="*/ 1 h 3"/>
                <a:gd name="T16" fmla="*/ 1 h 3"/>
                <a:gd name="T17" fmla="*/ 1 h 3"/>
                <a:gd name="T18" fmla="*/ 1 h 3"/>
                <a:gd name="T19" fmla="*/ 1 h 3"/>
                <a:gd name="T20" fmla="*/ 1 h 3"/>
                <a:gd name="T21" fmla="*/ 1 h 3"/>
                <a:gd name="T22" fmla="*/ 1 h 3"/>
                <a:gd name="T23" fmla="*/ 1 h 3"/>
                <a:gd name="T24" fmla="*/ 1 h 3"/>
                <a:gd name="T25" fmla="*/ 1 h 3"/>
                <a:gd name="T26" fmla="*/ 1 h 3"/>
                <a:gd name="T27" fmla="*/ 1 h 3"/>
                <a:gd name="T28" fmla="*/ 1 h 3"/>
                <a:gd name="T29" fmla="*/ 1 h 3"/>
                <a:gd name="T30" fmla="*/ 0 h 3"/>
                <a:gd name="T31" fmla="*/ 0 h 3"/>
                <a:gd name="T32" fmla="*/ 0 h 3"/>
                <a:gd name="T33" fmla="*/ 0 h 3"/>
                <a:gd name="T34" fmla="*/ 0 h 3"/>
                <a:gd name="T35" fmla="*/ 0 h 3"/>
                <a:gd name="T36" fmla="*/ 0 h 3"/>
                <a:gd name="T37" fmla="*/ 0 h 3"/>
                <a:gd name="T38" fmla="*/ 0 h 3"/>
                <a:gd name="T39" fmla="*/ 0 h 3"/>
                <a:gd name="T40" fmla="*/ 0 h 3"/>
                <a:gd name="T41" fmla="*/ 0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29"/>
            <p:cNvSpPr/>
            <p:nvPr/>
          </p:nvSpPr>
          <p:spPr bwMode="auto">
            <a:xfrm>
              <a:off x="4524" y="1520"/>
              <a:ext cx="287" cy="339"/>
            </a:xfrm>
            <a:custGeom>
              <a:avLst/>
              <a:gdLst>
                <a:gd name="T0" fmla="*/ 133 w 216"/>
                <a:gd name="T1" fmla="*/ 0 h 255"/>
                <a:gd name="T2" fmla="*/ 81 w 216"/>
                <a:gd name="T3" fmla="*/ 10 h 255"/>
                <a:gd name="T4" fmla="*/ 0 w 216"/>
                <a:gd name="T5" fmla="*/ 133 h 255"/>
                <a:gd name="T6" fmla="*/ 0 w 216"/>
                <a:gd name="T7" fmla="*/ 133 h 255"/>
                <a:gd name="T8" fmla="*/ 0 w 216"/>
                <a:gd name="T9" fmla="*/ 133 h 255"/>
                <a:gd name="T10" fmla="*/ 0 w 216"/>
                <a:gd name="T11" fmla="*/ 133 h 255"/>
                <a:gd name="T12" fmla="*/ 0 w 216"/>
                <a:gd name="T13" fmla="*/ 133 h 255"/>
                <a:gd name="T14" fmla="*/ 0 w 216"/>
                <a:gd name="T15" fmla="*/ 133 h 255"/>
                <a:gd name="T16" fmla="*/ 0 w 216"/>
                <a:gd name="T17" fmla="*/ 133 h 255"/>
                <a:gd name="T18" fmla="*/ 0 w 216"/>
                <a:gd name="T19" fmla="*/ 133 h 255"/>
                <a:gd name="T20" fmla="*/ 0 w 216"/>
                <a:gd name="T21" fmla="*/ 133 h 255"/>
                <a:gd name="T22" fmla="*/ 0 w 216"/>
                <a:gd name="T23" fmla="*/ 134 h 255"/>
                <a:gd name="T24" fmla="*/ 0 w 216"/>
                <a:gd name="T25" fmla="*/ 134 h 255"/>
                <a:gd name="T26" fmla="*/ 0 w 216"/>
                <a:gd name="T27" fmla="*/ 134 h 255"/>
                <a:gd name="T28" fmla="*/ 0 w 216"/>
                <a:gd name="T29" fmla="*/ 134 h 255"/>
                <a:gd name="T30" fmla="*/ 0 w 216"/>
                <a:gd name="T31" fmla="*/ 134 h 255"/>
                <a:gd name="T32" fmla="*/ 0 w 216"/>
                <a:gd name="T33" fmla="*/ 134 h 255"/>
                <a:gd name="T34" fmla="*/ 0 w 216"/>
                <a:gd name="T35" fmla="*/ 134 h 255"/>
                <a:gd name="T36" fmla="*/ 0 w 216"/>
                <a:gd name="T37" fmla="*/ 134 h 255"/>
                <a:gd name="T38" fmla="*/ 0 w 216"/>
                <a:gd name="T39" fmla="*/ 134 h 255"/>
                <a:gd name="T40" fmla="*/ 0 w 216"/>
                <a:gd name="T41" fmla="*/ 134 h 255"/>
                <a:gd name="T42" fmla="*/ 0 w 216"/>
                <a:gd name="T43" fmla="*/ 135 h 255"/>
                <a:gd name="T44" fmla="*/ 0 w 216"/>
                <a:gd name="T45" fmla="*/ 135 h 255"/>
                <a:gd name="T46" fmla="*/ 0 w 216"/>
                <a:gd name="T47" fmla="*/ 135 h 255"/>
                <a:gd name="T48" fmla="*/ 0 w 216"/>
                <a:gd name="T49" fmla="*/ 135 h 255"/>
                <a:gd name="T50" fmla="*/ 0 w 216"/>
                <a:gd name="T51" fmla="*/ 135 h 255"/>
                <a:gd name="T52" fmla="*/ 0 w 216"/>
                <a:gd name="T53" fmla="*/ 135 h 255"/>
                <a:gd name="T54" fmla="*/ 0 w 216"/>
                <a:gd name="T55" fmla="*/ 136 h 255"/>
                <a:gd name="T56" fmla="*/ 0 w 216"/>
                <a:gd name="T57" fmla="*/ 136 h 255"/>
                <a:gd name="T58" fmla="*/ 0 w 216"/>
                <a:gd name="T59" fmla="*/ 136 h 255"/>
                <a:gd name="T60" fmla="*/ 0 w 216"/>
                <a:gd name="T61" fmla="*/ 136 h 255"/>
                <a:gd name="T62" fmla="*/ 82 w 216"/>
                <a:gd name="T63" fmla="*/ 255 h 255"/>
                <a:gd name="T64" fmla="*/ 32 w 216"/>
                <a:gd name="T65" fmla="*/ 152 h 255"/>
                <a:gd name="T66" fmla="*/ 165 w 216"/>
                <a:gd name="T67" fmla="*/ 19 h 255"/>
                <a:gd name="T68" fmla="*/ 216 w 216"/>
                <a:gd name="T69" fmla="*/ 29 h 255"/>
                <a:gd name="T70" fmla="*/ 134 w 216"/>
                <a:gd name="T71" fmla="*/ 0 h 255"/>
                <a:gd name="T72" fmla="*/ 134 w 216"/>
                <a:gd name="T73" fmla="*/ 0 h 255"/>
                <a:gd name="T74" fmla="*/ 134 w 216"/>
                <a:gd name="T75" fmla="*/ 0 h 255"/>
                <a:gd name="T76" fmla="*/ 134 w 216"/>
                <a:gd name="T77" fmla="*/ 0 h 255"/>
                <a:gd name="T78" fmla="*/ 134 w 216"/>
                <a:gd name="T79" fmla="*/ 0 h 255"/>
                <a:gd name="T80" fmla="*/ 134 w 216"/>
                <a:gd name="T81" fmla="*/ 0 h 255"/>
                <a:gd name="T82" fmla="*/ 134 w 216"/>
                <a:gd name="T83" fmla="*/ 0 h 255"/>
                <a:gd name="T84" fmla="*/ 133 w 216"/>
                <a:gd name="T85" fmla="*/ 0 h 255"/>
                <a:gd name="T86" fmla="*/ 133 w 216"/>
                <a:gd name="T87" fmla="*/ 0 h 255"/>
                <a:gd name="T88" fmla="*/ 133 w 216"/>
                <a:gd name="T89" fmla="*/ 0 h 255"/>
                <a:gd name="T90" fmla="*/ 133 w 216"/>
                <a:gd name="T91" fmla="*/ 0 h 255"/>
                <a:gd name="T92" fmla="*/ 133 w 216"/>
                <a:gd name="T93" fmla="*/ 0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6" h="255">
                  <a:moveTo>
                    <a:pt x="133" y="0"/>
                  </a:moveTo>
                  <a:cubicBezTo>
                    <a:pt x="115" y="0"/>
                    <a:pt x="97" y="4"/>
                    <a:pt x="81" y="10"/>
                  </a:cubicBezTo>
                  <a:cubicBezTo>
                    <a:pt x="34" y="31"/>
                    <a:pt x="0" y="78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2" y="189"/>
                    <a:pt x="35" y="235"/>
                    <a:pt x="82" y="255"/>
                  </a:cubicBezTo>
                  <a:cubicBezTo>
                    <a:pt x="52" y="231"/>
                    <a:pt x="32" y="193"/>
                    <a:pt x="32" y="152"/>
                  </a:cubicBezTo>
                  <a:cubicBezTo>
                    <a:pt x="32" y="79"/>
                    <a:pt x="92" y="19"/>
                    <a:pt x="165" y="19"/>
                  </a:cubicBezTo>
                  <a:cubicBezTo>
                    <a:pt x="183" y="19"/>
                    <a:pt x="200" y="23"/>
                    <a:pt x="216" y="29"/>
                  </a:cubicBezTo>
                  <a:cubicBezTo>
                    <a:pt x="193" y="11"/>
                    <a:pt x="165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30"/>
            <p:cNvSpPr/>
            <p:nvPr/>
          </p:nvSpPr>
          <p:spPr bwMode="auto">
            <a:xfrm>
              <a:off x="4567" y="1545"/>
              <a:ext cx="309" cy="327"/>
            </a:xfrm>
            <a:custGeom>
              <a:avLst/>
              <a:gdLst>
                <a:gd name="T0" fmla="*/ 233 w 233"/>
                <a:gd name="T1" fmla="*/ 114 h 246"/>
                <a:gd name="T2" fmla="*/ 184 w 233"/>
                <a:gd name="T3" fmla="*/ 10 h 246"/>
                <a:gd name="T4" fmla="*/ 133 w 233"/>
                <a:gd name="T5" fmla="*/ 0 h 246"/>
                <a:gd name="T6" fmla="*/ 0 w 233"/>
                <a:gd name="T7" fmla="*/ 133 h 246"/>
                <a:gd name="T8" fmla="*/ 50 w 233"/>
                <a:gd name="T9" fmla="*/ 236 h 246"/>
                <a:gd name="T10" fmla="*/ 101 w 233"/>
                <a:gd name="T11" fmla="*/ 246 h 246"/>
                <a:gd name="T12" fmla="*/ 233 w 233"/>
                <a:gd name="T13" fmla="*/ 114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3" h="246">
                  <a:moveTo>
                    <a:pt x="233" y="114"/>
                  </a:moveTo>
                  <a:cubicBezTo>
                    <a:pt x="233" y="72"/>
                    <a:pt x="214" y="35"/>
                    <a:pt x="184" y="10"/>
                  </a:cubicBezTo>
                  <a:cubicBezTo>
                    <a:pt x="168" y="4"/>
                    <a:pt x="151" y="0"/>
                    <a:pt x="133" y="0"/>
                  </a:cubicBezTo>
                  <a:cubicBezTo>
                    <a:pt x="60" y="0"/>
                    <a:pt x="0" y="60"/>
                    <a:pt x="0" y="133"/>
                  </a:cubicBezTo>
                  <a:cubicBezTo>
                    <a:pt x="0" y="174"/>
                    <a:pt x="20" y="212"/>
                    <a:pt x="50" y="236"/>
                  </a:cubicBezTo>
                  <a:cubicBezTo>
                    <a:pt x="66" y="243"/>
                    <a:pt x="83" y="246"/>
                    <a:pt x="101" y="246"/>
                  </a:cubicBezTo>
                  <a:cubicBezTo>
                    <a:pt x="174" y="246"/>
                    <a:pt x="233" y="187"/>
                    <a:pt x="233" y="1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31"/>
            <p:cNvSpPr>
              <a:spLocks noEditPoints="1"/>
            </p:cNvSpPr>
            <p:nvPr/>
          </p:nvSpPr>
          <p:spPr bwMode="auto">
            <a:xfrm>
              <a:off x="3458" y="1705"/>
              <a:ext cx="668" cy="208"/>
            </a:xfrm>
            <a:custGeom>
              <a:avLst/>
              <a:gdLst>
                <a:gd name="T0" fmla="*/ 253 w 503"/>
                <a:gd name="T1" fmla="*/ 72 h 157"/>
                <a:gd name="T2" fmla="*/ 157 w 503"/>
                <a:gd name="T3" fmla="*/ 128 h 157"/>
                <a:gd name="T4" fmla="*/ 174 w 503"/>
                <a:gd name="T5" fmla="*/ 156 h 157"/>
                <a:gd name="T6" fmla="*/ 251 w 503"/>
                <a:gd name="T7" fmla="*/ 129 h 157"/>
                <a:gd name="T8" fmla="*/ 333 w 503"/>
                <a:gd name="T9" fmla="*/ 157 h 157"/>
                <a:gd name="T10" fmla="*/ 350 w 503"/>
                <a:gd name="T11" fmla="*/ 128 h 157"/>
                <a:gd name="T12" fmla="*/ 253 w 503"/>
                <a:gd name="T13" fmla="*/ 72 h 157"/>
                <a:gd name="T14" fmla="*/ 100 w 503"/>
                <a:gd name="T15" fmla="*/ 0 h 157"/>
                <a:gd name="T16" fmla="*/ 0 w 503"/>
                <a:gd name="T17" fmla="*/ 13 h 157"/>
                <a:gd name="T18" fmla="*/ 201 w 503"/>
                <a:gd name="T19" fmla="*/ 13 h 157"/>
                <a:gd name="T20" fmla="*/ 100 w 503"/>
                <a:gd name="T21" fmla="*/ 0 h 157"/>
                <a:gd name="T22" fmla="*/ 402 w 503"/>
                <a:gd name="T23" fmla="*/ 0 h 157"/>
                <a:gd name="T24" fmla="*/ 301 w 503"/>
                <a:gd name="T25" fmla="*/ 13 h 157"/>
                <a:gd name="T26" fmla="*/ 503 w 503"/>
                <a:gd name="T27" fmla="*/ 13 h 157"/>
                <a:gd name="T28" fmla="*/ 402 w 503"/>
                <a:gd name="T29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3" h="157">
                  <a:moveTo>
                    <a:pt x="253" y="72"/>
                  </a:moveTo>
                  <a:cubicBezTo>
                    <a:pt x="205" y="72"/>
                    <a:pt x="165" y="96"/>
                    <a:pt x="157" y="128"/>
                  </a:cubicBezTo>
                  <a:cubicBezTo>
                    <a:pt x="160" y="139"/>
                    <a:pt x="165" y="148"/>
                    <a:pt x="174" y="156"/>
                  </a:cubicBezTo>
                  <a:cubicBezTo>
                    <a:pt x="205" y="150"/>
                    <a:pt x="231" y="141"/>
                    <a:pt x="251" y="129"/>
                  </a:cubicBezTo>
                  <a:cubicBezTo>
                    <a:pt x="272" y="142"/>
                    <a:pt x="300" y="151"/>
                    <a:pt x="333" y="157"/>
                  </a:cubicBezTo>
                  <a:cubicBezTo>
                    <a:pt x="341" y="149"/>
                    <a:pt x="347" y="139"/>
                    <a:pt x="350" y="128"/>
                  </a:cubicBezTo>
                  <a:cubicBezTo>
                    <a:pt x="342" y="96"/>
                    <a:pt x="302" y="72"/>
                    <a:pt x="253" y="72"/>
                  </a:cubicBezTo>
                  <a:moveTo>
                    <a:pt x="100" y="0"/>
                  </a:moveTo>
                  <a:cubicBezTo>
                    <a:pt x="63" y="0"/>
                    <a:pt x="29" y="5"/>
                    <a:pt x="0" y="13"/>
                  </a:cubicBezTo>
                  <a:cubicBezTo>
                    <a:pt x="201" y="13"/>
                    <a:pt x="201" y="13"/>
                    <a:pt x="201" y="13"/>
                  </a:cubicBezTo>
                  <a:cubicBezTo>
                    <a:pt x="172" y="5"/>
                    <a:pt x="137" y="0"/>
                    <a:pt x="100" y="0"/>
                  </a:cubicBezTo>
                  <a:moveTo>
                    <a:pt x="402" y="0"/>
                  </a:moveTo>
                  <a:cubicBezTo>
                    <a:pt x="365" y="0"/>
                    <a:pt x="330" y="5"/>
                    <a:pt x="301" y="13"/>
                  </a:cubicBezTo>
                  <a:cubicBezTo>
                    <a:pt x="503" y="13"/>
                    <a:pt x="503" y="13"/>
                    <a:pt x="503" y="13"/>
                  </a:cubicBezTo>
                  <a:cubicBezTo>
                    <a:pt x="473" y="5"/>
                    <a:pt x="439" y="0"/>
                    <a:pt x="402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32"/>
            <p:cNvSpPr/>
            <p:nvPr/>
          </p:nvSpPr>
          <p:spPr bwMode="auto">
            <a:xfrm>
              <a:off x="3665" y="1767"/>
              <a:ext cx="259" cy="108"/>
            </a:xfrm>
            <a:custGeom>
              <a:avLst/>
              <a:gdLst>
                <a:gd name="T0" fmla="*/ 97 w 195"/>
                <a:gd name="T1" fmla="*/ 0 h 81"/>
                <a:gd name="T2" fmla="*/ 0 w 195"/>
                <a:gd name="T3" fmla="*/ 69 h 81"/>
                <a:gd name="T4" fmla="*/ 1 w 195"/>
                <a:gd name="T5" fmla="*/ 81 h 81"/>
                <a:gd name="T6" fmla="*/ 97 w 195"/>
                <a:gd name="T7" fmla="*/ 25 h 81"/>
                <a:gd name="T8" fmla="*/ 194 w 195"/>
                <a:gd name="T9" fmla="*/ 81 h 81"/>
                <a:gd name="T10" fmla="*/ 195 w 195"/>
                <a:gd name="T11" fmla="*/ 69 h 81"/>
                <a:gd name="T12" fmla="*/ 97 w 195"/>
                <a:gd name="T13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" h="81">
                  <a:moveTo>
                    <a:pt x="97" y="0"/>
                  </a:moveTo>
                  <a:cubicBezTo>
                    <a:pt x="43" y="0"/>
                    <a:pt x="0" y="31"/>
                    <a:pt x="0" y="69"/>
                  </a:cubicBezTo>
                  <a:cubicBezTo>
                    <a:pt x="0" y="73"/>
                    <a:pt x="0" y="77"/>
                    <a:pt x="1" y="81"/>
                  </a:cubicBezTo>
                  <a:cubicBezTo>
                    <a:pt x="9" y="49"/>
                    <a:pt x="49" y="25"/>
                    <a:pt x="97" y="25"/>
                  </a:cubicBezTo>
                  <a:cubicBezTo>
                    <a:pt x="146" y="25"/>
                    <a:pt x="186" y="49"/>
                    <a:pt x="194" y="81"/>
                  </a:cubicBezTo>
                  <a:cubicBezTo>
                    <a:pt x="195" y="77"/>
                    <a:pt x="195" y="73"/>
                    <a:pt x="195" y="69"/>
                  </a:cubicBezTo>
                  <a:cubicBezTo>
                    <a:pt x="195" y="31"/>
                    <a:pt x="152" y="0"/>
                    <a:pt x="97" y="0"/>
                  </a:cubicBezTo>
                </a:path>
              </a:pathLst>
            </a:custGeom>
            <a:solidFill>
              <a:srgbClr val="D5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33"/>
            <p:cNvSpPr/>
            <p:nvPr/>
          </p:nvSpPr>
          <p:spPr bwMode="auto">
            <a:xfrm>
              <a:off x="3344" y="1722"/>
              <a:ext cx="888" cy="199"/>
            </a:xfrm>
            <a:custGeom>
              <a:avLst/>
              <a:gdLst>
                <a:gd name="T0" fmla="*/ 589 w 669"/>
                <a:gd name="T1" fmla="*/ 0 h 150"/>
                <a:gd name="T2" fmla="*/ 387 w 669"/>
                <a:gd name="T3" fmla="*/ 0 h 150"/>
                <a:gd name="T4" fmla="*/ 337 w 669"/>
                <a:gd name="T5" fmla="*/ 20 h 150"/>
                <a:gd name="T6" fmla="*/ 287 w 669"/>
                <a:gd name="T7" fmla="*/ 0 h 150"/>
                <a:gd name="T8" fmla="*/ 86 w 669"/>
                <a:gd name="T9" fmla="*/ 0 h 150"/>
                <a:gd name="T10" fmla="*/ 0 w 669"/>
                <a:gd name="T11" fmla="*/ 68 h 150"/>
                <a:gd name="T12" fmla="*/ 186 w 669"/>
                <a:gd name="T13" fmla="*/ 150 h 150"/>
                <a:gd name="T14" fmla="*/ 260 w 669"/>
                <a:gd name="T15" fmla="*/ 143 h 150"/>
                <a:gd name="T16" fmla="*/ 243 w 669"/>
                <a:gd name="T17" fmla="*/ 115 h 150"/>
                <a:gd name="T18" fmla="*/ 242 w 669"/>
                <a:gd name="T19" fmla="*/ 103 h 150"/>
                <a:gd name="T20" fmla="*/ 339 w 669"/>
                <a:gd name="T21" fmla="*/ 34 h 150"/>
                <a:gd name="T22" fmla="*/ 437 w 669"/>
                <a:gd name="T23" fmla="*/ 103 h 150"/>
                <a:gd name="T24" fmla="*/ 436 w 669"/>
                <a:gd name="T25" fmla="*/ 115 h 150"/>
                <a:gd name="T26" fmla="*/ 419 w 669"/>
                <a:gd name="T27" fmla="*/ 144 h 150"/>
                <a:gd name="T28" fmla="*/ 488 w 669"/>
                <a:gd name="T29" fmla="*/ 150 h 150"/>
                <a:gd name="T30" fmla="*/ 669 w 669"/>
                <a:gd name="T31" fmla="*/ 88 h 150"/>
                <a:gd name="T32" fmla="*/ 650 w 669"/>
                <a:gd name="T33" fmla="*/ 28 h 150"/>
                <a:gd name="T34" fmla="*/ 589 w 669"/>
                <a:gd name="T35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9" h="150">
                  <a:moveTo>
                    <a:pt x="589" y="0"/>
                  </a:moveTo>
                  <a:cubicBezTo>
                    <a:pt x="387" y="0"/>
                    <a:pt x="387" y="0"/>
                    <a:pt x="387" y="0"/>
                  </a:cubicBezTo>
                  <a:cubicBezTo>
                    <a:pt x="368" y="5"/>
                    <a:pt x="351" y="12"/>
                    <a:pt x="337" y="20"/>
                  </a:cubicBezTo>
                  <a:cubicBezTo>
                    <a:pt x="323" y="12"/>
                    <a:pt x="307" y="5"/>
                    <a:pt x="287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34" y="14"/>
                    <a:pt x="0" y="39"/>
                    <a:pt x="0" y="68"/>
                  </a:cubicBezTo>
                  <a:cubicBezTo>
                    <a:pt x="0" y="113"/>
                    <a:pt x="83" y="150"/>
                    <a:pt x="186" y="150"/>
                  </a:cubicBezTo>
                  <a:cubicBezTo>
                    <a:pt x="212" y="150"/>
                    <a:pt x="237" y="147"/>
                    <a:pt x="260" y="143"/>
                  </a:cubicBezTo>
                  <a:cubicBezTo>
                    <a:pt x="251" y="135"/>
                    <a:pt x="246" y="126"/>
                    <a:pt x="243" y="115"/>
                  </a:cubicBezTo>
                  <a:cubicBezTo>
                    <a:pt x="242" y="111"/>
                    <a:pt x="242" y="107"/>
                    <a:pt x="242" y="103"/>
                  </a:cubicBezTo>
                  <a:cubicBezTo>
                    <a:pt x="242" y="65"/>
                    <a:pt x="285" y="34"/>
                    <a:pt x="339" y="34"/>
                  </a:cubicBezTo>
                  <a:cubicBezTo>
                    <a:pt x="394" y="34"/>
                    <a:pt x="437" y="65"/>
                    <a:pt x="437" y="103"/>
                  </a:cubicBezTo>
                  <a:cubicBezTo>
                    <a:pt x="437" y="107"/>
                    <a:pt x="437" y="111"/>
                    <a:pt x="436" y="115"/>
                  </a:cubicBezTo>
                  <a:cubicBezTo>
                    <a:pt x="433" y="126"/>
                    <a:pt x="427" y="136"/>
                    <a:pt x="419" y="144"/>
                  </a:cubicBezTo>
                  <a:cubicBezTo>
                    <a:pt x="440" y="148"/>
                    <a:pt x="463" y="150"/>
                    <a:pt x="488" y="150"/>
                  </a:cubicBezTo>
                  <a:cubicBezTo>
                    <a:pt x="575" y="150"/>
                    <a:pt x="649" y="123"/>
                    <a:pt x="669" y="88"/>
                  </a:cubicBezTo>
                  <a:cubicBezTo>
                    <a:pt x="658" y="72"/>
                    <a:pt x="651" y="51"/>
                    <a:pt x="650" y="28"/>
                  </a:cubicBezTo>
                  <a:cubicBezTo>
                    <a:pt x="635" y="16"/>
                    <a:pt x="614" y="7"/>
                    <a:pt x="589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34"/>
            <p:cNvSpPr/>
            <p:nvPr/>
          </p:nvSpPr>
          <p:spPr bwMode="auto">
            <a:xfrm>
              <a:off x="4207" y="1759"/>
              <a:ext cx="32" cy="80"/>
            </a:xfrm>
            <a:custGeom>
              <a:avLst/>
              <a:gdLst>
                <a:gd name="T0" fmla="*/ 0 w 24"/>
                <a:gd name="T1" fmla="*/ 0 h 60"/>
                <a:gd name="T2" fmla="*/ 19 w 24"/>
                <a:gd name="T3" fmla="*/ 60 h 60"/>
                <a:gd name="T4" fmla="*/ 24 w 24"/>
                <a:gd name="T5" fmla="*/ 40 h 60"/>
                <a:gd name="T6" fmla="*/ 0 w 24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60">
                  <a:moveTo>
                    <a:pt x="0" y="0"/>
                  </a:moveTo>
                  <a:cubicBezTo>
                    <a:pt x="1" y="23"/>
                    <a:pt x="8" y="44"/>
                    <a:pt x="19" y="60"/>
                  </a:cubicBezTo>
                  <a:cubicBezTo>
                    <a:pt x="22" y="54"/>
                    <a:pt x="24" y="47"/>
                    <a:pt x="24" y="40"/>
                  </a:cubicBezTo>
                  <a:cubicBezTo>
                    <a:pt x="24" y="26"/>
                    <a:pt x="15" y="12"/>
                    <a:pt x="0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35"/>
            <p:cNvSpPr/>
            <p:nvPr/>
          </p:nvSpPr>
          <p:spPr bwMode="auto">
            <a:xfrm>
              <a:off x="3346" y="1690"/>
              <a:ext cx="897" cy="216"/>
            </a:xfrm>
            <a:custGeom>
              <a:avLst/>
              <a:gdLst>
                <a:gd name="T0" fmla="*/ 488 w 675"/>
                <a:gd name="T1" fmla="*/ 0 h 163"/>
                <a:gd name="T2" fmla="*/ 337 w 675"/>
                <a:gd name="T3" fmla="*/ 34 h 163"/>
                <a:gd name="T4" fmla="*/ 187 w 675"/>
                <a:gd name="T5" fmla="*/ 0 h 163"/>
                <a:gd name="T6" fmla="*/ 0 w 675"/>
                <a:gd name="T7" fmla="*/ 82 h 163"/>
                <a:gd name="T8" fmla="*/ 187 w 675"/>
                <a:gd name="T9" fmla="*/ 163 h 163"/>
                <a:gd name="T10" fmla="*/ 337 w 675"/>
                <a:gd name="T11" fmla="*/ 130 h 163"/>
                <a:gd name="T12" fmla="*/ 488 w 675"/>
                <a:gd name="T13" fmla="*/ 163 h 163"/>
                <a:gd name="T14" fmla="*/ 675 w 675"/>
                <a:gd name="T15" fmla="*/ 82 h 163"/>
                <a:gd name="T16" fmla="*/ 488 w 675"/>
                <a:gd name="T17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75" h="163">
                  <a:moveTo>
                    <a:pt x="488" y="0"/>
                  </a:moveTo>
                  <a:cubicBezTo>
                    <a:pt x="426" y="0"/>
                    <a:pt x="371" y="13"/>
                    <a:pt x="337" y="34"/>
                  </a:cubicBezTo>
                  <a:cubicBezTo>
                    <a:pt x="304" y="13"/>
                    <a:pt x="249" y="0"/>
                    <a:pt x="187" y="0"/>
                  </a:cubicBezTo>
                  <a:cubicBezTo>
                    <a:pt x="84" y="0"/>
                    <a:pt x="0" y="37"/>
                    <a:pt x="0" y="82"/>
                  </a:cubicBezTo>
                  <a:cubicBezTo>
                    <a:pt x="0" y="127"/>
                    <a:pt x="84" y="163"/>
                    <a:pt x="187" y="163"/>
                  </a:cubicBezTo>
                  <a:cubicBezTo>
                    <a:pt x="249" y="163"/>
                    <a:pt x="304" y="150"/>
                    <a:pt x="337" y="130"/>
                  </a:cubicBezTo>
                  <a:cubicBezTo>
                    <a:pt x="371" y="150"/>
                    <a:pt x="426" y="163"/>
                    <a:pt x="488" y="163"/>
                  </a:cubicBezTo>
                  <a:cubicBezTo>
                    <a:pt x="591" y="163"/>
                    <a:pt x="675" y="127"/>
                    <a:pt x="675" y="82"/>
                  </a:cubicBezTo>
                  <a:cubicBezTo>
                    <a:pt x="675" y="37"/>
                    <a:pt x="591" y="0"/>
                    <a:pt x="4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5" name="Oval 39"/>
          <p:cNvSpPr>
            <a:spLocks noChangeArrowheads="1"/>
          </p:cNvSpPr>
          <p:nvPr/>
        </p:nvSpPr>
        <p:spPr bwMode="auto">
          <a:xfrm>
            <a:off x="2976563" y="844550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6" name="Oval 40"/>
          <p:cNvSpPr>
            <a:spLocks noChangeArrowheads="1"/>
          </p:cNvSpPr>
          <p:nvPr/>
        </p:nvSpPr>
        <p:spPr bwMode="auto">
          <a:xfrm>
            <a:off x="9185275" y="-1012825"/>
            <a:ext cx="134938" cy="13811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7" name="Oval 41"/>
          <p:cNvSpPr>
            <a:spLocks noChangeArrowheads="1"/>
          </p:cNvSpPr>
          <p:nvPr/>
        </p:nvSpPr>
        <p:spPr bwMode="auto">
          <a:xfrm>
            <a:off x="9801225" y="34496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8" name="Oval 42"/>
          <p:cNvSpPr>
            <a:spLocks noChangeArrowheads="1"/>
          </p:cNvSpPr>
          <p:nvPr/>
        </p:nvSpPr>
        <p:spPr bwMode="auto">
          <a:xfrm>
            <a:off x="8235950" y="53657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9" name="Oval 43"/>
          <p:cNvSpPr>
            <a:spLocks noChangeArrowheads="1"/>
          </p:cNvSpPr>
          <p:nvPr/>
        </p:nvSpPr>
        <p:spPr bwMode="auto">
          <a:xfrm>
            <a:off x="9471025" y="12049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0" name="Oval 44"/>
          <p:cNvSpPr>
            <a:spLocks noChangeArrowheads="1"/>
          </p:cNvSpPr>
          <p:nvPr/>
        </p:nvSpPr>
        <p:spPr bwMode="auto">
          <a:xfrm>
            <a:off x="10799763" y="-438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1" name="Oval 45"/>
          <p:cNvSpPr>
            <a:spLocks noChangeArrowheads="1"/>
          </p:cNvSpPr>
          <p:nvPr/>
        </p:nvSpPr>
        <p:spPr bwMode="auto">
          <a:xfrm>
            <a:off x="5964238" y="-8032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Oval 46"/>
          <p:cNvSpPr>
            <a:spLocks noChangeArrowheads="1"/>
          </p:cNvSpPr>
          <p:nvPr/>
        </p:nvSpPr>
        <p:spPr bwMode="auto">
          <a:xfrm>
            <a:off x="7270750" y="349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3" name="Oval 47"/>
          <p:cNvSpPr>
            <a:spLocks noChangeArrowheads="1"/>
          </p:cNvSpPr>
          <p:nvPr/>
        </p:nvSpPr>
        <p:spPr bwMode="auto">
          <a:xfrm>
            <a:off x="2143125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4" name="Oval 48"/>
          <p:cNvSpPr>
            <a:spLocks noChangeArrowheads="1"/>
          </p:cNvSpPr>
          <p:nvPr/>
        </p:nvSpPr>
        <p:spPr bwMode="auto">
          <a:xfrm>
            <a:off x="1865313" y="-12715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5" name="Oval 49"/>
          <p:cNvSpPr>
            <a:spLocks noChangeArrowheads="1"/>
          </p:cNvSpPr>
          <p:nvPr/>
        </p:nvSpPr>
        <p:spPr bwMode="auto">
          <a:xfrm>
            <a:off x="601663" y="-2066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6" name="Oval 50"/>
          <p:cNvSpPr>
            <a:spLocks noChangeArrowheads="1"/>
          </p:cNvSpPr>
          <p:nvPr/>
        </p:nvSpPr>
        <p:spPr bwMode="auto">
          <a:xfrm>
            <a:off x="5614988" y="-1736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7" name="Oval 51"/>
          <p:cNvSpPr>
            <a:spLocks noChangeArrowheads="1"/>
          </p:cNvSpPr>
          <p:nvPr/>
        </p:nvSpPr>
        <p:spPr bwMode="auto">
          <a:xfrm>
            <a:off x="902335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8" name="Oval 52"/>
          <p:cNvSpPr>
            <a:spLocks noChangeArrowheads="1"/>
          </p:cNvSpPr>
          <p:nvPr/>
        </p:nvSpPr>
        <p:spPr bwMode="auto">
          <a:xfrm>
            <a:off x="8745538" y="9017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9" name="Oval 53"/>
          <p:cNvSpPr>
            <a:spLocks noChangeArrowheads="1"/>
          </p:cNvSpPr>
          <p:nvPr/>
        </p:nvSpPr>
        <p:spPr bwMode="auto">
          <a:xfrm>
            <a:off x="8959850" y="31416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0" name="Oval 54"/>
          <p:cNvSpPr>
            <a:spLocks noChangeArrowheads="1"/>
          </p:cNvSpPr>
          <p:nvPr/>
        </p:nvSpPr>
        <p:spPr bwMode="auto">
          <a:xfrm>
            <a:off x="11661775" y="24892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1" name="Oval 55"/>
          <p:cNvSpPr>
            <a:spLocks noChangeArrowheads="1"/>
          </p:cNvSpPr>
          <p:nvPr/>
        </p:nvSpPr>
        <p:spPr bwMode="auto">
          <a:xfrm>
            <a:off x="9966325" y="24542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2" name="Oval 56"/>
          <p:cNvSpPr>
            <a:spLocks noChangeArrowheads="1"/>
          </p:cNvSpPr>
          <p:nvPr/>
        </p:nvSpPr>
        <p:spPr bwMode="auto">
          <a:xfrm>
            <a:off x="8396288" y="-55563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3" name="Oval 57"/>
          <p:cNvSpPr>
            <a:spLocks noChangeArrowheads="1"/>
          </p:cNvSpPr>
          <p:nvPr/>
        </p:nvSpPr>
        <p:spPr bwMode="auto">
          <a:xfrm>
            <a:off x="9436100" y="-2968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4" name="Oval 58"/>
          <p:cNvSpPr>
            <a:spLocks noChangeArrowheads="1"/>
          </p:cNvSpPr>
          <p:nvPr/>
        </p:nvSpPr>
        <p:spPr bwMode="auto">
          <a:xfrm>
            <a:off x="1076960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5" name="Oval 59"/>
          <p:cNvSpPr>
            <a:spLocks noChangeArrowheads="1"/>
          </p:cNvSpPr>
          <p:nvPr/>
        </p:nvSpPr>
        <p:spPr bwMode="auto">
          <a:xfrm>
            <a:off x="4695825" y="2857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6" name="Oval 60"/>
          <p:cNvSpPr>
            <a:spLocks noChangeArrowheads="1"/>
          </p:cNvSpPr>
          <p:nvPr/>
        </p:nvSpPr>
        <p:spPr bwMode="auto">
          <a:xfrm>
            <a:off x="11628438" y="-10429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7" name="Oval 61"/>
          <p:cNvSpPr>
            <a:spLocks noChangeArrowheads="1"/>
          </p:cNvSpPr>
          <p:nvPr/>
        </p:nvSpPr>
        <p:spPr bwMode="auto">
          <a:xfrm>
            <a:off x="8904288" y="2225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8" name="Oval 62"/>
          <p:cNvSpPr>
            <a:spLocks noChangeArrowheads="1"/>
          </p:cNvSpPr>
          <p:nvPr/>
        </p:nvSpPr>
        <p:spPr bwMode="auto">
          <a:xfrm>
            <a:off x="2390775" y="9318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9" name="Oval 63"/>
          <p:cNvSpPr>
            <a:spLocks noChangeArrowheads="1"/>
          </p:cNvSpPr>
          <p:nvPr/>
        </p:nvSpPr>
        <p:spPr bwMode="auto">
          <a:xfrm>
            <a:off x="6613525" y="-15541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0" name="Oval 64"/>
          <p:cNvSpPr>
            <a:spLocks noChangeArrowheads="1"/>
          </p:cNvSpPr>
          <p:nvPr/>
        </p:nvSpPr>
        <p:spPr bwMode="auto">
          <a:xfrm>
            <a:off x="3413125" y="36147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1" name="Oval 65"/>
          <p:cNvSpPr>
            <a:spLocks noChangeArrowheads="1"/>
          </p:cNvSpPr>
          <p:nvPr/>
        </p:nvSpPr>
        <p:spPr bwMode="auto">
          <a:xfrm>
            <a:off x="1581150" y="19145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2" name="Oval 66"/>
          <p:cNvSpPr>
            <a:spLocks noChangeArrowheads="1"/>
          </p:cNvSpPr>
          <p:nvPr/>
        </p:nvSpPr>
        <p:spPr bwMode="auto">
          <a:xfrm>
            <a:off x="274638" y="32400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3" name="Oval 67"/>
          <p:cNvSpPr>
            <a:spLocks noChangeArrowheads="1"/>
          </p:cNvSpPr>
          <p:nvPr/>
        </p:nvSpPr>
        <p:spPr bwMode="auto">
          <a:xfrm>
            <a:off x="5543550" y="-1381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4" name="Oval 68"/>
          <p:cNvSpPr>
            <a:spLocks noChangeArrowheads="1"/>
          </p:cNvSpPr>
          <p:nvPr/>
        </p:nvSpPr>
        <p:spPr bwMode="auto">
          <a:xfrm>
            <a:off x="10517188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5" name="Oval 69"/>
          <p:cNvSpPr>
            <a:spLocks noChangeArrowheads="1"/>
          </p:cNvSpPr>
          <p:nvPr/>
        </p:nvSpPr>
        <p:spPr bwMode="auto">
          <a:xfrm>
            <a:off x="4395788" y="-1587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6" name="Oval 70"/>
          <p:cNvSpPr>
            <a:spLocks noChangeArrowheads="1"/>
          </p:cNvSpPr>
          <p:nvPr/>
        </p:nvSpPr>
        <p:spPr bwMode="auto">
          <a:xfrm>
            <a:off x="1628775" y="-20970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7" name="Oval 71"/>
          <p:cNvSpPr>
            <a:spLocks noChangeArrowheads="1"/>
          </p:cNvSpPr>
          <p:nvPr/>
        </p:nvSpPr>
        <p:spPr bwMode="auto">
          <a:xfrm>
            <a:off x="9999663" y="-1238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8" name="Oval 72"/>
          <p:cNvSpPr>
            <a:spLocks noChangeArrowheads="1"/>
          </p:cNvSpPr>
          <p:nvPr/>
        </p:nvSpPr>
        <p:spPr bwMode="auto">
          <a:xfrm>
            <a:off x="6583363" y="-2619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9" name="Oval 73"/>
          <p:cNvSpPr>
            <a:spLocks noChangeArrowheads="1"/>
          </p:cNvSpPr>
          <p:nvPr/>
        </p:nvSpPr>
        <p:spPr bwMode="auto">
          <a:xfrm>
            <a:off x="10734675" y="2024062"/>
            <a:ext cx="65088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0" name="Oval 74"/>
          <p:cNvSpPr>
            <a:spLocks noChangeArrowheads="1"/>
          </p:cNvSpPr>
          <p:nvPr/>
        </p:nvSpPr>
        <p:spPr bwMode="auto">
          <a:xfrm>
            <a:off x="11757025" y="-1047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1" name="Oval 75"/>
          <p:cNvSpPr>
            <a:spLocks noChangeArrowheads="1"/>
          </p:cNvSpPr>
          <p:nvPr/>
        </p:nvSpPr>
        <p:spPr bwMode="auto">
          <a:xfrm>
            <a:off x="7758158" y="3678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2" name="Oval 76"/>
          <p:cNvSpPr>
            <a:spLocks noChangeArrowheads="1"/>
          </p:cNvSpPr>
          <p:nvPr/>
        </p:nvSpPr>
        <p:spPr bwMode="auto">
          <a:xfrm>
            <a:off x="3775120" y="27701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3" name="Oval 77"/>
          <p:cNvSpPr>
            <a:spLocks noChangeArrowheads="1"/>
          </p:cNvSpPr>
          <p:nvPr/>
        </p:nvSpPr>
        <p:spPr bwMode="auto">
          <a:xfrm>
            <a:off x="7854995" y="14192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4" name="Oval 78"/>
          <p:cNvSpPr>
            <a:spLocks noChangeArrowheads="1"/>
          </p:cNvSpPr>
          <p:nvPr/>
        </p:nvSpPr>
        <p:spPr bwMode="auto">
          <a:xfrm>
            <a:off x="1457325" y="9017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5" name="Oval 79"/>
          <p:cNvSpPr>
            <a:spLocks noChangeArrowheads="1"/>
          </p:cNvSpPr>
          <p:nvPr/>
        </p:nvSpPr>
        <p:spPr bwMode="auto">
          <a:xfrm>
            <a:off x="2563813" y="-11176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6" name="Oval 80"/>
          <p:cNvSpPr>
            <a:spLocks noChangeArrowheads="1"/>
          </p:cNvSpPr>
          <p:nvPr/>
        </p:nvSpPr>
        <p:spPr bwMode="auto">
          <a:xfrm>
            <a:off x="2360613" y="-1905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7" name="Oval 81"/>
          <p:cNvSpPr>
            <a:spLocks noChangeArrowheads="1"/>
          </p:cNvSpPr>
          <p:nvPr/>
        </p:nvSpPr>
        <p:spPr bwMode="auto">
          <a:xfrm>
            <a:off x="4365625" y="-9747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8" name="Oval 82"/>
          <p:cNvSpPr>
            <a:spLocks noChangeArrowheads="1"/>
          </p:cNvSpPr>
          <p:nvPr/>
        </p:nvSpPr>
        <p:spPr bwMode="auto">
          <a:xfrm>
            <a:off x="6124620" y="3119437"/>
            <a:ext cx="225425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9" name="Oval 83"/>
          <p:cNvSpPr>
            <a:spLocks noChangeArrowheads="1"/>
          </p:cNvSpPr>
          <p:nvPr/>
        </p:nvSpPr>
        <p:spPr bwMode="auto">
          <a:xfrm>
            <a:off x="3386138" y="7251700"/>
            <a:ext cx="138113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1" name="Oval 85"/>
          <p:cNvSpPr>
            <a:spLocks noChangeArrowheads="1"/>
          </p:cNvSpPr>
          <p:nvPr/>
        </p:nvSpPr>
        <p:spPr bwMode="auto">
          <a:xfrm>
            <a:off x="9369425" y="45418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2" name="Oval 86"/>
          <p:cNvSpPr>
            <a:spLocks noChangeArrowheads="1"/>
          </p:cNvSpPr>
          <p:nvPr/>
        </p:nvSpPr>
        <p:spPr bwMode="auto">
          <a:xfrm>
            <a:off x="9985375" y="900112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4" name="Oval 88"/>
          <p:cNvSpPr>
            <a:spLocks noChangeArrowheads="1"/>
          </p:cNvSpPr>
          <p:nvPr/>
        </p:nvSpPr>
        <p:spPr bwMode="auto">
          <a:xfrm>
            <a:off x="9655175" y="67564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6" name="Oval 89"/>
          <p:cNvSpPr>
            <a:spLocks noChangeArrowheads="1"/>
          </p:cNvSpPr>
          <p:nvPr/>
        </p:nvSpPr>
        <p:spPr bwMode="auto">
          <a:xfrm>
            <a:off x="10983913" y="51117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7" name="Freeform 90"/>
          <p:cNvSpPr/>
          <p:nvPr/>
        </p:nvSpPr>
        <p:spPr bwMode="auto">
          <a:xfrm>
            <a:off x="6016670" y="4857397"/>
            <a:ext cx="58738" cy="63500"/>
          </a:xfrm>
          <a:custGeom>
            <a:avLst/>
            <a:gdLst>
              <a:gd name="T0" fmla="*/ 8 w 16"/>
              <a:gd name="T1" fmla="*/ 0 h 17"/>
              <a:gd name="T2" fmla="*/ 0 w 16"/>
              <a:gd name="T3" fmla="*/ 6 h 17"/>
              <a:gd name="T4" fmla="*/ 1 w 16"/>
              <a:gd name="T5" fmla="*/ 6 h 17"/>
              <a:gd name="T6" fmla="*/ 10 w 16"/>
              <a:gd name="T7" fmla="*/ 15 h 17"/>
              <a:gd name="T8" fmla="*/ 9 w 16"/>
              <a:gd name="T9" fmla="*/ 17 h 17"/>
              <a:gd name="T10" fmla="*/ 16 w 16"/>
              <a:gd name="T11" fmla="*/ 9 h 17"/>
              <a:gd name="T12" fmla="*/ 8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8" y="0"/>
                </a:moveTo>
                <a:cubicBezTo>
                  <a:pt x="4" y="0"/>
                  <a:pt x="1" y="3"/>
                  <a:pt x="0" y="6"/>
                </a:cubicBezTo>
                <a:cubicBezTo>
                  <a:pt x="0" y="6"/>
                  <a:pt x="1" y="6"/>
                  <a:pt x="1" y="6"/>
                </a:cubicBezTo>
                <a:cubicBezTo>
                  <a:pt x="6" y="6"/>
                  <a:pt x="10" y="10"/>
                  <a:pt x="10" y="15"/>
                </a:cubicBezTo>
                <a:cubicBezTo>
                  <a:pt x="10" y="16"/>
                  <a:pt x="10" y="16"/>
                  <a:pt x="9" y="17"/>
                </a:cubicBezTo>
                <a:cubicBezTo>
                  <a:pt x="13" y="17"/>
                  <a:pt x="16" y="13"/>
                  <a:pt x="16" y="9"/>
                </a:cubicBezTo>
                <a:cubicBezTo>
                  <a:pt x="16" y="4"/>
                  <a:pt x="12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8" name="Freeform 91"/>
          <p:cNvSpPr/>
          <p:nvPr/>
        </p:nvSpPr>
        <p:spPr bwMode="auto">
          <a:xfrm>
            <a:off x="6181725" y="7578725"/>
            <a:ext cx="65088" cy="63500"/>
          </a:xfrm>
          <a:custGeom>
            <a:avLst/>
            <a:gdLst>
              <a:gd name="T0" fmla="*/ 8 w 17"/>
              <a:gd name="T1" fmla="*/ 0 h 17"/>
              <a:gd name="T2" fmla="*/ 0 w 17"/>
              <a:gd name="T3" fmla="*/ 6 h 17"/>
              <a:gd name="T4" fmla="*/ 2 w 17"/>
              <a:gd name="T5" fmla="*/ 5 h 17"/>
              <a:gd name="T6" fmla="*/ 10 w 17"/>
              <a:gd name="T7" fmla="*/ 14 h 17"/>
              <a:gd name="T8" fmla="*/ 10 w 17"/>
              <a:gd name="T9" fmla="*/ 17 h 17"/>
              <a:gd name="T10" fmla="*/ 17 w 17"/>
              <a:gd name="T11" fmla="*/ 8 h 17"/>
              <a:gd name="T12" fmla="*/ 8 w 17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7">
                <a:moveTo>
                  <a:pt x="8" y="0"/>
                </a:moveTo>
                <a:cubicBezTo>
                  <a:pt x="5" y="0"/>
                  <a:pt x="1" y="2"/>
                  <a:pt x="0" y="6"/>
                </a:cubicBezTo>
                <a:cubicBezTo>
                  <a:pt x="1" y="5"/>
                  <a:pt x="1" y="5"/>
                  <a:pt x="2" y="5"/>
                </a:cubicBezTo>
                <a:cubicBezTo>
                  <a:pt x="7" y="5"/>
                  <a:pt x="10" y="9"/>
                  <a:pt x="10" y="14"/>
                </a:cubicBezTo>
                <a:cubicBezTo>
                  <a:pt x="10" y="15"/>
                  <a:pt x="10" y="16"/>
                  <a:pt x="10" y="17"/>
                </a:cubicBezTo>
                <a:cubicBezTo>
                  <a:pt x="14" y="16"/>
                  <a:pt x="17" y="12"/>
                  <a:pt x="17" y="8"/>
                </a:cubicBezTo>
                <a:cubicBezTo>
                  <a:pt x="17" y="4"/>
                  <a:pt x="13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1" name="Oval 94"/>
          <p:cNvSpPr>
            <a:spLocks noChangeArrowheads="1"/>
          </p:cNvSpPr>
          <p:nvPr/>
        </p:nvSpPr>
        <p:spPr bwMode="auto">
          <a:xfrm>
            <a:off x="2327275" y="3198812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2" name="Oval 95"/>
          <p:cNvSpPr>
            <a:spLocks noChangeArrowheads="1"/>
          </p:cNvSpPr>
          <p:nvPr/>
        </p:nvSpPr>
        <p:spPr bwMode="auto">
          <a:xfrm>
            <a:off x="5662658" y="3922359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3" name="Oval 96"/>
          <p:cNvSpPr>
            <a:spLocks noChangeArrowheads="1"/>
          </p:cNvSpPr>
          <p:nvPr/>
        </p:nvSpPr>
        <p:spPr bwMode="auto">
          <a:xfrm>
            <a:off x="8929688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4" name="Oval 97"/>
          <p:cNvSpPr>
            <a:spLocks noChangeArrowheads="1"/>
          </p:cNvSpPr>
          <p:nvPr/>
        </p:nvSpPr>
        <p:spPr bwMode="auto">
          <a:xfrm>
            <a:off x="9144000" y="86931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5" name="Oval 98"/>
          <p:cNvSpPr>
            <a:spLocks noChangeArrowheads="1"/>
          </p:cNvSpPr>
          <p:nvPr/>
        </p:nvSpPr>
        <p:spPr bwMode="auto">
          <a:xfrm>
            <a:off x="11845925" y="803910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6" name="Oval 99"/>
          <p:cNvSpPr>
            <a:spLocks noChangeArrowheads="1"/>
          </p:cNvSpPr>
          <p:nvPr/>
        </p:nvSpPr>
        <p:spPr bwMode="auto">
          <a:xfrm>
            <a:off x="10150475" y="80057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7" name="Oval 100"/>
          <p:cNvSpPr>
            <a:spLocks noChangeArrowheads="1"/>
          </p:cNvSpPr>
          <p:nvPr/>
        </p:nvSpPr>
        <p:spPr bwMode="auto">
          <a:xfrm>
            <a:off x="8621713" y="54467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8" name="Oval 101"/>
          <p:cNvSpPr>
            <a:spLocks noChangeArrowheads="1"/>
          </p:cNvSpPr>
          <p:nvPr/>
        </p:nvSpPr>
        <p:spPr bwMode="auto">
          <a:xfrm>
            <a:off x="9620250" y="52546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9" name="Oval 102"/>
          <p:cNvSpPr>
            <a:spLocks noChangeArrowheads="1"/>
          </p:cNvSpPr>
          <p:nvPr/>
        </p:nvSpPr>
        <p:spPr bwMode="auto">
          <a:xfrm>
            <a:off x="11017250" y="875982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1" name="Oval 104"/>
          <p:cNvSpPr>
            <a:spLocks noChangeArrowheads="1"/>
          </p:cNvSpPr>
          <p:nvPr/>
        </p:nvSpPr>
        <p:spPr bwMode="auto">
          <a:xfrm>
            <a:off x="11812588" y="4508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2" name="Oval 105"/>
          <p:cNvSpPr>
            <a:spLocks noChangeArrowheads="1"/>
          </p:cNvSpPr>
          <p:nvPr/>
        </p:nvSpPr>
        <p:spPr bwMode="auto">
          <a:xfrm>
            <a:off x="9086850" y="77771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4" name="Oval 107"/>
          <p:cNvSpPr>
            <a:spLocks noChangeArrowheads="1"/>
          </p:cNvSpPr>
          <p:nvPr/>
        </p:nvSpPr>
        <p:spPr bwMode="auto">
          <a:xfrm>
            <a:off x="2574925" y="64817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5" name="Oval 108"/>
          <p:cNvSpPr>
            <a:spLocks noChangeArrowheads="1"/>
          </p:cNvSpPr>
          <p:nvPr/>
        </p:nvSpPr>
        <p:spPr bwMode="auto">
          <a:xfrm>
            <a:off x="3595688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6" name="Oval 109"/>
          <p:cNvSpPr>
            <a:spLocks noChangeArrowheads="1"/>
          </p:cNvSpPr>
          <p:nvPr/>
        </p:nvSpPr>
        <p:spPr bwMode="auto">
          <a:xfrm>
            <a:off x="3182938" y="8181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7" name="Oval 110"/>
          <p:cNvSpPr>
            <a:spLocks noChangeArrowheads="1"/>
          </p:cNvSpPr>
          <p:nvPr/>
        </p:nvSpPr>
        <p:spPr bwMode="auto">
          <a:xfrm>
            <a:off x="1730375" y="89662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8" name="Oval 111"/>
          <p:cNvSpPr>
            <a:spLocks noChangeArrowheads="1"/>
          </p:cNvSpPr>
          <p:nvPr/>
        </p:nvSpPr>
        <p:spPr bwMode="auto">
          <a:xfrm>
            <a:off x="458788" y="878998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9" name="Oval 112"/>
          <p:cNvSpPr>
            <a:spLocks noChangeArrowheads="1"/>
          </p:cNvSpPr>
          <p:nvPr/>
        </p:nvSpPr>
        <p:spPr bwMode="auto">
          <a:xfrm>
            <a:off x="10280650" y="58372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0" name="Oval 113"/>
          <p:cNvSpPr>
            <a:spLocks noChangeArrowheads="1"/>
          </p:cNvSpPr>
          <p:nvPr/>
        </p:nvSpPr>
        <p:spPr bwMode="auto">
          <a:xfrm>
            <a:off x="10183813" y="4313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2" name="Oval 115"/>
          <p:cNvSpPr>
            <a:spLocks noChangeArrowheads="1"/>
          </p:cNvSpPr>
          <p:nvPr/>
        </p:nvSpPr>
        <p:spPr bwMode="auto">
          <a:xfrm>
            <a:off x="7000875" y="9259888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3" name="Oval 116"/>
          <p:cNvSpPr>
            <a:spLocks noChangeArrowheads="1"/>
          </p:cNvSpPr>
          <p:nvPr/>
        </p:nvSpPr>
        <p:spPr bwMode="auto">
          <a:xfrm>
            <a:off x="10918825" y="7578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4" name="Oval 117"/>
          <p:cNvSpPr>
            <a:spLocks noChangeArrowheads="1"/>
          </p:cNvSpPr>
          <p:nvPr/>
        </p:nvSpPr>
        <p:spPr bwMode="auto">
          <a:xfrm>
            <a:off x="11939588" y="5446713"/>
            <a:ext cx="8255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5" name="Oval 118"/>
          <p:cNvSpPr>
            <a:spLocks noChangeArrowheads="1"/>
          </p:cNvSpPr>
          <p:nvPr/>
        </p:nvSpPr>
        <p:spPr bwMode="auto">
          <a:xfrm>
            <a:off x="7327900" y="75438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6" name="Oval 119"/>
          <p:cNvSpPr>
            <a:spLocks noChangeArrowheads="1"/>
          </p:cNvSpPr>
          <p:nvPr/>
        </p:nvSpPr>
        <p:spPr bwMode="auto">
          <a:xfrm>
            <a:off x="8077200" y="9229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7" name="Oval 120"/>
          <p:cNvSpPr>
            <a:spLocks noChangeArrowheads="1"/>
          </p:cNvSpPr>
          <p:nvPr/>
        </p:nvSpPr>
        <p:spPr bwMode="auto">
          <a:xfrm>
            <a:off x="4095750" y="8321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9" name="Oval 122"/>
          <p:cNvSpPr>
            <a:spLocks noChangeArrowheads="1"/>
          </p:cNvSpPr>
          <p:nvPr/>
        </p:nvSpPr>
        <p:spPr bwMode="auto">
          <a:xfrm>
            <a:off x="1641475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0" name="Oval 123"/>
          <p:cNvSpPr>
            <a:spLocks noChangeArrowheads="1"/>
          </p:cNvSpPr>
          <p:nvPr/>
        </p:nvSpPr>
        <p:spPr bwMode="auto">
          <a:xfrm>
            <a:off x="957263" y="46878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1" name="Oval 124"/>
          <p:cNvSpPr>
            <a:spLocks noChangeArrowheads="1"/>
          </p:cNvSpPr>
          <p:nvPr/>
        </p:nvSpPr>
        <p:spPr bwMode="auto">
          <a:xfrm>
            <a:off x="593725" y="72294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2" name="Oval 125"/>
          <p:cNvSpPr>
            <a:spLocks noChangeArrowheads="1"/>
          </p:cNvSpPr>
          <p:nvPr/>
        </p:nvSpPr>
        <p:spPr bwMode="auto">
          <a:xfrm>
            <a:off x="2747963" y="44323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3" name="Oval 126"/>
          <p:cNvSpPr>
            <a:spLocks noChangeArrowheads="1"/>
          </p:cNvSpPr>
          <p:nvPr/>
        </p:nvSpPr>
        <p:spPr bwMode="auto">
          <a:xfrm>
            <a:off x="2544763" y="5532438"/>
            <a:ext cx="65088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4" name="Oval 127"/>
          <p:cNvSpPr>
            <a:spLocks noChangeArrowheads="1"/>
          </p:cNvSpPr>
          <p:nvPr/>
        </p:nvSpPr>
        <p:spPr bwMode="auto">
          <a:xfrm>
            <a:off x="4413295" y="4684359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5" name="Oval 128"/>
          <p:cNvSpPr>
            <a:spLocks noChangeArrowheads="1"/>
          </p:cNvSpPr>
          <p:nvPr/>
        </p:nvSpPr>
        <p:spPr bwMode="auto">
          <a:xfrm>
            <a:off x="4657725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6" name="Oval 129"/>
          <p:cNvSpPr>
            <a:spLocks noChangeArrowheads="1"/>
          </p:cNvSpPr>
          <p:nvPr/>
        </p:nvSpPr>
        <p:spPr bwMode="auto">
          <a:xfrm>
            <a:off x="3808458" y="71659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7" name="Freeform 130"/>
          <p:cNvSpPr/>
          <p:nvPr/>
        </p:nvSpPr>
        <p:spPr bwMode="auto">
          <a:xfrm>
            <a:off x="5878513" y="9001125"/>
            <a:ext cx="134938" cy="119063"/>
          </a:xfrm>
          <a:custGeom>
            <a:avLst/>
            <a:gdLst>
              <a:gd name="T0" fmla="*/ 18 w 36"/>
              <a:gd name="T1" fmla="*/ 0 h 32"/>
              <a:gd name="T2" fmla="*/ 0 w 36"/>
              <a:gd name="T3" fmla="*/ 18 h 32"/>
              <a:gd name="T4" fmla="*/ 6 w 36"/>
              <a:gd name="T5" fmla="*/ 32 h 32"/>
              <a:gd name="T6" fmla="*/ 32 w 36"/>
              <a:gd name="T7" fmla="*/ 18 h 32"/>
              <a:gd name="T8" fmla="*/ 36 w 36"/>
              <a:gd name="T9" fmla="*/ 18 h 32"/>
              <a:gd name="T10" fmla="*/ 36 w 36"/>
              <a:gd name="T11" fmla="*/ 18 h 32"/>
              <a:gd name="T12" fmla="*/ 18 w 36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" h="32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0" y="24"/>
                  <a:pt x="2" y="29"/>
                  <a:pt x="6" y="32"/>
                </a:cubicBezTo>
                <a:cubicBezTo>
                  <a:pt x="12" y="24"/>
                  <a:pt x="21" y="18"/>
                  <a:pt x="32" y="18"/>
                </a:cubicBezTo>
                <a:cubicBezTo>
                  <a:pt x="33" y="18"/>
                  <a:pt x="35" y="18"/>
                  <a:pt x="36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8" name="Freeform 131"/>
          <p:cNvSpPr/>
          <p:nvPr/>
        </p:nvSpPr>
        <p:spPr bwMode="auto">
          <a:xfrm>
            <a:off x="5886450" y="9067800"/>
            <a:ext cx="220663" cy="225425"/>
          </a:xfrm>
          <a:custGeom>
            <a:avLst/>
            <a:gdLst>
              <a:gd name="T0" fmla="*/ 34 w 59"/>
              <a:gd name="T1" fmla="*/ 0 h 60"/>
              <a:gd name="T2" fmla="*/ 16 w 59"/>
              <a:gd name="T3" fmla="*/ 18 h 60"/>
              <a:gd name="T4" fmla="*/ 4 w 59"/>
              <a:gd name="T5" fmla="*/ 14 h 60"/>
              <a:gd name="T6" fmla="*/ 0 w 59"/>
              <a:gd name="T7" fmla="*/ 30 h 60"/>
              <a:gd name="T8" fmla="*/ 30 w 59"/>
              <a:gd name="T9" fmla="*/ 60 h 60"/>
              <a:gd name="T10" fmla="*/ 59 w 59"/>
              <a:gd name="T11" fmla="*/ 30 h 60"/>
              <a:gd name="T12" fmla="*/ 34 w 59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9" h="60">
                <a:moveTo>
                  <a:pt x="34" y="0"/>
                </a:moveTo>
                <a:cubicBezTo>
                  <a:pt x="34" y="10"/>
                  <a:pt x="26" y="18"/>
                  <a:pt x="16" y="18"/>
                </a:cubicBezTo>
                <a:cubicBezTo>
                  <a:pt x="12" y="18"/>
                  <a:pt x="8" y="17"/>
                  <a:pt x="4" y="14"/>
                </a:cubicBezTo>
                <a:cubicBezTo>
                  <a:pt x="2" y="19"/>
                  <a:pt x="0" y="24"/>
                  <a:pt x="0" y="30"/>
                </a:cubicBezTo>
                <a:cubicBezTo>
                  <a:pt x="0" y="46"/>
                  <a:pt x="13" y="60"/>
                  <a:pt x="30" y="60"/>
                </a:cubicBezTo>
                <a:cubicBezTo>
                  <a:pt x="46" y="60"/>
                  <a:pt x="59" y="46"/>
                  <a:pt x="59" y="30"/>
                </a:cubicBezTo>
                <a:cubicBezTo>
                  <a:pt x="59" y="15"/>
                  <a:pt x="49" y="3"/>
                  <a:pt x="34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9" name="Freeform 132"/>
          <p:cNvSpPr/>
          <p:nvPr/>
        </p:nvSpPr>
        <p:spPr bwMode="auto">
          <a:xfrm>
            <a:off x="5900738" y="9067800"/>
            <a:ext cx="112713" cy="68263"/>
          </a:xfrm>
          <a:custGeom>
            <a:avLst/>
            <a:gdLst>
              <a:gd name="T0" fmla="*/ 26 w 30"/>
              <a:gd name="T1" fmla="*/ 0 h 18"/>
              <a:gd name="T2" fmla="*/ 0 w 30"/>
              <a:gd name="T3" fmla="*/ 14 h 18"/>
              <a:gd name="T4" fmla="*/ 12 w 30"/>
              <a:gd name="T5" fmla="*/ 18 h 18"/>
              <a:gd name="T6" fmla="*/ 30 w 30"/>
              <a:gd name="T7" fmla="*/ 0 h 18"/>
              <a:gd name="T8" fmla="*/ 26 w 30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18">
                <a:moveTo>
                  <a:pt x="26" y="0"/>
                </a:moveTo>
                <a:cubicBezTo>
                  <a:pt x="15" y="0"/>
                  <a:pt x="6" y="6"/>
                  <a:pt x="0" y="14"/>
                </a:cubicBezTo>
                <a:cubicBezTo>
                  <a:pt x="4" y="17"/>
                  <a:pt x="8" y="18"/>
                  <a:pt x="12" y="18"/>
                </a:cubicBezTo>
                <a:cubicBezTo>
                  <a:pt x="22" y="18"/>
                  <a:pt x="30" y="10"/>
                  <a:pt x="30" y="0"/>
                </a:cubicBezTo>
                <a:cubicBezTo>
                  <a:pt x="29" y="0"/>
                  <a:pt x="27" y="0"/>
                  <a:pt x="26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0" name="Oval 133"/>
          <p:cNvSpPr>
            <a:spLocks noChangeArrowheads="1"/>
          </p:cNvSpPr>
          <p:nvPr/>
        </p:nvSpPr>
        <p:spPr bwMode="auto">
          <a:xfrm>
            <a:off x="7356520" y="4943122"/>
            <a:ext cx="220663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3" name="Oval 136"/>
          <p:cNvSpPr>
            <a:spLocks noChangeArrowheads="1"/>
          </p:cNvSpPr>
          <p:nvPr/>
        </p:nvSpPr>
        <p:spPr bwMode="auto">
          <a:xfrm>
            <a:off x="2863850" y="7735888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4" name="Oval 137"/>
          <p:cNvSpPr>
            <a:spLocks noChangeArrowheads="1"/>
          </p:cNvSpPr>
          <p:nvPr/>
        </p:nvSpPr>
        <p:spPr bwMode="auto">
          <a:xfrm>
            <a:off x="1322388" y="72326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5" name="Freeform 138"/>
          <p:cNvSpPr/>
          <p:nvPr/>
        </p:nvSpPr>
        <p:spPr bwMode="auto">
          <a:xfrm>
            <a:off x="6156325" y="7600950"/>
            <a:ext cx="63500" cy="60325"/>
          </a:xfrm>
          <a:custGeom>
            <a:avLst/>
            <a:gdLst>
              <a:gd name="T0" fmla="*/ 7 w 17"/>
              <a:gd name="T1" fmla="*/ 0 h 16"/>
              <a:gd name="T2" fmla="*/ 0 w 17"/>
              <a:gd name="T3" fmla="*/ 8 h 16"/>
              <a:gd name="T4" fmla="*/ 9 w 17"/>
              <a:gd name="T5" fmla="*/ 16 h 16"/>
              <a:gd name="T6" fmla="*/ 17 w 17"/>
              <a:gd name="T7" fmla="*/ 11 h 16"/>
              <a:gd name="T8" fmla="*/ 15 w 17"/>
              <a:gd name="T9" fmla="*/ 11 h 16"/>
              <a:gd name="T10" fmla="*/ 7 w 17"/>
              <a:gd name="T11" fmla="*/ 2 h 16"/>
              <a:gd name="T12" fmla="*/ 7 w 17"/>
              <a:gd name="T1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6">
                <a:moveTo>
                  <a:pt x="7" y="0"/>
                </a:moveTo>
                <a:cubicBezTo>
                  <a:pt x="3" y="0"/>
                  <a:pt x="0" y="4"/>
                  <a:pt x="0" y="8"/>
                </a:cubicBezTo>
                <a:cubicBezTo>
                  <a:pt x="0" y="13"/>
                  <a:pt x="4" y="16"/>
                  <a:pt x="9" y="16"/>
                </a:cubicBezTo>
                <a:cubicBezTo>
                  <a:pt x="13" y="16"/>
                  <a:pt x="16" y="14"/>
                  <a:pt x="17" y="11"/>
                </a:cubicBezTo>
                <a:cubicBezTo>
                  <a:pt x="16" y="11"/>
                  <a:pt x="16" y="11"/>
                  <a:pt x="15" y="11"/>
                </a:cubicBezTo>
                <a:cubicBezTo>
                  <a:pt x="11" y="11"/>
                  <a:pt x="7" y="7"/>
                  <a:pt x="7" y="2"/>
                </a:cubicBezTo>
                <a:cubicBezTo>
                  <a:pt x="7" y="1"/>
                  <a:pt x="7" y="0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6" name="Freeform 139"/>
          <p:cNvSpPr/>
          <p:nvPr/>
        </p:nvSpPr>
        <p:spPr bwMode="auto">
          <a:xfrm>
            <a:off x="6181725" y="7597775"/>
            <a:ext cx="38100" cy="44450"/>
          </a:xfrm>
          <a:custGeom>
            <a:avLst/>
            <a:gdLst>
              <a:gd name="T0" fmla="*/ 2 w 10"/>
              <a:gd name="T1" fmla="*/ 0 h 12"/>
              <a:gd name="T2" fmla="*/ 0 w 10"/>
              <a:gd name="T3" fmla="*/ 1 h 12"/>
              <a:gd name="T4" fmla="*/ 0 w 10"/>
              <a:gd name="T5" fmla="*/ 3 h 12"/>
              <a:gd name="T6" fmla="*/ 8 w 10"/>
              <a:gd name="T7" fmla="*/ 12 h 12"/>
              <a:gd name="T8" fmla="*/ 10 w 10"/>
              <a:gd name="T9" fmla="*/ 12 h 12"/>
              <a:gd name="T10" fmla="*/ 10 w 10"/>
              <a:gd name="T11" fmla="*/ 9 h 12"/>
              <a:gd name="T12" fmla="*/ 2 w 10"/>
              <a:gd name="T13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" h="12">
                <a:moveTo>
                  <a:pt x="2" y="0"/>
                </a:moveTo>
                <a:cubicBezTo>
                  <a:pt x="1" y="0"/>
                  <a:pt x="1" y="0"/>
                  <a:pt x="0" y="1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2"/>
                  <a:pt x="8" y="12"/>
                </a:cubicBezTo>
                <a:cubicBezTo>
                  <a:pt x="9" y="12"/>
                  <a:pt x="9" y="12"/>
                  <a:pt x="10" y="12"/>
                </a:cubicBezTo>
                <a:cubicBezTo>
                  <a:pt x="10" y="11"/>
                  <a:pt x="10" y="10"/>
                  <a:pt x="10" y="9"/>
                </a:cubicBezTo>
                <a:cubicBezTo>
                  <a:pt x="10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7" name="Freeform 140"/>
          <p:cNvSpPr/>
          <p:nvPr/>
        </p:nvSpPr>
        <p:spPr bwMode="auto">
          <a:xfrm>
            <a:off x="5989683" y="4879622"/>
            <a:ext cx="60325" cy="63500"/>
          </a:xfrm>
          <a:custGeom>
            <a:avLst/>
            <a:gdLst>
              <a:gd name="T0" fmla="*/ 7 w 16"/>
              <a:gd name="T1" fmla="*/ 0 h 17"/>
              <a:gd name="T2" fmla="*/ 0 w 16"/>
              <a:gd name="T3" fmla="*/ 9 h 17"/>
              <a:gd name="T4" fmla="*/ 8 w 16"/>
              <a:gd name="T5" fmla="*/ 17 h 17"/>
              <a:gd name="T6" fmla="*/ 16 w 16"/>
              <a:gd name="T7" fmla="*/ 11 h 17"/>
              <a:gd name="T8" fmla="*/ 15 w 16"/>
              <a:gd name="T9" fmla="*/ 11 h 17"/>
              <a:gd name="T10" fmla="*/ 6 w 16"/>
              <a:gd name="T11" fmla="*/ 3 h 17"/>
              <a:gd name="T12" fmla="*/ 7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7" y="0"/>
                </a:moveTo>
                <a:cubicBezTo>
                  <a:pt x="3" y="1"/>
                  <a:pt x="0" y="4"/>
                  <a:pt x="0" y="9"/>
                </a:cubicBezTo>
                <a:cubicBezTo>
                  <a:pt x="0" y="13"/>
                  <a:pt x="4" y="17"/>
                  <a:pt x="8" y="17"/>
                </a:cubicBezTo>
                <a:cubicBezTo>
                  <a:pt x="12" y="17"/>
                  <a:pt x="15" y="15"/>
                  <a:pt x="16" y="11"/>
                </a:cubicBezTo>
                <a:cubicBezTo>
                  <a:pt x="16" y="11"/>
                  <a:pt x="15" y="11"/>
                  <a:pt x="15" y="11"/>
                </a:cubicBezTo>
                <a:cubicBezTo>
                  <a:pt x="10" y="11"/>
                  <a:pt x="6" y="8"/>
                  <a:pt x="6" y="3"/>
                </a:cubicBezTo>
                <a:cubicBezTo>
                  <a:pt x="6" y="2"/>
                  <a:pt x="6" y="1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8" name="Freeform 141"/>
          <p:cNvSpPr/>
          <p:nvPr/>
        </p:nvSpPr>
        <p:spPr bwMode="auto">
          <a:xfrm>
            <a:off x="6011908" y="4879622"/>
            <a:ext cx="41275" cy="41275"/>
          </a:xfrm>
          <a:custGeom>
            <a:avLst/>
            <a:gdLst>
              <a:gd name="T0" fmla="*/ 2 w 11"/>
              <a:gd name="T1" fmla="*/ 0 h 11"/>
              <a:gd name="T2" fmla="*/ 1 w 11"/>
              <a:gd name="T3" fmla="*/ 0 h 11"/>
              <a:gd name="T4" fmla="*/ 0 w 11"/>
              <a:gd name="T5" fmla="*/ 3 h 11"/>
              <a:gd name="T6" fmla="*/ 9 w 11"/>
              <a:gd name="T7" fmla="*/ 11 h 11"/>
              <a:gd name="T8" fmla="*/ 10 w 11"/>
              <a:gd name="T9" fmla="*/ 11 h 11"/>
              <a:gd name="T10" fmla="*/ 11 w 11"/>
              <a:gd name="T11" fmla="*/ 9 h 11"/>
              <a:gd name="T12" fmla="*/ 2 w 11"/>
              <a:gd name="T13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11">
                <a:moveTo>
                  <a:pt x="2" y="0"/>
                </a:moveTo>
                <a:cubicBezTo>
                  <a:pt x="2" y="0"/>
                  <a:pt x="1" y="0"/>
                  <a:pt x="1" y="0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1"/>
                  <a:pt x="9" y="11"/>
                </a:cubicBezTo>
                <a:cubicBezTo>
                  <a:pt x="9" y="11"/>
                  <a:pt x="10" y="11"/>
                  <a:pt x="10" y="11"/>
                </a:cubicBezTo>
                <a:cubicBezTo>
                  <a:pt x="11" y="10"/>
                  <a:pt x="11" y="10"/>
                  <a:pt x="11" y="9"/>
                </a:cubicBezTo>
                <a:cubicBezTo>
                  <a:pt x="11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0" name="Oval 143"/>
          <p:cNvSpPr>
            <a:spLocks noChangeArrowheads="1"/>
          </p:cNvSpPr>
          <p:nvPr/>
        </p:nvSpPr>
        <p:spPr bwMode="auto">
          <a:xfrm>
            <a:off x="4741863" y="8220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1" name="Oval 144"/>
          <p:cNvSpPr>
            <a:spLocks noChangeArrowheads="1"/>
          </p:cNvSpPr>
          <p:nvPr/>
        </p:nvSpPr>
        <p:spPr bwMode="auto">
          <a:xfrm>
            <a:off x="4298950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2" name="Oval 145"/>
          <p:cNvSpPr>
            <a:spLocks noChangeArrowheads="1"/>
          </p:cNvSpPr>
          <p:nvPr/>
        </p:nvSpPr>
        <p:spPr bwMode="auto">
          <a:xfrm>
            <a:off x="8104188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3" name="Oval 146"/>
          <p:cNvSpPr>
            <a:spLocks noChangeArrowheads="1"/>
          </p:cNvSpPr>
          <p:nvPr/>
        </p:nvSpPr>
        <p:spPr bwMode="auto">
          <a:xfrm>
            <a:off x="9980613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4" name="Oval 147"/>
          <p:cNvSpPr>
            <a:spLocks noChangeArrowheads="1"/>
          </p:cNvSpPr>
          <p:nvPr/>
        </p:nvSpPr>
        <p:spPr bwMode="auto">
          <a:xfrm>
            <a:off x="11523663" y="886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5" name="Oval 148"/>
          <p:cNvSpPr>
            <a:spLocks noChangeArrowheads="1"/>
          </p:cNvSpPr>
          <p:nvPr/>
        </p:nvSpPr>
        <p:spPr bwMode="auto">
          <a:xfrm>
            <a:off x="3097213" y="8528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6" name="Oval 149"/>
          <p:cNvSpPr>
            <a:spLocks noChangeArrowheads="1"/>
          </p:cNvSpPr>
          <p:nvPr/>
        </p:nvSpPr>
        <p:spPr bwMode="auto">
          <a:xfrm>
            <a:off x="33782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7" name="Oval 150"/>
          <p:cNvSpPr>
            <a:spLocks noChangeArrowheads="1"/>
          </p:cNvSpPr>
          <p:nvPr/>
        </p:nvSpPr>
        <p:spPr bwMode="auto">
          <a:xfrm>
            <a:off x="461963" y="43084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8" name="Oval 151"/>
          <p:cNvSpPr>
            <a:spLocks noChangeArrowheads="1"/>
          </p:cNvSpPr>
          <p:nvPr/>
        </p:nvSpPr>
        <p:spPr bwMode="auto">
          <a:xfrm>
            <a:off x="646113" y="5895975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9" name="Oval 152"/>
          <p:cNvSpPr>
            <a:spLocks noChangeArrowheads="1"/>
          </p:cNvSpPr>
          <p:nvPr/>
        </p:nvSpPr>
        <p:spPr bwMode="auto">
          <a:xfrm>
            <a:off x="3686175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0" name="Oval 153"/>
          <p:cNvSpPr>
            <a:spLocks noChangeArrowheads="1"/>
          </p:cNvSpPr>
          <p:nvPr/>
        </p:nvSpPr>
        <p:spPr bwMode="auto">
          <a:xfrm>
            <a:off x="2684463" y="70897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2" name="Oval 155"/>
          <p:cNvSpPr>
            <a:spLocks noChangeArrowheads="1"/>
          </p:cNvSpPr>
          <p:nvPr/>
        </p:nvSpPr>
        <p:spPr bwMode="auto">
          <a:xfrm>
            <a:off x="495300" y="78406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3" name="Oval 156"/>
          <p:cNvSpPr>
            <a:spLocks noChangeArrowheads="1"/>
          </p:cNvSpPr>
          <p:nvPr/>
        </p:nvSpPr>
        <p:spPr bwMode="auto">
          <a:xfrm>
            <a:off x="3221038" y="457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6" name="Oval 159"/>
          <p:cNvSpPr>
            <a:spLocks noChangeArrowheads="1"/>
          </p:cNvSpPr>
          <p:nvPr/>
        </p:nvSpPr>
        <p:spPr bwMode="auto">
          <a:xfrm>
            <a:off x="9729788" y="58626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7" name="Oval 160"/>
          <p:cNvSpPr>
            <a:spLocks noChangeArrowheads="1"/>
          </p:cNvSpPr>
          <p:nvPr/>
        </p:nvSpPr>
        <p:spPr bwMode="auto">
          <a:xfrm>
            <a:off x="8885238" y="82534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8" name="Oval 161"/>
          <p:cNvSpPr>
            <a:spLocks noChangeArrowheads="1"/>
          </p:cNvSpPr>
          <p:nvPr/>
        </p:nvSpPr>
        <p:spPr bwMode="auto">
          <a:xfrm>
            <a:off x="5507038" y="83518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9" name="Oval 162"/>
          <p:cNvSpPr>
            <a:spLocks noChangeArrowheads="1"/>
          </p:cNvSpPr>
          <p:nvPr/>
        </p:nvSpPr>
        <p:spPr bwMode="auto">
          <a:xfrm>
            <a:off x="9124950" y="4167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0" name="Oval 163"/>
          <p:cNvSpPr>
            <a:spLocks noChangeArrowheads="1"/>
          </p:cNvSpPr>
          <p:nvPr/>
        </p:nvSpPr>
        <p:spPr bwMode="auto">
          <a:xfrm>
            <a:off x="10574338" y="3378200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1" name="Oval 164"/>
          <p:cNvSpPr>
            <a:spLocks noChangeArrowheads="1"/>
          </p:cNvSpPr>
          <p:nvPr/>
        </p:nvSpPr>
        <p:spPr bwMode="auto">
          <a:xfrm>
            <a:off x="10544175" y="4883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2" name="Oval 165"/>
          <p:cNvSpPr>
            <a:spLocks noChangeArrowheads="1"/>
          </p:cNvSpPr>
          <p:nvPr/>
        </p:nvSpPr>
        <p:spPr bwMode="auto">
          <a:xfrm>
            <a:off x="11845925" y="35591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4" name="Oval 167"/>
          <p:cNvSpPr>
            <a:spLocks noChangeArrowheads="1"/>
          </p:cNvSpPr>
          <p:nvPr/>
        </p:nvSpPr>
        <p:spPr bwMode="auto">
          <a:xfrm>
            <a:off x="1606550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5" name="Oval 168"/>
          <p:cNvSpPr>
            <a:spLocks noChangeArrowheads="1"/>
          </p:cNvSpPr>
          <p:nvPr/>
        </p:nvSpPr>
        <p:spPr bwMode="auto">
          <a:xfrm>
            <a:off x="3067050" y="91805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>
            <a:off x="7724775" y="838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7" name="Oval 170"/>
          <p:cNvSpPr>
            <a:spLocks noChangeArrowheads="1"/>
          </p:cNvSpPr>
          <p:nvPr/>
        </p:nvSpPr>
        <p:spPr bwMode="auto">
          <a:xfrm>
            <a:off x="10491788" y="88963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8" name="Oval 171"/>
          <p:cNvSpPr>
            <a:spLocks noChangeArrowheads="1"/>
          </p:cNvSpPr>
          <p:nvPr/>
        </p:nvSpPr>
        <p:spPr bwMode="auto">
          <a:xfrm>
            <a:off x="334963" y="85010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9" name="Oval 172"/>
          <p:cNvSpPr>
            <a:spLocks noChangeArrowheads="1"/>
          </p:cNvSpPr>
          <p:nvPr/>
        </p:nvSpPr>
        <p:spPr bwMode="auto">
          <a:xfrm>
            <a:off x="2027238" y="65087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0" name="Oval 173"/>
          <p:cNvSpPr>
            <a:spLocks noChangeArrowheads="1"/>
          </p:cNvSpPr>
          <p:nvPr/>
        </p:nvSpPr>
        <p:spPr bwMode="auto">
          <a:xfrm>
            <a:off x="2125663" y="8035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2" name="Oval 175"/>
          <p:cNvSpPr>
            <a:spLocks noChangeArrowheads="1"/>
          </p:cNvSpPr>
          <p:nvPr/>
        </p:nvSpPr>
        <p:spPr bwMode="auto">
          <a:xfrm>
            <a:off x="5172120" y="30861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3" name="Oval 176"/>
          <p:cNvSpPr>
            <a:spLocks noChangeArrowheads="1"/>
          </p:cNvSpPr>
          <p:nvPr/>
        </p:nvSpPr>
        <p:spPr bwMode="auto">
          <a:xfrm>
            <a:off x="1389063" y="47704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4" name="Oval 177"/>
          <p:cNvSpPr>
            <a:spLocks noChangeArrowheads="1"/>
          </p:cNvSpPr>
          <p:nvPr/>
        </p:nvSpPr>
        <p:spPr bwMode="auto">
          <a:xfrm>
            <a:off x="368300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5" name="Oval 178"/>
          <p:cNvSpPr>
            <a:spLocks noChangeArrowheads="1"/>
          </p:cNvSpPr>
          <p:nvPr/>
        </p:nvSpPr>
        <p:spPr bwMode="auto">
          <a:xfrm>
            <a:off x="8077245" y="40243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6" name="Oval 179"/>
          <p:cNvSpPr>
            <a:spLocks noChangeArrowheads="1"/>
          </p:cNvSpPr>
          <p:nvPr/>
        </p:nvSpPr>
        <p:spPr bwMode="auto">
          <a:xfrm>
            <a:off x="2916238" y="2747962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7" name="Oval 180"/>
          <p:cNvSpPr>
            <a:spLocks noChangeArrowheads="1"/>
          </p:cNvSpPr>
          <p:nvPr/>
        </p:nvSpPr>
        <p:spPr bwMode="auto">
          <a:xfrm>
            <a:off x="3992608" y="5378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8" name="Oval 181"/>
          <p:cNvSpPr>
            <a:spLocks noChangeArrowheads="1"/>
          </p:cNvSpPr>
          <p:nvPr/>
        </p:nvSpPr>
        <p:spPr bwMode="auto">
          <a:xfrm>
            <a:off x="106680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9" name="Oval 182"/>
          <p:cNvSpPr>
            <a:spLocks noChangeArrowheads="1"/>
          </p:cNvSpPr>
          <p:nvPr/>
        </p:nvSpPr>
        <p:spPr bwMode="auto">
          <a:xfrm>
            <a:off x="11715750" y="5116513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0" name="Oval 183"/>
          <p:cNvSpPr>
            <a:spLocks noChangeArrowheads="1"/>
          </p:cNvSpPr>
          <p:nvPr/>
        </p:nvSpPr>
        <p:spPr bwMode="auto">
          <a:xfrm>
            <a:off x="7758113" y="7769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1" name="Oval 184"/>
          <p:cNvSpPr>
            <a:spLocks noChangeArrowheads="1"/>
          </p:cNvSpPr>
          <p:nvPr/>
        </p:nvSpPr>
        <p:spPr bwMode="auto">
          <a:xfrm>
            <a:off x="7513683" y="318293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2" name="Oval 185"/>
          <p:cNvSpPr>
            <a:spLocks noChangeArrowheads="1"/>
          </p:cNvSpPr>
          <p:nvPr/>
        </p:nvSpPr>
        <p:spPr bwMode="auto">
          <a:xfrm>
            <a:off x="8226470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3" name="Oval 186"/>
          <p:cNvSpPr>
            <a:spLocks noChangeArrowheads="1"/>
          </p:cNvSpPr>
          <p:nvPr/>
        </p:nvSpPr>
        <p:spPr bwMode="auto">
          <a:xfrm>
            <a:off x="10015538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4" name="Oval 187"/>
          <p:cNvSpPr>
            <a:spLocks noChangeArrowheads="1"/>
          </p:cNvSpPr>
          <p:nvPr/>
        </p:nvSpPr>
        <p:spPr bwMode="auto">
          <a:xfrm>
            <a:off x="11715750" y="63801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5" name="Oval 188"/>
          <p:cNvSpPr>
            <a:spLocks noChangeArrowheads="1"/>
          </p:cNvSpPr>
          <p:nvPr/>
        </p:nvSpPr>
        <p:spPr bwMode="auto">
          <a:xfrm>
            <a:off x="5938838" y="544512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6" name="Oval 189"/>
          <p:cNvSpPr>
            <a:spLocks noChangeArrowheads="1"/>
          </p:cNvSpPr>
          <p:nvPr/>
        </p:nvSpPr>
        <p:spPr bwMode="auto">
          <a:xfrm>
            <a:off x="1138238" y="1681162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7" name="Oval 190"/>
          <p:cNvSpPr>
            <a:spLocks noChangeArrowheads="1"/>
          </p:cNvSpPr>
          <p:nvPr/>
        </p:nvSpPr>
        <p:spPr bwMode="auto">
          <a:xfrm>
            <a:off x="7834313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8" name="Oval 191"/>
          <p:cNvSpPr>
            <a:spLocks noChangeArrowheads="1"/>
          </p:cNvSpPr>
          <p:nvPr/>
        </p:nvSpPr>
        <p:spPr bwMode="auto">
          <a:xfrm>
            <a:off x="4670425" y="8937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9" name="Oval 192"/>
          <p:cNvSpPr>
            <a:spLocks noChangeArrowheads="1"/>
          </p:cNvSpPr>
          <p:nvPr/>
        </p:nvSpPr>
        <p:spPr bwMode="auto">
          <a:xfrm>
            <a:off x="3194050" y="3460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0" name="Oval 193"/>
          <p:cNvSpPr>
            <a:spLocks noChangeArrowheads="1"/>
          </p:cNvSpPr>
          <p:nvPr/>
        </p:nvSpPr>
        <p:spPr bwMode="auto">
          <a:xfrm>
            <a:off x="2976563" y="-18986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1" name="Oval 194"/>
          <p:cNvSpPr>
            <a:spLocks noChangeArrowheads="1"/>
          </p:cNvSpPr>
          <p:nvPr/>
        </p:nvSpPr>
        <p:spPr bwMode="auto">
          <a:xfrm>
            <a:off x="277813" y="-124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2" name="Oval 195"/>
          <p:cNvSpPr>
            <a:spLocks noChangeArrowheads="1"/>
          </p:cNvSpPr>
          <p:nvPr/>
        </p:nvSpPr>
        <p:spPr bwMode="auto">
          <a:xfrm>
            <a:off x="461963" y="346075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3" name="Oval 196"/>
          <p:cNvSpPr>
            <a:spLocks noChangeArrowheads="1"/>
          </p:cNvSpPr>
          <p:nvPr/>
        </p:nvSpPr>
        <p:spPr bwMode="auto">
          <a:xfrm>
            <a:off x="3502025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4" name="Oval 197"/>
          <p:cNvSpPr>
            <a:spLocks noChangeArrowheads="1"/>
          </p:cNvSpPr>
          <p:nvPr/>
        </p:nvSpPr>
        <p:spPr bwMode="auto">
          <a:xfrm>
            <a:off x="2500313" y="15398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5" name="Oval 198"/>
          <p:cNvSpPr>
            <a:spLocks noChangeArrowheads="1"/>
          </p:cNvSpPr>
          <p:nvPr/>
        </p:nvSpPr>
        <p:spPr bwMode="auto">
          <a:xfrm>
            <a:off x="1171575" y="29733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6" name="Oval 199"/>
          <p:cNvSpPr>
            <a:spLocks noChangeArrowheads="1"/>
          </p:cNvSpPr>
          <p:nvPr/>
        </p:nvSpPr>
        <p:spPr bwMode="auto">
          <a:xfrm>
            <a:off x="7240588" y="9572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7" name="Oval 200"/>
          <p:cNvSpPr>
            <a:spLocks noChangeArrowheads="1"/>
          </p:cNvSpPr>
          <p:nvPr/>
        </p:nvSpPr>
        <p:spPr bwMode="auto">
          <a:xfrm>
            <a:off x="312738" y="2286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8" name="Oval 201"/>
          <p:cNvSpPr>
            <a:spLocks noChangeArrowheads="1"/>
          </p:cNvSpPr>
          <p:nvPr/>
        </p:nvSpPr>
        <p:spPr bwMode="auto">
          <a:xfrm>
            <a:off x="3036888" y="-9826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9" name="Oval 202"/>
          <p:cNvSpPr>
            <a:spLocks noChangeArrowheads="1"/>
          </p:cNvSpPr>
          <p:nvPr/>
        </p:nvSpPr>
        <p:spPr bwMode="auto">
          <a:xfrm>
            <a:off x="6943725" y="1619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0" name="Oval 203"/>
          <p:cNvSpPr>
            <a:spLocks noChangeArrowheads="1"/>
          </p:cNvSpPr>
          <p:nvPr/>
        </p:nvSpPr>
        <p:spPr bwMode="auto">
          <a:xfrm>
            <a:off x="9545638" y="3111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1" name="Oval 204"/>
          <p:cNvSpPr>
            <a:spLocks noChangeArrowheads="1"/>
          </p:cNvSpPr>
          <p:nvPr/>
        </p:nvSpPr>
        <p:spPr bwMode="auto">
          <a:xfrm>
            <a:off x="8528050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2" name="Oval 205"/>
          <p:cNvSpPr>
            <a:spLocks noChangeArrowheads="1"/>
          </p:cNvSpPr>
          <p:nvPr/>
        </p:nvSpPr>
        <p:spPr bwMode="auto">
          <a:xfrm>
            <a:off x="10360025" y="-66833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3" name="Oval 206"/>
          <p:cNvSpPr>
            <a:spLocks noChangeArrowheads="1"/>
          </p:cNvSpPr>
          <p:nvPr/>
        </p:nvSpPr>
        <p:spPr bwMode="auto">
          <a:xfrm>
            <a:off x="11661775" y="-1997075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4" name="Oval 207"/>
          <p:cNvSpPr>
            <a:spLocks noChangeArrowheads="1"/>
          </p:cNvSpPr>
          <p:nvPr/>
        </p:nvSpPr>
        <p:spPr bwMode="auto">
          <a:xfrm>
            <a:off x="1941513" y="2484437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5" name="Oval 208"/>
          <p:cNvSpPr>
            <a:spLocks noChangeArrowheads="1"/>
          </p:cNvSpPr>
          <p:nvPr/>
        </p:nvSpPr>
        <p:spPr bwMode="auto">
          <a:xfrm>
            <a:off x="5124450" y="-24653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6" name="Oval 209"/>
          <p:cNvSpPr>
            <a:spLocks noChangeArrowheads="1"/>
          </p:cNvSpPr>
          <p:nvPr/>
        </p:nvSpPr>
        <p:spPr bwMode="auto">
          <a:xfrm>
            <a:off x="1204913" y="-7810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7" name="Oval 210"/>
          <p:cNvSpPr>
            <a:spLocks noChangeArrowheads="1"/>
          </p:cNvSpPr>
          <p:nvPr/>
        </p:nvSpPr>
        <p:spPr bwMode="auto">
          <a:xfrm>
            <a:off x="184150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8" name="Oval 211"/>
          <p:cNvSpPr>
            <a:spLocks noChangeArrowheads="1"/>
          </p:cNvSpPr>
          <p:nvPr/>
        </p:nvSpPr>
        <p:spPr bwMode="auto">
          <a:xfrm>
            <a:off x="4043363" y="-2432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9" name="Oval 212"/>
          <p:cNvSpPr>
            <a:spLocks noChangeArrowheads="1"/>
          </p:cNvSpPr>
          <p:nvPr/>
        </p:nvSpPr>
        <p:spPr bwMode="auto">
          <a:xfrm>
            <a:off x="8029575" y="-152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0" name="Oval 213"/>
          <p:cNvSpPr>
            <a:spLocks noChangeArrowheads="1"/>
          </p:cNvSpPr>
          <p:nvPr/>
        </p:nvSpPr>
        <p:spPr bwMode="auto">
          <a:xfrm>
            <a:off x="10483850" y="346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1" name="Oval 214"/>
          <p:cNvSpPr>
            <a:spLocks noChangeArrowheads="1"/>
          </p:cNvSpPr>
          <p:nvPr/>
        </p:nvSpPr>
        <p:spPr bwMode="auto">
          <a:xfrm>
            <a:off x="11163300" y="21066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2" name="Oval 215"/>
          <p:cNvSpPr>
            <a:spLocks noChangeArrowheads="1"/>
          </p:cNvSpPr>
          <p:nvPr/>
        </p:nvSpPr>
        <p:spPr bwMode="auto">
          <a:xfrm>
            <a:off x="9377363" y="2360612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3" name="Oval 216"/>
          <p:cNvSpPr>
            <a:spLocks noChangeArrowheads="1"/>
          </p:cNvSpPr>
          <p:nvPr/>
        </p:nvSpPr>
        <p:spPr bwMode="auto">
          <a:xfrm>
            <a:off x="7466013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4" name="Oval 217"/>
          <p:cNvSpPr>
            <a:spLocks noChangeArrowheads="1"/>
          </p:cNvSpPr>
          <p:nvPr/>
        </p:nvSpPr>
        <p:spPr bwMode="auto">
          <a:xfrm>
            <a:off x="11531600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8" name="Freeform 221"/>
          <p:cNvSpPr/>
          <p:nvPr/>
        </p:nvSpPr>
        <p:spPr bwMode="auto">
          <a:xfrm>
            <a:off x="4362495" y="5246970"/>
            <a:ext cx="3298825" cy="47625"/>
          </a:xfrm>
          <a:custGeom>
            <a:avLst/>
            <a:gdLst>
              <a:gd name="T0" fmla="*/ 1445 w 1445"/>
              <a:gd name="T1" fmla="*/ 11 h 21"/>
              <a:gd name="T2" fmla="*/ 1434 w 1445"/>
              <a:gd name="T3" fmla="*/ 21 h 21"/>
              <a:gd name="T4" fmla="*/ 11 w 1445"/>
              <a:gd name="T5" fmla="*/ 21 h 21"/>
              <a:gd name="T6" fmla="*/ 0 w 1445"/>
              <a:gd name="T7" fmla="*/ 11 h 21"/>
              <a:gd name="T8" fmla="*/ 0 w 1445"/>
              <a:gd name="T9" fmla="*/ 11 h 21"/>
              <a:gd name="T10" fmla="*/ 11 w 1445"/>
              <a:gd name="T11" fmla="*/ 0 h 21"/>
              <a:gd name="T12" fmla="*/ 1434 w 1445"/>
              <a:gd name="T13" fmla="*/ 0 h 21"/>
              <a:gd name="T14" fmla="*/ 1445 w 1445"/>
              <a:gd name="T15" fmla="*/ 1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45" h="21">
                <a:moveTo>
                  <a:pt x="1445" y="11"/>
                </a:moveTo>
                <a:cubicBezTo>
                  <a:pt x="1445" y="17"/>
                  <a:pt x="1440" y="21"/>
                  <a:pt x="1434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5" y="21"/>
                  <a:pt x="0" y="17"/>
                  <a:pt x="0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ubicBezTo>
                  <a:pt x="1434" y="0"/>
                  <a:pt x="1434" y="0"/>
                  <a:pt x="1434" y="0"/>
                </a:cubicBezTo>
                <a:cubicBezTo>
                  <a:pt x="1440" y="0"/>
                  <a:pt x="1445" y="5"/>
                  <a:pt x="1445" y="1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9" name="Freeform 222"/>
          <p:cNvSpPr/>
          <p:nvPr/>
        </p:nvSpPr>
        <p:spPr bwMode="auto">
          <a:xfrm>
            <a:off x="6491333" y="4333522"/>
            <a:ext cx="1195387" cy="47625"/>
          </a:xfrm>
          <a:custGeom>
            <a:avLst/>
            <a:gdLst>
              <a:gd name="T0" fmla="*/ 0 w 524"/>
              <a:gd name="T1" fmla="*/ 0 h 21"/>
              <a:gd name="T2" fmla="*/ 513 w 524"/>
              <a:gd name="T3" fmla="*/ 0 h 21"/>
              <a:gd name="T4" fmla="*/ 524 w 524"/>
              <a:gd name="T5" fmla="*/ 10 h 21"/>
              <a:gd name="T6" fmla="*/ 524 w 524"/>
              <a:gd name="T7" fmla="*/ 10 h 21"/>
              <a:gd name="T8" fmla="*/ 513 w 524"/>
              <a:gd name="T9" fmla="*/ 21 h 21"/>
              <a:gd name="T10" fmla="*/ 0 w 524"/>
              <a:gd name="T11" fmla="*/ 2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4" h="21">
                <a:moveTo>
                  <a:pt x="0" y="0"/>
                </a:moveTo>
                <a:cubicBezTo>
                  <a:pt x="513" y="0"/>
                  <a:pt x="513" y="0"/>
                  <a:pt x="513" y="0"/>
                </a:cubicBezTo>
                <a:cubicBezTo>
                  <a:pt x="519" y="0"/>
                  <a:pt x="524" y="5"/>
                  <a:pt x="524" y="10"/>
                </a:cubicBezTo>
                <a:cubicBezTo>
                  <a:pt x="524" y="10"/>
                  <a:pt x="524" y="10"/>
                  <a:pt x="524" y="10"/>
                </a:cubicBezTo>
                <a:cubicBezTo>
                  <a:pt x="524" y="16"/>
                  <a:pt x="519" y="21"/>
                  <a:pt x="513" y="21"/>
                </a:cubicBezTo>
                <a:cubicBezTo>
                  <a:pt x="0" y="21"/>
                  <a:pt x="0" y="21"/>
                  <a:pt x="0" y="21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0" name="Freeform 223"/>
          <p:cNvSpPr/>
          <p:nvPr/>
        </p:nvSpPr>
        <p:spPr bwMode="auto">
          <a:xfrm>
            <a:off x="4387895" y="4333522"/>
            <a:ext cx="1154112" cy="47625"/>
          </a:xfrm>
          <a:custGeom>
            <a:avLst/>
            <a:gdLst>
              <a:gd name="T0" fmla="*/ 505 w 505"/>
              <a:gd name="T1" fmla="*/ 21 h 21"/>
              <a:gd name="T2" fmla="*/ 11 w 505"/>
              <a:gd name="T3" fmla="*/ 21 h 21"/>
              <a:gd name="T4" fmla="*/ 0 w 505"/>
              <a:gd name="T5" fmla="*/ 10 h 21"/>
              <a:gd name="T6" fmla="*/ 0 w 505"/>
              <a:gd name="T7" fmla="*/ 10 h 21"/>
              <a:gd name="T8" fmla="*/ 11 w 505"/>
              <a:gd name="T9" fmla="*/ 0 h 21"/>
              <a:gd name="T10" fmla="*/ 505 w 505"/>
              <a:gd name="T11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5" h="21">
                <a:moveTo>
                  <a:pt x="505" y="21"/>
                </a:moveTo>
                <a:cubicBezTo>
                  <a:pt x="11" y="21"/>
                  <a:pt x="11" y="21"/>
                  <a:pt x="11" y="21"/>
                </a:cubicBezTo>
                <a:cubicBezTo>
                  <a:pt x="5" y="21"/>
                  <a:pt x="0" y="16"/>
                  <a:pt x="0" y="1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5"/>
                  <a:pt x="5" y="0"/>
                  <a:pt x="11" y="0"/>
                </a:cubicBezTo>
                <a:cubicBezTo>
                  <a:pt x="505" y="0"/>
                  <a:pt x="505" y="0"/>
                  <a:pt x="505" y="0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3" name="Freeform 236"/>
          <p:cNvSpPr/>
          <p:nvPr/>
        </p:nvSpPr>
        <p:spPr bwMode="auto">
          <a:xfrm>
            <a:off x="5694408" y="4160485"/>
            <a:ext cx="163512" cy="311150"/>
          </a:xfrm>
          <a:custGeom>
            <a:avLst/>
            <a:gdLst>
              <a:gd name="T0" fmla="*/ 43 w 103"/>
              <a:gd name="T1" fmla="*/ 196 h 196"/>
              <a:gd name="T2" fmla="*/ 30 w 103"/>
              <a:gd name="T3" fmla="*/ 99 h 196"/>
              <a:gd name="T4" fmla="*/ 30 w 103"/>
              <a:gd name="T5" fmla="*/ 196 h 196"/>
              <a:gd name="T6" fmla="*/ 0 w 103"/>
              <a:gd name="T7" fmla="*/ 196 h 196"/>
              <a:gd name="T8" fmla="*/ 0 w 103"/>
              <a:gd name="T9" fmla="*/ 0 h 196"/>
              <a:gd name="T10" fmla="*/ 37 w 103"/>
              <a:gd name="T11" fmla="*/ 0 h 196"/>
              <a:gd name="T12" fmla="*/ 52 w 103"/>
              <a:gd name="T13" fmla="*/ 92 h 196"/>
              <a:gd name="T14" fmla="*/ 67 w 103"/>
              <a:gd name="T15" fmla="*/ 0 h 196"/>
              <a:gd name="T16" fmla="*/ 103 w 103"/>
              <a:gd name="T17" fmla="*/ 0 h 196"/>
              <a:gd name="T18" fmla="*/ 103 w 103"/>
              <a:gd name="T19" fmla="*/ 196 h 196"/>
              <a:gd name="T20" fmla="*/ 72 w 103"/>
              <a:gd name="T21" fmla="*/ 196 h 196"/>
              <a:gd name="T22" fmla="*/ 72 w 103"/>
              <a:gd name="T23" fmla="*/ 99 h 196"/>
              <a:gd name="T24" fmla="*/ 60 w 103"/>
              <a:gd name="T25" fmla="*/ 196 h 196"/>
              <a:gd name="T26" fmla="*/ 43 w 103"/>
              <a:gd name="T27" fmla="*/ 196 h 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3" h="196">
                <a:moveTo>
                  <a:pt x="43" y="196"/>
                </a:moveTo>
                <a:lnTo>
                  <a:pt x="30" y="99"/>
                </a:lnTo>
                <a:lnTo>
                  <a:pt x="30" y="196"/>
                </a:lnTo>
                <a:lnTo>
                  <a:pt x="0" y="196"/>
                </a:lnTo>
                <a:lnTo>
                  <a:pt x="0" y="0"/>
                </a:lnTo>
                <a:lnTo>
                  <a:pt x="37" y="0"/>
                </a:lnTo>
                <a:lnTo>
                  <a:pt x="52" y="92"/>
                </a:lnTo>
                <a:lnTo>
                  <a:pt x="67" y="0"/>
                </a:lnTo>
                <a:lnTo>
                  <a:pt x="103" y="0"/>
                </a:lnTo>
                <a:lnTo>
                  <a:pt x="103" y="196"/>
                </a:lnTo>
                <a:lnTo>
                  <a:pt x="72" y="196"/>
                </a:lnTo>
                <a:lnTo>
                  <a:pt x="72" y="99"/>
                </a:lnTo>
                <a:lnTo>
                  <a:pt x="60" y="196"/>
                </a:lnTo>
                <a:lnTo>
                  <a:pt x="43" y="19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4" name="Freeform 237"/>
          <p:cNvSpPr>
            <a:spLocks noEditPoints="1"/>
          </p:cNvSpPr>
          <p:nvPr/>
        </p:nvSpPr>
        <p:spPr bwMode="auto">
          <a:xfrm>
            <a:off x="5892845" y="4235097"/>
            <a:ext cx="119062" cy="238125"/>
          </a:xfrm>
          <a:custGeom>
            <a:avLst/>
            <a:gdLst>
              <a:gd name="T0" fmla="*/ 52 w 52"/>
              <a:gd name="T1" fmla="*/ 67 h 104"/>
              <a:gd name="T2" fmla="*/ 52 w 52"/>
              <a:gd name="T3" fmla="*/ 79 h 104"/>
              <a:gd name="T4" fmla="*/ 24 w 52"/>
              <a:gd name="T5" fmla="*/ 104 h 104"/>
              <a:gd name="T6" fmla="*/ 0 w 52"/>
              <a:gd name="T7" fmla="*/ 79 h 104"/>
              <a:gd name="T8" fmla="*/ 0 w 52"/>
              <a:gd name="T9" fmla="*/ 26 h 104"/>
              <a:gd name="T10" fmla="*/ 26 w 52"/>
              <a:gd name="T11" fmla="*/ 0 h 104"/>
              <a:gd name="T12" fmla="*/ 52 w 52"/>
              <a:gd name="T13" fmla="*/ 26 h 104"/>
              <a:gd name="T14" fmla="*/ 52 w 52"/>
              <a:gd name="T15" fmla="*/ 56 h 104"/>
              <a:gd name="T16" fmla="*/ 21 w 52"/>
              <a:gd name="T17" fmla="*/ 56 h 104"/>
              <a:gd name="T18" fmla="*/ 21 w 52"/>
              <a:gd name="T19" fmla="*/ 78 h 104"/>
              <a:gd name="T20" fmla="*/ 26 w 52"/>
              <a:gd name="T21" fmla="*/ 88 h 104"/>
              <a:gd name="T22" fmla="*/ 31 w 52"/>
              <a:gd name="T23" fmla="*/ 78 h 104"/>
              <a:gd name="T24" fmla="*/ 31 w 52"/>
              <a:gd name="T25" fmla="*/ 67 h 104"/>
              <a:gd name="T26" fmla="*/ 52 w 52"/>
              <a:gd name="T27" fmla="*/ 67 h 104"/>
              <a:gd name="T28" fmla="*/ 21 w 52"/>
              <a:gd name="T29" fmla="*/ 41 h 104"/>
              <a:gd name="T30" fmla="*/ 31 w 52"/>
              <a:gd name="T31" fmla="*/ 41 h 104"/>
              <a:gd name="T32" fmla="*/ 31 w 52"/>
              <a:gd name="T33" fmla="*/ 27 h 104"/>
              <a:gd name="T34" fmla="*/ 25 w 52"/>
              <a:gd name="T35" fmla="*/ 17 h 104"/>
              <a:gd name="T36" fmla="*/ 21 w 52"/>
              <a:gd name="T37" fmla="*/ 27 h 104"/>
              <a:gd name="T38" fmla="*/ 21 w 52"/>
              <a:gd name="T39" fmla="*/ 41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2" h="104">
                <a:moveTo>
                  <a:pt x="52" y="67"/>
                </a:moveTo>
                <a:cubicBezTo>
                  <a:pt x="52" y="79"/>
                  <a:pt x="52" y="79"/>
                  <a:pt x="52" y="79"/>
                </a:cubicBezTo>
                <a:cubicBezTo>
                  <a:pt x="52" y="93"/>
                  <a:pt x="46" y="104"/>
                  <a:pt x="24" y="104"/>
                </a:cubicBezTo>
                <a:cubicBezTo>
                  <a:pt x="5" y="104"/>
                  <a:pt x="0" y="91"/>
                  <a:pt x="0" y="79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14"/>
                  <a:pt x="7" y="0"/>
                  <a:pt x="26" y="0"/>
                </a:cubicBezTo>
                <a:cubicBezTo>
                  <a:pt x="49" y="0"/>
                  <a:pt x="52" y="14"/>
                  <a:pt x="52" y="26"/>
                </a:cubicBezTo>
                <a:cubicBezTo>
                  <a:pt x="52" y="56"/>
                  <a:pt x="52" y="56"/>
                  <a:pt x="52" y="56"/>
                </a:cubicBezTo>
                <a:cubicBezTo>
                  <a:pt x="21" y="56"/>
                  <a:pt x="21" y="56"/>
                  <a:pt x="21" y="56"/>
                </a:cubicBezTo>
                <a:cubicBezTo>
                  <a:pt x="21" y="78"/>
                  <a:pt x="21" y="78"/>
                  <a:pt x="21" y="78"/>
                </a:cubicBezTo>
                <a:cubicBezTo>
                  <a:pt x="21" y="82"/>
                  <a:pt x="23" y="88"/>
                  <a:pt x="26" y="88"/>
                </a:cubicBezTo>
                <a:cubicBezTo>
                  <a:pt x="30" y="88"/>
                  <a:pt x="31" y="81"/>
                  <a:pt x="31" y="78"/>
                </a:cubicBezTo>
                <a:cubicBezTo>
                  <a:pt x="31" y="67"/>
                  <a:pt x="31" y="67"/>
                  <a:pt x="31" y="67"/>
                </a:cubicBezTo>
                <a:lnTo>
                  <a:pt x="52" y="67"/>
                </a:lnTo>
                <a:close/>
                <a:moveTo>
                  <a:pt x="21" y="41"/>
                </a:moveTo>
                <a:cubicBezTo>
                  <a:pt x="31" y="41"/>
                  <a:pt x="31" y="41"/>
                  <a:pt x="31" y="41"/>
                </a:cubicBezTo>
                <a:cubicBezTo>
                  <a:pt x="31" y="27"/>
                  <a:pt x="31" y="27"/>
                  <a:pt x="31" y="27"/>
                </a:cubicBezTo>
                <a:cubicBezTo>
                  <a:pt x="31" y="22"/>
                  <a:pt x="30" y="17"/>
                  <a:pt x="25" y="17"/>
                </a:cubicBezTo>
                <a:cubicBezTo>
                  <a:pt x="22" y="17"/>
                  <a:pt x="21" y="24"/>
                  <a:pt x="21" y="27"/>
                </a:cubicBezTo>
                <a:lnTo>
                  <a:pt x="21" y="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5" name="Freeform 238"/>
          <p:cNvSpPr/>
          <p:nvPr/>
        </p:nvSpPr>
        <p:spPr bwMode="auto">
          <a:xfrm>
            <a:off x="6037308" y="4235097"/>
            <a:ext cx="90487" cy="236538"/>
          </a:xfrm>
          <a:custGeom>
            <a:avLst/>
            <a:gdLst>
              <a:gd name="T0" fmla="*/ 40 w 40"/>
              <a:gd name="T1" fmla="*/ 23 h 103"/>
              <a:gd name="T2" fmla="*/ 21 w 40"/>
              <a:gd name="T3" fmla="*/ 33 h 103"/>
              <a:gd name="T4" fmla="*/ 21 w 40"/>
              <a:gd name="T5" fmla="*/ 103 h 103"/>
              <a:gd name="T6" fmla="*/ 0 w 40"/>
              <a:gd name="T7" fmla="*/ 103 h 103"/>
              <a:gd name="T8" fmla="*/ 0 w 40"/>
              <a:gd name="T9" fmla="*/ 2 h 103"/>
              <a:gd name="T10" fmla="*/ 21 w 40"/>
              <a:gd name="T11" fmla="*/ 2 h 103"/>
              <a:gd name="T12" fmla="*/ 21 w 40"/>
              <a:gd name="T13" fmla="*/ 7 h 103"/>
              <a:gd name="T14" fmla="*/ 40 w 40"/>
              <a:gd name="T15" fmla="*/ 0 h 103"/>
              <a:gd name="T16" fmla="*/ 40 w 40"/>
              <a:gd name="T17" fmla="*/ 23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" h="103">
                <a:moveTo>
                  <a:pt x="40" y="23"/>
                </a:moveTo>
                <a:cubicBezTo>
                  <a:pt x="27" y="18"/>
                  <a:pt x="21" y="25"/>
                  <a:pt x="21" y="33"/>
                </a:cubicBezTo>
                <a:cubicBezTo>
                  <a:pt x="21" y="103"/>
                  <a:pt x="21" y="103"/>
                  <a:pt x="21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2"/>
                  <a:pt x="0" y="2"/>
                  <a:pt x="0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1" y="7"/>
                  <a:pt x="21" y="7"/>
                  <a:pt x="21" y="7"/>
                </a:cubicBezTo>
                <a:cubicBezTo>
                  <a:pt x="24" y="4"/>
                  <a:pt x="30" y="0"/>
                  <a:pt x="40" y="0"/>
                </a:cubicBezTo>
                <a:lnTo>
                  <a:pt x="40" y="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6" name="Freeform 239"/>
          <p:cNvSpPr/>
          <p:nvPr/>
        </p:nvSpPr>
        <p:spPr bwMode="auto">
          <a:xfrm>
            <a:off x="6148433" y="4235097"/>
            <a:ext cx="90487" cy="236538"/>
          </a:xfrm>
          <a:custGeom>
            <a:avLst/>
            <a:gdLst>
              <a:gd name="T0" fmla="*/ 40 w 40"/>
              <a:gd name="T1" fmla="*/ 23 h 103"/>
              <a:gd name="T2" fmla="*/ 21 w 40"/>
              <a:gd name="T3" fmla="*/ 33 h 103"/>
              <a:gd name="T4" fmla="*/ 21 w 40"/>
              <a:gd name="T5" fmla="*/ 103 h 103"/>
              <a:gd name="T6" fmla="*/ 0 w 40"/>
              <a:gd name="T7" fmla="*/ 103 h 103"/>
              <a:gd name="T8" fmla="*/ 0 w 40"/>
              <a:gd name="T9" fmla="*/ 2 h 103"/>
              <a:gd name="T10" fmla="*/ 21 w 40"/>
              <a:gd name="T11" fmla="*/ 2 h 103"/>
              <a:gd name="T12" fmla="*/ 21 w 40"/>
              <a:gd name="T13" fmla="*/ 7 h 103"/>
              <a:gd name="T14" fmla="*/ 40 w 40"/>
              <a:gd name="T15" fmla="*/ 0 h 103"/>
              <a:gd name="T16" fmla="*/ 40 w 40"/>
              <a:gd name="T17" fmla="*/ 23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" h="103">
                <a:moveTo>
                  <a:pt x="40" y="23"/>
                </a:moveTo>
                <a:cubicBezTo>
                  <a:pt x="27" y="18"/>
                  <a:pt x="21" y="25"/>
                  <a:pt x="21" y="33"/>
                </a:cubicBezTo>
                <a:cubicBezTo>
                  <a:pt x="21" y="103"/>
                  <a:pt x="21" y="103"/>
                  <a:pt x="21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2"/>
                  <a:pt x="0" y="2"/>
                  <a:pt x="0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1" y="7"/>
                  <a:pt x="21" y="7"/>
                  <a:pt x="21" y="7"/>
                </a:cubicBezTo>
                <a:cubicBezTo>
                  <a:pt x="24" y="4"/>
                  <a:pt x="30" y="0"/>
                  <a:pt x="40" y="0"/>
                </a:cubicBezTo>
                <a:lnTo>
                  <a:pt x="40" y="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7" name="Freeform 240"/>
          <p:cNvSpPr/>
          <p:nvPr/>
        </p:nvSpPr>
        <p:spPr bwMode="auto">
          <a:xfrm>
            <a:off x="6248445" y="4239860"/>
            <a:ext cx="133350" cy="317500"/>
          </a:xfrm>
          <a:custGeom>
            <a:avLst/>
            <a:gdLst>
              <a:gd name="T0" fmla="*/ 4 w 58"/>
              <a:gd name="T1" fmla="*/ 120 h 139"/>
              <a:gd name="T2" fmla="*/ 14 w 58"/>
              <a:gd name="T3" fmla="*/ 119 h 139"/>
              <a:gd name="T4" fmla="*/ 19 w 58"/>
              <a:gd name="T5" fmla="*/ 104 h 139"/>
              <a:gd name="T6" fmla="*/ 0 w 58"/>
              <a:gd name="T7" fmla="*/ 0 h 139"/>
              <a:gd name="T8" fmla="*/ 22 w 58"/>
              <a:gd name="T9" fmla="*/ 0 h 139"/>
              <a:gd name="T10" fmla="*/ 30 w 58"/>
              <a:gd name="T11" fmla="*/ 60 h 139"/>
              <a:gd name="T12" fmla="*/ 37 w 58"/>
              <a:gd name="T13" fmla="*/ 0 h 139"/>
              <a:gd name="T14" fmla="*/ 58 w 58"/>
              <a:gd name="T15" fmla="*/ 0 h 139"/>
              <a:gd name="T16" fmla="*/ 40 w 58"/>
              <a:gd name="T17" fmla="*/ 109 h 139"/>
              <a:gd name="T18" fmla="*/ 32 w 58"/>
              <a:gd name="T19" fmla="*/ 128 h 139"/>
              <a:gd name="T20" fmla="*/ 4 w 58"/>
              <a:gd name="T21" fmla="*/ 137 h 139"/>
              <a:gd name="T22" fmla="*/ 4 w 58"/>
              <a:gd name="T23" fmla="*/ 120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" h="139">
                <a:moveTo>
                  <a:pt x="4" y="120"/>
                </a:moveTo>
                <a:cubicBezTo>
                  <a:pt x="8" y="121"/>
                  <a:pt x="11" y="121"/>
                  <a:pt x="14" y="119"/>
                </a:cubicBezTo>
                <a:cubicBezTo>
                  <a:pt x="18" y="115"/>
                  <a:pt x="19" y="109"/>
                  <a:pt x="19" y="104"/>
                </a:cubicBezTo>
                <a:cubicBezTo>
                  <a:pt x="0" y="0"/>
                  <a:pt x="0" y="0"/>
                  <a:pt x="0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30" y="60"/>
                  <a:pt x="30" y="60"/>
                  <a:pt x="30" y="60"/>
                </a:cubicBezTo>
                <a:cubicBezTo>
                  <a:pt x="31" y="46"/>
                  <a:pt x="36" y="14"/>
                  <a:pt x="37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39" y="115"/>
                  <a:pt x="36" y="123"/>
                  <a:pt x="32" y="128"/>
                </a:cubicBezTo>
                <a:cubicBezTo>
                  <a:pt x="26" y="136"/>
                  <a:pt x="15" y="139"/>
                  <a:pt x="4" y="137"/>
                </a:cubicBezTo>
                <a:lnTo>
                  <a:pt x="4" y="12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7" name="文本框 276"/>
          <p:cNvSpPr txBox="1"/>
          <p:nvPr/>
        </p:nvSpPr>
        <p:spPr>
          <a:xfrm>
            <a:off x="4248454" y="4440207"/>
            <a:ext cx="3586186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200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Homework</a:t>
            </a:r>
            <a:endParaRPr lang="en-US" altLang="en-US" sz="4200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594360" y="687705"/>
            <a:ext cx="4076065" cy="13061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2800" b="1"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5-10 </a:t>
            </a:r>
            <a:r>
              <a:rPr lang="en-US" altLang="en-US" sz="2800" b="1"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sentences with combinations from Slide 3</a:t>
            </a:r>
            <a:endParaRPr lang="en-US" altLang="en-US" sz="2800" b="1">
              <a:solidFill>
                <a:schemeClr val="bg1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5053330" y="2050415"/>
            <a:ext cx="18903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2000" b="1">
                <a:solidFill>
                  <a:schemeClr val="bg1"/>
                </a:solidFill>
              </a:rPr>
              <a:t>BONUS: SONG</a:t>
            </a:r>
            <a:endParaRPr lang="en-US" altLang="ru-RU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>
</file>

<file path=ppt/tags/tag1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10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11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12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2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3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4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5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6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7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8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ags/tag9.xml><?xml version="1.0" encoding="utf-8"?>
<p:tagLst xmlns:p="http://schemas.openxmlformats.org/presentationml/2006/main">
  <p:tag name="KSO_WM_DIAGRAM_VIRTUALLY_FRAME" val="{&quot;height&quot;:262.257874015748,&quot;left&quot;:160.83866141732278,&quot;top&quot;:241.05,&quot;width&quot;:593.1613385826772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1531</Words>
  <Application>WPS Presentation</Application>
  <PresentationFormat>宽屏</PresentationFormat>
  <Paragraphs>91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5" baseType="lpstr">
      <vt:lpstr>Arial</vt:lpstr>
      <vt:lpstr>SimSun</vt:lpstr>
      <vt:lpstr>Wingdings</vt:lpstr>
      <vt:lpstr>时尚中黑简体</vt:lpstr>
      <vt:lpstr>Comic Sans MS</vt:lpstr>
      <vt:lpstr>Dotum</vt:lpstr>
      <vt:lpstr>Malgun Gothic</vt:lpstr>
      <vt:lpstr>Segoe UI</vt:lpstr>
      <vt:lpstr>Segoe UI Semilight</vt:lpstr>
      <vt:lpstr>Microsoft YaHei</vt:lpstr>
      <vt:lpstr>Calibri</vt:lpstr>
      <vt:lpstr>Times New Roman</vt:lpstr>
      <vt:lpstr>Arial Unicode MS</vt:lpstr>
      <vt:lpstr>Calibri Light</vt:lpstr>
      <vt:lpstr>Aharoni</vt:lpstr>
      <vt:lpstr>方正兰亭粗黑_GBK</vt:lpstr>
      <vt:lpstr>Yu Gothic UI Semibold</vt:lpstr>
      <vt:lpstr>Arial Black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Елизавета Крест�</cp:lastModifiedBy>
  <cp:revision>116</cp:revision>
  <dcterms:created xsi:type="dcterms:W3CDTF">2015-12-04T04:56:00Z</dcterms:created>
  <dcterms:modified xsi:type="dcterms:W3CDTF">2025-11-28T11:04:37Z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1049-12.2.0.23155</vt:lpwstr>
  </property>
  <property fmtid="{D5CDD505-2E9C-101B-9397-08002B2CF9AE}" pid="3" name="ICV">
    <vt:lpwstr>DE31025B105546FBB2EF862DA64BA510_12</vt:lpwstr>
  </property>
</Properties>
</file>