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9" r:id="rId3"/>
  </p:sldMasterIdLst>
  <p:notesMasterIdLst>
    <p:notesMasterId r:id="rId5"/>
  </p:notesMasterIdLst>
  <p:handoutMasterIdLst>
    <p:handoutMasterId r:id="rId10"/>
  </p:handoutMasterIdLst>
  <p:sldIdLst>
    <p:sldId id="257" r:id="rId4"/>
    <p:sldId id="258" r:id="rId6"/>
    <p:sldId id="259" r:id="rId7"/>
    <p:sldId id="261" r:id="rId8"/>
    <p:sldId id="260" r:id="rId9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117" d="100"/>
          <a:sy n="117" d="100"/>
        </p:scale>
        <p:origin x="510" y="102"/>
      </p:cViewPr>
      <p:guideLst>
        <p:guide orient="horz" pos="2159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en-US" smtClean="0"/>
            </a:fld>
            <a:endParaRPr lang="en-US"/>
          </a:p>
        </p:txBody>
      </p:sp>
      <p:sp>
        <p:nvSpPr>
          <p:cNvPr id="4" name="Slide Image Placeho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 Placeholder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B7FC7F-F0B9-4FEC-AE89-890B6F23C09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2CFBE-1407-414C-AC03-95A5BCF50F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84405-2047-4E43-9604-0589E0B7FB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B7FC7F-F0B9-4FEC-AE89-890B6F23C09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E6BBE-FDD8-46A5-8ACB-24561321E8F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D21CA-B2DF-4C72-97B8-DD1C95AD138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E6BBE-FDD8-46A5-8ACB-24561321E8F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D21CA-B2DF-4C72-97B8-DD1C95AD1389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85" r="-2134"/>
          <a:stretch>
            <a:fillRect/>
          </a:stretch>
        </p:blipFill>
        <p:spPr>
          <a:xfrm>
            <a:off x="0" y="69788"/>
            <a:ext cx="1982705" cy="1585370"/>
          </a:xfrm>
          <a:prstGeom prst="rect">
            <a:avLst/>
          </a:prstGeom>
        </p:spPr>
      </p:pic>
      <p:cxnSp>
        <p:nvCxnSpPr>
          <p:cNvPr id="8" name="直接连接符 7"/>
          <p:cNvCxnSpPr/>
          <p:nvPr userDrawn="1"/>
        </p:nvCxnSpPr>
        <p:spPr>
          <a:xfrm>
            <a:off x="2102433" y="1307352"/>
            <a:ext cx="68981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Two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E6BBE-FDD8-46A5-8ACB-24561321E8F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D21CA-B2DF-4C72-97B8-DD1C95AD138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E6BBE-FDD8-46A5-8ACB-24561321E8F8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D21CA-B2DF-4C72-97B8-DD1C95AD138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E6BBE-FDD8-46A5-8ACB-24561321E8F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D21CA-B2DF-4C72-97B8-DD1C95AD138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Content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E6BBE-FDD8-46A5-8ACB-24561321E8F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D21CA-B2DF-4C72-97B8-DD1C95AD138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Picture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E6BBE-FDD8-46A5-8ACB-24561321E8F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D21CA-B2DF-4C72-97B8-DD1C95AD138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4400" b="1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 smtClean="0"/>
          </a:p>
          <a:p>
            <a:pPr lvl="1"/>
            <a:r>
              <a:rPr lang="en-US" dirty="0"/>
              <a:t>Second level 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E6BBE-FDD8-46A5-8ACB-24561321E8F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D21CA-B2DF-4C72-97B8-DD1C95AD138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E6BBE-FDD8-46A5-8ACB-24561321E8F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D21CA-B2DF-4C72-97B8-DD1C95AD138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3750945"/>
            <a:ext cx="9843135" cy="811530"/>
          </a:xfrm>
        </p:spPr>
        <p:txBody>
          <a:bodyPr anchor="b">
            <a:noAutofit/>
          </a:bodyPr>
          <a:lstStyle>
            <a:lvl1pPr>
              <a:defRPr sz="6000">
                <a:effectLst/>
              </a:defRPr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 dirty="0" smtClean="0">
              <a:sym typeface="+mn-ea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4400" b="0" i="0">
                <a:effectLst/>
              </a:defRPr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kumimoji="0" lang="en-US" sz="2800" b="0" i="0" u="none" strike="noStrike" kern="1200" cap="none" spc="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40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320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9.xml"/><Relationship Id="rId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3" Type="http://schemas.openxmlformats.org/officeDocument/2006/relationships/theme" Target="../theme/theme2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Click to edit Master text styles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  <a:endParaRPr lang="en-US" dirty="0" smtClean="0"/>
          </a:p>
          <a:p>
            <a:pPr lvl="2"/>
            <a:r>
              <a:rPr lang="en-US" dirty="0" smtClean="0"/>
              <a:t>Third level</a:t>
            </a:r>
            <a:endParaRPr lang="en-US" dirty="0"/>
          </a:p>
          <a:p>
            <a:pPr lvl="3"/>
            <a:r>
              <a:rPr lang="en-US" dirty="0" smtClean="0"/>
              <a:t>Fourth level</a:t>
            </a:r>
            <a:endParaRPr lang="en-US" dirty="0"/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Calibri Light" panose="020F0302020204030204" pitchFamily="34" charset="0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defRPr sz="2800" b="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Arial" panose="020B0604020202020204" pitchFamily="34" charset="0"/>
              </a:defRPr>
            </a:lvl1pPr>
          </a:lstStyle>
          <a:p>
            <a:fld id="{4D2E6BBE-FDD8-46A5-8ACB-24561321E8F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Arial" panose="020B0604020202020204" pitchFamily="34" charset="0"/>
              </a:defRPr>
            </a:lvl1pPr>
          </a:lstStyle>
          <a:p>
            <a:fld id="{8DDD21CA-B2DF-4C72-97B8-DD1C95AD138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Arial" panose="020B06040202020202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1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image" Target="../media/image7.jpe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image" Target="../media/image6.jpeg"/><Relationship Id="rId10" Type="http://schemas.openxmlformats.org/officeDocument/2006/relationships/notesSlide" Target="../notesSlides/notesSlide3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57"/>
          <a:stretch>
            <a:fillRect/>
          </a:stretch>
        </p:blipFill>
        <p:spPr>
          <a:xfrm>
            <a:off x="6217706" y="770020"/>
            <a:ext cx="5974294" cy="5513852"/>
          </a:xfrm>
          <a:prstGeom prst="rect">
            <a:avLst/>
          </a:prstGeom>
        </p:spPr>
      </p:pic>
      <p:sp>
        <p:nvSpPr>
          <p:cNvPr id="10" name="标题 1"/>
          <p:cNvSpPr txBox="1"/>
          <p:nvPr/>
        </p:nvSpPr>
        <p:spPr>
          <a:xfrm>
            <a:off x="814070" y="2429510"/>
            <a:ext cx="4094480" cy="5435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altLang="zh-CN" sz="4800" b="1" dirty="0" smtClean="0">
                <a:ln w="38100">
                  <a:noFill/>
                </a:ln>
                <a:solidFill>
                  <a:schemeClr val="accent2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  <a:sym typeface="+mn-lt"/>
              </a:rPr>
              <a:t>Lesson 1</a:t>
            </a:r>
            <a:r>
              <a:rPr lang="ru-RU" altLang="en-US" sz="4800" b="1" dirty="0" smtClean="0">
                <a:ln w="38100">
                  <a:noFill/>
                </a:ln>
                <a:solidFill>
                  <a:schemeClr val="accent2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  <a:sym typeface="+mn-lt"/>
              </a:rPr>
              <a:t>7</a:t>
            </a:r>
            <a:endParaRPr lang="ru-RU" altLang="en-US" sz="4800" b="1" dirty="0" smtClean="0">
              <a:ln w="38100">
                <a:noFill/>
              </a:ln>
              <a:solidFill>
                <a:schemeClr val="accent2"/>
              </a:solidFill>
              <a:latin typeface="+mn-lt"/>
              <a:ea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7" name="标题 1"/>
          <p:cNvSpPr txBox="1"/>
          <p:nvPr/>
        </p:nvSpPr>
        <p:spPr>
          <a:xfrm>
            <a:off x="814070" y="3041015"/>
            <a:ext cx="4639945" cy="12782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zh-CN" altLang="en-US" sz="3200" dirty="0" smtClean="0">
                <a:ln w="38100">
                  <a:noFill/>
                </a:ln>
                <a:solidFill>
                  <a:schemeClr val="accent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+mn-lt"/>
              </a:rPr>
              <a:t>Trick or treat</a:t>
            </a:r>
            <a:endParaRPr lang="zh-CN" altLang="en-US" sz="3200" dirty="0" smtClean="0">
              <a:ln w="38100">
                <a:noFill/>
              </a:ln>
              <a:solidFill>
                <a:schemeClr val="accent2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  <a:sym typeface="+mn-lt"/>
            </a:endParaRPr>
          </a:p>
          <a:p>
            <a:pPr algn="l">
              <a:lnSpc>
                <a:spcPct val="100000"/>
              </a:lnSpc>
            </a:pPr>
            <a:r>
              <a:rPr lang="en-US" altLang="zh-CN" sz="3200" dirty="0" smtClean="0">
                <a:ln w="38100">
                  <a:noFill/>
                </a:ln>
                <a:solidFill>
                  <a:schemeClr val="accent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+mn-lt"/>
              </a:rPr>
              <a:t>Modal verbs</a:t>
            </a:r>
            <a:endParaRPr lang="en-US" altLang="zh-CN" sz="3200" dirty="0" smtClean="0">
              <a:ln w="38100">
                <a:noFill/>
              </a:ln>
              <a:solidFill>
                <a:schemeClr val="accent2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804"/>
          <a:stretch>
            <a:fillRect/>
          </a:stretch>
        </p:blipFill>
        <p:spPr>
          <a:xfrm>
            <a:off x="436245" y="1501775"/>
            <a:ext cx="3594735" cy="574040"/>
          </a:xfrm>
          <a:prstGeom prst="rect">
            <a:avLst/>
          </a:prstGeom>
        </p:spPr>
      </p:pic>
      <p:sp>
        <p:nvSpPr>
          <p:cNvPr id="9" name="标题 1"/>
          <p:cNvSpPr txBox="1"/>
          <p:nvPr/>
        </p:nvSpPr>
        <p:spPr>
          <a:xfrm>
            <a:off x="814070" y="5429250"/>
            <a:ext cx="2415540" cy="355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2500"/>
              </a:lnSpc>
            </a:pPr>
            <a:r>
              <a:rPr lang="en-US" altLang="zh-CN" sz="1800" dirty="0" smtClean="0">
                <a:ln w="38100">
                  <a:noFill/>
                </a:ln>
                <a:solidFill>
                  <a:schemeClr val="accent2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  <a:sym typeface="+mn-lt"/>
              </a:rPr>
              <a:t>TIME</a:t>
            </a:r>
            <a:r>
              <a:rPr lang="zh-CN" altLang="en-US" sz="1800" dirty="0" smtClean="0">
                <a:ln w="38100">
                  <a:noFill/>
                </a:ln>
                <a:solidFill>
                  <a:schemeClr val="accent2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  <a:sym typeface="+mn-lt"/>
              </a:rPr>
              <a:t>：</a:t>
            </a:r>
            <a:r>
              <a:rPr lang="en-US" altLang="zh-CN" sz="1800" dirty="0" smtClean="0">
                <a:ln w="38100">
                  <a:noFill/>
                </a:ln>
                <a:solidFill>
                  <a:schemeClr val="accent2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  <a:sym typeface="+mn-lt"/>
              </a:rPr>
              <a:t>2025.10.31  </a:t>
            </a:r>
            <a:endParaRPr lang="zh-CN" altLang="en-US" sz="1800" dirty="0">
              <a:ln w="38100">
                <a:noFill/>
              </a:ln>
              <a:solidFill>
                <a:schemeClr val="accent2"/>
              </a:solidFill>
              <a:latin typeface="+mn-lt"/>
              <a:ea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l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val 2"/>
          <p:cNvSpPr/>
          <p:nvPr/>
        </p:nvSpPr>
        <p:spPr>
          <a:xfrm>
            <a:off x="367891" y="1761348"/>
            <a:ext cx="3316886" cy="3335920"/>
          </a:xfrm>
          <a:prstGeom prst="ellipse">
            <a:avLst/>
          </a:prstGeom>
          <a:blipFill dpi="0" rotWithShape="1">
            <a:blip r:embed="rId1" cstate="print"/>
            <a:srcRect/>
            <a:stretch>
              <a:fillRect/>
            </a:stretch>
          </a:blipFill>
          <a:ln w="53975" cmpd="dbl"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0">
              <a:solidFill>
                <a:schemeClr val="tx1"/>
              </a:solidFill>
              <a:ea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13" name="标题 1"/>
          <p:cNvSpPr txBox="1"/>
          <p:nvPr/>
        </p:nvSpPr>
        <p:spPr>
          <a:xfrm>
            <a:off x="4275455" y="373380"/>
            <a:ext cx="2620010" cy="5156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altLang="zh-CN" sz="2800" b="1" dirty="0" smtClean="0">
                <a:ln w="38100">
                  <a:noFill/>
                </a:ln>
                <a:solidFill>
                  <a:schemeClr val="accent2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  <a:sym typeface="+mn-lt"/>
              </a:rPr>
              <a:t>Trick or treat</a:t>
            </a:r>
            <a:endParaRPr lang="en-US" altLang="zh-CN" sz="2800" b="1" dirty="0" smtClean="0">
              <a:ln w="38100">
                <a:noFill/>
              </a:ln>
              <a:solidFill>
                <a:schemeClr val="accent2"/>
              </a:solidFill>
              <a:latin typeface="+mn-lt"/>
              <a:ea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2" name="Текстовое поле 1"/>
          <p:cNvSpPr txBox="1"/>
          <p:nvPr/>
        </p:nvSpPr>
        <p:spPr>
          <a:xfrm>
            <a:off x="3980815" y="1250950"/>
            <a:ext cx="3651250" cy="44684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ru-RU" sz="2000">
                <a:solidFill>
                  <a:schemeClr val="bg1"/>
                </a:solidFill>
              </a:rPr>
              <a:t>Trick or treat</a:t>
            </a:r>
            <a:endParaRPr lang="en-US" altLang="ru-RU" sz="2000">
              <a:solidFill>
                <a:schemeClr val="bg1"/>
              </a:solidFill>
            </a:endParaRPr>
          </a:p>
          <a:p>
            <a:r>
              <a:rPr lang="en-US" altLang="ru-RU" sz="2000">
                <a:solidFill>
                  <a:schemeClr val="bg1"/>
                </a:solidFill>
              </a:rPr>
              <a:t>Trick or treat</a:t>
            </a:r>
            <a:endParaRPr lang="en-US" altLang="ru-RU" sz="2000">
              <a:solidFill>
                <a:schemeClr val="bg1"/>
              </a:solidFill>
            </a:endParaRPr>
          </a:p>
          <a:p>
            <a:r>
              <a:rPr lang="en-US" altLang="ru-RU" sz="2000">
                <a:solidFill>
                  <a:schemeClr val="bg1"/>
                </a:solidFill>
              </a:rPr>
              <a:t>Give us something good to eat</a:t>
            </a:r>
            <a:endParaRPr lang="en-US" altLang="ru-RU" sz="2000">
              <a:solidFill>
                <a:schemeClr val="bg1"/>
              </a:solidFill>
            </a:endParaRPr>
          </a:p>
          <a:p>
            <a:r>
              <a:rPr lang="en-US" altLang="ru-RU" sz="2000">
                <a:solidFill>
                  <a:srgbClr val="92D050"/>
                </a:solidFill>
              </a:rPr>
              <a:t>/1.If you don't, we don't care</a:t>
            </a:r>
            <a:endParaRPr lang="en-US" altLang="ru-RU" sz="2000">
              <a:solidFill>
                <a:srgbClr val="92D050"/>
              </a:solidFill>
            </a:endParaRPr>
          </a:p>
          <a:p>
            <a:r>
              <a:rPr lang="en-US" altLang="ru-RU" sz="2000">
                <a:solidFill>
                  <a:srgbClr val="92D050"/>
                </a:solidFill>
              </a:rPr>
              <a:t>We'll put red ants in your hair</a:t>
            </a:r>
            <a:endParaRPr lang="en-US" altLang="ru-RU" sz="2000">
              <a:solidFill>
                <a:srgbClr val="92D050"/>
              </a:solidFill>
            </a:endParaRPr>
          </a:p>
          <a:p>
            <a:r>
              <a:rPr lang="en-US" altLang="ru-RU" sz="2000">
                <a:solidFill>
                  <a:srgbClr val="FFFF00"/>
                </a:solidFill>
              </a:rPr>
              <a:t>/ </a:t>
            </a:r>
            <a:r>
              <a:rPr lang="en-US" altLang="ru-RU" sz="2000">
                <a:solidFill>
                  <a:srgbClr val="FFFF00"/>
                </a:solidFill>
                <a:sym typeface="+mn-ea"/>
              </a:rPr>
              <a:t>2. If you don't hee hee hee</a:t>
            </a:r>
            <a:endParaRPr lang="en-US" altLang="ru-RU" sz="2000">
              <a:solidFill>
                <a:srgbClr val="FFFF00"/>
              </a:solidFill>
            </a:endParaRPr>
          </a:p>
          <a:p>
            <a:r>
              <a:rPr lang="en-US" altLang="ru-RU" sz="2000">
                <a:solidFill>
                  <a:srgbClr val="FFFF00"/>
                </a:solidFill>
                <a:sym typeface="+mn-ea"/>
              </a:rPr>
              <a:t>We'll put snails upon your feet</a:t>
            </a:r>
            <a:endParaRPr lang="en-US" altLang="ru-RU" sz="2000">
              <a:solidFill>
                <a:srgbClr val="FFFF00"/>
              </a:solidFill>
              <a:sym typeface="+mn-ea"/>
            </a:endParaRPr>
          </a:p>
          <a:p>
            <a:r>
              <a:rPr lang="en-US" altLang="ru-RU" sz="2000">
                <a:solidFill>
                  <a:srgbClr val="FF0000"/>
                </a:solidFill>
                <a:sym typeface="+mn-ea"/>
              </a:rPr>
              <a:t>/ 3. </a:t>
            </a:r>
            <a:r>
              <a:rPr lang="en-US" altLang="ru-RU" sz="2000">
                <a:solidFill>
                  <a:srgbClr val="FF0000"/>
                </a:solidFill>
                <a:sym typeface="+mn-ea"/>
              </a:rPr>
              <a:t>If you don't, nevermind</a:t>
            </a:r>
            <a:endParaRPr lang="en-US" altLang="ru-RU" sz="2000">
              <a:solidFill>
                <a:srgbClr val="FF0000"/>
              </a:solidFill>
            </a:endParaRPr>
          </a:p>
          <a:p>
            <a:r>
              <a:rPr lang="en-US" altLang="ru-RU" sz="2000">
                <a:solidFill>
                  <a:srgbClr val="FF0000"/>
                </a:solidFill>
                <a:sym typeface="+mn-ea"/>
              </a:rPr>
              <a:t>You can sit on a porcupine</a:t>
            </a:r>
            <a:endParaRPr lang="en-US" altLang="ru-RU" sz="2000">
              <a:solidFill>
                <a:srgbClr val="FF0000"/>
              </a:solidFill>
            </a:endParaRPr>
          </a:p>
          <a:p>
            <a:r>
              <a:rPr lang="en-US" altLang="ru-RU" sz="2000">
                <a:solidFill>
                  <a:schemeClr val="bg1"/>
                </a:solidFill>
              </a:rPr>
              <a:t>Trick or treat</a:t>
            </a:r>
            <a:endParaRPr lang="en-US" altLang="ru-RU" sz="2000">
              <a:solidFill>
                <a:schemeClr val="bg1"/>
              </a:solidFill>
            </a:endParaRPr>
          </a:p>
          <a:p>
            <a:r>
              <a:rPr lang="en-US" altLang="ru-RU" sz="2000">
                <a:solidFill>
                  <a:schemeClr val="bg1"/>
                </a:solidFill>
              </a:rPr>
              <a:t>Trick or treat</a:t>
            </a:r>
            <a:endParaRPr lang="en-US" altLang="ru-RU" sz="2000">
              <a:solidFill>
                <a:schemeClr val="bg1"/>
              </a:solidFill>
            </a:endParaRPr>
          </a:p>
          <a:p>
            <a:r>
              <a:rPr lang="en-US" altLang="ru-RU" sz="2000">
                <a:solidFill>
                  <a:schemeClr val="bg1"/>
                </a:solidFill>
              </a:rPr>
              <a:t>We love candy oh so sweet</a:t>
            </a:r>
            <a:endParaRPr lang="en-US" altLang="ru-RU" sz="2000">
              <a:solidFill>
                <a:schemeClr val="bg1"/>
              </a:solidFill>
            </a:endParaRPr>
          </a:p>
          <a:p>
            <a:r>
              <a:rPr lang="en-US" altLang="ru-RU" sz="2000">
                <a:solidFill>
                  <a:schemeClr val="bg1"/>
                </a:solidFill>
              </a:rPr>
              <a:t>Each and every halloween</a:t>
            </a:r>
            <a:endParaRPr lang="en-US" altLang="ru-RU" sz="2000">
              <a:solidFill>
                <a:schemeClr val="bg1"/>
              </a:solidFill>
            </a:endParaRPr>
          </a:p>
          <a:p>
            <a:r>
              <a:rPr lang="en-US" altLang="ru-RU" sz="2000">
                <a:solidFill>
                  <a:schemeClr val="bg1"/>
                </a:solidFill>
              </a:rPr>
              <a:t>We all say trick or treat</a:t>
            </a:r>
            <a:endParaRPr lang="en-US" altLang="ru-RU" sz="2000">
              <a:solidFill>
                <a:schemeClr val="bg1"/>
              </a:solidFill>
            </a:endParaRPr>
          </a:p>
          <a:p>
            <a:endParaRPr lang="en-US" altLang="ru-RU"/>
          </a:p>
          <a:p>
            <a:endParaRPr lang="en-US" altLang="ru-RU"/>
          </a:p>
          <a:p>
            <a:endParaRPr lang="en-US" altLang="ru-RU"/>
          </a:p>
          <a:p>
            <a:endParaRPr lang="en-US" altLang="ru-RU"/>
          </a:p>
          <a:p>
            <a:endParaRPr lang="ru-RU" altLang="en-US"/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7987030" y="598170"/>
            <a:ext cx="4064000" cy="543433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ru-RU">
                <a:solidFill>
                  <a:srgbClr val="92D050"/>
                </a:solidFill>
                <a:sym typeface="+mn-ea"/>
              </a:rPr>
              <a:t>1.</a:t>
            </a:r>
            <a:r>
              <a:rPr lang="en-US" altLang="ru-RU">
                <a:solidFill>
                  <a:schemeClr val="accent6"/>
                </a:solidFill>
                <a:sym typeface="+mn-ea"/>
              </a:rPr>
              <a:t> </a:t>
            </a:r>
            <a:r>
              <a:rPr lang="en-US" altLang="ru-RU">
                <a:solidFill>
                  <a:schemeClr val="bg1"/>
                </a:solidFill>
                <a:sym typeface="+mn-ea"/>
              </a:rPr>
              <a:t>Once a year</a:t>
            </a:r>
            <a:endParaRPr lang="en-US" altLang="ru-RU">
              <a:solidFill>
                <a:schemeClr val="bg1"/>
              </a:solidFill>
            </a:endParaRPr>
          </a:p>
          <a:p>
            <a:r>
              <a:rPr lang="en-US" altLang="ru-RU">
                <a:solidFill>
                  <a:schemeClr val="bg1"/>
                </a:solidFill>
                <a:sym typeface="+mn-ea"/>
              </a:rPr>
              <a:t>When the leaves are brown</a:t>
            </a:r>
            <a:endParaRPr lang="en-US" altLang="ru-RU">
              <a:solidFill>
                <a:schemeClr val="bg1"/>
              </a:solidFill>
            </a:endParaRPr>
          </a:p>
          <a:p>
            <a:r>
              <a:rPr lang="en-US" altLang="ru-RU">
                <a:solidFill>
                  <a:schemeClr val="bg1"/>
                </a:solidFill>
                <a:sym typeface="+mn-ea"/>
              </a:rPr>
              <a:t>October 31st rolls around</a:t>
            </a:r>
            <a:endParaRPr lang="en-US" altLang="ru-RU">
              <a:solidFill>
                <a:schemeClr val="bg1"/>
              </a:solidFill>
            </a:endParaRPr>
          </a:p>
          <a:p>
            <a:r>
              <a:rPr lang="en-US" altLang="ru-RU">
                <a:solidFill>
                  <a:schemeClr val="bg1"/>
                </a:solidFill>
                <a:sym typeface="+mn-ea"/>
              </a:rPr>
              <a:t>Kids come out when the sun goes down</a:t>
            </a:r>
            <a:endParaRPr lang="en-US" altLang="ru-RU">
              <a:solidFill>
                <a:schemeClr val="bg1"/>
              </a:solidFill>
            </a:endParaRPr>
          </a:p>
          <a:p>
            <a:r>
              <a:rPr lang="en-US" altLang="ru-RU">
                <a:solidFill>
                  <a:schemeClr val="bg1"/>
                </a:solidFill>
                <a:sym typeface="+mn-ea"/>
              </a:rPr>
              <a:t>You know they're comin'</a:t>
            </a:r>
            <a:endParaRPr lang="en-US" altLang="ru-RU">
              <a:solidFill>
                <a:schemeClr val="bg1"/>
              </a:solidFill>
            </a:endParaRPr>
          </a:p>
          <a:p>
            <a:r>
              <a:rPr lang="en-US" altLang="ru-RU">
                <a:solidFill>
                  <a:schemeClr val="bg1"/>
                </a:solidFill>
                <a:sym typeface="+mn-ea"/>
              </a:rPr>
              <a:t>When you hear this sound</a:t>
            </a:r>
            <a:endParaRPr lang="en-US" altLang="ru-RU">
              <a:solidFill>
                <a:schemeClr val="bg1"/>
              </a:solidFill>
              <a:sym typeface="+mn-ea"/>
            </a:endParaRPr>
          </a:p>
          <a:p>
            <a:endParaRPr lang="ru-RU" altLang="en-US"/>
          </a:p>
          <a:p>
            <a:r>
              <a:rPr lang="en-US" altLang="ru-RU">
                <a:solidFill>
                  <a:srgbClr val="FFFF00"/>
                </a:solidFill>
                <a:sym typeface="+mn-ea"/>
              </a:rPr>
              <a:t>2.</a:t>
            </a:r>
            <a:r>
              <a:rPr lang="en-US" altLang="ru-RU">
                <a:solidFill>
                  <a:schemeClr val="bg1"/>
                </a:solidFill>
                <a:sym typeface="+mn-ea"/>
              </a:rPr>
              <a:t> Ghosts and witches, monsters too</a:t>
            </a:r>
            <a:endParaRPr lang="en-US" altLang="ru-RU">
              <a:solidFill>
                <a:schemeClr val="bg1"/>
              </a:solidFill>
            </a:endParaRPr>
          </a:p>
          <a:p>
            <a:r>
              <a:rPr lang="en-US" altLang="ru-RU">
                <a:solidFill>
                  <a:schemeClr val="bg1"/>
                </a:solidFill>
                <a:sym typeface="+mn-ea"/>
              </a:rPr>
              <a:t>Men from space, and bats say boo</a:t>
            </a:r>
            <a:endParaRPr lang="en-US" altLang="ru-RU">
              <a:solidFill>
                <a:schemeClr val="bg1"/>
              </a:solidFill>
            </a:endParaRPr>
          </a:p>
          <a:p>
            <a:r>
              <a:rPr lang="en-US" altLang="ru-RU">
                <a:solidFill>
                  <a:schemeClr val="bg1"/>
                </a:solidFill>
                <a:sym typeface="+mn-ea"/>
              </a:rPr>
              <a:t>Cowboys and fairies what a zoo</a:t>
            </a:r>
            <a:endParaRPr lang="en-US" altLang="ru-RU">
              <a:solidFill>
                <a:schemeClr val="bg1"/>
              </a:solidFill>
            </a:endParaRPr>
          </a:p>
          <a:p>
            <a:r>
              <a:rPr lang="en-US" altLang="ru-RU">
                <a:solidFill>
                  <a:schemeClr val="bg1"/>
                </a:solidFill>
                <a:sym typeface="+mn-ea"/>
              </a:rPr>
              <a:t>Better be ready</a:t>
            </a:r>
            <a:endParaRPr lang="en-US" altLang="ru-RU">
              <a:solidFill>
                <a:schemeClr val="bg1"/>
              </a:solidFill>
            </a:endParaRPr>
          </a:p>
          <a:p>
            <a:r>
              <a:rPr lang="en-US" altLang="ru-RU">
                <a:solidFill>
                  <a:schemeClr val="bg1"/>
                </a:solidFill>
                <a:sym typeface="+mn-ea"/>
              </a:rPr>
              <a:t>They're coming for you</a:t>
            </a:r>
            <a:endParaRPr lang="en-US" altLang="ru-RU">
              <a:solidFill>
                <a:schemeClr val="bg1"/>
              </a:solidFill>
              <a:sym typeface="+mn-ea"/>
            </a:endParaRPr>
          </a:p>
          <a:p>
            <a:endParaRPr lang="en-US" altLang="ru-RU">
              <a:solidFill>
                <a:schemeClr val="bg1"/>
              </a:solidFill>
              <a:sym typeface="+mn-ea"/>
            </a:endParaRPr>
          </a:p>
          <a:p>
            <a:r>
              <a:rPr lang="en-US" altLang="ru-RU">
                <a:solidFill>
                  <a:srgbClr val="FF0000"/>
                </a:solidFill>
                <a:sym typeface="+mn-ea"/>
              </a:rPr>
              <a:t>3.</a:t>
            </a:r>
            <a:r>
              <a:rPr lang="en-US" altLang="ru-RU">
                <a:solidFill>
                  <a:schemeClr val="bg1"/>
                </a:solidFill>
                <a:sym typeface="+mn-ea"/>
              </a:rPr>
              <a:t> Whats that creeping uuuupppp</a:t>
            </a:r>
            <a:endParaRPr lang="en-US" altLang="ru-RU">
              <a:solidFill>
                <a:schemeClr val="bg1"/>
              </a:solidFill>
            </a:endParaRPr>
          </a:p>
          <a:p>
            <a:r>
              <a:rPr lang="en-US" altLang="ru-RU">
                <a:solidFill>
                  <a:schemeClr val="bg1"/>
                </a:solidFill>
                <a:sym typeface="+mn-ea"/>
              </a:rPr>
              <a:t>Your drive is it a zombie ooh</a:t>
            </a:r>
            <a:endParaRPr lang="en-US" altLang="ru-RU">
              <a:solidFill>
                <a:schemeClr val="bg1"/>
              </a:solidFill>
            </a:endParaRPr>
          </a:p>
          <a:p>
            <a:r>
              <a:rPr lang="en-US" altLang="ru-RU">
                <a:solidFill>
                  <a:schemeClr val="bg1"/>
                </a:solidFill>
                <a:sym typeface="+mn-ea"/>
              </a:rPr>
              <a:t>I'm terrified could it be pirates</a:t>
            </a:r>
            <a:endParaRPr lang="en-US" altLang="ru-RU">
              <a:solidFill>
                <a:schemeClr val="bg1"/>
              </a:solidFill>
            </a:endParaRPr>
          </a:p>
          <a:p>
            <a:r>
              <a:rPr lang="en-US" altLang="ru-RU">
                <a:solidFill>
                  <a:schemeClr val="bg1"/>
                </a:solidFill>
                <a:sym typeface="+mn-ea"/>
              </a:rPr>
              <a:t>Now live nearby wait I think</a:t>
            </a:r>
            <a:endParaRPr lang="en-US" altLang="ru-RU">
              <a:solidFill>
                <a:schemeClr val="bg1"/>
              </a:solidFill>
            </a:endParaRPr>
          </a:p>
          <a:p>
            <a:r>
              <a:rPr lang="en-US" altLang="ru-RU">
                <a:solidFill>
                  <a:schemeClr val="bg1"/>
                </a:solidFill>
                <a:sym typeface="+mn-ea"/>
              </a:rPr>
              <a:t>I know! it's only halloween!</a:t>
            </a:r>
            <a:endParaRPr lang="ru-RU" altLang="en-US">
              <a:solidFill>
                <a:schemeClr val="bg1"/>
              </a:solidFill>
            </a:endParaRPr>
          </a:p>
          <a:p>
            <a:endParaRPr lang="en-US" altLang="ru-RU">
              <a:solidFill>
                <a:schemeClr val="bg1"/>
              </a:solidFill>
            </a:endParaRPr>
          </a:p>
          <a:p>
            <a:endParaRPr lang="en-US" altLang="ru-RU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流程图: 终止 16"/>
          <p:cNvSpPr/>
          <p:nvPr>
            <p:custDataLst>
              <p:tags r:id="rId1"/>
            </p:custDataLst>
          </p:nvPr>
        </p:nvSpPr>
        <p:spPr>
          <a:xfrm>
            <a:off x="6092586" y="3011704"/>
            <a:ext cx="2187870" cy="2463522"/>
          </a:xfrm>
          <a:prstGeom prst="flowChartTerminator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Arial" panose="020B0604020202020204" pitchFamily="34" charset="0"/>
            </a:endParaRPr>
          </a:p>
        </p:txBody>
      </p:sp>
      <p:sp>
        <p:nvSpPr>
          <p:cNvPr id="14" name="TextBox 2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552065" y="3011805"/>
            <a:ext cx="3879850" cy="35896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noAutofit/>
          </a:bodyPr>
          <a:lstStyle/>
          <a:p>
            <a:pPr>
              <a:lnSpc>
                <a:spcPct val="150000"/>
              </a:lnSpc>
            </a:pPr>
            <a:r>
              <a:rPr lang="ru-RU" altLang="zh-CN" dirty="0">
                <a:solidFill>
                  <a:srgbClr val="FFFF00"/>
                </a:solidFill>
                <a:ea typeface="Arial" panose="020B0604020202020204" pitchFamily="34" charset="0"/>
                <a:cs typeface="Arial" panose="020B0604020202020204" pitchFamily="34" charset="0"/>
                <a:sym typeface="+mn-lt"/>
              </a:rPr>
              <a:t>1. Долг, моральное обязательство</a:t>
            </a:r>
            <a:endParaRPr lang="ru-RU" altLang="zh-CN" dirty="0">
              <a:solidFill>
                <a:srgbClr val="FFFF00"/>
              </a:solidFill>
              <a:ea typeface="Arial" panose="020B0604020202020204" pitchFamily="34" charset="0"/>
              <a:cs typeface="Arial" panose="020B0604020202020204" pitchFamily="34" charset="0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altLang="ru-RU" dirty="0">
                <a:solidFill>
                  <a:schemeClr val="bg1"/>
                </a:solidFill>
                <a:ea typeface="Arial" panose="020B0604020202020204" pitchFamily="34" charset="0"/>
                <a:cs typeface="Arial" panose="020B0604020202020204" pitchFamily="34" charset="0"/>
                <a:sym typeface="+mn-lt"/>
              </a:rPr>
              <a:t>You must respect your parents.</a:t>
            </a:r>
            <a:endParaRPr lang="ru-RU" altLang="zh-CN" dirty="0">
              <a:solidFill>
                <a:schemeClr val="bg1"/>
              </a:solidFill>
              <a:ea typeface="Arial" panose="020B0604020202020204" pitchFamily="34" charset="0"/>
              <a:cs typeface="Arial" panose="020B0604020202020204" pitchFamily="34" charset="0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FFFF00"/>
                </a:solidFill>
                <a:ea typeface="Arial" panose="020B0604020202020204" pitchFamily="34" charset="0"/>
                <a:cs typeface="Arial" panose="020B0604020202020204" pitchFamily="34" charset="0"/>
                <a:sym typeface="+mn-lt"/>
              </a:rPr>
              <a:t>2. </a:t>
            </a:r>
            <a:r>
              <a:rPr lang="ru-RU" altLang="en-US" dirty="0">
                <a:solidFill>
                  <a:srgbClr val="FFFF00"/>
                </a:solidFill>
                <a:ea typeface="Arial" panose="020B0604020202020204" pitchFamily="34" charset="0"/>
                <a:cs typeface="Arial" panose="020B0604020202020204" pitchFamily="34" charset="0"/>
                <a:sym typeface="+mn-lt"/>
              </a:rPr>
              <a:t>Официальные правила</a:t>
            </a:r>
            <a:endParaRPr lang="ru-RU" altLang="zh-CN" dirty="0">
              <a:solidFill>
                <a:srgbClr val="FFFF00"/>
              </a:solidFill>
              <a:ea typeface="Arial" panose="020B0604020202020204" pitchFamily="34" charset="0"/>
              <a:cs typeface="Arial" panose="020B0604020202020204" pitchFamily="34" charset="0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chemeClr val="bg1"/>
                </a:solidFill>
                <a:ea typeface="Arial" panose="020B0604020202020204" pitchFamily="34" charset="0"/>
                <a:cs typeface="Arial" panose="020B0604020202020204" pitchFamily="34" charset="0"/>
                <a:sym typeface="+mn-lt"/>
              </a:rPr>
              <a:t>You must be 14 to get a passport.</a:t>
            </a:r>
            <a:endParaRPr lang="en-US" altLang="zh-CN" dirty="0">
              <a:solidFill>
                <a:schemeClr val="bg1"/>
              </a:solidFill>
              <a:ea typeface="Arial" panose="020B0604020202020204" pitchFamily="34" charset="0"/>
              <a:cs typeface="Arial" panose="020B0604020202020204" pitchFamily="34" charset="0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ru-RU" altLang="zh-CN" dirty="0">
                <a:solidFill>
                  <a:srgbClr val="FFFF00"/>
                </a:solidFill>
                <a:ea typeface="Arial" panose="020B0604020202020204" pitchFamily="34" charset="0"/>
                <a:cs typeface="Arial" panose="020B0604020202020204" pitchFamily="34" charset="0"/>
                <a:sym typeface="+mn-lt"/>
              </a:rPr>
              <a:t>3. Очень сильная рекомендация</a:t>
            </a:r>
            <a:endParaRPr lang="en-US" altLang="zh-CN" dirty="0">
              <a:solidFill>
                <a:srgbClr val="FFFF00"/>
              </a:solidFill>
              <a:ea typeface="Arial" panose="020B0604020202020204" pitchFamily="34" charset="0"/>
              <a:cs typeface="Arial" panose="020B0604020202020204" pitchFamily="34" charset="0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chemeClr val="bg1"/>
                </a:solidFill>
                <a:ea typeface="Arial" panose="020B0604020202020204" pitchFamily="34" charset="0"/>
                <a:cs typeface="Arial" panose="020B0604020202020204" pitchFamily="34" charset="0"/>
                <a:sym typeface="+mn-lt"/>
              </a:rPr>
              <a:t>He must see a doctor before going hiking.</a:t>
            </a:r>
            <a:endParaRPr lang="en-US" altLang="zh-CN" dirty="0">
              <a:solidFill>
                <a:schemeClr val="bg1"/>
              </a:solidFill>
              <a:ea typeface="Arial" panose="020B0604020202020204" pitchFamily="34" charset="0"/>
              <a:cs typeface="Arial" panose="020B0604020202020204" pitchFamily="34" charset="0"/>
              <a:sym typeface="+mn-lt"/>
            </a:endParaRPr>
          </a:p>
          <a:p>
            <a:pPr>
              <a:lnSpc>
                <a:spcPct val="150000"/>
              </a:lnSpc>
            </a:pPr>
            <a:endParaRPr lang="en-US" altLang="ru-RU" dirty="0">
              <a:solidFill>
                <a:schemeClr val="bg1"/>
              </a:solidFill>
              <a:ea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15" name="文本框 52"/>
          <p:cNvSpPr txBox="1"/>
          <p:nvPr>
            <p:custDataLst>
              <p:tags r:id="rId4"/>
            </p:custDataLst>
          </p:nvPr>
        </p:nvSpPr>
        <p:spPr>
          <a:xfrm>
            <a:off x="3637696" y="2232475"/>
            <a:ext cx="1858645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en-US" sz="2400" b="1" dirty="0">
                <a:solidFill>
                  <a:schemeClr val="accent2"/>
                </a:solidFill>
                <a:ea typeface="Arial" panose="020B0604020202020204" pitchFamily="34" charset="0"/>
                <a:cs typeface="Arial" panose="020B0604020202020204" pitchFamily="34" charset="0"/>
                <a:sym typeface="+mn-lt"/>
              </a:rPr>
              <a:t>Must </a:t>
            </a:r>
            <a:endParaRPr lang="en-US" altLang="en-US" sz="2400" b="1" dirty="0">
              <a:solidFill>
                <a:schemeClr val="accent2"/>
              </a:solidFill>
              <a:ea typeface="Arial" panose="020B0604020202020204" pitchFamily="34" charset="0"/>
              <a:cs typeface="Arial" panose="020B0604020202020204" pitchFamily="34" charset="0"/>
              <a:sym typeface="+mn-lt"/>
            </a:endParaRPr>
          </a:p>
          <a:p>
            <a:pPr algn="l"/>
            <a:r>
              <a:rPr lang="ru-RU" altLang="en-US" sz="2400" dirty="0">
                <a:solidFill>
                  <a:schemeClr val="bg1"/>
                </a:solidFill>
                <a:ea typeface="Arial" panose="020B0604020202020204" pitchFamily="34" charset="0"/>
                <a:cs typeface="Arial" panose="020B0604020202020204" pitchFamily="34" charset="0"/>
                <a:sym typeface="+mn-lt"/>
              </a:rPr>
              <a:t>должен сам</a:t>
            </a:r>
            <a:endParaRPr lang="ru-RU" altLang="en-US" sz="2400" dirty="0">
              <a:solidFill>
                <a:schemeClr val="bg1"/>
              </a:solidFill>
              <a:ea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16" name="流程图: 终止 15"/>
          <p:cNvSpPr/>
          <p:nvPr>
            <p:custDataLst>
              <p:tags r:id="rId5"/>
            </p:custDataLst>
          </p:nvPr>
        </p:nvSpPr>
        <p:spPr>
          <a:xfrm>
            <a:off x="489820" y="3011644"/>
            <a:ext cx="2062306" cy="2407232"/>
          </a:xfrm>
          <a:prstGeom prst="flowChartTerminator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Arial" panose="020B0604020202020204" pitchFamily="34" charset="0"/>
            </a:endParaRPr>
          </a:p>
        </p:txBody>
      </p:sp>
      <p:sp>
        <p:nvSpPr>
          <p:cNvPr id="18" name="TextBox 21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281035" y="3011805"/>
            <a:ext cx="3700780" cy="3524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noAutofit/>
          </a:bodyPr>
          <a:lstStyle/>
          <a:p>
            <a:pPr>
              <a:lnSpc>
                <a:spcPct val="150000"/>
              </a:lnSpc>
            </a:pPr>
            <a:r>
              <a:rPr lang="ru-RU" altLang="zh-CN" dirty="0" smtClean="0">
                <a:solidFill>
                  <a:srgbClr val="FFFF00"/>
                </a:solidFill>
                <a:ea typeface="Arial" panose="020B0604020202020204" pitchFamily="34" charset="0"/>
                <a:cs typeface="Arial" panose="020B0604020202020204" pitchFamily="34" charset="0"/>
                <a:sym typeface="+mn-lt"/>
              </a:rPr>
              <a:t>1. Заменяет </a:t>
            </a:r>
            <a:r>
              <a:rPr lang="en-US" altLang="zh-CN" dirty="0" smtClean="0">
                <a:solidFill>
                  <a:srgbClr val="FFFF00"/>
                </a:solidFill>
                <a:ea typeface="Arial" panose="020B0604020202020204" pitchFamily="34" charset="0"/>
                <a:cs typeface="Arial" panose="020B0604020202020204" pitchFamily="34" charset="0"/>
                <a:sym typeface="+mn-lt"/>
              </a:rPr>
              <a:t>MUST</a:t>
            </a:r>
            <a:r>
              <a:rPr lang="ru-RU" altLang="zh-CN" dirty="0" smtClean="0">
                <a:solidFill>
                  <a:srgbClr val="FFFF00"/>
                </a:solidFill>
                <a:ea typeface="Arial" panose="020B0604020202020204" pitchFamily="34" charset="0"/>
                <a:cs typeface="Arial" panose="020B0604020202020204" pitchFamily="34" charset="0"/>
                <a:sym typeface="+mn-lt"/>
              </a:rPr>
              <a:t>, когда нельзя его использовать</a:t>
            </a:r>
            <a:endParaRPr lang="ru-RU" altLang="zh-CN" dirty="0" smtClean="0">
              <a:solidFill>
                <a:srgbClr val="FFFF00"/>
              </a:solidFill>
              <a:ea typeface="Arial" panose="020B0604020202020204" pitchFamily="34" charset="0"/>
              <a:cs typeface="Arial" panose="020B0604020202020204" pitchFamily="34" charset="0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altLang="zh-CN" dirty="0" smtClean="0">
                <a:solidFill>
                  <a:schemeClr val="bg1"/>
                </a:solidFill>
                <a:ea typeface="Arial" panose="020B0604020202020204" pitchFamily="34" charset="0"/>
                <a:cs typeface="Arial" panose="020B0604020202020204" pitchFamily="34" charset="0"/>
                <a:sym typeface="+mn-lt"/>
              </a:rPr>
              <a:t>You’ll have to finish this work by 7.</a:t>
            </a:r>
            <a:endParaRPr lang="ru-RU" altLang="zh-CN" dirty="0" smtClean="0">
              <a:solidFill>
                <a:schemeClr val="bg1"/>
              </a:solidFill>
              <a:ea typeface="Arial" panose="020B0604020202020204" pitchFamily="34" charset="0"/>
              <a:cs typeface="Arial" panose="020B0604020202020204" pitchFamily="34" charset="0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ru-RU" altLang="zh-CN" dirty="0" smtClean="0">
                <a:solidFill>
                  <a:srgbClr val="FFFF00"/>
                </a:solidFill>
                <a:ea typeface="Arial" panose="020B0604020202020204" pitchFamily="34" charset="0"/>
                <a:cs typeface="Arial" panose="020B0604020202020204" pitchFamily="34" charset="0"/>
                <a:sym typeface="+mn-lt"/>
              </a:rPr>
              <a:t>2. Вынужденность, необходимость.</a:t>
            </a:r>
            <a:endParaRPr lang="ru-RU" altLang="zh-CN" dirty="0" smtClean="0">
              <a:solidFill>
                <a:srgbClr val="FFFF00"/>
              </a:solidFill>
              <a:ea typeface="Arial" panose="020B0604020202020204" pitchFamily="34" charset="0"/>
              <a:cs typeface="Arial" panose="020B0604020202020204" pitchFamily="34" charset="0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altLang="zh-CN" dirty="0" smtClean="0">
                <a:solidFill>
                  <a:schemeClr val="bg1"/>
                </a:solidFill>
                <a:ea typeface="Arial" panose="020B0604020202020204" pitchFamily="34" charset="0"/>
                <a:cs typeface="Arial" panose="020B0604020202020204" pitchFamily="34" charset="0"/>
                <a:sym typeface="+mn-lt"/>
              </a:rPr>
              <a:t>We have to get there early.</a:t>
            </a:r>
            <a:endParaRPr lang="en-US" altLang="zh-CN" dirty="0" smtClean="0">
              <a:solidFill>
                <a:schemeClr val="bg1"/>
              </a:solidFill>
              <a:ea typeface="Arial" panose="020B0604020202020204" pitchFamily="34" charset="0"/>
              <a:cs typeface="Arial" panose="020B0604020202020204" pitchFamily="34" charset="0"/>
              <a:sym typeface="+mn-lt"/>
            </a:endParaRPr>
          </a:p>
          <a:p>
            <a:pPr>
              <a:lnSpc>
                <a:spcPct val="150000"/>
              </a:lnSpc>
            </a:pPr>
            <a:endParaRPr lang="ru-RU" altLang="zh-CN" dirty="0" smtClean="0">
              <a:solidFill>
                <a:schemeClr val="bg1"/>
              </a:solidFill>
              <a:ea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19" name="文本框 52"/>
          <p:cNvSpPr txBox="1"/>
          <p:nvPr>
            <p:custDataLst>
              <p:tags r:id="rId8"/>
            </p:custDataLst>
          </p:nvPr>
        </p:nvSpPr>
        <p:spPr>
          <a:xfrm>
            <a:off x="9042991" y="2181675"/>
            <a:ext cx="1607185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400" b="1" dirty="0">
                <a:solidFill>
                  <a:schemeClr val="accent2"/>
                </a:solidFill>
                <a:ea typeface="Arial" panose="020B0604020202020204" pitchFamily="34" charset="0"/>
                <a:cs typeface="Arial" panose="020B0604020202020204" pitchFamily="34" charset="0"/>
                <a:sym typeface="+mn-lt"/>
              </a:rPr>
              <a:t>Have to</a:t>
            </a:r>
            <a:endParaRPr lang="en-US" altLang="zh-CN" sz="2400" b="1" dirty="0">
              <a:solidFill>
                <a:schemeClr val="accent2"/>
              </a:solidFill>
              <a:ea typeface="Arial" panose="020B0604020202020204" pitchFamily="34" charset="0"/>
              <a:cs typeface="Arial" panose="020B0604020202020204" pitchFamily="34" charset="0"/>
              <a:sym typeface="+mn-lt"/>
            </a:endParaRPr>
          </a:p>
          <a:p>
            <a:pPr algn="l"/>
            <a:r>
              <a:rPr lang="ru-RU" altLang="en-US" sz="2400" dirty="0">
                <a:solidFill>
                  <a:schemeClr val="bg1"/>
                </a:solidFill>
                <a:ea typeface="Arial" panose="020B0604020202020204" pitchFamily="34" charset="0"/>
                <a:cs typeface="Arial" panose="020B0604020202020204" pitchFamily="34" charset="0"/>
                <a:sym typeface="+mn-lt"/>
              </a:rPr>
              <a:t>вынужден</a:t>
            </a:r>
            <a:endParaRPr lang="ru-RU" altLang="en-US" sz="2400" dirty="0">
              <a:solidFill>
                <a:schemeClr val="bg1"/>
              </a:solidFill>
              <a:ea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13" name="标题 1"/>
          <p:cNvSpPr txBox="1"/>
          <p:nvPr/>
        </p:nvSpPr>
        <p:spPr>
          <a:xfrm>
            <a:off x="1472565" y="829945"/>
            <a:ext cx="9968230" cy="116713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altLang="ru-RU" sz="2800" b="1" dirty="0" smtClean="0">
                <a:ln w="38100">
                  <a:noFill/>
                </a:ln>
                <a:solidFill>
                  <a:schemeClr val="accent2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  <a:sym typeface="+mn-lt"/>
              </a:rPr>
              <a:t>                               </a:t>
            </a:r>
            <a:r>
              <a:rPr lang="ru-RU" altLang="en-US" sz="2800" b="1" dirty="0" smtClean="0">
                <a:ln w="38100">
                  <a:noFill/>
                </a:ln>
                <a:solidFill>
                  <a:schemeClr val="accent2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  <a:sym typeface="+mn-lt"/>
              </a:rPr>
              <a:t>Модальные глаголы -</a:t>
            </a:r>
            <a:endParaRPr lang="en-US" altLang="en-US" sz="2800" b="1" dirty="0" smtClean="0">
              <a:ln w="38100">
                <a:noFill/>
              </a:ln>
              <a:solidFill>
                <a:schemeClr val="accent2"/>
              </a:solidFill>
              <a:latin typeface="+mn-lt"/>
              <a:ea typeface="Arial" panose="020B0604020202020204" pitchFamily="34" charset="0"/>
              <a:cs typeface="Arial" panose="020B0604020202020204" pitchFamily="34" charset="0"/>
              <a:sym typeface="+mn-lt"/>
            </a:endParaRPr>
          </a:p>
          <a:p>
            <a:pPr algn="ctr">
              <a:lnSpc>
                <a:spcPct val="100000"/>
              </a:lnSpc>
            </a:pPr>
            <a:r>
              <a:rPr lang="ru-RU" altLang="en-US" sz="1800" i="1" dirty="0" smtClean="0">
                <a:ln w="38100">
                  <a:noFill/>
                </a:ln>
                <a:solidFill>
                  <a:schemeClr val="accent2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  <a:sym typeface="+mn-lt"/>
              </a:rPr>
              <a:t>бывшие глаголы, ставшие отдельными специальными словами (элементами)</a:t>
            </a:r>
            <a:endParaRPr lang="ru-RU" altLang="en-US" sz="1800" i="1" dirty="0" smtClean="0">
              <a:ln w="38100">
                <a:noFill/>
              </a:ln>
              <a:solidFill>
                <a:schemeClr val="accent2"/>
              </a:solidFill>
              <a:latin typeface="+mn-lt"/>
              <a:ea typeface="Arial" panose="020B0604020202020204" pitchFamily="34" charset="0"/>
              <a:cs typeface="Arial" panose="020B0604020202020204" pitchFamily="34" charset="0"/>
              <a:sym typeface="+mn-lt"/>
            </a:endParaRPr>
          </a:p>
          <a:p>
            <a:pPr marL="285750" indent="-285750" algn="ctr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altLang="en-US" sz="1800" i="1" dirty="0" smtClean="0">
                <a:ln w="38100">
                  <a:noFill/>
                </a:ln>
                <a:solidFill>
                  <a:schemeClr val="accent2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  <a:sym typeface="+mn-lt"/>
              </a:rPr>
              <a:t>НИКАК не изменяются, </a:t>
            </a:r>
            <a:endParaRPr lang="ru-RU" altLang="en-US" sz="1800" i="1" dirty="0" smtClean="0">
              <a:ln w="38100">
                <a:noFill/>
              </a:ln>
              <a:solidFill>
                <a:schemeClr val="accent2"/>
              </a:solidFill>
              <a:latin typeface="+mn-lt"/>
              <a:ea typeface="Arial" panose="020B0604020202020204" pitchFamily="34" charset="0"/>
              <a:cs typeface="Arial" panose="020B0604020202020204" pitchFamily="34" charset="0"/>
              <a:sym typeface="+mn-lt"/>
            </a:endParaRPr>
          </a:p>
          <a:p>
            <a:pPr marL="285750" indent="-285750" algn="ctr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altLang="en-US" sz="1800" i="1" dirty="0" smtClean="0">
                <a:ln w="38100">
                  <a:noFill/>
                </a:ln>
                <a:solidFill>
                  <a:schemeClr val="accent2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  <a:sym typeface="+mn-lt"/>
              </a:rPr>
              <a:t>САМИ формируют вопросы и отрицания, </a:t>
            </a:r>
            <a:endParaRPr lang="ru-RU" altLang="en-US" sz="1800" i="1" dirty="0" smtClean="0">
              <a:ln w="38100">
                <a:noFill/>
              </a:ln>
              <a:solidFill>
                <a:schemeClr val="accent2"/>
              </a:solidFill>
              <a:latin typeface="+mn-lt"/>
              <a:ea typeface="Arial" panose="020B0604020202020204" pitchFamily="34" charset="0"/>
              <a:cs typeface="Arial" panose="020B0604020202020204" pitchFamily="34" charset="0"/>
              <a:sym typeface="+mn-lt"/>
            </a:endParaRPr>
          </a:p>
          <a:p>
            <a:pPr marL="285750" indent="-285750" algn="ctr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altLang="en-US" sz="1800" i="1" dirty="0" smtClean="0">
                <a:ln w="38100">
                  <a:noFill/>
                </a:ln>
                <a:solidFill>
                  <a:schemeClr val="accent2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  <a:sym typeface="+mn-lt"/>
              </a:rPr>
              <a:t>после них только СЛОВАРНАЯ форма глагола.</a:t>
            </a:r>
            <a:r>
              <a:rPr lang="ru-RU" altLang="en-US" sz="2000" i="1" dirty="0" smtClean="0">
                <a:ln w="38100">
                  <a:noFill/>
                </a:ln>
                <a:solidFill>
                  <a:schemeClr val="accent2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endParaRPr lang="ru-RU" altLang="en-US" sz="2000" i="1" dirty="0" smtClean="0">
              <a:ln w="38100">
                <a:noFill/>
              </a:ln>
              <a:solidFill>
                <a:schemeClr val="accent2"/>
              </a:solidFill>
              <a:latin typeface="+mn-lt"/>
              <a:ea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2" name="Текстовое поле 1"/>
          <p:cNvSpPr txBox="1"/>
          <p:nvPr/>
        </p:nvSpPr>
        <p:spPr>
          <a:xfrm>
            <a:off x="489585" y="6007100"/>
            <a:ext cx="4064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 i="1">
                <a:highlight>
                  <a:srgbClr val="FFFF00"/>
                </a:highlight>
              </a:rPr>
              <a:t>отработка со словарными глаголами - кубик</a:t>
            </a:r>
            <a:endParaRPr lang="ru-RU" altLang="en-US" i="1">
              <a:highlight>
                <a:srgbClr val="FFFF00"/>
              </a:highligh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4" name="Замещающее содержимое 3" descr="загруженное (1)"/>
          <p:cNvPicPr>
            <a:picLocks noChangeAspect="1"/>
          </p:cNvPicPr>
          <p:nvPr>
            <p:ph idx="1"/>
          </p:nvPr>
        </p:nvPicPr>
        <p:blipFill>
          <a:blip r:embed="rId1"/>
          <a:srcRect b="5475"/>
          <a:stretch>
            <a:fillRect/>
          </a:stretch>
        </p:blipFill>
        <p:spPr>
          <a:xfrm>
            <a:off x="2522220" y="85090"/>
            <a:ext cx="6673850" cy="66871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57"/>
          <a:stretch>
            <a:fillRect/>
          </a:stretch>
        </p:blipFill>
        <p:spPr>
          <a:xfrm>
            <a:off x="6534785" y="882650"/>
            <a:ext cx="5657215" cy="5221605"/>
          </a:xfrm>
          <a:prstGeom prst="rect">
            <a:avLst/>
          </a:prstGeom>
        </p:spPr>
      </p:pic>
      <p:sp>
        <p:nvSpPr>
          <p:cNvPr id="4" name="Текстовое поле 3"/>
          <p:cNvSpPr txBox="1"/>
          <p:nvPr/>
        </p:nvSpPr>
        <p:spPr>
          <a:xfrm>
            <a:off x="340360" y="954405"/>
            <a:ext cx="7389495" cy="46355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en-US" altLang="ru-RU" sz="4400">
                <a:solidFill>
                  <a:srgbClr val="FFFF00"/>
                </a:solidFill>
                <a:latin typeface="MuseoModerno Black" pitchFamily="2" charset="0"/>
                <a:ea typeface="MuseoModerno Black" pitchFamily="2" charset="0"/>
                <a:cs typeface="MuseoModerno Black" pitchFamily="2" charset="0"/>
                <a:sym typeface="+mn-ea"/>
              </a:rPr>
              <a:t>       Today’s verbs</a:t>
            </a:r>
            <a:endParaRPr lang="en-US" altLang="ru-RU" sz="4400">
              <a:solidFill>
                <a:srgbClr val="FFFF00"/>
              </a:solidFill>
              <a:latin typeface="MuseoModerno Black" pitchFamily="2" charset="0"/>
              <a:ea typeface="MuseoModerno Black" pitchFamily="2" charset="0"/>
              <a:cs typeface="MuseoModerno Black" pitchFamily="2" charset="0"/>
              <a:sym typeface="+mn-ea"/>
            </a:endParaRPr>
          </a:p>
          <a:p>
            <a:endParaRPr lang="en-US" altLang="ru-RU" sz="2400">
              <a:solidFill>
                <a:srgbClr val="FFFF00"/>
              </a:solidFill>
              <a:latin typeface="MuseoModerno Black" pitchFamily="2" charset="0"/>
              <a:ea typeface="MuseoModerno Black" pitchFamily="2" charset="0"/>
              <a:cs typeface="MuseoModerno Black" pitchFamily="2" charset="0"/>
              <a:sym typeface="+mn-ea"/>
            </a:endParaRPr>
          </a:p>
          <a:p>
            <a:r>
              <a:rPr lang="ru-RU" altLang="en-US" sz="2400">
                <a:solidFill>
                  <a:srgbClr val="FFFF00"/>
                </a:solidFill>
                <a:latin typeface="MuseoModerno Black" pitchFamily="2" charset="0"/>
                <a:ea typeface="MuseoModerno Black" pitchFamily="2" charset="0"/>
                <a:cs typeface="MuseoModerno Black" pitchFamily="2" charset="0"/>
                <a:sym typeface="+mn-ea"/>
              </a:rPr>
              <a:t>28</a:t>
            </a:r>
            <a:r>
              <a:rPr lang="en-US" altLang="ru-RU" sz="2400">
                <a:solidFill>
                  <a:srgbClr val="FFFF00"/>
                </a:solidFill>
                <a:latin typeface="MuseoModerno Black" pitchFamily="2" charset="0"/>
                <a:ea typeface="MuseoModerno Black" pitchFamily="2" charset="0"/>
                <a:cs typeface="MuseoModerno Black" pitchFamily="2" charset="0"/>
                <a:sym typeface="+mn-ea"/>
              </a:rPr>
              <a:t>. keep - kept - kept </a:t>
            </a:r>
            <a:r>
              <a:rPr lang="ru-RU" altLang="en-US" sz="2400">
                <a:solidFill>
                  <a:srgbClr val="FFFF00"/>
                </a:solidFill>
                <a:latin typeface="MuseoModerno Black" pitchFamily="2" charset="0"/>
                <a:ea typeface="MuseoModerno Black" pitchFamily="2" charset="0"/>
                <a:cs typeface="MuseoModerno Black" pitchFamily="2" charset="0"/>
                <a:sym typeface="+mn-ea"/>
              </a:rPr>
              <a:t>-</a:t>
            </a:r>
            <a:r>
              <a:rPr lang="en-US" altLang="ru-RU" sz="2400">
                <a:solidFill>
                  <a:srgbClr val="FFFF00"/>
                </a:solidFill>
                <a:latin typeface="MuseoModerno Black" pitchFamily="2" charset="0"/>
                <a:ea typeface="MuseoModerno Black" pitchFamily="2" charset="0"/>
                <a:cs typeface="MuseoModerno Black" pitchFamily="2" charset="0"/>
                <a:sym typeface="+mn-ea"/>
              </a:rPr>
              <a:t> </a:t>
            </a:r>
            <a:r>
              <a:rPr lang="ru-RU" altLang="ru-RU" sz="2400">
                <a:solidFill>
                  <a:srgbClr val="FFFF00"/>
                </a:solidFill>
                <a:latin typeface="MuseoModerno Black" pitchFamily="2" charset="0"/>
                <a:ea typeface="MuseoModerno Black" pitchFamily="2" charset="0"/>
                <a:cs typeface="MuseoModerno Black" pitchFamily="2" charset="0"/>
                <a:sym typeface="+mn-ea"/>
              </a:rPr>
              <a:t>хранить, беречь</a:t>
            </a:r>
            <a:endParaRPr lang="en-US" altLang="ru-RU" sz="2400">
              <a:solidFill>
                <a:srgbClr val="FFFF00"/>
              </a:solidFill>
              <a:latin typeface="MuseoModerno Black" pitchFamily="2" charset="0"/>
              <a:ea typeface="MuseoModerno Black" pitchFamily="2" charset="0"/>
              <a:cs typeface="MuseoModerno Black" pitchFamily="2" charset="0"/>
              <a:sym typeface="+mn-ea"/>
            </a:endParaRPr>
          </a:p>
          <a:p>
            <a:endParaRPr lang="en-US" altLang="ru-RU" sz="2400">
              <a:solidFill>
                <a:srgbClr val="FFFF00"/>
              </a:solidFill>
              <a:latin typeface="MuseoModerno Black" pitchFamily="2" charset="0"/>
              <a:ea typeface="MuseoModerno Black" pitchFamily="2" charset="0"/>
              <a:cs typeface="MuseoModerno Black" pitchFamily="2" charset="0"/>
              <a:sym typeface="+mn-ea"/>
            </a:endParaRPr>
          </a:p>
          <a:p>
            <a:r>
              <a:rPr lang="ru-RU" altLang="en-US" sz="2400">
                <a:solidFill>
                  <a:srgbClr val="FFFF00"/>
                </a:solidFill>
                <a:latin typeface="MuseoModerno Black" pitchFamily="2" charset="0"/>
                <a:ea typeface="MuseoModerno Black" pitchFamily="2" charset="0"/>
                <a:cs typeface="MuseoModerno Black" pitchFamily="2" charset="0"/>
                <a:sym typeface="+mn-ea"/>
              </a:rPr>
              <a:t>29</a:t>
            </a:r>
            <a:r>
              <a:rPr lang="en-US" altLang="ru-RU" sz="2400">
                <a:solidFill>
                  <a:srgbClr val="FFFF00"/>
                </a:solidFill>
                <a:latin typeface="MuseoModerno Black" pitchFamily="2" charset="0"/>
                <a:ea typeface="MuseoModerno Black" pitchFamily="2" charset="0"/>
                <a:cs typeface="MuseoModerno Black" pitchFamily="2" charset="0"/>
                <a:sym typeface="+mn-ea"/>
              </a:rPr>
              <a:t>.</a:t>
            </a:r>
            <a:r>
              <a:rPr lang="ru-RU" altLang="en-US" sz="2400">
                <a:solidFill>
                  <a:srgbClr val="FFFF00"/>
                </a:solidFill>
                <a:latin typeface="MuseoModerno Black" pitchFamily="2" charset="0"/>
                <a:ea typeface="MuseoModerno Black" pitchFamily="2" charset="0"/>
                <a:cs typeface="MuseoModerno Black" pitchFamily="2" charset="0"/>
                <a:sym typeface="+mn-ea"/>
              </a:rPr>
              <a:t> </a:t>
            </a:r>
            <a:r>
              <a:rPr lang="en-US" altLang="en-US" sz="2400">
                <a:solidFill>
                  <a:srgbClr val="FFFF00"/>
                </a:solidFill>
                <a:latin typeface="MuseoModerno Black" pitchFamily="2" charset="0"/>
                <a:ea typeface="MuseoModerno Black" pitchFamily="2" charset="0"/>
                <a:cs typeface="MuseoModerno Black" pitchFamily="2" charset="0"/>
                <a:sym typeface="+mn-ea"/>
              </a:rPr>
              <a:t>let</a:t>
            </a:r>
            <a:r>
              <a:rPr lang="en-US" altLang="ru-RU" sz="2400">
                <a:solidFill>
                  <a:srgbClr val="FFFF00"/>
                </a:solidFill>
                <a:latin typeface="MuseoModerno Black" pitchFamily="2" charset="0"/>
                <a:ea typeface="MuseoModerno Black" pitchFamily="2" charset="0"/>
                <a:cs typeface="MuseoModerno Black" pitchFamily="2" charset="0"/>
                <a:sym typeface="+mn-ea"/>
              </a:rPr>
              <a:t> - let - let </a:t>
            </a:r>
            <a:r>
              <a:rPr lang="ru-RU" altLang="en-US" sz="2400">
                <a:solidFill>
                  <a:srgbClr val="FFFF00"/>
                </a:solidFill>
                <a:latin typeface="MuseoModerno Black" pitchFamily="2" charset="0"/>
                <a:ea typeface="MuseoModerno Black" pitchFamily="2" charset="0"/>
                <a:cs typeface="MuseoModerno Black" pitchFamily="2" charset="0"/>
                <a:sym typeface="+mn-ea"/>
              </a:rPr>
              <a:t>- разрешать, позволять</a:t>
            </a:r>
            <a:endParaRPr lang="en-US" altLang="ru-RU" sz="2400">
              <a:solidFill>
                <a:srgbClr val="FFFF00"/>
              </a:solidFill>
              <a:latin typeface="MuseoModerno Black" pitchFamily="2" charset="0"/>
              <a:ea typeface="MuseoModerno Black" pitchFamily="2" charset="0"/>
              <a:cs typeface="MuseoModerno Black" pitchFamily="2" charset="0"/>
              <a:sym typeface="+mn-ea"/>
            </a:endParaRPr>
          </a:p>
          <a:p>
            <a:endParaRPr lang="en-US" altLang="ru-RU" sz="2400">
              <a:solidFill>
                <a:srgbClr val="FFFF00"/>
              </a:solidFill>
              <a:latin typeface="MuseoModerno Black" pitchFamily="2" charset="0"/>
              <a:ea typeface="MuseoModerno Black" pitchFamily="2" charset="0"/>
              <a:cs typeface="MuseoModerno Black" pitchFamily="2" charset="0"/>
              <a:sym typeface="+mn-ea"/>
            </a:endParaRPr>
          </a:p>
          <a:p>
            <a:r>
              <a:rPr lang="ru-RU" altLang="en-US" sz="2400">
                <a:solidFill>
                  <a:srgbClr val="FFFF00"/>
                </a:solidFill>
                <a:latin typeface="MuseoModerno Black" pitchFamily="2" charset="0"/>
                <a:ea typeface="MuseoModerno Black" pitchFamily="2" charset="0"/>
                <a:cs typeface="MuseoModerno Black" pitchFamily="2" charset="0"/>
                <a:sym typeface="+mn-ea"/>
              </a:rPr>
              <a:t>30</a:t>
            </a:r>
            <a:r>
              <a:rPr lang="en-US" altLang="ru-RU" sz="2400">
                <a:solidFill>
                  <a:srgbClr val="FFFF00"/>
                </a:solidFill>
                <a:latin typeface="MuseoModerno Black" pitchFamily="2" charset="0"/>
                <a:ea typeface="MuseoModerno Black" pitchFamily="2" charset="0"/>
                <a:cs typeface="MuseoModerno Black" pitchFamily="2" charset="0"/>
                <a:sym typeface="+mn-ea"/>
              </a:rPr>
              <a:t>.</a:t>
            </a:r>
            <a:r>
              <a:rPr lang="ru-RU" altLang="en-US" sz="2400">
                <a:solidFill>
                  <a:srgbClr val="FFFF00"/>
                </a:solidFill>
                <a:latin typeface="MuseoModerno Black" pitchFamily="2" charset="0"/>
                <a:ea typeface="MuseoModerno Black" pitchFamily="2" charset="0"/>
                <a:cs typeface="MuseoModerno Black" pitchFamily="2" charset="0"/>
                <a:sym typeface="+mn-ea"/>
              </a:rPr>
              <a:t> </a:t>
            </a:r>
            <a:r>
              <a:rPr lang="en-US" altLang="en-US" sz="2400">
                <a:solidFill>
                  <a:srgbClr val="FFFF00"/>
                </a:solidFill>
                <a:latin typeface="MuseoModerno Black" pitchFamily="2" charset="0"/>
                <a:ea typeface="MuseoModerno Black" pitchFamily="2" charset="0"/>
                <a:cs typeface="MuseoModerno Black" pitchFamily="2" charset="0"/>
                <a:sym typeface="+mn-ea"/>
              </a:rPr>
              <a:t>begin</a:t>
            </a:r>
            <a:r>
              <a:rPr lang="en-US" altLang="ru-RU" sz="2400">
                <a:solidFill>
                  <a:srgbClr val="FFFF00"/>
                </a:solidFill>
                <a:latin typeface="MuseoModerno Black" pitchFamily="2" charset="0"/>
                <a:ea typeface="MuseoModerno Black" pitchFamily="2" charset="0"/>
                <a:cs typeface="MuseoModerno Black" pitchFamily="2" charset="0"/>
                <a:sym typeface="+mn-ea"/>
              </a:rPr>
              <a:t> - began</a:t>
            </a:r>
            <a:r>
              <a:rPr lang="en-US" altLang="en-US" sz="2400">
                <a:solidFill>
                  <a:srgbClr val="FFFF00"/>
                </a:solidFill>
                <a:latin typeface="MuseoModerno Black" pitchFamily="2" charset="0"/>
                <a:ea typeface="MuseoModerno Black" pitchFamily="2" charset="0"/>
                <a:cs typeface="MuseoModerno Black" pitchFamily="2" charset="0"/>
                <a:sym typeface="+mn-ea"/>
              </a:rPr>
              <a:t> </a:t>
            </a:r>
            <a:r>
              <a:rPr lang="ru-RU" altLang="en-US" sz="2400">
                <a:solidFill>
                  <a:srgbClr val="FFFF00"/>
                </a:solidFill>
                <a:latin typeface="MuseoModerno Black" pitchFamily="2" charset="0"/>
                <a:ea typeface="MuseoModerno Black" pitchFamily="2" charset="0"/>
                <a:cs typeface="MuseoModerno Black" pitchFamily="2" charset="0"/>
                <a:sym typeface="+mn-ea"/>
              </a:rPr>
              <a:t>- </a:t>
            </a:r>
            <a:r>
              <a:rPr lang="en-US" altLang="ru-RU" sz="2400">
                <a:solidFill>
                  <a:srgbClr val="FFFF00"/>
                </a:solidFill>
                <a:latin typeface="MuseoModerno Black" pitchFamily="2" charset="0"/>
                <a:ea typeface="MuseoModerno Black" pitchFamily="2" charset="0"/>
                <a:cs typeface="MuseoModerno Black" pitchFamily="2" charset="0"/>
                <a:sym typeface="+mn-ea"/>
              </a:rPr>
              <a:t>begun - </a:t>
            </a:r>
            <a:r>
              <a:rPr lang="ru-RU" altLang="ru-RU" sz="2400">
                <a:solidFill>
                  <a:srgbClr val="FFFF00"/>
                </a:solidFill>
                <a:latin typeface="MuseoModerno Black" pitchFamily="2" charset="0"/>
                <a:ea typeface="MuseoModerno Black" pitchFamily="2" charset="0"/>
                <a:cs typeface="MuseoModerno Black" pitchFamily="2" charset="0"/>
                <a:sym typeface="+mn-ea"/>
              </a:rPr>
              <a:t>начинать</a:t>
            </a:r>
            <a:endParaRPr lang="ru-RU" altLang="ru-RU" sz="2400">
              <a:solidFill>
                <a:srgbClr val="FFFF00"/>
              </a:solidFill>
              <a:latin typeface="MuseoModerno Black" pitchFamily="2" charset="0"/>
              <a:ea typeface="MuseoModerno Black" pitchFamily="2" charset="0"/>
              <a:cs typeface="MuseoModerno Black" pitchFamily="2" charset="0"/>
              <a:sym typeface="+mn-ea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93353" y="5344160"/>
            <a:ext cx="445135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ru-RU" altLang="en-US" sz="7200" b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100 </a:t>
            </a:r>
            <a:r>
              <a:rPr lang="en-US" altLang="en-US" sz="7200" b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Verbs</a:t>
            </a:r>
            <a:endParaRPr lang="en-US" altLang="en-US" sz="7200" b="1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DIAGRAM_VIRTUALLY_FRAME" val="{&quot;height&quot;:340.1645669291339,&quot;left&quot;:38.568503937007875,&quot;top&quot;:194.58543307086612,&quot;width&quot;:904.8814960629921}"/>
</p:tagLst>
</file>

<file path=ppt/tags/tag2.xml><?xml version="1.0" encoding="utf-8"?>
<p:tagLst xmlns:p="http://schemas.openxmlformats.org/presentationml/2006/main">
  <p:tag name="KSO_WM_DIAGRAM_VIRTUALLY_FRAME" val="{&quot;height&quot;:340.1645669291339,&quot;left&quot;:38.568503937007875,&quot;top&quot;:194.58543307086612,&quot;width&quot;:904.8814960629921}"/>
</p:tagLst>
</file>

<file path=ppt/tags/tag3.xml><?xml version="1.0" encoding="utf-8"?>
<p:tagLst xmlns:p="http://schemas.openxmlformats.org/presentationml/2006/main">
  <p:tag name="KSO_WM_DIAGRAM_VIRTUALLY_FRAME" val="{&quot;height&quot;:195.97960629921263,&quot;left&quot;:69.81850393700788,&quot;top&quot;:194.58543307086612,&quot;width&quot;:819.2727559055118}"/>
</p:tagLst>
</file>

<file path=ppt/tags/tag4.xml><?xml version="1.0" encoding="utf-8"?>
<p:tagLst xmlns:p="http://schemas.openxmlformats.org/presentationml/2006/main">
  <p:tag name="KSO_WM_DIAGRAM_VIRTUALLY_FRAME" val="{&quot;height&quot;:340.1645669291339,&quot;left&quot;:38.568503937007875,&quot;top&quot;:194.58543307086612,&quot;width&quot;:904.8814960629921}"/>
</p:tagLst>
</file>

<file path=ppt/tags/tag5.xml><?xml version="1.0" encoding="utf-8"?>
<p:tagLst xmlns:p="http://schemas.openxmlformats.org/presentationml/2006/main">
  <p:tag name="KSO_WM_DIAGRAM_VIRTUALLY_FRAME" val="{&quot;height&quot;:340.1645669291339,&quot;left&quot;:38.568503937007875,&quot;top&quot;:194.58543307086612,&quot;width&quot;:904.8814960629921}"/>
</p:tagLst>
</file>

<file path=ppt/tags/tag6.xml><?xml version="1.0" encoding="utf-8"?>
<p:tagLst xmlns:p="http://schemas.openxmlformats.org/presentationml/2006/main">
  <p:tag name="KSO_WM_DIAGRAM_VIRTUALLY_FRAME" val="{&quot;height&quot;:195.97960629921263,&quot;left&quot;:69.81850393700788,&quot;top&quot;:194.58543307086612,&quot;width&quot;:819.2727559055118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自定义 2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B3838"/>
      </a:accent1>
      <a:accent2>
        <a:srgbClr val="FFC108"/>
      </a:accent2>
      <a:accent3>
        <a:srgbClr val="FFC108"/>
      </a:accent3>
      <a:accent4>
        <a:srgbClr val="FFC108"/>
      </a:accent4>
      <a:accent5>
        <a:srgbClr val="FFC108"/>
      </a:accent5>
      <a:accent6>
        <a:srgbClr val="FFC108"/>
      </a:accent6>
      <a:hlink>
        <a:srgbClr val="0563C1"/>
      </a:hlink>
      <a:folHlink>
        <a:srgbClr val="954F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1594</Words>
  <Application>WPS Presentation</Application>
  <PresentationFormat>宽屏</PresentationFormat>
  <Paragraphs>88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5</vt:i4>
      </vt:variant>
    </vt:vector>
  </HeadingPairs>
  <TitlesOfParts>
    <vt:vector size="16" baseType="lpstr">
      <vt:lpstr>Arial</vt:lpstr>
      <vt:lpstr>SimSun</vt:lpstr>
      <vt:lpstr>Wingdings</vt:lpstr>
      <vt:lpstr>Calibri Light</vt:lpstr>
      <vt:lpstr>Microsoft YaHei</vt:lpstr>
      <vt:lpstr>Arial Unicode MS</vt:lpstr>
      <vt:lpstr>Calibri</vt:lpstr>
      <vt:lpstr>MuseoModerno Black</vt:lpstr>
      <vt:lpstr>Segoe Print</vt:lpstr>
      <vt:lpstr>Office Theme</vt:lpstr>
      <vt:lpstr>1_Office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Елизавета Крест�</cp:lastModifiedBy>
  <cp:revision>5</cp:revision>
  <dcterms:created xsi:type="dcterms:W3CDTF">2025-07-23T00:59:00Z</dcterms:created>
  <dcterms:modified xsi:type="dcterms:W3CDTF">2025-10-23T12:01:16Z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1049-12.2.0.23131</vt:lpwstr>
  </property>
  <property fmtid="{D5CDD505-2E9C-101B-9397-08002B2CF9AE}" pid="3" name="ICV">
    <vt:lpwstr>72C8D521222344B094F5D1C530B7A248_11</vt:lpwstr>
  </property>
</Properties>
</file>