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0.svg" ContentType="image/svg+xml"/>
  <Override PartName="/ppt/media/image12.svg" ContentType="image/svg+xml"/>
  <Override PartName="/ppt/media/image14.svg" ContentType="image/svg+xml"/>
  <Override PartName="/ppt/media/image15.svg" ContentType="image/svg+xml"/>
  <Override PartName="/ppt/media/image16.svg" ContentType="image/svg+xml"/>
  <Override PartName="/ppt/media/image17.svg" ContentType="image/svg+xml"/>
  <Override PartName="/ppt/media/image18.svg" ContentType="image/svg+xml"/>
  <Override PartName="/ppt/media/image19.svg" ContentType="image/svg+xml"/>
  <Override PartName="/ppt/media/image2.svg" ContentType="image/svg+xml"/>
  <Override PartName="/ppt/media/image20.svg" ContentType="image/svg+xml"/>
  <Override PartName="/ppt/media/image21.svg" ContentType="image/svg+xml"/>
  <Override PartName="/ppt/media/image24.svg" ContentType="image/svg+xml"/>
  <Override PartName="/ppt/media/image25.svg" ContentType="image/svg+xml"/>
  <Override PartName="/ppt/media/image26.svg" ContentType="image/svg+xml"/>
  <Override PartName="/ppt/media/image27.svg" ContentType="image/svg+xml"/>
  <Override PartName="/ppt/media/image28.svg" ContentType="image/svg+xml"/>
  <Override PartName="/ppt/media/image29.svg" ContentType="image/svg+xml"/>
  <Override PartName="/ppt/media/image30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39.svg" ContentType="image/svg+xml"/>
  <Override PartName="/ppt/media/image4.svg" ContentType="image/svg+xml"/>
  <Override PartName="/ppt/media/image43.svg" ContentType="image/svg+xml"/>
  <Override PartName="/ppt/media/image45.svg" ContentType="image/svg+xml"/>
  <Override PartName="/ppt/media/image47.svg" ContentType="image/svg+xml"/>
  <Override PartName="/ppt/media/image49.svg" ContentType="image/svg+xml"/>
  <Override PartName="/ppt/media/image51.svg" ContentType="image/svg+xml"/>
  <Override PartName="/ppt/media/image53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1" r:id="rId4"/>
    <p:sldMasterId id="2147483683" r:id="rId5"/>
  </p:sldMasterIdLst>
  <p:notesMasterIdLst>
    <p:notesMasterId r:id="rId7"/>
  </p:notesMasterIdLst>
  <p:handoutMasterIdLst>
    <p:handoutMasterId r:id="rId14"/>
  </p:handoutMasterIdLst>
  <p:sldIdLst>
    <p:sldId id="257" r:id="rId6"/>
    <p:sldId id="258" r:id="rId8"/>
    <p:sldId id="263" r:id="rId9"/>
    <p:sldId id="260" r:id="rId10"/>
    <p:sldId id="265" r:id="rId11"/>
    <p:sldId id="264" r:id="rId12"/>
    <p:sldId id="266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9" userDrawn="1">
          <p15:clr>
            <a:srgbClr val="A4A3A4"/>
          </p15:clr>
        </p15:guide>
        <p15:guide id="2" pos="38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20"/>
    <a:srgbClr val="B2B2B2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19"/>
        <p:guide pos="387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7421B-8BF3-41BA-A6AB-42E932BBB1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7421B-8BF3-41BA-A6AB-42E932BBB1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7421B-8BF3-41BA-A6AB-42E932BBB1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7421B-8BF3-41BA-A6AB-42E932BBB1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6" Type="http://schemas.openxmlformats.org/officeDocument/2006/relationships/theme" Target="../theme/theme2.xml"/><Relationship Id="rId25" Type="http://schemas.openxmlformats.org/officeDocument/2006/relationships/image" Target="../media/image14.svg"/><Relationship Id="rId24" Type="http://schemas.openxmlformats.org/officeDocument/2006/relationships/image" Target="../media/image13.png"/><Relationship Id="rId23" Type="http://schemas.openxmlformats.org/officeDocument/2006/relationships/image" Target="../media/image12.svg"/><Relationship Id="rId22" Type="http://schemas.openxmlformats.org/officeDocument/2006/relationships/image" Target="../media/image11.png"/><Relationship Id="rId21" Type="http://schemas.openxmlformats.org/officeDocument/2006/relationships/image" Target="../media/image10.svg"/><Relationship Id="rId20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9" Type="http://schemas.openxmlformats.org/officeDocument/2006/relationships/image" Target="../media/image8.svg"/><Relationship Id="rId18" Type="http://schemas.openxmlformats.org/officeDocument/2006/relationships/image" Target="../media/image7.png"/><Relationship Id="rId17" Type="http://schemas.openxmlformats.org/officeDocument/2006/relationships/image" Target="../media/image6.svg"/><Relationship Id="rId16" Type="http://schemas.openxmlformats.org/officeDocument/2006/relationships/image" Target="../media/image5.png"/><Relationship Id="rId15" Type="http://schemas.openxmlformats.org/officeDocument/2006/relationships/image" Target="../media/image4.svg"/><Relationship Id="rId14" Type="http://schemas.openxmlformats.org/officeDocument/2006/relationships/image" Target="../media/image3.png"/><Relationship Id="rId13" Type="http://schemas.openxmlformats.org/officeDocument/2006/relationships/image" Target="../media/image2.sv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6" Type="http://schemas.openxmlformats.org/officeDocument/2006/relationships/theme" Target="../theme/theme3.xml"/><Relationship Id="rId25" Type="http://schemas.openxmlformats.org/officeDocument/2006/relationships/image" Target="../media/image21.svg"/><Relationship Id="rId24" Type="http://schemas.openxmlformats.org/officeDocument/2006/relationships/image" Target="../media/image13.png"/><Relationship Id="rId23" Type="http://schemas.openxmlformats.org/officeDocument/2006/relationships/image" Target="../media/image20.svg"/><Relationship Id="rId22" Type="http://schemas.openxmlformats.org/officeDocument/2006/relationships/image" Target="../media/image11.png"/><Relationship Id="rId21" Type="http://schemas.openxmlformats.org/officeDocument/2006/relationships/image" Target="../media/image19.svg"/><Relationship Id="rId20" Type="http://schemas.openxmlformats.org/officeDocument/2006/relationships/image" Target="../media/image9.png"/><Relationship Id="rId2" Type="http://schemas.openxmlformats.org/officeDocument/2006/relationships/slideLayout" Target="../slideLayouts/slideLayout23.xml"/><Relationship Id="rId19" Type="http://schemas.openxmlformats.org/officeDocument/2006/relationships/image" Target="../media/image18.svg"/><Relationship Id="rId18" Type="http://schemas.openxmlformats.org/officeDocument/2006/relationships/image" Target="../media/image7.png"/><Relationship Id="rId17" Type="http://schemas.openxmlformats.org/officeDocument/2006/relationships/image" Target="../media/image17.svg"/><Relationship Id="rId16" Type="http://schemas.openxmlformats.org/officeDocument/2006/relationships/image" Target="../media/image5.png"/><Relationship Id="rId15" Type="http://schemas.openxmlformats.org/officeDocument/2006/relationships/image" Target="../media/image16.svg"/><Relationship Id="rId14" Type="http://schemas.openxmlformats.org/officeDocument/2006/relationships/image" Target="../media/image3.png"/><Relationship Id="rId13" Type="http://schemas.openxmlformats.org/officeDocument/2006/relationships/image" Target="../media/image15.sv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6" Type="http://schemas.openxmlformats.org/officeDocument/2006/relationships/theme" Target="../theme/theme4.xml"/><Relationship Id="rId25" Type="http://schemas.openxmlformats.org/officeDocument/2006/relationships/image" Target="../media/image21.svg"/><Relationship Id="rId24" Type="http://schemas.openxmlformats.org/officeDocument/2006/relationships/image" Target="../media/image13.png"/><Relationship Id="rId23" Type="http://schemas.openxmlformats.org/officeDocument/2006/relationships/image" Target="../media/image20.svg"/><Relationship Id="rId22" Type="http://schemas.openxmlformats.org/officeDocument/2006/relationships/image" Target="../media/image11.png"/><Relationship Id="rId21" Type="http://schemas.openxmlformats.org/officeDocument/2006/relationships/image" Target="../media/image19.svg"/><Relationship Id="rId20" Type="http://schemas.openxmlformats.org/officeDocument/2006/relationships/image" Target="../media/image9.png"/><Relationship Id="rId2" Type="http://schemas.openxmlformats.org/officeDocument/2006/relationships/slideLayout" Target="../slideLayouts/slideLayout34.xml"/><Relationship Id="rId19" Type="http://schemas.openxmlformats.org/officeDocument/2006/relationships/image" Target="../media/image18.svg"/><Relationship Id="rId18" Type="http://schemas.openxmlformats.org/officeDocument/2006/relationships/image" Target="../media/image7.png"/><Relationship Id="rId17" Type="http://schemas.openxmlformats.org/officeDocument/2006/relationships/image" Target="../media/image17.svg"/><Relationship Id="rId16" Type="http://schemas.openxmlformats.org/officeDocument/2006/relationships/image" Target="../media/image5.png"/><Relationship Id="rId15" Type="http://schemas.openxmlformats.org/officeDocument/2006/relationships/image" Target="../media/image16.svg"/><Relationship Id="rId14" Type="http://schemas.openxmlformats.org/officeDocument/2006/relationships/image" Target="../media/image3.png"/><Relationship Id="rId13" Type="http://schemas.openxmlformats.org/officeDocument/2006/relationships/image" Target="../media/image15.sv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useoModerno Black" pitchFamily="2" charset="0"/>
              </a:defRPr>
            </a:lvl1pPr>
          </a:lstStyle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useoModerno Black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useoModerno Black" pitchFamily="2" charset="0"/>
              </a:defRPr>
            </a:lvl1pPr>
          </a:lstStyle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0274" y="-4233"/>
            <a:ext cx="12213562" cy="6862233"/>
            <a:chOff x="-10274" y="-4233"/>
            <a:chExt cx="12213562" cy="6862233"/>
          </a:xfrm>
        </p:grpSpPr>
        <p:grpSp>
          <p:nvGrpSpPr>
            <p:cNvPr id="8" name="组合 7"/>
            <p:cNvGrpSpPr/>
            <p:nvPr/>
          </p:nvGrpSpPr>
          <p:grpSpPr>
            <a:xfrm>
              <a:off x="-10274" y="-4233"/>
              <a:ext cx="12213562" cy="6862233"/>
              <a:chOff x="-10274" y="-4233"/>
              <a:chExt cx="12213562" cy="6862233"/>
            </a:xfrm>
          </p:grpSpPr>
          <p:sp>
            <p:nvSpPr>
              <p:cNvPr id="10" name="矩形 9"/>
              <p:cNvSpPr/>
              <p:nvPr/>
            </p:nvSpPr>
            <p:spPr>
              <a:xfrm flipH="1">
                <a:off x="507" y="-1"/>
                <a:ext cx="12192000" cy="6858001"/>
              </a:xfrm>
              <a:prstGeom prst="rect">
                <a:avLst/>
              </a:prstGeom>
              <a:solidFill>
                <a:srgbClr val="9D74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useoModerno Black" pitchFamily="2" charset="0"/>
                </a:endParaRPr>
              </a:p>
            </p:txBody>
          </p:sp>
          <p:pic>
            <p:nvPicPr>
              <p:cNvPr id="11" name="图形 10"/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flipH="1">
                <a:off x="11444109" y="5806721"/>
                <a:ext cx="759179" cy="759179"/>
              </a:xfrm>
              <a:prstGeom prst="rect">
                <a:avLst/>
              </a:prstGeom>
            </p:spPr>
          </p:pic>
          <p:pic>
            <p:nvPicPr>
              <p:cNvPr id="12" name="图形 1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flipH="1">
                <a:off x="-10274" y="265110"/>
                <a:ext cx="770467" cy="770467"/>
              </a:xfrm>
              <a:prstGeom prst="rect">
                <a:avLst/>
              </a:prstGeom>
            </p:spPr>
          </p:pic>
          <p:pic>
            <p:nvPicPr>
              <p:cNvPr id="13" name="图形 12"/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flipH="1">
                <a:off x="8104404" y="-1"/>
                <a:ext cx="4088612" cy="3081868"/>
              </a:xfrm>
              <a:prstGeom prst="rect">
                <a:avLst/>
              </a:prstGeom>
            </p:spPr>
          </p:pic>
          <p:pic>
            <p:nvPicPr>
              <p:cNvPr id="14" name="图形 13"/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 flipH="1">
                <a:off x="-10274" y="3081867"/>
                <a:ext cx="4171728" cy="3776133"/>
              </a:xfrm>
              <a:prstGeom prst="rect">
                <a:avLst/>
              </a:prstGeom>
            </p:spPr>
          </p:pic>
          <p:sp>
            <p:nvSpPr>
              <p:cNvPr id="15" name="矩形 14"/>
              <p:cNvSpPr/>
              <p:nvPr/>
            </p:nvSpPr>
            <p:spPr>
              <a:xfrm flipH="1">
                <a:off x="76707" y="76198"/>
                <a:ext cx="12039600" cy="6705602"/>
              </a:xfrm>
              <a:prstGeom prst="rect">
                <a:avLst/>
              </a:prstGeom>
              <a:solidFill>
                <a:srgbClr val="F8F5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useoModerno Black" pitchFamily="2" charset="0"/>
                </a:endParaRPr>
              </a:p>
            </p:txBody>
          </p:sp>
          <p:pic>
            <p:nvPicPr>
              <p:cNvPr id="16" name="图形 15"/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 flipH="1">
                <a:off x="8657125" y="6652154"/>
                <a:ext cx="185914" cy="185914"/>
              </a:xfrm>
              <a:prstGeom prst="rect">
                <a:avLst/>
              </a:prstGeom>
            </p:spPr>
          </p:pic>
          <p:pic>
            <p:nvPicPr>
              <p:cNvPr id="17" name="图形 16"/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 flipH="1">
                <a:off x="4305257" y="-4233"/>
                <a:ext cx="243946" cy="243946"/>
              </a:xfrm>
              <a:prstGeom prst="rect">
                <a:avLst/>
              </a:prstGeom>
            </p:spPr>
          </p:pic>
        </p:grp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84103" y="273050"/>
              <a:ext cx="1021214" cy="82326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useoModerno Black" pitchFamily="2" charset="0"/>
          <a:ea typeface="MuseoModerno Black" pitchFamily="2" charset="0"/>
          <a:cs typeface="MuseoModerno Black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useoModerno Black" pitchFamily="2" charset="0"/>
              </a:defRPr>
            </a:lvl1pPr>
          </a:lstStyle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useoModerno Black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useoModerno Black" pitchFamily="2" charset="0"/>
              </a:defRPr>
            </a:lvl1pPr>
          </a:lstStyle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0274" y="-4233"/>
            <a:ext cx="12213562" cy="6862233"/>
            <a:chOff x="-10274" y="-4233"/>
            <a:chExt cx="12213562" cy="6862233"/>
          </a:xfrm>
        </p:grpSpPr>
        <p:grpSp>
          <p:nvGrpSpPr>
            <p:cNvPr id="8" name="组合 7"/>
            <p:cNvGrpSpPr/>
            <p:nvPr/>
          </p:nvGrpSpPr>
          <p:grpSpPr>
            <a:xfrm>
              <a:off x="-10274" y="-4233"/>
              <a:ext cx="12213562" cy="6862233"/>
              <a:chOff x="-10274" y="-4233"/>
              <a:chExt cx="12213562" cy="6862233"/>
            </a:xfrm>
          </p:grpSpPr>
          <p:sp>
            <p:nvSpPr>
              <p:cNvPr id="10" name="矩形 9"/>
              <p:cNvSpPr/>
              <p:nvPr/>
            </p:nvSpPr>
            <p:spPr>
              <a:xfrm flipH="1">
                <a:off x="507" y="-1"/>
                <a:ext cx="12192000" cy="6858001"/>
              </a:xfrm>
              <a:prstGeom prst="rect">
                <a:avLst/>
              </a:prstGeom>
              <a:solidFill>
                <a:srgbClr val="9D74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useoModerno Black" pitchFamily="2" charset="0"/>
                </a:endParaRPr>
              </a:p>
            </p:txBody>
          </p:sp>
          <p:pic>
            <p:nvPicPr>
              <p:cNvPr id="11" name="图形 10"/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flipH="1">
                <a:off x="11444109" y="5806721"/>
                <a:ext cx="759179" cy="759179"/>
              </a:xfrm>
              <a:prstGeom prst="rect">
                <a:avLst/>
              </a:prstGeom>
            </p:spPr>
          </p:pic>
          <p:pic>
            <p:nvPicPr>
              <p:cNvPr id="12" name="图形 1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flipH="1">
                <a:off x="-10274" y="265110"/>
                <a:ext cx="770467" cy="770467"/>
              </a:xfrm>
              <a:prstGeom prst="rect">
                <a:avLst/>
              </a:prstGeom>
            </p:spPr>
          </p:pic>
          <p:pic>
            <p:nvPicPr>
              <p:cNvPr id="13" name="图形 12"/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flipH="1">
                <a:off x="8104404" y="-1"/>
                <a:ext cx="4088612" cy="3081868"/>
              </a:xfrm>
              <a:prstGeom prst="rect">
                <a:avLst/>
              </a:prstGeom>
            </p:spPr>
          </p:pic>
          <p:pic>
            <p:nvPicPr>
              <p:cNvPr id="14" name="图形 13"/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 flipH="1">
                <a:off x="-10274" y="3081867"/>
                <a:ext cx="4171728" cy="3776133"/>
              </a:xfrm>
              <a:prstGeom prst="rect">
                <a:avLst/>
              </a:prstGeom>
            </p:spPr>
          </p:pic>
          <p:sp>
            <p:nvSpPr>
              <p:cNvPr id="15" name="矩形 14"/>
              <p:cNvSpPr/>
              <p:nvPr/>
            </p:nvSpPr>
            <p:spPr>
              <a:xfrm flipH="1">
                <a:off x="76707" y="76198"/>
                <a:ext cx="12039600" cy="6705602"/>
              </a:xfrm>
              <a:prstGeom prst="rect">
                <a:avLst/>
              </a:prstGeom>
              <a:solidFill>
                <a:srgbClr val="F8F5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useoModerno Black" pitchFamily="2" charset="0"/>
                </a:endParaRPr>
              </a:p>
            </p:txBody>
          </p:sp>
          <p:pic>
            <p:nvPicPr>
              <p:cNvPr id="16" name="图形 15"/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 flipH="1">
                <a:off x="8657125" y="6652154"/>
                <a:ext cx="185914" cy="185914"/>
              </a:xfrm>
              <a:prstGeom prst="rect">
                <a:avLst/>
              </a:prstGeom>
            </p:spPr>
          </p:pic>
          <p:pic>
            <p:nvPicPr>
              <p:cNvPr id="17" name="图形 16"/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 flipH="1">
                <a:off x="4305257" y="-4233"/>
                <a:ext cx="243946" cy="243946"/>
              </a:xfrm>
              <a:prstGeom prst="rect">
                <a:avLst/>
              </a:prstGeom>
            </p:spPr>
          </p:pic>
        </p:grp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84103" y="273050"/>
              <a:ext cx="1021214" cy="82326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useoModerno Black" pitchFamily="2" charset="0"/>
          <a:ea typeface="MuseoModerno Black" pitchFamily="2" charset="0"/>
          <a:cs typeface="MuseoModerno Black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useoModerno Black" pitchFamily="2" charset="0"/>
              </a:defRPr>
            </a:lvl1pPr>
          </a:lstStyle>
          <a:p>
            <a:fld id="{2D5F650B-29F4-4BB4-A619-9B24F6D78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useoModerno Black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anrope SemiBold" charset="0"/>
                <a:cs typeface="MuseoModerno Black" pitchFamily="2" charset="0"/>
              </a:defRPr>
            </a:lvl1pPr>
          </a:lstStyle>
          <a:p>
            <a:fld id="{028ACED1-260C-45AD-B4A2-810A62C06ACB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0274" y="-4233"/>
            <a:ext cx="12213562" cy="6862233"/>
            <a:chOff x="-10274" y="-4233"/>
            <a:chExt cx="12213562" cy="6862233"/>
          </a:xfrm>
        </p:grpSpPr>
        <p:grpSp>
          <p:nvGrpSpPr>
            <p:cNvPr id="8" name="组合 7"/>
            <p:cNvGrpSpPr/>
            <p:nvPr/>
          </p:nvGrpSpPr>
          <p:grpSpPr>
            <a:xfrm>
              <a:off x="-10274" y="-4233"/>
              <a:ext cx="12213562" cy="6862233"/>
              <a:chOff x="-10274" y="-4233"/>
              <a:chExt cx="12213562" cy="6862233"/>
            </a:xfrm>
          </p:grpSpPr>
          <p:sp>
            <p:nvSpPr>
              <p:cNvPr id="10" name="矩形 9"/>
              <p:cNvSpPr/>
              <p:nvPr/>
            </p:nvSpPr>
            <p:spPr>
              <a:xfrm flipH="1">
                <a:off x="507" y="-1"/>
                <a:ext cx="12192000" cy="6858001"/>
              </a:xfrm>
              <a:prstGeom prst="rect">
                <a:avLst/>
              </a:prstGeom>
              <a:solidFill>
                <a:srgbClr val="9D74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useoModerno Black" pitchFamily="2" charset="0"/>
                </a:endParaRPr>
              </a:p>
            </p:txBody>
          </p:sp>
          <p:pic>
            <p:nvPicPr>
              <p:cNvPr id="11" name="图形 10"/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flipH="1">
                <a:off x="11444109" y="5806721"/>
                <a:ext cx="759179" cy="759179"/>
              </a:xfrm>
              <a:prstGeom prst="rect">
                <a:avLst/>
              </a:prstGeom>
            </p:spPr>
          </p:pic>
          <p:pic>
            <p:nvPicPr>
              <p:cNvPr id="12" name="图形 1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flipH="1">
                <a:off x="-10274" y="265110"/>
                <a:ext cx="770467" cy="770467"/>
              </a:xfrm>
              <a:prstGeom prst="rect">
                <a:avLst/>
              </a:prstGeom>
            </p:spPr>
          </p:pic>
          <p:pic>
            <p:nvPicPr>
              <p:cNvPr id="13" name="图形 12"/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flipH="1">
                <a:off x="8104404" y="-1"/>
                <a:ext cx="4088612" cy="3081868"/>
              </a:xfrm>
              <a:prstGeom prst="rect">
                <a:avLst/>
              </a:prstGeom>
            </p:spPr>
          </p:pic>
          <p:pic>
            <p:nvPicPr>
              <p:cNvPr id="14" name="图形 13"/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 flipH="1">
                <a:off x="-10274" y="3081867"/>
                <a:ext cx="4171728" cy="3776133"/>
              </a:xfrm>
              <a:prstGeom prst="rect">
                <a:avLst/>
              </a:prstGeom>
            </p:spPr>
          </p:pic>
          <p:sp>
            <p:nvSpPr>
              <p:cNvPr id="15" name="矩形 14"/>
              <p:cNvSpPr/>
              <p:nvPr/>
            </p:nvSpPr>
            <p:spPr>
              <a:xfrm flipH="1">
                <a:off x="76707" y="76198"/>
                <a:ext cx="12039600" cy="6705602"/>
              </a:xfrm>
              <a:prstGeom prst="rect">
                <a:avLst/>
              </a:prstGeom>
              <a:solidFill>
                <a:srgbClr val="F8F5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Manrope SemiBold" charset="0"/>
                  <a:cs typeface="MuseoModerno Black" pitchFamily="2" charset="0"/>
                </a:endParaRPr>
              </a:p>
            </p:txBody>
          </p:sp>
          <p:pic>
            <p:nvPicPr>
              <p:cNvPr id="16" name="图形 15"/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 flipH="1">
                <a:off x="8657125" y="6652154"/>
                <a:ext cx="185914" cy="185914"/>
              </a:xfrm>
              <a:prstGeom prst="rect">
                <a:avLst/>
              </a:prstGeom>
            </p:spPr>
          </p:pic>
          <p:pic>
            <p:nvPicPr>
              <p:cNvPr id="17" name="图形 16"/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 flipH="1">
                <a:off x="4305257" y="-4233"/>
                <a:ext cx="243946" cy="243946"/>
              </a:xfrm>
              <a:prstGeom prst="rect">
                <a:avLst/>
              </a:prstGeom>
            </p:spPr>
          </p:pic>
        </p:grp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84103" y="273050"/>
              <a:ext cx="1021214" cy="82326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useoModerno Black" pitchFamily="2" charset="0"/>
          <a:ea typeface="MuseoModerno Black" pitchFamily="2" charset="0"/>
          <a:cs typeface="MuseoModerno Black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anrope SemiBold" charset="0"/>
          <a:cs typeface="MuseoModerno Black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8.svg"/><Relationship Id="rId7" Type="http://schemas.openxmlformats.org/officeDocument/2006/relationships/image" Target="../media/image9.png"/><Relationship Id="rId6" Type="http://schemas.openxmlformats.org/officeDocument/2006/relationships/image" Target="../media/image27.svg"/><Relationship Id="rId5" Type="http://schemas.openxmlformats.org/officeDocument/2006/relationships/image" Target="../media/image1.png"/><Relationship Id="rId4" Type="http://schemas.openxmlformats.org/officeDocument/2006/relationships/image" Target="../media/image26.svg"/><Relationship Id="rId3" Type="http://schemas.openxmlformats.org/officeDocument/2006/relationships/image" Target="../media/image7.png"/><Relationship Id="rId25" Type="http://schemas.openxmlformats.org/officeDocument/2006/relationships/notesSlide" Target="../notesSlides/notesSlide2.xml"/><Relationship Id="rId24" Type="http://schemas.openxmlformats.org/officeDocument/2006/relationships/slideLayout" Target="../slideLayouts/slideLayout1.xml"/><Relationship Id="rId23" Type="http://schemas.openxmlformats.org/officeDocument/2006/relationships/tags" Target="../tags/tag2.xml"/><Relationship Id="rId22" Type="http://schemas.openxmlformats.org/officeDocument/2006/relationships/image" Target="../media/image39.svg"/><Relationship Id="rId21" Type="http://schemas.openxmlformats.org/officeDocument/2006/relationships/image" Target="../media/image13.png"/><Relationship Id="rId20" Type="http://schemas.openxmlformats.org/officeDocument/2006/relationships/image" Target="../media/image38.svg"/><Relationship Id="rId2" Type="http://schemas.openxmlformats.org/officeDocument/2006/relationships/image" Target="../media/image25.svg"/><Relationship Id="rId19" Type="http://schemas.openxmlformats.org/officeDocument/2006/relationships/image" Target="../media/image37.png"/><Relationship Id="rId18" Type="http://schemas.openxmlformats.org/officeDocument/2006/relationships/image" Target="../media/image36.svg"/><Relationship Id="rId17" Type="http://schemas.openxmlformats.org/officeDocument/2006/relationships/image" Target="../media/image35.png"/><Relationship Id="rId16" Type="http://schemas.openxmlformats.org/officeDocument/2006/relationships/image" Target="../media/image34.svg"/><Relationship Id="rId15" Type="http://schemas.openxmlformats.org/officeDocument/2006/relationships/image" Target="../media/image33.png"/><Relationship Id="rId14" Type="http://schemas.openxmlformats.org/officeDocument/2006/relationships/image" Target="../media/image32.svg"/><Relationship Id="rId13" Type="http://schemas.openxmlformats.org/officeDocument/2006/relationships/image" Target="../media/image31.png"/><Relationship Id="rId12" Type="http://schemas.openxmlformats.org/officeDocument/2006/relationships/image" Target="../media/image30.svg"/><Relationship Id="rId11" Type="http://schemas.openxmlformats.org/officeDocument/2006/relationships/image" Target="../media/image11.png"/><Relationship Id="rId10" Type="http://schemas.openxmlformats.org/officeDocument/2006/relationships/image" Target="../media/image29.sv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image" Target="../media/image40.jpeg"/><Relationship Id="rId1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svg"/><Relationship Id="rId7" Type="http://schemas.openxmlformats.org/officeDocument/2006/relationships/image" Target="../media/image48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Relationship Id="rId3" Type="http://schemas.openxmlformats.org/officeDocument/2006/relationships/image" Target="../media/image44.png"/><Relationship Id="rId23" Type="http://schemas.openxmlformats.org/officeDocument/2006/relationships/notesSlide" Target="../notesSlides/notesSlide4.xml"/><Relationship Id="rId22" Type="http://schemas.openxmlformats.org/officeDocument/2006/relationships/slideLayout" Target="../slideLayouts/slideLayout33.xml"/><Relationship Id="rId21" Type="http://schemas.openxmlformats.org/officeDocument/2006/relationships/tags" Target="../tags/tag4.xml"/><Relationship Id="rId20" Type="http://schemas.openxmlformats.org/officeDocument/2006/relationships/image" Target="../media/image38.svg"/><Relationship Id="rId2" Type="http://schemas.openxmlformats.org/officeDocument/2006/relationships/image" Target="../media/image43.svg"/><Relationship Id="rId19" Type="http://schemas.openxmlformats.org/officeDocument/2006/relationships/image" Target="../media/image37.png"/><Relationship Id="rId18" Type="http://schemas.openxmlformats.org/officeDocument/2006/relationships/image" Target="../media/image36.svg"/><Relationship Id="rId17" Type="http://schemas.openxmlformats.org/officeDocument/2006/relationships/image" Target="../media/image35.png"/><Relationship Id="rId16" Type="http://schemas.openxmlformats.org/officeDocument/2006/relationships/image" Target="../media/image34.svg"/><Relationship Id="rId15" Type="http://schemas.openxmlformats.org/officeDocument/2006/relationships/image" Target="../media/image33.png"/><Relationship Id="rId14" Type="http://schemas.openxmlformats.org/officeDocument/2006/relationships/image" Target="../media/image32.svg"/><Relationship Id="rId13" Type="http://schemas.openxmlformats.org/officeDocument/2006/relationships/image" Target="../media/image31.png"/><Relationship Id="rId12" Type="http://schemas.openxmlformats.org/officeDocument/2006/relationships/image" Target="../media/image53.svg"/><Relationship Id="rId11" Type="http://schemas.openxmlformats.org/officeDocument/2006/relationships/image" Target="../media/image52.png"/><Relationship Id="rId10" Type="http://schemas.openxmlformats.org/officeDocument/2006/relationships/image" Target="../media/image51.svg"/><Relationship Id="rId1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Изображение 23" descr="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85" y="82550"/>
            <a:ext cx="12011025" cy="6705600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7" name="矩形: 圆角 6"/>
          <p:cNvSpPr/>
          <p:nvPr/>
        </p:nvSpPr>
        <p:spPr>
          <a:xfrm>
            <a:off x="2399665" y="241300"/>
            <a:ext cx="7527925" cy="6132195"/>
          </a:xfrm>
          <a:prstGeom prst="roundRect">
            <a:avLst>
              <a:gd name="adj" fmla="val 5636"/>
            </a:avLst>
          </a:prstGeom>
          <a:solidFill>
            <a:schemeClr val="accent2">
              <a:lumMod val="75000"/>
              <a:alpha val="54000"/>
            </a:schemeClr>
          </a:solidFill>
          <a:ln>
            <a:noFill/>
          </a:ln>
          <a:effectLst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Manrope SemiBold" charset="0"/>
              <a:ea typeface="Manrope SemiBold" charset="0"/>
              <a:cs typeface="Manrope SemiBold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040307" y="1025983"/>
            <a:ext cx="534049" cy="5340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>
              <a:latin typeface="Manrope SemiBold" charset="0"/>
              <a:ea typeface="Manrope SemiBold" charset="0"/>
              <a:cs typeface="Manrope SemiBold" charset="0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966647" y="3695256"/>
            <a:ext cx="534049" cy="5340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>
              <a:latin typeface="Manrope SemiBold" charset="0"/>
              <a:ea typeface="Manrope SemiBold" charset="0"/>
              <a:cs typeface="Manrope SemiBold" charset="0"/>
              <a:sym typeface="+mn-lt"/>
            </a:endParaRP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0371" y="3429078"/>
            <a:ext cx="1366192" cy="3228262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3034030" y="1109345"/>
            <a:ext cx="540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RU</a:t>
            </a:r>
            <a:endParaRPr lang="en-US" altLang="ru-RU"/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2966720" y="3777615"/>
            <a:ext cx="539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EN</a:t>
            </a:r>
            <a:endParaRPr lang="en-US" altLang="ru-RU"/>
          </a:p>
        </p:txBody>
      </p:sp>
      <p:sp>
        <p:nvSpPr>
          <p:cNvPr id="9" name="文本框 8"/>
          <p:cNvSpPr txBox="1"/>
          <p:nvPr/>
        </p:nvSpPr>
        <p:spPr>
          <a:xfrm>
            <a:off x="3757930" y="1109345"/>
            <a:ext cx="5396865" cy="46329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Мир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тебе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набегающей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волне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Мир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тебе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дуновении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ветров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Мир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тебе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ярком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росчерке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звезды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В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теплом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сне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и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дыхании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земли</a:t>
            </a: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.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endParaRPr lang="en-US" altLang="ru-RU" sz="14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Deep peace of the running wave to you,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Deep peace of the flowing air to you,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Deep peace of the shining stars to you,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ru-RU" sz="2000" dirty="0">
                <a:solidFill>
                  <a:schemeClr val="bg1"/>
                </a:solidFill>
                <a:latin typeface="Manrope SemiBold" charset="0"/>
                <a:ea typeface="Manrope SemiBold" charset="0"/>
                <a:cs typeface="Manrope SemiBold" charset="0"/>
              </a:rPr>
              <a:t>Deep peace of the quiet earth to you.</a:t>
            </a:r>
            <a:endParaRPr lang="en-US" altLang="ru-RU" sz="2000" dirty="0">
              <a:solidFill>
                <a:schemeClr val="bg1"/>
              </a:solidFill>
              <a:latin typeface="Manrope SemiBold" charset="0"/>
              <a:ea typeface="Manrope SemiBold" charset="0"/>
              <a:cs typeface="Manrope SemiBold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201160" y="241300"/>
            <a:ext cx="3749040" cy="868045"/>
          </a:xfrm>
          <a:prstGeom prst="rect">
            <a:avLst/>
          </a:prstGeom>
          <a:effectLst>
            <a:outerShdw blurRad="50800" dist="50800" dir="5400000" algn="ctr" rotWithShape="0">
              <a:srgbClr val="8F619C">
                <a:alpha val="100000"/>
              </a:srgbClr>
            </a:outerShdw>
          </a:effectLst>
        </p:spPr>
        <p:txBody>
          <a:bodyPr wrap="square">
            <a:no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A piece song</a:t>
            </a:r>
            <a:endParaRPr lang="en-US" altLang="zh-CN" sz="4000" dirty="0">
              <a:solidFill>
                <a:schemeClr val="bg1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-10274" y="-1"/>
            <a:ext cx="12203290" cy="6858001"/>
            <a:chOff x="0" y="-1"/>
            <a:chExt cx="12203290" cy="6858001"/>
          </a:xfrm>
        </p:grpSpPr>
        <p:sp>
          <p:nvSpPr>
            <p:cNvPr id="11" name="矩形 10"/>
            <p:cNvSpPr/>
            <p:nvPr/>
          </p:nvSpPr>
          <p:spPr>
            <a:xfrm>
              <a:off x="0" y="-1"/>
              <a:ext cx="12192000" cy="6858001"/>
            </a:xfrm>
            <a:prstGeom prst="rect">
              <a:avLst/>
            </a:prstGeom>
            <a:solidFill>
              <a:srgbClr val="9D7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0" y="-1"/>
              <a:ext cx="4088612" cy="3081868"/>
            </a:xfrm>
            <a:prstGeom prst="rect">
              <a:avLst/>
            </a:prstGeom>
          </p:spPr>
        </p:pic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31562" y="3081867"/>
              <a:ext cx="4171728" cy="377613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38667" y="301978"/>
              <a:ext cx="11514667" cy="6254044"/>
            </a:xfrm>
            <a:prstGeom prst="rect">
              <a:avLst/>
            </a:prstGeom>
            <a:solidFill>
              <a:srgbClr val="F8F5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3532" y="6098821"/>
              <a:ext cx="759179" cy="759179"/>
            </a:xfrm>
            <a:prstGeom prst="rect">
              <a:avLst/>
            </a:prstGeom>
          </p:spPr>
        </p:pic>
        <p:pic>
          <p:nvPicPr>
            <p:cNvPr id="14" name="图形 13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49977" y="6614054"/>
              <a:ext cx="185914" cy="185914"/>
            </a:xfrm>
            <a:prstGeom prst="rect">
              <a:avLst/>
            </a:prstGeom>
          </p:spPr>
        </p:pic>
        <p:pic>
          <p:nvPicPr>
            <p:cNvPr id="15" name="图形 14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17426" y="0"/>
              <a:ext cx="770467" cy="770467"/>
            </a:xfrm>
            <a:prstGeom prst="rect">
              <a:avLst/>
            </a:prstGeom>
          </p:spPr>
        </p:pic>
        <p:pic>
          <p:nvPicPr>
            <p:cNvPr id="16" name="图形 15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643813" y="33867"/>
              <a:ext cx="243946" cy="243946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6255531" y="1213780"/>
            <a:ext cx="4819697" cy="4852409"/>
            <a:chOff x="6111690" y="937540"/>
            <a:chExt cx="5072773" cy="5107202"/>
          </a:xfrm>
        </p:grpSpPr>
        <p:grpSp>
          <p:nvGrpSpPr>
            <p:cNvPr id="12" name="组合 11"/>
            <p:cNvGrpSpPr/>
            <p:nvPr/>
          </p:nvGrpSpPr>
          <p:grpSpPr>
            <a:xfrm>
              <a:off x="6652091" y="937540"/>
              <a:ext cx="4532372" cy="4446659"/>
              <a:chOff x="6014074" y="483044"/>
              <a:chExt cx="5047600" cy="4952145"/>
            </a:xfrm>
          </p:grpSpPr>
          <p:pic>
            <p:nvPicPr>
              <p:cNvPr id="7" name="图形 6"/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8243621" y="483044"/>
                <a:ext cx="2818053" cy="4952145"/>
              </a:xfrm>
              <a:prstGeom prst="rect">
                <a:avLst/>
              </a:prstGeom>
            </p:spPr>
          </p:pic>
          <p:pic>
            <p:nvPicPr>
              <p:cNvPr id="10" name="图形 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014074" y="548653"/>
                <a:ext cx="1124907" cy="1653401"/>
              </a:xfrm>
              <a:prstGeom prst="rect">
                <a:avLst/>
              </a:prstGeom>
            </p:spPr>
          </p:pic>
        </p:grpSp>
        <p:pic>
          <p:nvPicPr>
            <p:cNvPr id="38" name="图形 37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111690" y="2102370"/>
              <a:ext cx="3557721" cy="3282316"/>
            </a:xfrm>
            <a:prstGeom prst="rect">
              <a:avLst/>
            </a:prstGeom>
          </p:spPr>
        </p:pic>
        <p:pic>
          <p:nvPicPr>
            <p:cNvPr id="20" name="图形 19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351510" y="4723656"/>
              <a:ext cx="788390" cy="1321086"/>
            </a:xfrm>
            <a:prstGeom prst="rect">
              <a:avLst/>
            </a:prstGeom>
          </p:spPr>
        </p:pic>
      </p:grpSp>
      <p:sp>
        <p:nvSpPr>
          <p:cNvPr id="30" name="矩形 29"/>
          <p:cNvSpPr/>
          <p:nvPr/>
        </p:nvSpPr>
        <p:spPr>
          <a:xfrm>
            <a:off x="801801" y="1518970"/>
            <a:ext cx="58121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dirty="0">
                <a:solidFill>
                  <a:srgbClr val="FFBD65"/>
                </a:solidFill>
                <a:latin typeface="MuseoModerno Black" pitchFamily="2" charset="0"/>
                <a:cs typeface="Manrope SemiBold" charset="0"/>
              </a:rPr>
              <a:t>English</a:t>
            </a:r>
            <a:endParaRPr lang="zh-CN" altLang="en-US" sz="8000" dirty="0">
              <a:solidFill>
                <a:srgbClr val="FFBD65"/>
              </a:solidFill>
              <a:latin typeface="MuseoModerno Black" pitchFamily="2" charset="0"/>
              <a:cs typeface="Manrope SemiBold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39304" y="2662071"/>
            <a:ext cx="699447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>
                <a:solidFill>
                  <a:srgbClr val="996FA5"/>
                </a:solidFill>
                <a:latin typeface="MuseoModerno Black" pitchFamily="2" charset="0"/>
                <a:cs typeface="Manrope SemiBold" charset="0"/>
              </a:rPr>
              <a:t>Tenses</a:t>
            </a:r>
            <a:endParaRPr lang="en-US" altLang="zh-CN" sz="5400" dirty="0">
              <a:solidFill>
                <a:srgbClr val="996FA5"/>
              </a:solidFill>
              <a:latin typeface="MuseoModerno Black" pitchFamily="2" charset="0"/>
              <a:cs typeface="Manrope SemiBold" charset="0"/>
            </a:endParaRPr>
          </a:p>
        </p:txBody>
      </p:sp>
      <p:pic>
        <p:nvPicPr>
          <p:cNvPr id="40" name="图形 39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2289287">
            <a:off x="4266221" y="1381327"/>
            <a:ext cx="810177" cy="653132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1475105" y="3649345"/>
            <a:ext cx="15760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996FA5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Revision</a:t>
            </a:r>
            <a:r>
              <a:rPr lang="en-US" altLang="zh-CN" sz="1200" dirty="0">
                <a:solidFill>
                  <a:srgbClr val="996FA5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 </a:t>
            </a:r>
            <a:endParaRPr lang="zh-CN" altLang="en-US" sz="1200" dirty="0">
              <a:solidFill>
                <a:srgbClr val="996FA5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008654" y="3752300"/>
            <a:ext cx="386792" cy="232745"/>
            <a:chOff x="1464042" y="-749147"/>
            <a:chExt cx="441876" cy="264405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1464042" y="-749147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64042" y="-616944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464042" y="-484742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椭圆 45"/>
          <p:cNvSpPr/>
          <p:nvPr/>
        </p:nvSpPr>
        <p:spPr>
          <a:xfrm>
            <a:off x="5191816" y="5141591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6428776" y="890266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661990" y="1507463"/>
            <a:ext cx="1388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rgbClr val="996FA5"/>
                </a:solidFill>
                <a:cs typeface="MuseoModerno Black" pitchFamily="2" charset="0"/>
              </a:rPr>
              <a:t>Middle School</a:t>
            </a:r>
            <a:endParaRPr lang="zh-CN" altLang="en-US" sz="1400" dirty="0">
              <a:solidFill>
                <a:srgbClr val="996FA5"/>
              </a:solidFill>
              <a:cs typeface="MuseoModerno Black" pitchFamily="2" charset="0"/>
            </a:endParaRPr>
          </a:p>
        </p:txBody>
      </p:sp>
      <p:sp>
        <p:nvSpPr>
          <p:cNvPr id="51" name="TextBox 45"/>
          <p:cNvSpPr txBox="1"/>
          <p:nvPr/>
        </p:nvSpPr>
        <p:spPr>
          <a:xfrm>
            <a:off x="1008243" y="4295422"/>
            <a:ext cx="4908622" cy="34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cs typeface="Manrope SemiBold" charset="0"/>
            </a:endParaRPr>
          </a:p>
        </p:txBody>
      </p:sp>
      <p:sp>
        <p:nvSpPr>
          <p:cNvPr id="52" name="矩形: 圆角 51"/>
          <p:cNvSpPr/>
          <p:nvPr/>
        </p:nvSpPr>
        <p:spPr>
          <a:xfrm>
            <a:off x="1059815" y="4916805"/>
            <a:ext cx="2330450" cy="654050"/>
          </a:xfrm>
          <a:prstGeom prst="roundRect">
            <a:avLst>
              <a:gd name="adj" fmla="val 50000"/>
            </a:avLst>
          </a:prstGeom>
          <a:solidFill>
            <a:srgbClr val="FFB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LESSON 1</a:t>
            </a:r>
            <a:r>
              <a:rPr lang="ru-RU" altLang="en-US" sz="2400" dirty="0">
                <a:solidFill>
                  <a:schemeClr val="bg1"/>
                </a:solidFill>
                <a:latin typeface="MuseoModerno Black" pitchFamily="2" charset="0"/>
                <a:ea typeface="+mj-ea"/>
                <a:cs typeface="MuseoModerno Black" pitchFamily="2" charset="0"/>
              </a:rPr>
              <a:t>2</a:t>
            </a:r>
            <a:endParaRPr lang="ru-RU" altLang="en-US" sz="2400" dirty="0">
              <a:solidFill>
                <a:schemeClr val="bg1"/>
              </a:solidFill>
              <a:latin typeface="MuseoModerno Black" pitchFamily="2" charset="0"/>
              <a:ea typeface="+mj-ea"/>
              <a:cs typeface="MuseoModerno Black" pitchFamily="2" charset="0"/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Изображение 23" descr="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85" y="82550"/>
            <a:ext cx="12011025" cy="67056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softEdge rad="203200"/>
          </a:effectLst>
        </p:spPr>
      </p:pic>
      <p:pic>
        <p:nvPicPr>
          <p:cNvPr id="5" name="Изображение 4" descr="a71a83c69c909eedfde58c704b7773c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895" y="241300"/>
            <a:ext cx="4241165" cy="636206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16280" y="438785"/>
            <a:ext cx="6421755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ru-RU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Copy to your Grammar book!</a:t>
            </a:r>
            <a:endParaRPr lang="en-US" altLang="ru-RU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4845685" y="1386205"/>
            <a:ext cx="2827655" cy="388620"/>
          </a:xfrm>
          <a:prstGeom prst="notchedRightArrow">
            <a:avLst/>
          </a:prstGeom>
        </p:spPr>
        <p:style>
          <a:lnRef idx="0">
            <a:srgbClr val="FFFFFF"/>
          </a:lnRef>
          <a:fillRef idx="3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72415" y="2007235"/>
            <a:ext cx="7400925" cy="42449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30000"/>
              </a:lnSpc>
            </a:pPr>
            <a:r>
              <a:rPr lang="en-US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I</a:t>
            </a:r>
            <a:r>
              <a:rPr lang="en-US" altLang="ru-RU" sz="2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’ve made</a:t>
            </a:r>
            <a:r>
              <a:rPr lang="en-US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it!       - </a:t>
            </a: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Я это </a:t>
            </a:r>
            <a:r>
              <a:rPr lang="ru-RU" altLang="ru-RU" sz="2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С</a:t>
            </a: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делал! (имею </a:t>
            </a:r>
            <a:r>
              <a:rPr lang="ru-RU" altLang="ru-RU" sz="2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С</a:t>
            </a: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деланным это)</a:t>
            </a:r>
            <a:endParaRPr lang="en-US" alt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en-US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I</a:t>
            </a:r>
            <a:r>
              <a:rPr lang="en-US" altLang="ru-RU" sz="2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’ve had</a:t>
            </a:r>
            <a:r>
              <a:rPr lang="en-US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enough (of it) </a:t>
            </a:r>
            <a:r>
              <a:rPr lang="ru-RU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- С меня хватит! (Я </a:t>
            </a:r>
            <a:r>
              <a:rPr lang="ru-RU" altLang="en-US" sz="2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ПО</a:t>
            </a:r>
            <a:r>
              <a:rPr lang="ru-RU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имел достаточно)</a:t>
            </a:r>
            <a:endParaRPr lang="en-US" alt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en-US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C0C0C0"/>
                </a:highlight>
                <a:latin typeface="Manrope SemiBold" charset="0"/>
                <a:ea typeface="Manrope SemiBold" charset="0"/>
                <a:cs typeface="+mn-ea"/>
                <a:sym typeface="+mn-lt"/>
              </a:rPr>
              <a:t>It</a:t>
            </a:r>
            <a:r>
              <a:rPr lang="en-US" altLang="ru-RU" sz="2400" b="1" dirty="0">
                <a:solidFill>
                  <a:srgbClr val="FF0000"/>
                </a:solidFill>
                <a:highlight>
                  <a:srgbClr val="C0C0C0"/>
                </a:highlight>
                <a:latin typeface="Manrope SemiBold" charset="0"/>
                <a:ea typeface="Manrope SemiBold" charset="0"/>
                <a:cs typeface="+mn-ea"/>
                <a:sym typeface="+mn-lt"/>
              </a:rPr>
              <a:t>’s</a:t>
            </a:r>
            <a:r>
              <a:rPr lang="en-US" altLang="ru-RU" sz="2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been</a:t>
            </a:r>
            <a:r>
              <a:rPr lang="en-US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a while.</a:t>
            </a:r>
            <a:r>
              <a:rPr lang="ru-RU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- Давно это было.../ не виделись.</a:t>
            </a:r>
            <a:endParaRPr lang="en-US" alt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en-US" altLang="ru-RU" sz="2400" b="1" dirty="0">
                <a:solidFill>
                  <a:srgbClr val="202020"/>
                </a:solidFill>
                <a:highlight>
                  <a:srgbClr val="C0C0C0"/>
                </a:highlight>
                <a:latin typeface="Manrope SemiBold" charset="0"/>
                <a:ea typeface="Manrope SemiBold" charset="0"/>
                <a:cs typeface="+mn-ea"/>
                <a:sym typeface="+mn-lt"/>
              </a:rPr>
              <a:t>He</a:t>
            </a:r>
            <a:r>
              <a:rPr lang="en-US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C0C0C0"/>
                </a:highlight>
                <a:latin typeface="Manrope SemiBold" charset="0"/>
                <a:ea typeface="Manrope SemiBold" charset="0"/>
                <a:cs typeface="+mn-ea"/>
                <a:sym typeface="+mn-lt"/>
              </a:rPr>
              <a:t> </a:t>
            </a:r>
            <a:r>
              <a:rPr lang="en-US" altLang="ru-RU" sz="2400" b="1" dirty="0">
                <a:solidFill>
                  <a:srgbClr val="FF0000"/>
                </a:solidFill>
                <a:highlight>
                  <a:srgbClr val="C0C0C0"/>
                </a:highlight>
                <a:latin typeface="Manrope SemiBold" charset="0"/>
                <a:ea typeface="Manrope SemiBold" charset="0"/>
                <a:cs typeface="+mn-ea"/>
                <a:sym typeface="+mn-lt"/>
              </a:rPr>
              <a:t>has</a:t>
            </a:r>
            <a:r>
              <a:rPr lang="en-US" altLang="ru-RU" sz="2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been</a:t>
            </a:r>
            <a:r>
              <a:rPr lang="en-US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to Australia.</a:t>
            </a:r>
            <a:r>
              <a:rPr lang="ru-RU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- Он </a:t>
            </a:r>
            <a:r>
              <a:rPr lang="ru-RU" altLang="en-US" sz="2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ПО</a:t>
            </a:r>
            <a:r>
              <a:rPr lang="ru-RU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бывал в Австралии.</a:t>
            </a:r>
            <a:endParaRPr lang="en-US" alt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en-US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What</a:t>
            </a:r>
            <a:r>
              <a:rPr lang="en-US" altLang="ru-RU" sz="2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’s happened</a:t>
            </a:r>
            <a:r>
              <a:rPr lang="en-US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?</a:t>
            </a:r>
            <a:r>
              <a:rPr lang="ru-RU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 -  Что </a:t>
            </a:r>
            <a:r>
              <a:rPr lang="ru-RU" altLang="en-US" sz="2400" b="1" dirty="0">
                <a:solidFill>
                  <a:srgbClr val="FF0000"/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С</a:t>
            </a:r>
            <a:r>
              <a:rPr lang="ru-RU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anrope SemiBold" charset="0"/>
                <a:ea typeface="Manrope SemiBold" charset="0"/>
                <a:cs typeface="+mn-ea"/>
                <a:sym typeface="+mn-lt"/>
              </a:rPr>
              <a:t>лучилось?</a:t>
            </a:r>
            <a:endParaRPr lang="ru-RU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Manrope SemiBold" charset="0"/>
              <a:ea typeface="Manrope SemiBold" charset="0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560" y="100965"/>
            <a:ext cx="1353820" cy="523240"/>
          </a:xfrm>
        </p:spPr>
        <p:txBody>
          <a:bodyPr>
            <a:normAutofit fontScale="90000"/>
          </a:bodyPr>
          <a:p>
            <a:r>
              <a:rPr lang="en-US" altLang="en-US"/>
              <a:t> Test </a:t>
            </a:r>
            <a:endParaRPr lang="en-US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584200" y="1031240"/>
            <a:ext cx="5417820" cy="5522595"/>
          </a:xfrm>
        </p:spPr>
        <p:txBody>
          <a:bodyPr>
            <a:normAutofit fontScale="50000"/>
          </a:bodyPr>
          <a:p>
            <a:pPr algn="ctr"/>
            <a:r>
              <a:rPr lang="en-US" altLang="en-US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Выберите</a:t>
            </a:r>
            <a:r>
              <a:rPr lang="en-US" altLang="ru-RU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предложение</a:t>
            </a:r>
            <a:r>
              <a:rPr lang="en-US" altLang="ru-RU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,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</a:t>
            </a:r>
            <a:r>
              <a:rPr lang="en-US" altLang="ru-RU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котором</a:t>
            </a:r>
            <a:r>
              <a:rPr lang="en-US" altLang="ru-RU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сказуемое</a:t>
            </a:r>
            <a:r>
              <a:rPr lang="en-US" altLang="ru-RU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выражено</a:t>
            </a:r>
            <a:r>
              <a:rPr lang="en-US" altLang="ru-RU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глаголом</a:t>
            </a:r>
            <a:r>
              <a:rPr lang="en-US" altLang="ru-RU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</a:t>
            </a:r>
            <a:r>
              <a:rPr lang="en-US" altLang="ru-RU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Present Perfect.</a:t>
            </a:r>
            <a:endParaRPr lang="en-US" altLang="ru-RU" sz="32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1. a) Tom watched TV yesterday.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   b) We have a dog.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   c) The have already been abroad. 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2. a) My granny did not buy a table.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    b) His sister has not read a book.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    c) She is not a student.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3. a) Kate has given me three books already.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    b) He has a big house.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    c) I lost my ball yesterday.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4. a) They were planting trees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    b) We were at work yesterday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    c) I have visited this museum already.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5. a) Has your brother been to Paris?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    b) Did you clean the window yesterday?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    c) Were they happy together?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endParaRPr lang="ru-RU" altLang="en-US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Замещающее содержимое 2"/>
          <p:cNvSpPr>
            <a:spLocks noGrp="1"/>
          </p:cNvSpPr>
          <p:nvPr/>
        </p:nvSpPr>
        <p:spPr>
          <a:xfrm>
            <a:off x="6153150" y="228600"/>
            <a:ext cx="5417820" cy="7127875"/>
          </a:xfrm>
          <a:prstGeom prst="rect">
            <a:avLst/>
          </a:prstGeom>
        </p:spPr>
        <p:txBody>
          <a:bodyPr vert="horz" lIns="91440" tIns="45720" rIns="91440" bIns="45720" rtlCol="0">
            <a:normAutofit fontScale="5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anrope SemiBold" charset="0"/>
                <a:cs typeface="MuseoModerno Blac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anrope SemiBold" charset="0"/>
                <a:cs typeface="MuseoModerno Black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anrope SemiBold" charset="0"/>
                <a:cs typeface="MuseoModerno Black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anrope SemiBold" charset="0"/>
                <a:cs typeface="MuseoModerno Black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anrope SemiBold" charset="0"/>
                <a:cs typeface="MuseoModerno Blac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5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Раскройте</a:t>
            </a:r>
            <a:r>
              <a:rPr lang="en-US" altLang="ru-RU" sz="35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35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скобки</a:t>
            </a:r>
            <a:r>
              <a:rPr lang="en-US" altLang="ru-RU" sz="35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, </a:t>
            </a:r>
            <a:r>
              <a:rPr lang="en-US" altLang="en-US" sz="35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употребляя</a:t>
            </a:r>
            <a:r>
              <a:rPr lang="en-US" altLang="ru-RU" sz="35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35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глаголы</a:t>
            </a:r>
            <a:r>
              <a:rPr lang="en-US" altLang="ru-RU" sz="35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35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</a:t>
            </a:r>
            <a:r>
              <a:rPr lang="en-US" altLang="ru-RU" sz="35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Present Perfect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 b="1">
                <a:latin typeface="Calibri" panose="020F0502020204030204" charset="0"/>
                <a:cs typeface="Calibri" panose="020F0502020204030204" charset="0"/>
                <a:sym typeface="+mn-ea"/>
              </a:rPr>
              <a:t>6.  </a:t>
            </a:r>
            <a:r>
              <a:rPr lang="en-US" altLang="ru-RU" b="1">
                <a:latin typeface="Calibri" panose="020F0502020204030204" charset="0"/>
                <a:cs typeface="Calibri" panose="020F0502020204030204" charset="0"/>
              </a:rPr>
              <a:t>I (to eat) my breakfast.</a:t>
            </a:r>
            <a:endParaRPr lang="en-US" altLang="ru-RU" b="1">
              <a:latin typeface="Calibri" panose="020F0502020204030204" charset="0"/>
              <a:cs typeface="Calibri" panose="020F0502020204030204" charset="0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</a:rPr>
              <a:t>a) eated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</a:rPr>
              <a:t>b) have eaten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</a:rPr>
              <a:t>c) ate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 b="1">
                <a:latin typeface="Calibri" panose="020F0502020204030204" charset="0"/>
                <a:cs typeface="Calibri" panose="020F0502020204030204" charset="0"/>
                <a:sym typeface="+mn-ea"/>
              </a:rPr>
              <a:t>7. John (to do) this exercise.</a:t>
            </a:r>
            <a:endParaRPr lang="en-US" altLang="ru-RU" b="1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a) has done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b) done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c) did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 b="1">
                <a:latin typeface="Calibri" panose="020F0502020204030204" charset="0"/>
                <a:cs typeface="Calibri" panose="020F0502020204030204" charset="0"/>
                <a:sym typeface="+mn-ea"/>
              </a:rPr>
              <a:t>8. They (to leave) Astana.</a:t>
            </a:r>
            <a:endParaRPr lang="en-US" altLang="ru-RU" b="1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a) have left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b) leaved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c) left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 b="1">
                <a:latin typeface="Calibri" panose="020F0502020204030204" charset="0"/>
                <a:cs typeface="Calibri" panose="020F0502020204030204" charset="0"/>
                <a:sym typeface="+mn-ea"/>
              </a:rPr>
              <a:t>9. We (to buy) a car.</a:t>
            </a:r>
            <a:endParaRPr lang="en-US" altLang="ru-RU" b="1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a) have bought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b) bought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c) has bought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 b="1">
                <a:latin typeface="Calibri" panose="020F0502020204030204" charset="0"/>
                <a:cs typeface="Calibri" panose="020F0502020204030204" charset="0"/>
                <a:sym typeface="+mn-ea"/>
              </a:rPr>
              <a:t>10. </a:t>
            </a:r>
            <a:r>
              <a:rPr lang="en-US" altLang="ru-RU" b="1">
                <a:latin typeface="Calibri" panose="020F0502020204030204" charset="0"/>
                <a:cs typeface="Calibri" panose="020F0502020204030204" charset="0"/>
              </a:rPr>
              <a:t>You (not to find) the book.</a:t>
            </a:r>
            <a:endParaRPr lang="en-US" altLang="ru-RU" b="1">
              <a:latin typeface="Calibri" panose="020F0502020204030204" charset="0"/>
              <a:cs typeface="Calibri" panose="020F0502020204030204" charset="0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</a:rPr>
              <a:t>a) You have not found the book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</a:rPr>
              <a:t>b) You has not found the book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</a:rPr>
              <a:t>c) You did not find the book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560" y="328295"/>
            <a:ext cx="3693160" cy="523240"/>
          </a:xfrm>
        </p:spPr>
        <p:txBody>
          <a:bodyPr>
            <a:normAutofit fontScale="90000"/>
          </a:bodyPr>
          <a:p>
            <a:r>
              <a:rPr lang="en-US" altLang="en-US"/>
              <a:t> HomeTest </a:t>
            </a:r>
            <a:endParaRPr lang="en-US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584200" y="1031240"/>
            <a:ext cx="5417820" cy="5522595"/>
          </a:xfrm>
        </p:spPr>
        <p:txBody>
          <a:bodyPr>
            <a:normAutofit fontScale="50000"/>
          </a:bodyPr>
          <a:p>
            <a:pPr algn="ctr"/>
            <a:r>
              <a:rPr lang="en-US" altLang="en-US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Выберите</a:t>
            </a:r>
            <a:r>
              <a:rPr lang="en-US" altLang="ru-RU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предложение</a:t>
            </a:r>
            <a:r>
              <a:rPr lang="en-US" altLang="ru-RU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,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</a:t>
            </a:r>
            <a:r>
              <a:rPr lang="en-US" altLang="ru-RU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котором</a:t>
            </a:r>
            <a:r>
              <a:rPr lang="en-US" altLang="ru-RU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сказуемое</a:t>
            </a:r>
            <a:r>
              <a:rPr lang="en-US" altLang="ru-RU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выражено</a:t>
            </a:r>
            <a:r>
              <a:rPr lang="en-US" altLang="ru-RU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глаголом</a:t>
            </a:r>
            <a:r>
              <a:rPr lang="en-US" altLang="ru-RU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</a:t>
            </a:r>
            <a:r>
              <a:rPr lang="en-US" altLang="ru-RU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Present Perfect.</a:t>
            </a:r>
            <a:endParaRPr lang="en-US" altLang="ru-RU" sz="32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1.</a:t>
            </a:r>
            <a:r>
              <a:rPr lang="ru-RU" altLang="en-US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a) She made a beautiful drawing last week.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>
              <a:buNone/>
            </a:pPr>
            <a:r>
              <a:rPr lang="ru-RU" altLang="en-US">
                <a:latin typeface="Calibri" panose="020F0502020204030204" charset="0"/>
                <a:cs typeface="Calibri" panose="020F0502020204030204" charset="0"/>
                <a:sym typeface="+mn-ea"/>
              </a:rPr>
              <a:t>    </a:t>
            </a: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b) He has seen this film three times already.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>
              <a:buNone/>
            </a:pPr>
            <a:r>
              <a:rPr lang="ru-RU" altLang="en-US">
                <a:latin typeface="Calibri" panose="020F0502020204030204" charset="0"/>
                <a:cs typeface="Calibri" panose="020F0502020204030204" charset="0"/>
                <a:sym typeface="+mn-ea"/>
              </a:rPr>
              <a:t>    </a:t>
            </a: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c) They go to the park every Sunday.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2. a) I want to learn Spanish next year.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>
              <a:buNone/>
            </a:pPr>
            <a:r>
              <a:rPr lang="ru-RU" altLang="en-US">
                <a:latin typeface="Calibri" panose="020F0502020204030204" charset="0"/>
                <a:cs typeface="Calibri" panose="020F0502020204030204" charset="0"/>
                <a:sym typeface="+mn-ea"/>
              </a:rPr>
              <a:t>    </a:t>
            </a: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b) We have known each other since childhood.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>
              <a:buNone/>
            </a:pPr>
            <a:r>
              <a:rPr lang="ru-RU" altLang="en-US">
                <a:latin typeface="Calibri" panose="020F0502020204030204" charset="0"/>
                <a:cs typeface="Calibri" panose="020F0502020204030204" charset="0"/>
                <a:sym typeface="+mn-ea"/>
              </a:rPr>
              <a:t>    </a:t>
            </a: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c) She took my pen yesterday.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3. a) He is getting ready for school now.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    b) They have already done their homework.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    c) I use a computer for my projects.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4. a) She came home early yesterday.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    b) We have thought about this problem a lot.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    c) He says interesting things in class.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5. </a:t>
            </a:r>
            <a:r>
              <a:rPr lang="en-US" altLang="ru-RU">
                <a:latin typeface="Calibri" panose="020F0502020204030204" charset="0"/>
                <a:cs typeface="Calibri" panose="020F0502020204030204" charset="0"/>
              </a:rPr>
              <a:t>a) Have you found your keys yet?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</a:rPr>
              <a:t>    b) Did you get my message yesterday?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</a:rPr>
              <a:t>    c) Do you come here often?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Замещающее содержимое 2"/>
          <p:cNvSpPr>
            <a:spLocks noGrp="1"/>
          </p:cNvSpPr>
          <p:nvPr/>
        </p:nvSpPr>
        <p:spPr>
          <a:xfrm>
            <a:off x="6153150" y="228600"/>
            <a:ext cx="5417820" cy="7127875"/>
          </a:xfrm>
          <a:prstGeom prst="rect">
            <a:avLst/>
          </a:prstGeom>
        </p:spPr>
        <p:txBody>
          <a:bodyPr vert="horz" lIns="91440" tIns="45720" rIns="91440" bIns="45720" rtlCol="0">
            <a:normAutofit fontScale="5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anrope SemiBold" charset="0"/>
                <a:cs typeface="MuseoModerno Blac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anrope SemiBold" charset="0"/>
                <a:cs typeface="MuseoModerno Black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anrope SemiBold" charset="0"/>
                <a:cs typeface="MuseoModerno Black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anrope SemiBold" charset="0"/>
                <a:cs typeface="MuseoModerno Black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anrope SemiBold" charset="0"/>
                <a:cs typeface="MuseoModerno Blac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5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Раскройте</a:t>
            </a:r>
            <a:r>
              <a:rPr lang="en-US" altLang="ru-RU" sz="35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35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скобки</a:t>
            </a:r>
            <a:r>
              <a:rPr lang="en-US" altLang="ru-RU" sz="35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, </a:t>
            </a:r>
            <a:r>
              <a:rPr lang="en-US" altLang="en-US" sz="35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употребляя</a:t>
            </a:r>
            <a:r>
              <a:rPr lang="en-US" altLang="ru-RU" sz="35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35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глаголы</a:t>
            </a:r>
            <a:r>
              <a:rPr lang="en-US" altLang="ru-RU" sz="35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35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</a:t>
            </a:r>
            <a:r>
              <a:rPr lang="en-US" altLang="ru-RU" sz="35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Present Perfect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6. </a:t>
            </a:r>
            <a:r>
              <a:rPr lang="en-US" altLang="ru-RU" b="1">
                <a:latin typeface="Calibri" panose="020F0502020204030204" charset="0"/>
                <a:cs typeface="Calibri" panose="020F0502020204030204" charset="0"/>
                <a:sym typeface="+mn-ea"/>
              </a:rPr>
              <a:t>I (to see) this film.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a) saw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b) have seen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c) seen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7. </a:t>
            </a:r>
            <a:r>
              <a:rPr lang="en-US" altLang="ru-RU" b="1">
                <a:latin typeface="Calibri" panose="020F0502020204030204" charset="0"/>
                <a:cs typeface="Calibri" panose="020F0502020204030204" charset="0"/>
                <a:sym typeface="+mn-ea"/>
              </a:rPr>
              <a:t>She (to make) a cake.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a) maked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b) has made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c) made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8. </a:t>
            </a:r>
            <a:r>
              <a:rPr lang="en-US" altLang="ru-RU" b="1">
                <a:latin typeface="Calibri" panose="020F0502020204030204" charset="0"/>
                <a:cs typeface="Calibri" panose="020F0502020204030204" charset="0"/>
                <a:sym typeface="+mn-ea"/>
              </a:rPr>
              <a:t>They (to go) to London.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a) have gone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b) went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c) go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9. </a:t>
            </a:r>
            <a:r>
              <a:rPr lang="en-US" altLang="ru-RU" b="1">
                <a:latin typeface="Calibri" panose="020F0502020204030204" charset="0"/>
                <a:cs typeface="Calibri" panose="020F0502020204030204" charset="0"/>
                <a:sym typeface="+mn-ea"/>
              </a:rPr>
              <a:t>He (not to do) his homework.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a) He did not do his homework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b) He has not done his homework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  <a:sym typeface="+mn-ea"/>
              </a:rPr>
              <a:t>c) He does not do his homework</a:t>
            </a:r>
            <a:endParaRPr lang="en-US" altLang="ru-RU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</a:rPr>
              <a:t>10. </a:t>
            </a:r>
            <a:r>
              <a:rPr lang="en-US" altLang="ru-RU" b="1">
                <a:latin typeface="Calibri" panose="020F0502020204030204" charset="0"/>
                <a:cs typeface="Calibri" panose="020F0502020204030204" charset="0"/>
              </a:rPr>
              <a:t>We (to take) the books from the library.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</a:rPr>
              <a:t>a) took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</a:rPr>
              <a:t>b) have taken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ru-RU">
                <a:latin typeface="Calibri" panose="020F0502020204030204" charset="0"/>
                <a:cs typeface="Calibri" panose="020F0502020204030204" charset="0"/>
              </a:rPr>
              <a:t>c) taken</a:t>
            </a:r>
            <a:endParaRPr lang="en-US" altLang="ru-RU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02655" y="1068705"/>
            <a:ext cx="5417820" cy="5522595"/>
          </a:xfrm>
        </p:spPr>
        <p:txBody>
          <a:bodyPr>
            <a:normAutofit/>
          </a:bodyPr>
          <a:p>
            <a:pPr algn="ctr"/>
            <a:r>
              <a:rPr lang="en-US" altLang="en-US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Выберите</a:t>
            </a:r>
            <a:r>
              <a:rPr lang="ru-RU" altLang="en-US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, выпишите и переведите</a:t>
            </a:r>
            <a:r>
              <a:rPr lang="en-US" altLang="ru-RU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предложение</a:t>
            </a:r>
            <a:r>
              <a:rPr lang="en-US" altLang="ru-RU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,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</a:t>
            </a:r>
            <a:r>
              <a:rPr lang="en-US" altLang="ru-RU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котором</a:t>
            </a:r>
            <a:r>
              <a:rPr lang="en-US" altLang="ru-RU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сказуемое</a:t>
            </a:r>
            <a:r>
              <a:rPr lang="en-US" altLang="ru-RU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выражено</a:t>
            </a:r>
            <a:r>
              <a:rPr lang="en-US" altLang="ru-RU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глаголом</a:t>
            </a:r>
            <a:r>
              <a:rPr lang="en-US" altLang="ru-RU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</a:t>
            </a:r>
            <a:r>
              <a:rPr lang="en-US" altLang="ru-RU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altLang="ru-RU" sz="3200" u="sng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Present Perfect.</a:t>
            </a:r>
            <a:endParaRPr lang="en-US" altLang="ru-RU" sz="3200" u="sng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ctr"/>
            <a:endParaRPr lang="en-US" altLang="ru-RU" sz="3200" u="sng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ctr"/>
            <a:r>
              <a:rPr lang="ru-RU" altLang="en-US" sz="32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Найдите в тексте выражение «Быть лучшим в чём-либо» и составьте своё предложение с ним.</a:t>
            </a:r>
            <a:endParaRPr lang="ru-RU" altLang="en-US" sz="320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5" name="Изображение 4" descr="загруженное (9)"/>
          <p:cNvPicPr>
            <a:picLocks noChangeAspect="1"/>
          </p:cNvPicPr>
          <p:nvPr/>
        </p:nvPicPr>
        <p:blipFill>
          <a:blip r:embed="rId1"/>
          <a:srcRect t="5648"/>
          <a:stretch>
            <a:fillRect/>
          </a:stretch>
        </p:blipFill>
        <p:spPr>
          <a:xfrm>
            <a:off x="209550" y="193675"/>
            <a:ext cx="4424045" cy="64706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5840" y="280670"/>
            <a:ext cx="3511550" cy="523240"/>
          </a:xfrm>
        </p:spPr>
        <p:txBody>
          <a:bodyPr>
            <a:normAutofit fontScale="90000"/>
          </a:bodyPr>
          <a:p>
            <a:r>
              <a:rPr lang="en-US" altLang="en-US"/>
              <a:t> </a:t>
            </a:r>
            <a:r>
              <a:rPr lang="en-US" altLang="en-US" sz="4000"/>
              <a:t>Reading</a:t>
            </a:r>
            <a:r>
              <a:rPr lang="ru-RU" altLang="en-US" sz="4000"/>
              <a:t> </a:t>
            </a:r>
            <a:r>
              <a:rPr lang="en-US" altLang="ru-RU" sz="4000"/>
              <a:t>test</a:t>
            </a:r>
            <a:r>
              <a:rPr lang="en-US" altLang="en-US"/>
              <a:t> </a:t>
            </a: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-10274" y="17144"/>
            <a:ext cx="12203290" cy="6858001"/>
            <a:chOff x="0" y="-1"/>
            <a:chExt cx="12203290" cy="6858001"/>
          </a:xfrm>
        </p:grpSpPr>
        <p:sp>
          <p:nvSpPr>
            <p:cNvPr id="11" name="矩形 10"/>
            <p:cNvSpPr/>
            <p:nvPr/>
          </p:nvSpPr>
          <p:spPr>
            <a:xfrm>
              <a:off x="0" y="-1"/>
              <a:ext cx="12192000" cy="6858001"/>
            </a:xfrm>
            <a:prstGeom prst="rect">
              <a:avLst/>
            </a:prstGeom>
            <a:solidFill>
              <a:srgbClr val="9D7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0" y="-1"/>
              <a:ext cx="4088612" cy="3081868"/>
            </a:xfrm>
            <a:prstGeom prst="rect">
              <a:avLst/>
            </a:prstGeom>
          </p:spPr>
        </p:pic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31562" y="3081867"/>
              <a:ext cx="4171728" cy="377613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38667" y="301978"/>
              <a:ext cx="11514667" cy="6254044"/>
            </a:xfrm>
            <a:prstGeom prst="rect">
              <a:avLst/>
            </a:prstGeom>
            <a:solidFill>
              <a:srgbClr val="F8F5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MuseoModerno Black" pitchFamily="2" charset="0"/>
              </a:endParaRPr>
            </a:p>
          </p:txBody>
        </p:sp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3532" y="6098821"/>
              <a:ext cx="759179" cy="759179"/>
            </a:xfrm>
            <a:prstGeom prst="rect">
              <a:avLst/>
            </a:prstGeom>
          </p:spPr>
        </p:pic>
        <p:pic>
          <p:nvPicPr>
            <p:cNvPr id="14" name="图形 13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49977" y="6614054"/>
              <a:ext cx="185914" cy="185914"/>
            </a:xfrm>
            <a:prstGeom prst="rect">
              <a:avLst/>
            </a:prstGeom>
          </p:spPr>
        </p:pic>
        <p:pic>
          <p:nvPicPr>
            <p:cNvPr id="15" name="图形 14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17426" y="0"/>
              <a:ext cx="770467" cy="770467"/>
            </a:xfrm>
            <a:prstGeom prst="rect">
              <a:avLst/>
            </a:prstGeom>
          </p:spPr>
        </p:pic>
        <p:pic>
          <p:nvPicPr>
            <p:cNvPr id="16" name="图形 15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643813" y="33867"/>
              <a:ext cx="243946" cy="243946"/>
            </a:xfrm>
            <a:prstGeom prst="rect">
              <a:avLst/>
            </a:prstGeom>
          </p:spPr>
        </p:pic>
      </p:grpSp>
      <p:sp>
        <p:nvSpPr>
          <p:cNvPr id="4" name="椭圆 58"/>
          <p:cNvSpPr/>
          <p:nvPr/>
        </p:nvSpPr>
        <p:spPr>
          <a:xfrm>
            <a:off x="6753860" y="2911475"/>
            <a:ext cx="619125" cy="601345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706110" y="1838325"/>
            <a:ext cx="6019165" cy="14643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996FA5"/>
                </a:solidFill>
                <a:latin typeface="MuseoModerno Black" pitchFamily="2" charset="0"/>
                <a:cs typeface="Manrope SemiBold" charset="0"/>
              </a:rPr>
              <a:t>Make a Hometest on slide </a:t>
            </a:r>
            <a:r>
              <a:rPr lang="en-US" altLang="en-US" sz="2800" b="1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</a:rPr>
              <a:t>5-6.</a:t>
            </a:r>
            <a:r>
              <a:rPr lang="en-US" altLang="zh-CN" sz="3600" dirty="0">
                <a:solidFill>
                  <a:srgbClr val="996FA5"/>
                </a:solidFill>
                <a:latin typeface="MuseoModerno Black" pitchFamily="2" charset="0"/>
                <a:cs typeface="Manrope SemiBold" charset="0"/>
              </a:rPr>
              <a:t> </a:t>
            </a:r>
            <a:r>
              <a:rPr lang="en-US" altLang="zh-CN" sz="2800" dirty="0">
                <a:solidFill>
                  <a:srgbClr val="996FA5"/>
                </a:solidFill>
                <a:latin typeface="MuseoModerno Black" pitchFamily="2" charset="0"/>
                <a:cs typeface="Manrope SemiBold" charset="0"/>
              </a:rPr>
              <a:t>Every correct answer - </a:t>
            </a:r>
            <a:r>
              <a:rPr lang="en-US" altLang="zh-CN" sz="2800" b="1" dirty="0">
                <a:solidFill>
                  <a:srgbClr val="FF0000"/>
                </a:solidFill>
                <a:latin typeface="MuseoModerno Black" pitchFamily="2" charset="0"/>
                <a:cs typeface="Manrope SemiBold" charset="0"/>
              </a:rPr>
              <a:t>1</a:t>
            </a:r>
            <a:endParaRPr lang="en-US" altLang="zh-CN" sz="2800" b="1" dirty="0">
              <a:solidFill>
                <a:srgbClr val="FF0000"/>
              </a:solidFill>
              <a:latin typeface="MuseoModerno Black" pitchFamily="2" charset="0"/>
              <a:cs typeface="Manrope SemiBold" charset="0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996FA5"/>
                </a:solidFill>
                <a:latin typeface="MuseoModerno Black" pitchFamily="2" charset="0"/>
                <a:cs typeface="Manrope SemiBold" charset="0"/>
              </a:rPr>
              <a:t> </a:t>
            </a:r>
            <a:endParaRPr lang="en-US" altLang="zh-CN" sz="3600" dirty="0">
              <a:solidFill>
                <a:srgbClr val="996FA5"/>
              </a:solidFill>
              <a:latin typeface="MuseoModerno Black" pitchFamily="2" charset="0"/>
              <a:cs typeface="Manrope SemiBold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accent1"/>
                </a:solidFill>
                <a:latin typeface="MuseoModerno Black" pitchFamily="2" charset="0"/>
                <a:cs typeface="Manrope SemiBold" charset="0"/>
              </a:rPr>
              <a:t>Copy the rule on slide 3 into your Grammar book</a:t>
            </a:r>
            <a:endParaRPr lang="en-US" altLang="zh-CN" sz="2800" dirty="0">
              <a:solidFill>
                <a:schemeClr val="accent1"/>
              </a:solidFill>
              <a:latin typeface="MuseoModerno Black" pitchFamily="2" charset="0"/>
              <a:cs typeface="Manrope SemiBold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821166" y="4468421"/>
            <a:ext cx="3380229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dirty="0">
                <a:solidFill>
                  <a:srgbClr val="FF0000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+ Beautiful design </a:t>
            </a:r>
            <a:r>
              <a:rPr lang="en-US" altLang="ru-RU" dirty="0">
                <a:solidFill>
                  <a:srgbClr val="996FA5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- </a:t>
            </a:r>
            <a:r>
              <a:rPr lang="ru-RU" altLang="en-US" sz="3200" dirty="0">
                <a:solidFill>
                  <a:srgbClr val="FF0000"/>
                </a:solidFill>
                <a:latin typeface="MuseoModerno Black" pitchFamily="2" charset="0"/>
                <a:ea typeface="MuseoModerno Black" pitchFamily="2" charset="0"/>
                <a:cs typeface="Manrope SemiBold" charset="0"/>
              </a:rPr>
              <a:t>2</a:t>
            </a:r>
            <a:endParaRPr lang="ru-RU" altLang="en-US" sz="3200" dirty="0">
              <a:solidFill>
                <a:srgbClr val="FF0000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971565" y="2206136"/>
            <a:ext cx="386792" cy="232745"/>
            <a:chOff x="1464042" y="-749147"/>
            <a:chExt cx="441876" cy="264405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1464042" y="-749147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1464042" y="-616944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1464042" y="-484742"/>
              <a:ext cx="441876" cy="0"/>
            </a:xfrm>
            <a:prstGeom prst="line">
              <a:avLst/>
            </a:prstGeom>
            <a:ln w="19050">
              <a:solidFill>
                <a:srgbClr val="FFBD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椭圆 58"/>
          <p:cNvSpPr/>
          <p:nvPr/>
        </p:nvSpPr>
        <p:spPr>
          <a:xfrm>
            <a:off x="3866447" y="1237037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801282" y="5659812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63" name="TextBox 45"/>
          <p:cNvSpPr txBox="1"/>
          <p:nvPr/>
        </p:nvSpPr>
        <p:spPr>
          <a:xfrm>
            <a:off x="5528310" y="5052060"/>
            <a:ext cx="51301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+mj-lt"/>
              </a:rPr>
              <a:t>Bonus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- EPOCH SONG (video)</a:t>
            </a:r>
            <a:r>
              <a:rPr lang="ru-RU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- </a:t>
            </a:r>
            <a:r>
              <a:rPr lang="ru-RU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3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Manrope SemiBold" charset="0"/>
              </a:rPr>
              <a:t> </a:t>
            </a:r>
            <a:endParaRPr lang="ru-RU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Manrope SemiBold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971415" y="915670"/>
            <a:ext cx="442531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>
                <a:solidFill>
                  <a:srgbClr val="FFBD65"/>
                </a:solidFill>
                <a:latin typeface="MuseoModerno Black" pitchFamily="2" charset="0"/>
                <a:cs typeface="Manrope SemiBold" charset="0"/>
              </a:rPr>
              <a:t>Homework</a:t>
            </a:r>
            <a:endParaRPr lang="en-US" altLang="zh-CN" sz="5400" dirty="0">
              <a:solidFill>
                <a:srgbClr val="FFBD65"/>
              </a:solidFill>
              <a:latin typeface="MuseoModerno Black" pitchFamily="2" charset="0"/>
              <a:cs typeface="Manrope SemiBold" charset="0"/>
            </a:endParaRPr>
          </a:p>
        </p:txBody>
      </p:sp>
      <p:sp>
        <p:nvSpPr>
          <p:cNvPr id="2" name="椭圆 58"/>
          <p:cNvSpPr/>
          <p:nvPr/>
        </p:nvSpPr>
        <p:spPr>
          <a:xfrm>
            <a:off x="11345477" y="2439092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7" name="椭圆 58"/>
          <p:cNvSpPr/>
          <p:nvPr/>
        </p:nvSpPr>
        <p:spPr>
          <a:xfrm>
            <a:off x="11286422" y="703637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8" name="椭圆 58"/>
          <p:cNvSpPr/>
          <p:nvPr/>
        </p:nvSpPr>
        <p:spPr>
          <a:xfrm>
            <a:off x="8842942" y="4613332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10" name="椭圆 58"/>
          <p:cNvSpPr/>
          <p:nvPr/>
        </p:nvSpPr>
        <p:spPr>
          <a:xfrm>
            <a:off x="9594147" y="1237037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12" name="椭圆 58"/>
          <p:cNvSpPr/>
          <p:nvPr/>
        </p:nvSpPr>
        <p:spPr>
          <a:xfrm>
            <a:off x="10436157" y="5328342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17" name="椭圆 58"/>
          <p:cNvSpPr/>
          <p:nvPr/>
        </p:nvSpPr>
        <p:spPr>
          <a:xfrm>
            <a:off x="1953827" y="1398962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sp>
        <p:nvSpPr>
          <p:cNvPr id="18" name="椭圆 58"/>
          <p:cNvSpPr/>
          <p:nvPr/>
        </p:nvSpPr>
        <p:spPr>
          <a:xfrm>
            <a:off x="7380537" y="612832"/>
            <a:ext cx="438662" cy="438662"/>
          </a:xfrm>
          <a:prstGeom prst="ellipse">
            <a:avLst/>
          </a:prstGeom>
          <a:solidFill>
            <a:srgbClr val="FFBD65"/>
          </a:solidFill>
          <a:ln>
            <a:noFill/>
          </a:ln>
        </p:spPr>
        <p:txBody>
          <a:bodyPr wrap="square" rtlCol="0" anchor="ctr">
            <a:spAutoFit/>
          </a:bodyPr>
          <a:p>
            <a:pPr algn="l"/>
            <a:endParaRPr lang="zh-CN" altLang="en-US" sz="11500" dirty="0">
              <a:solidFill>
                <a:schemeClr val="bg1"/>
              </a:solidFill>
              <a:latin typeface="MuseoModerno Black" pitchFamily="2" charset="0"/>
              <a:ea typeface="MuseoModerno Black" pitchFamily="2" charset="0"/>
              <a:cs typeface="Manrope SemiBold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31971" y="1342685"/>
            <a:ext cx="4819697" cy="4852409"/>
            <a:chOff x="6111690" y="937540"/>
            <a:chExt cx="5072773" cy="5107202"/>
          </a:xfrm>
        </p:grpSpPr>
        <p:grpSp>
          <p:nvGrpSpPr>
            <p:cNvPr id="23" name="组合 11"/>
            <p:cNvGrpSpPr/>
            <p:nvPr/>
          </p:nvGrpSpPr>
          <p:grpSpPr>
            <a:xfrm>
              <a:off x="6652091" y="937540"/>
              <a:ext cx="4532372" cy="4446659"/>
              <a:chOff x="6014074" y="483044"/>
              <a:chExt cx="5047600" cy="4952145"/>
            </a:xfrm>
          </p:grpSpPr>
          <p:pic>
            <p:nvPicPr>
              <p:cNvPr id="24" name="图形 6"/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8243621" y="483044"/>
                <a:ext cx="2818053" cy="4952145"/>
              </a:xfrm>
              <a:prstGeom prst="rect">
                <a:avLst/>
              </a:prstGeom>
            </p:spPr>
          </p:pic>
          <p:pic>
            <p:nvPicPr>
              <p:cNvPr id="25" name="图形 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014074" y="548653"/>
                <a:ext cx="1124907" cy="1653401"/>
              </a:xfrm>
              <a:prstGeom prst="rect">
                <a:avLst/>
              </a:prstGeom>
            </p:spPr>
          </p:pic>
        </p:grpSp>
        <p:pic>
          <p:nvPicPr>
            <p:cNvPr id="38" name="图形 37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111690" y="2102370"/>
              <a:ext cx="3557721" cy="3282316"/>
            </a:xfrm>
            <a:prstGeom prst="rect">
              <a:avLst/>
            </a:prstGeom>
          </p:spPr>
        </p:pic>
        <p:pic>
          <p:nvPicPr>
            <p:cNvPr id="26" name="图形 19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351510" y="4723656"/>
              <a:ext cx="788390" cy="1321086"/>
            </a:xfrm>
            <a:prstGeom prst="rect">
              <a:avLst/>
            </a:prstGeom>
          </p:spPr>
        </p:pic>
      </p:grpSp>
    </p:spTree>
    <p:custDataLst>
      <p:tags r:id="rId21"/>
    </p:custDataLst>
  </p:cSld>
  <p:clrMapOvr>
    <a:masterClrMapping/>
  </p:clrMapOvr>
</p:sld>
</file>

<file path=ppt/tags/tag1.xml><?xml version="1.0" encoding="utf-8"?>
<p:tagLst xmlns:p="http://schemas.openxmlformats.org/presentationml/2006/main">
  <p:tag name="ISLIDE.ICON" val="#370081;#370083;"/>
</p:tagLst>
</file>

<file path=ppt/tags/tag2.xml><?xml version="1.0" encoding="utf-8"?>
<p:tagLst xmlns:p="http://schemas.openxmlformats.org/presentationml/2006/main">
  <p:tag name="ISLIDE.ICON" val="#370081;#370083;"/>
</p:tagLst>
</file>

<file path=ppt/tags/tag3.xml><?xml version="1.0" encoding="utf-8"?>
<p:tagLst xmlns:p="http://schemas.openxmlformats.org/presentationml/2006/main">
  <p:tag name="ISLIDE.ICON" val="#370081;#370083;"/>
</p:tagLst>
</file>

<file path=ppt/tags/tag4.xml><?xml version="1.0" encoding="utf-8"?>
<p:tagLst xmlns:p="http://schemas.openxmlformats.org/presentationml/2006/main">
  <p:tag name="ISLIDE.ICON" val="#370081;#370083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0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6FA5"/>
      </a:accent1>
      <a:accent2>
        <a:srgbClr val="FFBD65"/>
      </a:accent2>
      <a:accent3>
        <a:srgbClr val="996FA5"/>
      </a:accent3>
      <a:accent4>
        <a:srgbClr val="FFBD65"/>
      </a:accent4>
      <a:accent5>
        <a:srgbClr val="996FA5"/>
      </a:accent5>
      <a:accent6>
        <a:srgbClr val="FFBD65"/>
      </a:accent6>
      <a:hlink>
        <a:srgbClr val="0563C1"/>
      </a:hlink>
      <a:folHlink>
        <a:srgbClr val="954F72"/>
      </a:folHlink>
    </a:clrScheme>
    <a:fontScheme name="自定义 25">
      <a:majorFont>
        <a:latin typeface="MuseoModerno Black"/>
        <a:ea typeface="MuseoModerno Black"/>
        <a:cs typeface=""/>
      </a:majorFont>
      <a:minorFont>
        <a:latin typeface="Manrope SemiBold"/>
        <a:ea typeface="Manrope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20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6FA5"/>
      </a:accent1>
      <a:accent2>
        <a:srgbClr val="FFBD65"/>
      </a:accent2>
      <a:accent3>
        <a:srgbClr val="996FA5"/>
      </a:accent3>
      <a:accent4>
        <a:srgbClr val="FFBD65"/>
      </a:accent4>
      <a:accent5>
        <a:srgbClr val="996FA5"/>
      </a:accent5>
      <a:accent6>
        <a:srgbClr val="FFBD65"/>
      </a:accent6>
      <a:hlink>
        <a:srgbClr val="0563C1"/>
      </a:hlink>
      <a:folHlink>
        <a:srgbClr val="954F72"/>
      </a:folHlink>
    </a:clrScheme>
    <a:fontScheme name="自定义 25">
      <a:majorFont>
        <a:latin typeface="MuseoModerno Black"/>
        <a:ea typeface="MuseoModerno Black"/>
        <a:cs typeface=""/>
      </a:majorFont>
      <a:minorFont>
        <a:latin typeface="Manrope SemiBold"/>
        <a:ea typeface="Manrope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自定义 20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6FA5"/>
      </a:accent1>
      <a:accent2>
        <a:srgbClr val="FFBD65"/>
      </a:accent2>
      <a:accent3>
        <a:srgbClr val="996FA5"/>
      </a:accent3>
      <a:accent4>
        <a:srgbClr val="FFBD65"/>
      </a:accent4>
      <a:accent5>
        <a:srgbClr val="996FA5"/>
      </a:accent5>
      <a:accent6>
        <a:srgbClr val="FFBD65"/>
      </a:accent6>
      <a:hlink>
        <a:srgbClr val="0563C1"/>
      </a:hlink>
      <a:folHlink>
        <a:srgbClr val="954F72"/>
      </a:folHlink>
    </a:clrScheme>
    <a:fontScheme name="自定义 25">
      <a:majorFont>
        <a:latin typeface="MuseoModerno Black"/>
        <a:ea typeface="MuseoModerno Black"/>
        <a:cs typeface=""/>
      </a:majorFont>
      <a:minorFont>
        <a:latin typeface="Manrope SemiBold"/>
        <a:ea typeface="Manrope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3055</Words>
  <Application>WPS Presentation</Application>
  <PresentationFormat>宽屏</PresentationFormat>
  <Paragraphs>134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SimSun</vt:lpstr>
      <vt:lpstr>Wingdings</vt:lpstr>
      <vt:lpstr>Calibri Light</vt:lpstr>
      <vt:lpstr>Manrope SemiBold</vt:lpstr>
      <vt:lpstr>Segoe Print</vt:lpstr>
      <vt:lpstr>MuseoModerno Black</vt:lpstr>
      <vt:lpstr>Calibri</vt:lpstr>
      <vt:lpstr>Microsoft YaHei</vt:lpstr>
      <vt:lpstr>Arial Unicode MS</vt:lpstr>
      <vt:lpstr>Office Theme</vt:lpstr>
      <vt:lpstr>Office 主题​​</vt:lpstr>
      <vt:lpstr>1_Office 主题​​</vt:lpstr>
      <vt:lpstr>2_Office 主题​​</vt:lpstr>
      <vt:lpstr>PowerPoint 演示文稿</vt:lpstr>
      <vt:lpstr>PowerPoint 演示文稿</vt:lpstr>
      <vt:lpstr>PowerPoint 演示文稿</vt:lpstr>
      <vt:lpstr> Test </vt:lpstr>
      <vt:lpstr> HomeTest </vt:lpstr>
      <vt:lpstr> Reading test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6</cp:revision>
  <dcterms:created xsi:type="dcterms:W3CDTF">2025-07-23T00:59:00Z</dcterms:created>
  <dcterms:modified xsi:type="dcterms:W3CDTF">2025-10-04T01:38:34Z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1049-12.2.0.22549</vt:lpwstr>
  </property>
  <property fmtid="{D5CDD505-2E9C-101B-9397-08002B2CF9AE}" pid="3" name="ICV">
    <vt:lpwstr>BCAD57F456A44E89AD6D6E03DD42DD45_11</vt:lpwstr>
  </property>
</Properties>
</file>