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0.svg" ContentType="image/svg+xml"/>
  <Override PartName="/ppt/media/image12.svg" ContentType="image/svg+xml"/>
  <Override PartName="/ppt/media/image14.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31.svg" ContentType="image/svg+xml"/>
  <Override PartName="/ppt/media/image32.svg" ContentType="image/svg+xml"/>
  <Override PartName="/ppt/media/image36.svg" ContentType="image/svg+xml"/>
  <Override PartName="/ppt/media/image38.svg" ContentType="image/svg+xml"/>
  <Override PartName="/ppt/media/image4.svg" ContentType="image/svg+xml"/>
  <Override PartName="/ppt/media/image40.svg" ContentType="image/svg+xml"/>
  <Override PartName="/ppt/media/image42.svg" ContentType="image/svg+xml"/>
  <Override PartName="/ppt/media/image44.svg" ContentType="image/svg+xml"/>
  <Override PartName="/ppt/media/image46.svg" ContentType="image/svg+xml"/>
  <Override PartName="/ppt/media/image48.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handoutMasterIdLst>
    <p:handoutMasterId r:id="rId13"/>
  </p:handoutMasterIdLst>
  <p:sldIdLst>
    <p:sldId id="258" r:id="rId4"/>
    <p:sldId id="257" r:id="rId6"/>
    <p:sldId id="259" r:id="rId7"/>
    <p:sldId id="260" r:id="rId8"/>
    <p:sldId id="256" r:id="rId9"/>
    <p:sldId id="261" r:id="rId10"/>
    <p:sldId id="263" r:id="rId11"/>
    <p:sldId id="262" r:id="rId1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2278" autoAdjust="0"/>
    <p:restoredTop sz="94660"/>
  </p:normalViewPr>
  <p:slideViewPr>
    <p:cSldViewPr snapToGrid="0" showGuides="1">
      <p:cViewPr varScale="1">
        <p:scale>
          <a:sx n="117" d="100"/>
          <a:sy n="117" d="100"/>
        </p:scale>
        <p:origin x="510" y="102"/>
      </p:cViewPr>
      <p:guideLst>
        <p:guide orient="horz" pos="2159"/>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Slide Number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en-US" smtClean="0"/>
            </a:fld>
            <a:endParaRPr lang="en-US"/>
          </a:p>
        </p:txBody>
      </p:sp>
      <p:sp>
        <p:nvSpPr>
          <p:cNvPr id="4" name="Slide Image Placeho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B67421B-8BF3-41BA-A6AB-42E932BBB1E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5"/>
          </p:nvPr>
        </p:nvSpPr>
        <p:spPr/>
        <p:txBody>
          <a:bodyPr/>
          <a:lstStyle/>
          <a:p>
            <a:fld id="{7B67421B-8BF3-41BA-A6AB-42E932BBB1E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B67421B-8BF3-41BA-A6AB-42E932BBB1E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B67421B-8BF3-41BA-A6AB-42E932BBB1E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22962"/>
            <a:ext cx="9144000" cy="2187001"/>
          </a:xfrm>
        </p:spPr>
        <p:txBody>
          <a:bodyPr anchor="b">
            <a:normAutofit/>
          </a:bodyPr>
          <a:lstStyle>
            <a:lvl1pPr algn="ctr">
              <a:lnSpc>
                <a:spcPct val="130000"/>
              </a:lnSpc>
              <a:defRPr sz="6000">
                <a:effectLst/>
                <a:latin typeface="Calibri Light" panose="020F030202020403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Calibri Light" panose="020F0302020204030204" pitchFamily="34" charset="0"/>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fld>
            <a:endParaRPr lang="en-US"/>
          </a:p>
        </p:txBody>
      </p:sp>
      <p:sp>
        <p:nvSpPr>
          <p:cNvPr id="7" name="Content Placeholder 6"/>
          <p:cNvSpPr>
            <a:spLocks noGrp="1"/>
          </p:cNvSpPr>
          <p:nvPr>
            <p:ph sz="quarter" idx="13"/>
          </p:nvPr>
        </p:nvSpPr>
        <p:spPr>
          <a:xfrm>
            <a:off x="838200" y="551543"/>
            <a:ext cx="10515600" cy="5558971"/>
          </a:xfrm>
        </p:spPr>
        <p:txBody>
          <a:bodyPr/>
          <a:lstStyle/>
          <a:p>
            <a:pPr lvl="0"/>
            <a:r>
              <a:rPr lang="en-US" dirty="0">
                <a:sym typeface="+mn-ea"/>
              </a:rPr>
              <a:t>Click to edit Master text styles</a:t>
            </a:r>
            <a:endParaRPr lang="en-US" dirty="0"/>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D5F650B-29F4-4BB4-A619-9B24F6D78E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8ACED1-260C-45AD-B4A2-810A62C06AC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D5F650B-29F4-4BB4-A619-9B24F6D78E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8ACED1-260C-45AD-B4A2-810A62C06AC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D5F650B-29F4-4BB4-A619-9B24F6D78E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8ACED1-260C-45AD-B4A2-810A62C06AC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D5F650B-29F4-4BB4-A619-9B24F6D78E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8ACED1-260C-45AD-B4A2-810A62C06AC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D5F650B-29F4-4BB4-A619-9B24F6D78EF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28ACED1-260C-45AD-B4A2-810A62C06AC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D5F650B-29F4-4BB4-A619-9B24F6D78EF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8ACED1-260C-45AD-B4A2-810A62C06AC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D5F650B-29F4-4BB4-A619-9B24F6D78E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8ACED1-260C-45AD-B4A2-810A62C06ACB}"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D5F650B-29F4-4BB4-A619-9B24F6D78E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8ACED1-260C-45AD-B4A2-810A62C06AC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D5F650B-29F4-4BB4-A619-9B24F6D78E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8ACED1-260C-45AD-B4A2-810A62C06AC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chor="ctr" anchorCtr="0">
            <a:normAutofit/>
          </a:bodyPr>
          <a:lstStyle>
            <a:lvl1pPr>
              <a:defRPr sz="4400" b="1">
                <a:effectLst/>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smtClean="0"/>
              <a:t>Click to edit Master text styles</a:t>
            </a:r>
            <a:endParaRPr lang="en-US" dirty="0" smtClean="0"/>
          </a:p>
          <a:p>
            <a:pPr lvl="1"/>
            <a:r>
              <a:rPr lang="en-US" dirty="0"/>
              <a:t>Second level </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D5F650B-29F4-4BB4-A619-9B24F6D78E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8ACED1-260C-45AD-B4A2-810A62C06AC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D5F650B-29F4-4BB4-A619-9B24F6D78E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8ACED1-260C-45AD-B4A2-810A62C06AC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750945"/>
            <a:ext cx="9843135" cy="811530"/>
          </a:xfrm>
        </p:spPr>
        <p:txBody>
          <a:bodyPr anchor="b">
            <a:noAutofit/>
          </a:bodyPr>
          <a:lstStyle>
            <a:lvl1pPr>
              <a:defRPr sz="6000">
                <a:effectLst/>
              </a:defRPr>
            </a:lvl1pPr>
          </a:lstStyle>
          <a:p>
            <a:r>
              <a:rPr lang="en-US" dirty="0" smtClean="0">
                <a:sym typeface="+mn-ea"/>
              </a:rPr>
              <a:t>Click to edit Master title style</a:t>
            </a:r>
            <a:endParaRPr lang="en-US" dirty="0" smtClean="0">
              <a:sym typeface="+mn-ea"/>
            </a:endParaRPr>
          </a:p>
        </p:txBody>
      </p:sp>
      <p:sp>
        <p:nvSpPr>
          <p:cNvPr id="3" name="Text Placeholder 2"/>
          <p:cNvSpPr>
            <a:spLocks noGrp="1"/>
          </p:cNvSpPr>
          <p:nvPr>
            <p:ph type="body" idx="1"/>
          </p:nvPr>
        </p:nvSpPr>
        <p:spPr>
          <a:xfrm>
            <a:off x="831850" y="4610028"/>
            <a:ext cx="7321550" cy="647555"/>
          </a:xfrm>
        </p:spPr>
        <p:txBody>
          <a:bodyPr>
            <a:noAutofit/>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en-US" dirty="0"/>
          </a:p>
        </p:txBody>
      </p:sp>
      <p:sp>
        <p:nvSpPr>
          <p:cNvPr id="4" name="Slide Number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ormAutofit/>
          </a:bodyPr>
          <a:lstStyle>
            <a:lvl1pPr>
              <a:defRPr sz="4400" b="0" i="0">
                <a:effectLst/>
              </a:defRPr>
            </a:lvl1pPr>
          </a:lstStyle>
          <a:p>
            <a:r>
              <a:rPr lang="en-US" dirty="0" smtClean="0">
                <a:sym typeface="+mn-ea"/>
              </a:rPr>
              <a:t>Click to edit Master title style</a:t>
            </a:r>
            <a:endParaRPr lang="en-US" dirty="0"/>
          </a:p>
        </p:txBody>
      </p:sp>
      <p:sp>
        <p:nvSpPr>
          <p:cNvPr id="3" name="Content Placeholder 2"/>
          <p:cNvSpPr>
            <a:spLocks noGrp="1"/>
          </p:cNvSpPr>
          <p:nvPr>
            <p:ph sz="half" idx="1"/>
          </p:nvPr>
        </p:nvSpPr>
        <p:spPr>
          <a:xfrm>
            <a:off x="647700" y="1825625"/>
            <a:ext cx="5181600" cy="4351338"/>
          </a:xfrm>
        </p:spPr>
        <p:txBody>
          <a:bodyPr>
            <a:normAutofit/>
          </a:bodyPr>
          <a:lstStyle>
            <a:lvl1pPr>
              <a:lnSpc>
                <a:spcPct val="150000"/>
              </a:lnSpc>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50000"/>
              </a:lnSpc>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50000"/>
              </a:lnSpc>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5981700" y="1825625"/>
            <a:ext cx="5181600" cy="4351338"/>
          </a:xfrm>
        </p:spPr>
        <p:txBody>
          <a:bodyPr>
            <a:normAutofit/>
          </a:bodyPr>
          <a:lstStyle>
            <a:lvl1pPr>
              <a:lnSpc>
                <a:spcPct val="150000"/>
              </a:lnSpc>
              <a:defRPr kumimoji="0" lang="en-US" sz="2800" b="0" i="0" u="none" strike="noStrike" kern="1200" cap="none" spc="0" normalizeH="0" baseline="0" noProof="1" dirty="0">
                <a:solidFill>
                  <a:schemeClr val="tx1">
                    <a:lumMod val="75000"/>
                    <a:lumOff val="25000"/>
                  </a:schemeClr>
                </a:solidFill>
                <a:latin typeface="Calibri Light" panose="020F0302020204030204" pitchFamily="34" charset="0"/>
                <a:ea typeface="+mn-ea"/>
                <a:cs typeface="+mn-cs"/>
              </a:defRPr>
            </a:lvl1pPr>
            <a:lvl2pPr>
              <a:lnSpc>
                <a:spcPct val="150000"/>
              </a:lnSpc>
              <a:defRPr sz="2400">
                <a:solidFill>
                  <a:schemeClr val="tx1">
                    <a:lumMod val="75000"/>
                    <a:lumOff val="25000"/>
                  </a:schemeClr>
                </a:solidFill>
              </a:defRPr>
            </a:lvl2pPr>
            <a:lvl3pPr>
              <a:lnSpc>
                <a:spcPct val="150000"/>
              </a:lnSpc>
              <a:defRPr sz="2000">
                <a:solidFill>
                  <a:schemeClr val="tx1">
                    <a:lumMod val="75000"/>
                    <a:lumOff val="25000"/>
                  </a:schemeClr>
                </a:solidFill>
              </a:defRPr>
            </a:lvl3pPr>
            <a:lvl4pPr>
              <a:lnSpc>
                <a:spcPct val="150000"/>
              </a:lnSpc>
              <a:defRPr sz="2000">
                <a:solidFill>
                  <a:schemeClr val="tx1">
                    <a:lumMod val="75000"/>
                    <a:lumOff val="25000"/>
                  </a:schemeClr>
                </a:solidFill>
              </a:defRPr>
            </a:lvl4pPr>
            <a:lvl5pPr>
              <a:lnSpc>
                <a:spcPct val="150000"/>
              </a:lnSpc>
              <a:defRPr sz="2000">
                <a:solidFill>
                  <a:schemeClr val="tx1">
                    <a:lumMod val="75000"/>
                    <a:lumOff val="25000"/>
                  </a:schemeClr>
                </a:solidFill>
              </a:defRPr>
            </a:lvl5pPr>
          </a:lstStyle>
          <a:p>
            <a:pPr lvl="0"/>
            <a:r>
              <a:rPr lang="en-US" dirty="0"/>
              <a:t>Click to edit Master text styles</a:t>
            </a:r>
            <a:endParaRPr lang="en-US" dirty="0"/>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
        <p:nvSpPr>
          <p:cNvPr id="5" name="Date Placeholder 4"/>
          <p:cNvSpPr>
            <a:spLocks noGrp="1"/>
          </p:cNvSpPr>
          <p:nvPr>
            <p:ph type="dt" sz="half" idx="10"/>
          </p:nvPr>
        </p:nvSpPr>
        <p:spPr/>
        <p:txBody>
          <a:bodyPr/>
          <a:lstStyle/>
          <a:p>
            <a:fld id="{760FBDFE-C587-4B4C-A407-44438C67B59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sz="4400"/>
            </a:lvl1pPr>
          </a:lstStyle>
          <a:p>
            <a:r>
              <a:rPr lang="en-US" dirty="0" smtClean="0">
                <a:sym typeface="+mn-ea"/>
              </a:rPr>
              <a:t>Click to edit Master title style</a:t>
            </a:r>
            <a:endParaRPr lang="en-US"/>
          </a:p>
        </p:txBody>
      </p:sp>
      <p:sp>
        <p:nvSpPr>
          <p:cNvPr id="3" name="Text Placeholder 2"/>
          <p:cNvSpPr>
            <a:spLocks noGrp="1"/>
          </p:cNvSpPr>
          <p:nvPr>
            <p:ph type="body" idx="1"/>
          </p:nvPr>
        </p:nvSpPr>
        <p:spPr>
          <a:xfrm>
            <a:off x="839788" y="1744961"/>
            <a:ext cx="5157787"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8" y="2615609"/>
            <a:ext cx="5157787" cy="3574054"/>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内容占位符 5"/>
          <p:cNvSpPr>
            <a:spLocks noGrp="1"/>
          </p:cNvSpPr>
          <p:nvPr>
            <p:ph sz="quarter" idx="4"/>
          </p:nvPr>
        </p:nvSpPr>
        <p:spPr>
          <a:xfrm>
            <a:off x="6172200" y="2615609"/>
            <a:ext cx="5183188" cy="3574054"/>
          </a:xfrm>
        </p:spPr>
        <p:txBody>
          <a:bodyPr/>
          <a:lstStyle/>
          <a:p>
            <a:pPr lvl="0"/>
            <a:r>
              <a:rPr lang="en-US" dirty="0">
                <a:sym typeface="+mn-ea"/>
              </a:rPr>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760FBDFE-C587-4B4C-A407-44438C67B59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normAutofit/>
          </a:bodyPr>
          <a:lstStyle>
            <a:lvl1pPr algn="ctr">
              <a:defRPr sz="4400" b="0">
                <a:effectLst/>
                <a:latin typeface="Calibri Light" panose="020F0302020204030204" pitchFamily="34" charset="0"/>
                <a:cs typeface="Calibri Light" panose="020F0302020204030204" pitchFamily="34" charset="0"/>
              </a:defRPr>
            </a:lvl1pPr>
          </a:lstStyle>
          <a:p>
            <a:r>
              <a:rPr lang="en-US" dirty="0"/>
              <a:t>Click to edit Master title style</a:t>
            </a:r>
            <a:endParaRPr lang="en-US" dirty="0"/>
          </a:p>
        </p:txBody>
      </p:sp>
      <p:sp>
        <p:nvSpPr>
          <p:cNvPr id="3" name="Date Placeholder 2"/>
          <p:cNvSpPr>
            <a:spLocks noGrp="1"/>
          </p:cNvSpPr>
          <p:nvPr>
            <p:ph type="dt" sz="half" idx="10"/>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747" y="127000"/>
            <a:ext cx="4165200" cy="1600200"/>
          </a:xfrm>
        </p:spPr>
        <p:txBody>
          <a:bodyPr anchor="ctr" anchorCtr="0">
            <a:normAutofit/>
          </a:bodyPr>
          <a:lstStyle>
            <a:lvl1pPr>
              <a:defRPr sz="3200" b="0">
                <a:effectLst/>
                <a:latin typeface="Calibri Light" panose="020F0302020204030204" pitchFamily="34" charset="0"/>
                <a:cs typeface="Calibri Light" panose="020F0302020204030204" pitchFamily="34" charset="0"/>
              </a:defRPr>
            </a:lvl1pPr>
          </a:lstStyle>
          <a:p>
            <a:r>
              <a:rPr lang="en-US" dirty="0"/>
              <a:t>Click to edit Master title style</a:t>
            </a:r>
            <a:endParaRPr lang="en-US" dirty="0"/>
          </a:p>
        </p:txBody>
      </p:sp>
      <p:sp>
        <p:nvSpPr>
          <p:cNvPr id="3" name="Picture Placeholder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9EFD9D74-47D9-4702-A33C-335B63B48DBF}"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C47A4-756D-490B-A52F-7D9E2C9FC05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4484" y="365125"/>
            <a:ext cx="1529316" cy="5811838"/>
          </a:xfrm>
        </p:spPr>
        <p:txBody>
          <a:bodyPr vert="eaVert">
            <a:normAutofit/>
          </a:bodyPr>
          <a:lstStyle>
            <a:lvl1pPr>
              <a:defRPr sz="4400"/>
            </a:lvl1pPr>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8879958" cy="5811838"/>
          </a:xfrm>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6" Type="http://schemas.openxmlformats.org/officeDocument/2006/relationships/theme" Target="../theme/theme2.xml"/><Relationship Id="rId25" Type="http://schemas.openxmlformats.org/officeDocument/2006/relationships/image" Target="../media/image14.svg"/><Relationship Id="rId24" Type="http://schemas.openxmlformats.org/officeDocument/2006/relationships/image" Target="../media/image13.png"/><Relationship Id="rId23" Type="http://schemas.openxmlformats.org/officeDocument/2006/relationships/image" Target="../media/image12.svg"/><Relationship Id="rId22" Type="http://schemas.openxmlformats.org/officeDocument/2006/relationships/image" Target="../media/image11.png"/><Relationship Id="rId21" Type="http://schemas.openxmlformats.org/officeDocument/2006/relationships/image" Target="../media/image10.svg"/><Relationship Id="rId20" Type="http://schemas.openxmlformats.org/officeDocument/2006/relationships/image" Target="../media/image9.png"/><Relationship Id="rId2" Type="http://schemas.openxmlformats.org/officeDocument/2006/relationships/slideLayout" Target="../slideLayouts/slideLayout12.xml"/><Relationship Id="rId19" Type="http://schemas.openxmlformats.org/officeDocument/2006/relationships/image" Target="../media/image8.svg"/><Relationship Id="rId18" Type="http://schemas.openxmlformats.org/officeDocument/2006/relationships/image" Target="../media/image7.png"/><Relationship Id="rId17" Type="http://schemas.openxmlformats.org/officeDocument/2006/relationships/image" Target="../media/image6.svg"/><Relationship Id="rId16" Type="http://schemas.openxmlformats.org/officeDocument/2006/relationships/image" Target="../media/image5.png"/><Relationship Id="rId15" Type="http://schemas.openxmlformats.org/officeDocument/2006/relationships/image" Target="../media/image4.svg"/><Relationship Id="rId14" Type="http://schemas.openxmlformats.org/officeDocument/2006/relationships/image" Target="../media/image3.png"/><Relationship Id="rId13" Type="http://schemas.openxmlformats.org/officeDocument/2006/relationships/image" Target="../media/image2.svg"/><Relationship Id="rId12" Type="http://schemas.openxmlformats.org/officeDocument/2006/relationships/image" Target="../media/image1.png"/><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a:p>
          <a:p>
            <a:pPr lvl="3"/>
            <a:r>
              <a:rPr lang="en-US" dirty="0" smtClean="0"/>
              <a:t>Fourth level</a:t>
            </a:r>
            <a:endParaRPr lang="en-US" dirty="0"/>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baseline="0">
                <a:solidFill>
                  <a:schemeClr val="tx1">
                    <a:tint val="75000"/>
                  </a:schemeClr>
                </a:solidFill>
              </a:defRPr>
            </a:lvl1pPr>
          </a:lstStyle>
          <a:p>
            <a:fld id="{760FBDFE-C587-4B4C-A407-44438C67B59E}"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Calibri Light" panose="020F0302020204030204" pitchFamily="34" charset="0"/>
                <a:cs typeface="Calibri Light" panose="020F030202020403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49AE70B2-8BF9-45C0-BB95-33D1B9D3A85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Calibri Light" panose="020F0302020204030204" pitchFamily="34" charset="0"/>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800" b="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effectLst/>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Manrope SemiBold" charset="0"/>
                <a:cs typeface="MuseoModerno Black" pitchFamily="2" charset="0"/>
              </a:defRPr>
            </a:lvl1pPr>
          </a:lstStyle>
          <a:p>
            <a:fld id="{2D5F650B-29F4-4BB4-A619-9B24F6D78EF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Manrope SemiBold" charset="0"/>
                <a:cs typeface="MuseoModerno Black" pitchFamily="2"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Manrope SemiBold" charset="0"/>
                <a:cs typeface="MuseoModerno Black" pitchFamily="2" charset="0"/>
              </a:defRPr>
            </a:lvl1pPr>
          </a:lstStyle>
          <a:p>
            <a:fld id="{028ACED1-260C-45AD-B4A2-810A62C06ACB}" type="slidenum">
              <a:rPr lang="zh-CN" altLang="en-US" smtClean="0"/>
            </a:fld>
            <a:endParaRPr lang="zh-CN" altLang="en-US"/>
          </a:p>
        </p:txBody>
      </p:sp>
      <p:grpSp>
        <p:nvGrpSpPr>
          <p:cNvPr id="7" name="组合 6"/>
          <p:cNvGrpSpPr/>
          <p:nvPr userDrawn="1"/>
        </p:nvGrpSpPr>
        <p:grpSpPr>
          <a:xfrm>
            <a:off x="-10274" y="-4233"/>
            <a:ext cx="12213562" cy="6862233"/>
            <a:chOff x="-10274" y="-4233"/>
            <a:chExt cx="12213562" cy="6862233"/>
          </a:xfrm>
        </p:grpSpPr>
        <p:grpSp>
          <p:nvGrpSpPr>
            <p:cNvPr id="8" name="组合 7"/>
            <p:cNvGrpSpPr/>
            <p:nvPr/>
          </p:nvGrpSpPr>
          <p:grpSpPr>
            <a:xfrm>
              <a:off x="-10274" y="-4233"/>
              <a:ext cx="12213562" cy="6862233"/>
              <a:chOff x="-10274" y="-4233"/>
              <a:chExt cx="12213562" cy="6862233"/>
            </a:xfrm>
          </p:grpSpPr>
          <p:sp>
            <p:nvSpPr>
              <p:cNvPr id="10" name="矩形 9"/>
              <p:cNvSpPr/>
              <p:nvPr/>
            </p:nvSpPr>
            <p:spPr>
              <a:xfrm flipH="1">
                <a:off x="507" y="-1"/>
                <a:ext cx="12192000" cy="6858001"/>
              </a:xfrm>
              <a:prstGeom prst="rect">
                <a:avLst/>
              </a:prstGeom>
              <a:solidFill>
                <a:srgbClr val="9D7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Manrope SemiBold" charset="0"/>
                  <a:cs typeface="MuseoModerno Black" pitchFamily="2" charset="0"/>
                </a:endParaRPr>
              </a:p>
            </p:txBody>
          </p:sp>
          <p:pic>
            <p:nvPicPr>
              <p:cNvPr id="11" name="图形 10"/>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11444109" y="5806721"/>
                <a:ext cx="759179" cy="759179"/>
              </a:xfrm>
              <a:prstGeom prst="rect">
                <a:avLst/>
              </a:prstGeom>
            </p:spPr>
          </p:pic>
          <p:pic>
            <p:nvPicPr>
              <p:cNvPr id="12" name="图形 11"/>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10274" y="265110"/>
                <a:ext cx="770467" cy="770467"/>
              </a:xfrm>
              <a:prstGeom prst="rect">
                <a:avLst/>
              </a:prstGeom>
            </p:spPr>
          </p:pic>
          <p:pic>
            <p:nvPicPr>
              <p:cNvPr id="13" name="图形 12"/>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8104404" y="-1"/>
                <a:ext cx="4088612" cy="3081868"/>
              </a:xfrm>
              <a:prstGeom prst="rect">
                <a:avLst/>
              </a:prstGeom>
            </p:spPr>
          </p:pic>
          <p:pic>
            <p:nvPicPr>
              <p:cNvPr id="14" name="图形 13"/>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10274" y="3081867"/>
                <a:ext cx="4171728" cy="3776133"/>
              </a:xfrm>
              <a:prstGeom prst="rect">
                <a:avLst/>
              </a:prstGeom>
            </p:spPr>
          </p:pic>
          <p:sp>
            <p:nvSpPr>
              <p:cNvPr id="15" name="矩形 14"/>
              <p:cNvSpPr/>
              <p:nvPr/>
            </p:nvSpPr>
            <p:spPr>
              <a:xfrm flipH="1">
                <a:off x="76707" y="76198"/>
                <a:ext cx="12039600" cy="6705602"/>
              </a:xfrm>
              <a:prstGeom prst="rect">
                <a:avLst/>
              </a:prstGeom>
              <a:solidFill>
                <a:srgbClr val="F8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Manrope SemiBold" charset="0"/>
                  <a:cs typeface="MuseoModerno Black" pitchFamily="2" charset="0"/>
                </a:endParaRPr>
              </a:p>
            </p:txBody>
          </p:sp>
          <p:pic>
            <p:nvPicPr>
              <p:cNvPr id="16" name="图形 15"/>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flipH="1">
                <a:off x="8657125" y="6652154"/>
                <a:ext cx="185914" cy="185914"/>
              </a:xfrm>
              <a:prstGeom prst="rect">
                <a:avLst/>
              </a:prstGeom>
            </p:spPr>
          </p:pic>
          <p:pic>
            <p:nvPicPr>
              <p:cNvPr id="17" name="图形 16"/>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flipH="1">
                <a:off x="4305257" y="-4233"/>
                <a:ext cx="243946" cy="243946"/>
              </a:xfrm>
              <a:prstGeom prst="rect">
                <a:avLst/>
              </a:prstGeom>
            </p:spPr>
          </p:pic>
        </p:grpSp>
        <p:pic>
          <p:nvPicPr>
            <p:cNvPr id="9" name="图形 8"/>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84103" y="273050"/>
              <a:ext cx="1021214" cy="823261"/>
            </a:xfrm>
            <a:prstGeom prst="rect">
              <a:avLst/>
            </a:prstGeom>
          </p:spPr>
        </p:pic>
      </p:gr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useoModerno Black" pitchFamily="2" charset="0"/>
          <a:ea typeface="MuseoModerno Black" pitchFamily="2" charset="0"/>
          <a:cs typeface="MuseoModerno Black"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anrope SemiBold" charset="0"/>
          <a:cs typeface="MuseoModerno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anrope SemiBold" charset="0"/>
          <a:cs typeface="MuseoModerno Black"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anrope SemiBold" charset="0"/>
          <a:cs typeface="MuseoModerno Black"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anrope SemiBold" charset="0"/>
          <a:cs typeface="MuseoModerno Black"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anrope SemiBold" charset="0"/>
          <a:cs typeface="MuseoModerno Blac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xml"/><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21.svg"/><Relationship Id="rId7" Type="http://schemas.openxmlformats.org/officeDocument/2006/relationships/image" Target="../media/image9.png"/><Relationship Id="rId6" Type="http://schemas.openxmlformats.org/officeDocument/2006/relationships/image" Target="../media/image20.svg"/><Relationship Id="rId5" Type="http://schemas.openxmlformats.org/officeDocument/2006/relationships/image" Target="../media/image1.png"/><Relationship Id="rId4" Type="http://schemas.openxmlformats.org/officeDocument/2006/relationships/image" Target="../media/image19.svg"/><Relationship Id="rId3" Type="http://schemas.openxmlformats.org/officeDocument/2006/relationships/image" Target="../media/image7.png"/><Relationship Id="rId25" Type="http://schemas.openxmlformats.org/officeDocument/2006/relationships/notesSlide" Target="../notesSlides/notesSlide2.xml"/><Relationship Id="rId24" Type="http://schemas.openxmlformats.org/officeDocument/2006/relationships/slideLayout" Target="../slideLayouts/slideLayout1.xml"/><Relationship Id="rId23" Type="http://schemas.openxmlformats.org/officeDocument/2006/relationships/tags" Target="../tags/tag2.xml"/><Relationship Id="rId22" Type="http://schemas.openxmlformats.org/officeDocument/2006/relationships/image" Target="../media/image32.svg"/><Relationship Id="rId21" Type="http://schemas.openxmlformats.org/officeDocument/2006/relationships/image" Target="../media/image13.png"/><Relationship Id="rId20" Type="http://schemas.openxmlformats.org/officeDocument/2006/relationships/image" Target="../media/image31.svg"/><Relationship Id="rId2" Type="http://schemas.openxmlformats.org/officeDocument/2006/relationships/image" Target="../media/image18.svg"/><Relationship Id="rId19" Type="http://schemas.openxmlformats.org/officeDocument/2006/relationships/image" Target="../media/image30.png"/><Relationship Id="rId18" Type="http://schemas.openxmlformats.org/officeDocument/2006/relationships/image" Target="../media/image29.svg"/><Relationship Id="rId17" Type="http://schemas.openxmlformats.org/officeDocument/2006/relationships/image" Target="../media/image28.png"/><Relationship Id="rId16" Type="http://schemas.openxmlformats.org/officeDocument/2006/relationships/image" Target="../media/image27.svg"/><Relationship Id="rId15" Type="http://schemas.openxmlformats.org/officeDocument/2006/relationships/image" Target="../media/image26.png"/><Relationship Id="rId14" Type="http://schemas.openxmlformats.org/officeDocument/2006/relationships/image" Target="../media/image25.svg"/><Relationship Id="rId13" Type="http://schemas.openxmlformats.org/officeDocument/2006/relationships/image" Target="../media/image24.png"/><Relationship Id="rId12" Type="http://schemas.openxmlformats.org/officeDocument/2006/relationships/image" Target="../media/image23.svg"/><Relationship Id="rId11" Type="http://schemas.openxmlformats.org/officeDocument/2006/relationships/image" Target="../media/image11.png"/><Relationship Id="rId10" Type="http://schemas.openxmlformats.org/officeDocument/2006/relationships/image" Target="../media/image22.sv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3.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15.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image" Target="../media/image44.svg"/><Relationship Id="rId7" Type="http://schemas.openxmlformats.org/officeDocument/2006/relationships/image" Target="../media/image43.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 Id="rId3" Type="http://schemas.openxmlformats.org/officeDocument/2006/relationships/image" Target="../media/image39.png"/><Relationship Id="rId23" Type="http://schemas.openxmlformats.org/officeDocument/2006/relationships/notesSlide" Target="../notesSlides/notesSlide4.xml"/><Relationship Id="rId22" Type="http://schemas.openxmlformats.org/officeDocument/2006/relationships/slideLayout" Target="../slideLayouts/slideLayout11.xml"/><Relationship Id="rId21" Type="http://schemas.openxmlformats.org/officeDocument/2006/relationships/tags" Target="../tags/tag10.xml"/><Relationship Id="rId20" Type="http://schemas.openxmlformats.org/officeDocument/2006/relationships/image" Target="../media/image31.svg"/><Relationship Id="rId2" Type="http://schemas.openxmlformats.org/officeDocument/2006/relationships/image" Target="../media/image38.svg"/><Relationship Id="rId19" Type="http://schemas.openxmlformats.org/officeDocument/2006/relationships/image" Target="../media/image30.png"/><Relationship Id="rId18" Type="http://schemas.openxmlformats.org/officeDocument/2006/relationships/image" Target="../media/image29.svg"/><Relationship Id="rId17" Type="http://schemas.openxmlformats.org/officeDocument/2006/relationships/image" Target="../media/image28.png"/><Relationship Id="rId16" Type="http://schemas.openxmlformats.org/officeDocument/2006/relationships/image" Target="../media/image27.svg"/><Relationship Id="rId15" Type="http://schemas.openxmlformats.org/officeDocument/2006/relationships/image" Target="../media/image26.png"/><Relationship Id="rId14" Type="http://schemas.openxmlformats.org/officeDocument/2006/relationships/image" Target="../media/image25.svg"/><Relationship Id="rId13" Type="http://schemas.openxmlformats.org/officeDocument/2006/relationships/image" Target="../media/image24.png"/><Relationship Id="rId12" Type="http://schemas.openxmlformats.org/officeDocument/2006/relationships/image" Target="../media/image48.svg"/><Relationship Id="rId11" Type="http://schemas.openxmlformats.org/officeDocument/2006/relationships/image" Target="../media/image47.png"/><Relationship Id="rId10" Type="http://schemas.openxmlformats.org/officeDocument/2006/relationships/image" Target="../media/image46.svg"/><Relationship Id="rId1" Type="http://schemas.openxmlformats.org/officeDocument/2006/relationships/image" Target="../media/image3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Изображение 23" descr="i"/>
          <p:cNvPicPr>
            <a:picLocks noChangeAspect="1"/>
          </p:cNvPicPr>
          <p:nvPr/>
        </p:nvPicPr>
        <p:blipFill>
          <a:blip r:embed="rId1"/>
          <a:stretch>
            <a:fillRect/>
          </a:stretch>
        </p:blipFill>
        <p:spPr>
          <a:xfrm>
            <a:off x="70485" y="82550"/>
            <a:ext cx="12011025" cy="6705600"/>
          </a:xfrm>
          <a:prstGeom prst="rect">
            <a:avLst/>
          </a:prstGeom>
          <a:effectLst>
            <a:softEdge rad="203200"/>
          </a:effectLst>
        </p:spPr>
      </p:pic>
      <p:sp>
        <p:nvSpPr>
          <p:cNvPr id="7" name="矩形: 圆角 6"/>
          <p:cNvSpPr/>
          <p:nvPr/>
        </p:nvSpPr>
        <p:spPr>
          <a:xfrm>
            <a:off x="2399665" y="241300"/>
            <a:ext cx="7527925" cy="6132195"/>
          </a:xfrm>
          <a:prstGeom prst="roundRect">
            <a:avLst>
              <a:gd name="adj" fmla="val 5636"/>
            </a:avLst>
          </a:prstGeom>
          <a:solidFill>
            <a:schemeClr val="accent2">
              <a:lumMod val="75000"/>
              <a:alpha val="54000"/>
            </a:schemeClr>
          </a:solidFill>
          <a:ln>
            <a:noFill/>
          </a:ln>
          <a:effectLst>
            <a:softEdge rad="342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latin typeface="Manrope SemiBold" charset="0"/>
              <a:ea typeface="Manrope SemiBold" charset="0"/>
              <a:cs typeface="Manrope SemiBold" charset="0"/>
            </a:endParaRPr>
          </a:p>
        </p:txBody>
      </p:sp>
      <p:sp>
        <p:nvSpPr>
          <p:cNvPr id="8" name="椭圆 7"/>
          <p:cNvSpPr/>
          <p:nvPr/>
        </p:nvSpPr>
        <p:spPr>
          <a:xfrm>
            <a:off x="3040307" y="1025983"/>
            <a:ext cx="534049" cy="5340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latin typeface="Manrope SemiBold" charset="0"/>
              <a:ea typeface="Manrope SemiBold" charset="0"/>
              <a:cs typeface="Manrope SemiBold" charset="0"/>
              <a:sym typeface="+mn-lt"/>
            </a:endParaRPr>
          </a:p>
        </p:txBody>
      </p:sp>
      <p:sp>
        <p:nvSpPr>
          <p:cNvPr id="10" name="椭圆 9"/>
          <p:cNvSpPr/>
          <p:nvPr/>
        </p:nvSpPr>
        <p:spPr>
          <a:xfrm>
            <a:off x="2966647" y="3695256"/>
            <a:ext cx="534049" cy="5340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latin typeface="Manrope SemiBold" charset="0"/>
              <a:ea typeface="Manrope SemiBold" charset="0"/>
              <a:cs typeface="Manrope SemiBold" charset="0"/>
              <a:sym typeface="+mn-lt"/>
            </a:endParaRPr>
          </a:p>
        </p:txBody>
      </p:sp>
      <p:pic>
        <p:nvPicPr>
          <p:cNvPr id="2" name="图形 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20371" y="3429078"/>
            <a:ext cx="1366192" cy="3228262"/>
          </a:xfrm>
          <a:prstGeom prst="rect">
            <a:avLst/>
          </a:prstGeom>
        </p:spPr>
      </p:pic>
      <p:sp>
        <p:nvSpPr>
          <p:cNvPr id="3" name="Текстовое поле 2"/>
          <p:cNvSpPr txBox="1"/>
          <p:nvPr/>
        </p:nvSpPr>
        <p:spPr>
          <a:xfrm>
            <a:off x="3034030" y="1109345"/>
            <a:ext cx="540385" cy="368300"/>
          </a:xfrm>
          <a:prstGeom prst="rect">
            <a:avLst/>
          </a:prstGeom>
          <a:noFill/>
        </p:spPr>
        <p:txBody>
          <a:bodyPr wrap="square" rtlCol="0">
            <a:spAutoFit/>
          </a:bodyPr>
          <a:p>
            <a:r>
              <a:rPr lang="en-US" altLang="ru-RU"/>
              <a:t>RU</a:t>
            </a:r>
            <a:endParaRPr lang="en-US" altLang="ru-RU"/>
          </a:p>
        </p:txBody>
      </p:sp>
      <p:sp>
        <p:nvSpPr>
          <p:cNvPr id="19" name="Текстовое поле 18"/>
          <p:cNvSpPr txBox="1"/>
          <p:nvPr/>
        </p:nvSpPr>
        <p:spPr>
          <a:xfrm>
            <a:off x="2966720" y="3777615"/>
            <a:ext cx="539750" cy="368300"/>
          </a:xfrm>
          <a:prstGeom prst="rect">
            <a:avLst/>
          </a:prstGeom>
          <a:noFill/>
        </p:spPr>
        <p:txBody>
          <a:bodyPr wrap="square" rtlCol="0">
            <a:spAutoFit/>
          </a:bodyPr>
          <a:p>
            <a:r>
              <a:rPr lang="en-US" altLang="ru-RU"/>
              <a:t>EN</a:t>
            </a:r>
            <a:endParaRPr lang="en-US" altLang="ru-RU"/>
          </a:p>
        </p:txBody>
      </p:sp>
      <p:sp>
        <p:nvSpPr>
          <p:cNvPr id="9" name="文本框 8"/>
          <p:cNvSpPr txBox="1"/>
          <p:nvPr/>
        </p:nvSpPr>
        <p:spPr>
          <a:xfrm>
            <a:off x="3757930" y="1109345"/>
            <a:ext cx="5396865" cy="4632960"/>
          </a:xfrm>
          <a:prstGeom prst="rect">
            <a:avLst/>
          </a:prstGeom>
          <a:noFill/>
          <a:effectLst>
            <a:outerShdw blurRad="50800" dist="38100" dir="2700000" algn="tl" rotWithShape="0">
              <a:prstClr val="black">
                <a:alpha val="40000"/>
              </a:prstClr>
            </a:outerShdw>
          </a:effectLst>
        </p:spPr>
        <p:txBody>
          <a:bodyPr wrap="square" rtlCol="0">
            <a:noAutofit/>
          </a:bodyPr>
          <a:lstStyle/>
          <a:p>
            <a:pPr algn="just">
              <a:lnSpc>
                <a:spcPct val="150000"/>
              </a:lnSpc>
            </a:pPr>
            <a:r>
              <a:rPr lang="en-US" altLang="en-US" sz="2000" dirty="0">
                <a:solidFill>
                  <a:schemeClr val="bg1"/>
                </a:solidFill>
                <a:latin typeface="Manrope SemiBold" charset="0"/>
                <a:ea typeface="Manrope SemiBold" charset="0"/>
                <a:cs typeface="Manrope SemiBold" charset="0"/>
              </a:rPr>
              <a:t>Мир</a:t>
            </a:r>
            <a:r>
              <a:rPr lang="en-US" altLang="ru-RU" sz="2000" dirty="0">
                <a:solidFill>
                  <a:schemeClr val="bg1"/>
                </a:solidFill>
                <a:latin typeface="Manrope SemiBold" charset="0"/>
                <a:ea typeface="Manrope SemiBold" charset="0"/>
                <a:cs typeface="Manrope SemiBold" charset="0"/>
              </a:rPr>
              <a:t> </a:t>
            </a:r>
            <a:r>
              <a:rPr lang="en-US" altLang="en-US" sz="2000" dirty="0">
                <a:solidFill>
                  <a:schemeClr val="bg1"/>
                </a:solidFill>
                <a:latin typeface="Manrope SemiBold" charset="0"/>
                <a:ea typeface="Manrope SemiBold" charset="0"/>
                <a:cs typeface="Manrope SemiBold" charset="0"/>
              </a:rPr>
              <a:t>тебе</a:t>
            </a:r>
            <a:r>
              <a:rPr lang="en-US" altLang="ru-RU" sz="2000" dirty="0">
                <a:solidFill>
                  <a:schemeClr val="bg1"/>
                </a:solidFill>
                <a:latin typeface="Manrope SemiBold" charset="0"/>
                <a:ea typeface="Manrope SemiBold" charset="0"/>
                <a:cs typeface="Manrope SemiBold" charset="0"/>
              </a:rPr>
              <a:t> </a:t>
            </a:r>
            <a:r>
              <a:rPr lang="en-US" altLang="en-US" sz="2000" dirty="0">
                <a:solidFill>
                  <a:schemeClr val="bg1"/>
                </a:solidFill>
                <a:latin typeface="Manrope SemiBold" charset="0"/>
                <a:ea typeface="Manrope SemiBold" charset="0"/>
                <a:cs typeface="Manrope SemiBold" charset="0"/>
              </a:rPr>
              <a:t>в</a:t>
            </a:r>
            <a:r>
              <a:rPr lang="en-US" altLang="ru-RU" sz="2000" dirty="0">
                <a:solidFill>
                  <a:schemeClr val="bg1"/>
                </a:solidFill>
                <a:latin typeface="Manrope SemiBold" charset="0"/>
                <a:ea typeface="Manrope SemiBold" charset="0"/>
                <a:cs typeface="Manrope SemiBold" charset="0"/>
              </a:rPr>
              <a:t> </a:t>
            </a:r>
            <a:r>
              <a:rPr lang="en-US" altLang="en-US" sz="2000" dirty="0">
                <a:solidFill>
                  <a:schemeClr val="bg1"/>
                </a:solidFill>
                <a:latin typeface="Manrope SemiBold" charset="0"/>
                <a:ea typeface="Manrope SemiBold" charset="0"/>
                <a:cs typeface="Manrope SemiBold" charset="0"/>
              </a:rPr>
              <a:t>набегающей</a:t>
            </a:r>
            <a:r>
              <a:rPr lang="en-US" altLang="ru-RU" sz="2000" dirty="0">
                <a:solidFill>
                  <a:schemeClr val="bg1"/>
                </a:solidFill>
                <a:latin typeface="Manrope SemiBold" charset="0"/>
                <a:ea typeface="Manrope SemiBold" charset="0"/>
                <a:cs typeface="Manrope SemiBold" charset="0"/>
              </a:rPr>
              <a:t> </a:t>
            </a:r>
            <a:r>
              <a:rPr lang="en-US" altLang="en-US" sz="2000" dirty="0">
                <a:solidFill>
                  <a:schemeClr val="bg1"/>
                </a:solidFill>
                <a:latin typeface="Manrope SemiBold" charset="0"/>
                <a:ea typeface="Manrope SemiBold" charset="0"/>
                <a:cs typeface="Manrope SemiBold" charset="0"/>
              </a:rPr>
              <a:t>волне</a:t>
            </a:r>
            <a:r>
              <a:rPr lang="en-US" altLang="ru-RU" sz="2000" dirty="0">
                <a:solidFill>
                  <a:schemeClr val="bg1"/>
                </a:solidFill>
                <a:latin typeface="Manrope SemiBold" charset="0"/>
                <a:ea typeface="Manrope SemiBold" charset="0"/>
                <a:cs typeface="Manrope SemiBold" charset="0"/>
              </a:rPr>
              <a:t>,</a:t>
            </a:r>
            <a:endParaRPr lang="en-US" altLang="ru-RU" sz="2000" dirty="0">
              <a:solidFill>
                <a:schemeClr val="bg1"/>
              </a:solidFill>
              <a:latin typeface="Manrope SemiBold" charset="0"/>
              <a:ea typeface="Manrope SemiBold" charset="0"/>
              <a:cs typeface="Manrope SemiBold" charset="0"/>
            </a:endParaRPr>
          </a:p>
          <a:p>
            <a:pPr algn="just">
              <a:lnSpc>
                <a:spcPct val="150000"/>
              </a:lnSpc>
            </a:pPr>
            <a:r>
              <a:rPr lang="en-US" altLang="en-US" sz="2000" dirty="0">
                <a:solidFill>
                  <a:schemeClr val="bg1"/>
                </a:solidFill>
                <a:latin typeface="Manrope SemiBold" charset="0"/>
                <a:ea typeface="Manrope SemiBold" charset="0"/>
                <a:cs typeface="Manrope SemiBold" charset="0"/>
              </a:rPr>
              <a:t>Мир</a:t>
            </a:r>
            <a:r>
              <a:rPr lang="en-US" altLang="ru-RU" sz="2000" dirty="0">
                <a:solidFill>
                  <a:schemeClr val="bg1"/>
                </a:solidFill>
                <a:latin typeface="Manrope SemiBold" charset="0"/>
                <a:ea typeface="Manrope SemiBold" charset="0"/>
                <a:cs typeface="Manrope SemiBold" charset="0"/>
              </a:rPr>
              <a:t> </a:t>
            </a:r>
            <a:r>
              <a:rPr lang="en-US" altLang="en-US" sz="2000" dirty="0">
                <a:solidFill>
                  <a:schemeClr val="bg1"/>
                </a:solidFill>
                <a:latin typeface="Manrope SemiBold" charset="0"/>
                <a:ea typeface="Manrope SemiBold" charset="0"/>
                <a:cs typeface="Manrope SemiBold" charset="0"/>
              </a:rPr>
              <a:t>тебе</a:t>
            </a:r>
            <a:r>
              <a:rPr lang="en-US" altLang="ru-RU" sz="2000" dirty="0">
                <a:solidFill>
                  <a:schemeClr val="bg1"/>
                </a:solidFill>
                <a:latin typeface="Manrope SemiBold" charset="0"/>
                <a:ea typeface="Manrope SemiBold" charset="0"/>
                <a:cs typeface="Manrope SemiBold" charset="0"/>
              </a:rPr>
              <a:t> </a:t>
            </a:r>
            <a:r>
              <a:rPr lang="en-US" altLang="en-US" sz="2000" dirty="0">
                <a:solidFill>
                  <a:schemeClr val="bg1"/>
                </a:solidFill>
                <a:latin typeface="Manrope SemiBold" charset="0"/>
                <a:ea typeface="Manrope SemiBold" charset="0"/>
                <a:cs typeface="Manrope SemiBold" charset="0"/>
              </a:rPr>
              <a:t>в</a:t>
            </a:r>
            <a:r>
              <a:rPr lang="en-US" altLang="ru-RU" sz="2000" dirty="0">
                <a:solidFill>
                  <a:schemeClr val="bg1"/>
                </a:solidFill>
                <a:latin typeface="Manrope SemiBold" charset="0"/>
                <a:ea typeface="Manrope SemiBold" charset="0"/>
                <a:cs typeface="Manrope SemiBold" charset="0"/>
              </a:rPr>
              <a:t> </a:t>
            </a:r>
            <a:r>
              <a:rPr lang="en-US" altLang="en-US" sz="2000" dirty="0">
                <a:solidFill>
                  <a:schemeClr val="bg1"/>
                </a:solidFill>
                <a:latin typeface="Manrope SemiBold" charset="0"/>
                <a:ea typeface="Manrope SemiBold" charset="0"/>
                <a:cs typeface="Manrope SemiBold" charset="0"/>
              </a:rPr>
              <a:t>дуновении</a:t>
            </a:r>
            <a:r>
              <a:rPr lang="en-US" altLang="ru-RU" sz="2000" dirty="0">
                <a:solidFill>
                  <a:schemeClr val="bg1"/>
                </a:solidFill>
                <a:latin typeface="Manrope SemiBold" charset="0"/>
                <a:ea typeface="Manrope SemiBold" charset="0"/>
                <a:cs typeface="Manrope SemiBold" charset="0"/>
              </a:rPr>
              <a:t> </a:t>
            </a:r>
            <a:r>
              <a:rPr lang="en-US" altLang="en-US" sz="2000" dirty="0">
                <a:solidFill>
                  <a:schemeClr val="bg1"/>
                </a:solidFill>
                <a:latin typeface="Manrope SemiBold" charset="0"/>
                <a:ea typeface="Manrope SemiBold" charset="0"/>
                <a:cs typeface="Manrope SemiBold" charset="0"/>
              </a:rPr>
              <a:t>ветров</a:t>
            </a:r>
            <a:r>
              <a:rPr lang="en-US" altLang="ru-RU" sz="2000" dirty="0">
                <a:solidFill>
                  <a:schemeClr val="bg1"/>
                </a:solidFill>
                <a:latin typeface="Manrope SemiBold" charset="0"/>
                <a:ea typeface="Manrope SemiBold" charset="0"/>
                <a:cs typeface="Manrope SemiBold" charset="0"/>
              </a:rPr>
              <a:t>,</a:t>
            </a:r>
            <a:endParaRPr lang="en-US" altLang="ru-RU" sz="2000" dirty="0">
              <a:solidFill>
                <a:schemeClr val="bg1"/>
              </a:solidFill>
              <a:latin typeface="Manrope SemiBold" charset="0"/>
              <a:ea typeface="Manrope SemiBold" charset="0"/>
              <a:cs typeface="Manrope SemiBold" charset="0"/>
            </a:endParaRPr>
          </a:p>
          <a:p>
            <a:pPr algn="just">
              <a:lnSpc>
                <a:spcPct val="150000"/>
              </a:lnSpc>
            </a:pPr>
            <a:r>
              <a:rPr lang="en-US" altLang="en-US" sz="2000" dirty="0">
                <a:solidFill>
                  <a:schemeClr val="bg1"/>
                </a:solidFill>
                <a:latin typeface="Manrope SemiBold" charset="0"/>
                <a:ea typeface="Manrope SemiBold" charset="0"/>
                <a:cs typeface="Manrope SemiBold" charset="0"/>
              </a:rPr>
              <a:t>Мир</a:t>
            </a:r>
            <a:r>
              <a:rPr lang="en-US" altLang="ru-RU" sz="2000" dirty="0">
                <a:solidFill>
                  <a:schemeClr val="bg1"/>
                </a:solidFill>
                <a:latin typeface="Manrope SemiBold" charset="0"/>
                <a:ea typeface="Manrope SemiBold" charset="0"/>
                <a:cs typeface="Manrope SemiBold" charset="0"/>
              </a:rPr>
              <a:t> </a:t>
            </a:r>
            <a:r>
              <a:rPr lang="en-US" altLang="en-US" sz="2000" dirty="0">
                <a:solidFill>
                  <a:schemeClr val="bg1"/>
                </a:solidFill>
                <a:latin typeface="Manrope SemiBold" charset="0"/>
                <a:ea typeface="Manrope SemiBold" charset="0"/>
                <a:cs typeface="Manrope SemiBold" charset="0"/>
              </a:rPr>
              <a:t>тебе</a:t>
            </a:r>
            <a:r>
              <a:rPr lang="en-US" altLang="ru-RU" sz="2000" dirty="0">
                <a:solidFill>
                  <a:schemeClr val="bg1"/>
                </a:solidFill>
                <a:latin typeface="Manrope SemiBold" charset="0"/>
                <a:ea typeface="Manrope SemiBold" charset="0"/>
                <a:cs typeface="Manrope SemiBold" charset="0"/>
              </a:rPr>
              <a:t> </a:t>
            </a:r>
            <a:r>
              <a:rPr lang="en-US" altLang="en-US" sz="2000" dirty="0">
                <a:solidFill>
                  <a:schemeClr val="bg1"/>
                </a:solidFill>
                <a:latin typeface="Manrope SemiBold" charset="0"/>
                <a:ea typeface="Manrope SemiBold" charset="0"/>
                <a:cs typeface="Manrope SemiBold" charset="0"/>
              </a:rPr>
              <a:t>в</a:t>
            </a:r>
            <a:r>
              <a:rPr lang="en-US" altLang="ru-RU" sz="2000" dirty="0">
                <a:solidFill>
                  <a:schemeClr val="bg1"/>
                </a:solidFill>
                <a:latin typeface="Manrope SemiBold" charset="0"/>
                <a:ea typeface="Manrope SemiBold" charset="0"/>
                <a:cs typeface="Manrope SemiBold" charset="0"/>
              </a:rPr>
              <a:t> </a:t>
            </a:r>
            <a:r>
              <a:rPr lang="en-US" altLang="en-US" sz="2000" dirty="0">
                <a:solidFill>
                  <a:schemeClr val="bg1"/>
                </a:solidFill>
                <a:latin typeface="Manrope SemiBold" charset="0"/>
                <a:ea typeface="Manrope SemiBold" charset="0"/>
                <a:cs typeface="Manrope SemiBold" charset="0"/>
              </a:rPr>
              <a:t>ярком</a:t>
            </a:r>
            <a:r>
              <a:rPr lang="en-US" altLang="ru-RU" sz="2000" dirty="0">
                <a:solidFill>
                  <a:schemeClr val="bg1"/>
                </a:solidFill>
                <a:latin typeface="Manrope SemiBold" charset="0"/>
                <a:ea typeface="Manrope SemiBold" charset="0"/>
                <a:cs typeface="Manrope SemiBold" charset="0"/>
              </a:rPr>
              <a:t> </a:t>
            </a:r>
            <a:r>
              <a:rPr lang="en-US" altLang="en-US" sz="2000" dirty="0">
                <a:solidFill>
                  <a:schemeClr val="bg1"/>
                </a:solidFill>
                <a:latin typeface="Manrope SemiBold" charset="0"/>
                <a:ea typeface="Manrope SemiBold" charset="0"/>
                <a:cs typeface="Manrope SemiBold" charset="0"/>
              </a:rPr>
              <a:t>росчерке</a:t>
            </a:r>
            <a:r>
              <a:rPr lang="en-US" altLang="ru-RU" sz="2000" dirty="0">
                <a:solidFill>
                  <a:schemeClr val="bg1"/>
                </a:solidFill>
                <a:latin typeface="Manrope SemiBold" charset="0"/>
                <a:ea typeface="Manrope SemiBold" charset="0"/>
                <a:cs typeface="Manrope SemiBold" charset="0"/>
              </a:rPr>
              <a:t> </a:t>
            </a:r>
            <a:r>
              <a:rPr lang="en-US" altLang="en-US" sz="2000" dirty="0">
                <a:solidFill>
                  <a:schemeClr val="bg1"/>
                </a:solidFill>
                <a:latin typeface="Manrope SemiBold" charset="0"/>
                <a:ea typeface="Manrope SemiBold" charset="0"/>
                <a:cs typeface="Manrope SemiBold" charset="0"/>
              </a:rPr>
              <a:t>звезды</a:t>
            </a:r>
            <a:r>
              <a:rPr lang="en-US" altLang="ru-RU" sz="2000" dirty="0">
                <a:solidFill>
                  <a:schemeClr val="bg1"/>
                </a:solidFill>
                <a:latin typeface="Manrope SemiBold" charset="0"/>
                <a:ea typeface="Manrope SemiBold" charset="0"/>
                <a:cs typeface="Manrope SemiBold" charset="0"/>
              </a:rPr>
              <a:t>,</a:t>
            </a:r>
            <a:endParaRPr lang="en-US" altLang="ru-RU" sz="2000" dirty="0">
              <a:solidFill>
                <a:schemeClr val="bg1"/>
              </a:solidFill>
              <a:latin typeface="Manrope SemiBold" charset="0"/>
              <a:ea typeface="Manrope SemiBold" charset="0"/>
              <a:cs typeface="Manrope SemiBold" charset="0"/>
            </a:endParaRPr>
          </a:p>
          <a:p>
            <a:pPr algn="just">
              <a:lnSpc>
                <a:spcPct val="150000"/>
              </a:lnSpc>
            </a:pPr>
            <a:r>
              <a:rPr lang="en-US" altLang="en-US" sz="2000" dirty="0">
                <a:solidFill>
                  <a:schemeClr val="bg1"/>
                </a:solidFill>
                <a:latin typeface="Manrope SemiBold" charset="0"/>
                <a:ea typeface="Manrope SemiBold" charset="0"/>
                <a:cs typeface="Manrope SemiBold" charset="0"/>
              </a:rPr>
              <a:t>В</a:t>
            </a:r>
            <a:r>
              <a:rPr lang="en-US" altLang="ru-RU" sz="2000" dirty="0">
                <a:solidFill>
                  <a:schemeClr val="bg1"/>
                </a:solidFill>
                <a:latin typeface="Manrope SemiBold" charset="0"/>
                <a:ea typeface="Manrope SemiBold" charset="0"/>
                <a:cs typeface="Manrope SemiBold" charset="0"/>
              </a:rPr>
              <a:t> </a:t>
            </a:r>
            <a:r>
              <a:rPr lang="en-US" altLang="en-US" sz="2000" dirty="0">
                <a:solidFill>
                  <a:schemeClr val="bg1"/>
                </a:solidFill>
                <a:latin typeface="Manrope SemiBold" charset="0"/>
                <a:ea typeface="Manrope SemiBold" charset="0"/>
                <a:cs typeface="Manrope SemiBold" charset="0"/>
              </a:rPr>
              <a:t>теплом</a:t>
            </a:r>
            <a:r>
              <a:rPr lang="en-US" altLang="ru-RU" sz="2000" dirty="0">
                <a:solidFill>
                  <a:schemeClr val="bg1"/>
                </a:solidFill>
                <a:latin typeface="Manrope SemiBold" charset="0"/>
                <a:ea typeface="Manrope SemiBold" charset="0"/>
                <a:cs typeface="Manrope SemiBold" charset="0"/>
              </a:rPr>
              <a:t> </a:t>
            </a:r>
            <a:r>
              <a:rPr lang="en-US" altLang="en-US" sz="2000" dirty="0">
                <a:solidFill>
                  <a:schemeClr val="bg1"/>
                </a:solidFill>
                <a:latin typeface="Manrope SemiBold" charset="0"/>
                <a:ea typeface="Manrope SemiBold" charset="0"/>
                <a:cs typeface="Manrope SemiBold" charset="0"/>
              </a:rPr>
              <a:t>сне</a:t>
            </a:r>
            <a:r>
              <a:rPr lang="en-US" altLang="ru-RU" sz="2000" dirty="0">
                <a:solidFill>
                  <a:schemeClr val="bg1"/>
                </a:solidFill>
                <a:latin typeface="Manrope SemiBold" charset="0"/>
                <a:ea typeface="Manrope SemiBold" charset="0"/>
                <a:cs typeface="Manrope SemiBold" charset="0"/>
              </a:rPr>
              <a:t> </a:t>
            </a:r>
            <a:r>
              <a:rPr lang="en-US" altLang="en-US" sz="2000" dirty="0">
                <a:solidFill>
                  <a:schemeClr val="bg1"/>
                </a:solidFill>
                <a:latin typeface="Manrope SemiBold" charset="0"/>
                <a:ea typeface="Manrope SemiBold" charset="0"/>
                <a:cs typeface="Manrope SemiBold" charset="0"/>
              </a:rPr>
              <a:t>и</a:t>
            </a:r>
            <a:r>
              <a:rPr lang="en-US" altLang="ru-RU" sz="2000" dirty="0">
                <a:solidFill>
                  <a:schemeClr val="bg1"/>
                </a:solidFill>
                <a:latin typeface="Manrope SemiBold" charset="0"/>
                <a:ea typeface="Manrope SemiBold" charset="0"/>
                <a:cs typeface="Manrope SemiBold" charset="0"/>
              </a:rPr>
              <a:t> </a:t>
            </a:r>
            <a:r>
              <a:rPr lang="en-US" altLang="en-US" sz="2000" dirty="0">
                <a:solidFill>
                  <a:schemeClr val="bg1"/>
                </a:solidFill>
                <a:latin typeface="Manrope SemiBold" charset="0"/>
                <a:ea typeface="Manrope SemiBold" charset="0"/>
                <a:cs typeface="Manrope SemiBold" charset="0"/>
              </a:rPr>
              <a:t>дыхании</a:t>
            </a:r>
            <a:r>
              <a:rPr lang="en-US" altLang="ru-RU" sz="2000" dirty="0">
                <a:solidFill>
                  <a:schemeClr val="bg1"/>
                </a:solidFill>
                <a:latin typeface="Manrope SemiBold" charset="0"/>
                <a:ea typeface="Manrope SemiBold" charset="0"/>
                <a:cs typeface="Manrope SemiBold" charset="0"/>
              </a:rPr>
              <a:t> </a:t>
            </a:r>
            <a:r>
              <a:rPr lang="en-US" altLang="en-US" sz="2000" dirty="0">
                <a:solidFill>
                  <a:schemeClr val="bg1"/>
                </a:solidFill>
                <a:latin typeface="Manrope SemiBold" charset="0"/>
                <a:ea typeface="Manrope SemiBold" charset="0"/>
                <a:cs typeface="Manrope SemiBold" charset="0"/>
              </a:rPr>
              <a:t>земли</a:t>
            </a:r>
            <a:r>
              <a:rPr lang="en-US" altLang="ru-RU" sz="2000" dirty="0">
                <a:solidFill>
                  <a:schemeClr val="bg1"/>
                </a:solidFill>
                <a:latin typeface="Manrope SemiBold" charset="0"/>
                <a:ea typeface="Manrope SemiBold" charset="0"/>
                <a:cs typeface="Manrope SemiBold" charset="0"/>
              </a:rPr>
              <a:t>.</a:t>
            </a:r>
            <a:endParaRPr lang="en-US" altLang="ru-RU" sz="2000" dirty="0">
              <a:solidFill>
                <a:schemeClr val="bg1"/>
              </a:solidFill>
              <a:latin typeface="Manrope SemiBold" charset="0"/>
              <a:ea typeface="Manrope SemiBold" charset="0"/>
              <a:cs typeface="Manrope SemiBold" charset="0"/>
            </a:endParaRPr>
          </a:p>
          <a:p>
            <a:pPr algn="just">
              <a:lnSpc>
                <a:spcPct val="150000"/>
              </a:lnSpc>
            </a:pPr>
            <a:endParaRPr lang="en-US" altLang="ru-RU" sz="2000" dirty="0">
              <a:solidFill>
                <a:schemeClr val="bg1"/>
              </a:solidFill>
              <a:latin typeface="Manrope SemiBold" charset="0"/>
              <a:ea typeface="Manrope SemiBold" charset="0"/>
              <a:cs typeface="Manrope SemiBold" charset="0"/>
            </a:endParaRPr>
          </a:p>
          <a:p>
            <a:pPr algn="just">
              <a:lnSpc>
                <a:spcPct val="150000"/>
              </a:lnSpc>
            </a:pPr>
            <a:endParaRPr lang="en-US" altLang="ru-RU" sz="1400" dirty="0">
              <a:solidFill>
                <a:schemeClr val="bg1"/>
              </a:solidFill>
              <a:latin typeface="Manrope SemiBold" charset="0"/>
              <a:ea typeface="Manrope SemiBold" charset="0"/>
              <a:cs typeface="Manrope SemiBold" charset="0"/>
            </a:endParaRPr>
          </a:p>
          <a:p>
            <a:pPr algn="just">
              <a:lnSpc>
                <a:spcPct val="150000"/>
              </a:lnSpc>
            </a:pPr>
            <a:r>
              <a:rPr lang="en-US" altLang="ru-RU" sz="2000" dirty="0">
                <a:solidFill>
                  <a:schemeClr val="bg1"/>
                </a:solidFill>
                <a:latin typeface="Manrope SemiBold" charset="0"/>
                <a:ea typeface="Manrope SemiBold" charset="0"/>
                <a:cs typeface="Manrope SemiBold" charset="0"/>
              </a:rPr>
              <a:t>Deep peace of the running wave to you,</a:t>
            </a:r>
            <a:endParaRPr lang="en-US" altLang="ru-RU" sz="2000" dirty="0">
              <a:solidFill>
                <a:schemeClr val="bg1"/>
              </a:solidFill>
              <a:latin typeface="Manrope SemiBold" charset="0"/>
              <a:ea typeface="Manrope SemiBold" charset="0"/>
              <a:cs typeface="Manrope SemiBold" charset="0"/>
            </a:endParaRPr>
          </a:p>
          <a:p>
            <a:pPr algn="just">
              <a:lnSpc>
                <a:spcPct val="150000"/>
              </a:lnSpc>
            </a:pPr>
            <a:r>
              <a:rPr lang="en-US" altLang="ru-RU" sz="2000" dirty="0">
                <a:solidFill>
                  <a:schemeClr val="bg1"/>
                </a:solidFill>
                <a:latin typeface="Manrope SemiBold" charset="0"/>
                <a:ea typeface="Manrope SemiBold" charset="0"/>
                <a:cs typeface="Manrope SemiBold" charset="0"/>
              </a:rPr>
              <a:t>Deep peace of the flowing air to you,</a:t>
            </a:r>
            <a:endParaRPr lang="en-US" altLang="ru-RU" sz="2000" dirty="0">
              <a:solidFill>
                <a:schemeClr val="bg1"/>
              </a:solidFill>
              <a:latin typeface="Manrope SemiBold" charset="0"/>
              <a:ea typeface="Manrope SemiBold" charset="0"/>
              <a:cs typeface="Manrope SemiBold" charset="0"/>
            </a:endParaRPr>
          </a:p>
          <a:p>
            <a:pPr algn="just">
              <a:lnSpc>
                <a:spcPct val="150000"/>
              </a:lnSpc>
            </a:pPr>
            <a:r>
              <a:rPr lang="en-US" altLang="ru-RU" sz="2000" dirty="0">
                <a:solidFill>
                  <a:schemeClr val="bg1"/>
                </a:solidFill>
                <a:latin typeface="Manrope SemiBold" charset="0"/>
                <a:ea typeface="Manrope SemiBold" charset="0"/>
                <a:cs typeface="Manrope SemiBold" charset="0"/>
              </a:rPr>
              <a:t>Deep peace of the shining stars to you,</a:t>
            </a:r>
            <a:endParaRPr lang="en-US" altLang="ru-RU" sz="2000" dirty="0">
              <a:solidFill>
                <a:schemeClr val="bg1"/>
              </a:solidFill>
              <a:latin typeface="Manrope SemiBold" charset="0"/>
              <a:ea typeface="Manrope SemiBold" charset="0"/>
              <a:cs typeface="Manrope SemiBold" charset="0"/>
            </a:endParaRPr>
          </a:p>
          <a:p>
            <a:pPr algn="just">
              <a:lnSpc>
                <a:spcPct val="150000"/>
              </a:lnSpc>
            </a:pPr>
            <a:r>
              <a:rPr lang="en-US" altLang="ru-RU" sz="2000" dirty="0">
                <a:solidFill>
                  <a:schemeClr val="bg1"/>
                </a:solidFill>
                <a:latin typeface="Manrope SemiBold" charset="0"/>
                <a:ea typeface="Manrope SemiBold" charset="0"/>
                <a:cs typeface="Manrope SemiBold" charset="0"/>
              </a:rPr>
              <a:t>Deep peace of the quiet earth to you.</a:t>
            </a:r>
            <a:endParaRPr lang="en-US" altLang="ru-RU" sz="2000" dirty="0">
              <a:solidFill>
                <a:schemeClr val="bg1"/>
              </a:solidFill>
              <a:latin typeface="Manrope SemiBold" charset="0"/>
              <a:ea typeface="Manrope SemiBold" charset="0"/>
              <a:cs typeface="Manrope SemiBold" charset="0"/>
            </a:endParaRPr>
          </a:p>
        </p:txBody>
      </p:sp>
      <p:sp>
        <p:nvSpPr>
          <p:cNvPr id="31" name="矩形 30"/>
          <p:cNvSpPr/>
          <p:nvPr/>
        </p:nvSpPr>
        <p:spPr>
          <a:xfrm>
            <a:off x="4201160" y="241300"/>
            <a:ext cx="3749040" cy="868045"/>
          </a:xfrm>
          <a:prstGeom prst="rect">
            <a:avLst/>
          </a:prstGeom>
          <a:effectLst>
            <a:outerShdw blurRad="50800" dist="50800" dir="5400000" algn="ctr" rotWithShape="0">
              <a:srgbClr val="8F619C">
                <a:alpha val="100000"/>
              </a:srgbClr>
            </a:outerShdw>
          </a:effectLst>
        </p:spPr>
        <p:txBody>
          <a:bodyPr wrap="square">
            <a:noAutofit/>
          </a:bodyPr>
          <a:lstStyle/>
          <a:p>
            <a:r>
              <a:rPr lang="en-US" altLang="zh-CN" sz="4000" dirty="0">
                <a:solidFill>
                  <a:schemeClr val="bg1"/>
                </a:solidFill>
                <a:latin typeface="MuseoModerno Black" pitchFamily="2" charset="0"/>
                <a:ea typeface="+mj-ea"/>
                <a:cs typeface="MuseoModerno Black" pitchFamily="2" charset="0"/>
              </a:rPr>
              <a:t>A piece song</a:t>
            </a:r>
            <a:endParaRPr lang="en-US" altLang="zh-CN" sz="4000" dirty="0">
              <a:solidFill>
                <a:schemeClr val="bg1"/>
              </a:solidFill>
              <a:latin typeface="MuseoModerno Black" pitchFamily="2" charset="0"/>
              <a:ea typeface="+mj-ea"/>
              <a:cs typeface="MuseoModerno Black" pitchFamily="2" charset="0"/>
            </a:endParaRPr>
          </a:p>
        </p:txBody>
      </p:sp>
    </p:spTree>
    <p:custDataLst>
      <p:tags r:id="rId4"/>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flipH="1">
            <a:off x="-10274" y="-1"/>
            <a:ext cx="12203290" cy="6858001"/>
            <a:chOff x="0" y="-1"/>
            <a:chExt cx="12203290" cy="6858001"/>
          </a:xfrm>
        </p:grpSpPr>
        <p:sp>
          <p:nvSpPr>
            <p:cNvPr id="11" name="矩形 10"/>
            <p:cNvSpPr/>
            <p:nvPr/>
          </p:nvSpPr>
          <p:spPr>
            <a:xfrm>
              <a:off x="0" y="-1"/>
              <a:ext cx="12192000" cy="6858001"/>
            </a:xfrm>
            <a:prstGeom prst="rect">
              <a:avLst/>
            </a:prstGeom>
            <a:solidFill>
              <a:srgbClr val="9D7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useoModerno Black" pitchFamily="2" charset="0"/>
              </a:endParaRPr>
            </a:p>
          </p:txBody>
        </p:sp>
        <p:pic>
          <p:nvPicPr>
            <p:cNvPr id="5" name="图形 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1"/>
              <a:ext cx="4088612" cy="3081868"/>
            </a:xfrm>
            <a:prstGeom prst="rect">
              <a:avLst/>
            </a:prstGeom>
          </p:spPr>
        </p:pic>
        <p:pic>
          <p:nvPicPr>
            <p:cNvPr id="6" name="图形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1562" y="3081867"/>
              <a:ext cx="4171728" cy="3776133"/>
            </a:xfrm>
            <a:prstGeom prst="rect">
              <a:avLst/>
            </a:prstGeom>
          </p:spPr>
        </p:pic>
        <p:sp>
          <p:nvSpPr>
            <p:cNvPr id="9" name="矩形 8"/>
            <p:cNvSpPr/>
            <p:nvPr/>
          </p:nvSpPr>
          <p:spPr>
            <a:xfrm>
              <a:off x="338667" y="301978"/>
              <a:ext cx="11514667" cy="6254044"/>
            </a:xfrm>
            <a:prstGeom prst="rect">
              <a:avLst/>
            </a:prstGeom>
            <a:solidFill>
              <a:srgbClr val="F8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useoModerno Black" pitchFamily="2" charset="0"/>
              </a:endParaRPr>
            </a:p>
          </p:txBody>
        </p:sp>
        <p:pic>
          <p:nvPicPr>
            <p:cNvPr id="13" name="图形 12"/>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3532" y="6098821"/>
              <a:ext cx="759179" cy="759179"/>
            </a:xfrm>
            <a:prstGeom prst="rect">
              <a:avLst/>
            </a:prstGeom>
          </p:spPr>
        </p:pic>
        <p:pic>
          <p:nvPicPr>
            <p:cNvPr id="14" name="图形 13"/>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49977" y="6614054"/>
              <a:ext cx="185914" cy="185914"/>
            </a:xfrm>
            <a:prstGeom prst="rect">
              <a:avLst/>
            </a:prstGeom>
          </p:spPr>
        </p:pic>
        <p:pic>
          <p:nvPicPr>
            <p:cNvPr id="15" name="图形 14"/>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17426" y="0"/>
              <a:ext cx="770467" cy="770467"/>
            </a:xfrm>
            <a:prstGeom prst="rect">
              <a:avLst/>
            </a:prstGeom>
          </p:spPr>
        </p:pic>
        <p:pic>
          <p:nvPicPr>
            <p:cNvPr id="16" name="图形 15"/>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43813" y="33867"/>
              <a:ext cx="243946" cy="243946"/>
            </a:xfrm>
            <a:prstGeom prst="rect">
              <a:avLst/>
            </a:prstGeom>
          </p:spPr>
        </p:pic>
      </p:grpSp>
      <p:grpSp>
        <p:nvGrpSpPr>
          <p:cNvPr id="29" name="组合 28"/>
          <p:cNvGrpSpPr/>
          <p:nvPr/>
        </p:nvGrpSpPr>
        <p:grpSpPr>
          <a:xfrm>
            <a:off x="6255531" y="1213780"/>
            <a:ext cx="4819697" cy="4852409"/>
            <a:chOff x="6111690" y="937540"/>
            <a:chExt cx="5072773" cy="5107202"/>
          </a:xfrm>
        </p:grpSpPr>
        <p:grpSp>
          <p:nvGrpSpPr>
            <p:cNvPr id="12" name="组合 11"/>
            <p:cNvGrpSpPr/>
            <p:nvPr/>
          </p:nvGrpSpPr>
          <p:grpSpPr>
            <a:xfrm>
              <a:off x="6652091" y="937540"/>
              <a:ext cx="4532372" cy="4446659"/>
              <a:chOff x="6014074" y="483044"/>
              <a:chExt cx="5047600" cy="4952145"/>
            </a:xfrm>
          </p:grpSpPr>
          <p:pic>
            <p:nvPicPr>
              <p:cNvPr id="7" name="图形 6"/>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43621" y="483044"/>
                <a:ext cx="2818053" cy="4952145"/>
              </a:xfrm>
              <a:prstGeom prst="rect">
                <a:avLst/>
              </a:prstGeom>
            </p:spPr>
          </p:pic>
          <p:pic>
            <p:nvPicPr>
              <p:cNvPr id="10" name="图形 9"/>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14074" y="548653"/>
                <a:ext cx="1124907" cy="1653401"/>
              </a:xfrm>
              <a:prstGeom prst="rect">
                <a:avLst/>
              </a:prstGeom>
            </p:spPr>
          </p:pic>
        </p:grpSp>
        <p:pic>
          <p:nvPicPr>
            <p:cNvPr id="38" name="图形 37"/>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111690" y="2102370"/>
              <a:ext cx="3557721" cy="3282316"/>
            </a:xfrm>
            <a:prstGeom prst="rect">
              <a:avLst/>
            </a:prstGeom>
          </p:spPr>
        </p:pic>
        <p:pic>
          <p:nvPicPr>
            <p:cNvPr id="20" name="图形 19"/>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351510" y="4723656"/>
              <a:ext cx="788390" cy="1321086"/>
            </a:xfrm>
            <a:prstGeom prst="rect">
              <a:avLst/>
            </a:prstGeom>
          </p:spPr>
        </p:pic>
      </p:grpSp>
      <p:sp>
        <p:nvSpPr>
          <p:cNvPr id="30" name="矩形 29"/>
          <p:cNvSpPr/>
          <p:nvPr/>
        </p:nvSpPr>
        <p:spPr>
          <a:xfrm>
            <a:off x="801801" y="1518970"/>
            <a:ext cx="5812108" cy="1323439"/>
          </a:xfrm>
          <a:prstGeom prst="rect">
            <a:avLst/>
          </a:prstGeom>
        </p:spPr>
        <p:txBody>
          <a:bodyPr wrap="square">
            <a:spAutoFit/>
          </a:bodyPr>
          <a:lstStyle/>
          <a:p>
            <a:r>
              <a:rPr lang="zh-CN" altLang="en-US" sz="8000" dirty="0">
                <a:solidFill>
                  <a:srgbClr val="FFBD65"/>
                </a:solidFill>
                <a:latin typeface="MuseoModerno Black" pitchFamily="2" charset="0"/>
                <a:cs typeface="Manrope SemiBold" charset="0"/>
              </a:rPr>
              <a:t>English</a:t>
            </a:r>
            <a:endParaRPr lang="zh-CN" altLang="en-US" sz="8000" dirty="0">
              <a:solidFill>
                <a:srgbClr val="FFBD65"/>
              </a:solidFill>
              <a:latin typeface="MuseoModerno Black" pitchFamily="2" charset="0"/>
              <a:cs typeface="Manrope SemiBold" charset="0"/>
            </a:endParaRPr>
          </a:p>
        </p:txBody>
      </p:sp>
      <p:sp>
        <p:nvSpPr>
          <p:cNvPr id="39" name="矩形 38"/>
          <p:cNvSpPr/>
          <p:nvPr/>
        </p:nvSpPr>
        <p:spPr>
          <a:xfrm>
            <a:off x="939304" y="2662071"/>
            <a:ext cx="6994478" cy="922020"/>
          </a:xfrm>
          <a:prstGeom prst="rect">
            <a:avLst/>
          </a:prstGeom>
        </p:spPr>
        <p:txBody>
          <a:bodyPr wrap="square">
            <a:spAutoFit/>
          </a:bodyPr>
          <a:lstStyle/>
          <a:p>
            <a:r>
              <a:rPr lang="en-US" altLang="zh-CN" sz="5400" dirty="0">
                <a:solidFill>
                  <a:srgbClr val="996FA5"/>
                </a:solidFill>
                <a:latin typeface="MuseoModerno Black" pitchFamily="2" charset="0"/>
                <a:cs typeface="Manrope SemiBold" charset="0"/>
              </a:rPr>
              <a:t>Tenses</a:t>
            </a:r>
            <a:endParaRPr lang="en-US" altLang="zh-CN" sz="5400" dirty="0">
              <a:solidFill>
                <a:srgbClr val="996FA5"/>
              </a:solidFill>
              <a:latin typeface="MuseoModerno Black" pitchFamily="2" charset="0"/>
              <a:cs typeface="Manrope SemiBold" charset="0"/>
            </a:endParaRPr>
          </a:p>
        </p:txBody>
      </p:sp>
      <p:pic>
        <p:nvPicPr>
          <p:cNvPr id="40" name="图形 39"/>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2289287">
            <a:off x="4266221" y="1381327"/>
            <a:ext cx="810177" cy="653132"/>
          </a:xfrm>
          <a:prstGeom prst="rect">
            <a:avLst/>
          </a:prstGeom>
        </p:spPr>
      </p:pic>
      <p:sp>
        <p:nvSpPr>
          <p:cNvPr id="41" name="矩形 40"/>
          <p:cNvSpPr/>
          <p:nvPr/>
        </p:nvSpPr>
        <p:spPr>
          <a:xfrm>
            <a:off x="1475105" y="3649345"/>
            <a:ext cx="1576070" cy="460375"/>
          </a:xfrm>
          <a:prstGeom prst="rect">
            <a:avLst/>
          </a:prstGeom>
        </p:spPr>
        <p:txBody>
          <a:bodyPr wrap="square">
            <a:spAutoFit/>
          </a:bodyPr>
          <a:lstStyle/>
          <a:p>
            <a:r>
              <a:rPr lang="en-US" altLang="zh-CN" sz="2400" dirty="0">
                <a:solidFill>
                  <a:srgbClr val="996FA5"/>
                </a:solidFill>
                <a:latin typeface="MuseoModerno Black" pitchFamily="2" charset="0"/>
                <a:ea typeface="MuseoModerno Black" pitchFamily="2" charset="0"/>
                <a:cs typeface="Manrope SemiBold" charset="0"/>
              </a:rPr>
              <a:t>Revision</a:t>
            </a:r>
            <a:r>
              <a:rPr lang="en-US" altLang="zh-CN" sz="1200" dirty="0">
                <a:solidFill>
                  <a:srgbClr val="996FA5"/>
                </a:solidFill>
                <a:latin typeface="MuseoModerno Black" pitchFamily="2" charset="0"/>
                <a:ea typeface="MuseoModerno Black" pitchFamily="2" charset="0"/>
                <a:cs typeface="Manrope SemiBold" charset="0"/>
              </a:rPr>
              <a:t> </a:t>
            </a:r>
            <a:endParaRPr lang="zh-CN" altLang="en-US" sz="1200" dirty="0">
              <a:solidFill>
                <a:srgbClr val="996FA5"/>
              </a:solidFill>
              <a:latin typeface="MuseoModerno Black" pitchFamily="2" charset="0"/>
              <a:ea typeface="MuseoModerno Black" pitchFamily="2" charset="0"/>
              <a:cs typeface="Manrope SemiBold" charset="0"/>
            </a:endParaRPr>
          </a:p>
        </p:txBody>
      </p:sp>
      <p:grpSp>
        <p:nvGrpSpPr>
          <p:cNvPr id="42" name="组合 41"/>
          <p:cNvGrpSpPr/>
          <p:nvPr/>
        </p:nvGrpSpPr>
        <p:grpSpPr>
          <a:xfrm>
            <a:off x="1008654" y="3752300"/>
            <a:ext cx="386792" cy="232745"/>
            <a:chOff x="1464042" y="-749147"/>
            <a:chExt cx="441876" cy="264405"/>
          </a:xfrm>
        </p:grpSpPr>
        <p:cxnSp>
          <p:nvCxnSpPr>
            <p:cNvPr id="43" name="直接连接符 42"/>
            <p:cNvCxnSpPr/>
            <p:nvPr/>
          </p:nvCxnSpPr>
          <p:spPr>
            <a:xfrm>
              <a:off x="1464042" y="-749147"/>
              <a:ext cx="441876" cy="0"/>
            </a:xfrm>
            <a:prstGeom prst="line">
              <a:avLst/>
            </a:prstGeom>
            <a:ln w="19050">
              <a:solidFill>
                <a:srgbClr val="FFBD65"/>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64042" y="-616944"/>
              <a:ext cx="441876" cy="0"/>
            </a:xfrm>
            <a:prstGeom prst="line">
              <a:avLst/>
            </a:prstGeom>
            <a:ln w="19050">
              <a:solidFill>
                <a:srgbClr val="FFBD65"/>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464042" y="-484742"/>
              <a:ext cx="441876" cy="0"/>
            </a:xfrm>
            <a:prstGeom prst="line">
              <a:avLst/>
            </a:prstGeom>
            <a:ln w="19050">
              <a:solidFill>
                <a:srgbClr val="FFBD65"/>
              </a:solidFill>
            </a:ln>
          </p:spPr>
          <p:style>
            <a:lnRef idx="1">
              <a:schemeClr val="accent1"/>
            </a:lnRef>
            <a:fillRef idx="0">
              <a:schemeClr val="accent1"/>
            </a:fillRef>
            <a:effectRef idx="0">
              <a:schemeClr val="accent1"/>
            </a:effectRef>
            <a:fontRef idx="minor">
              <a:schemeClr val="tx1"/>
            </a:fontRef>
          </p:style>
        </p:cxnSp>
      </p:grpSp>
      <p:sp>
        <p:nvSpPr>
          <p:cNvPr id="46" name="椭圆 45"/>
          <p:cNvSpPr/>
          <p:nvPr/>
        </p:nvSpPr>
        <p:spPr>
          <a:xfrm>
            <a:off x="5191816" y="5141591"/>
            <a:ext cx="438662" cy="438662"/>
          </a:xfrm>
          <a:prstGeom prst="ellipse">
            <a:avLst/>
          </a:prstGeom>
          <a:solidFill>
            <a:srgbClr val="FFBD65"/>
          </a:solidFill>
          <a:ln>
            <a:noFill/>
          </a:ln>
        </p:spPr>
        <p:txBody>
          <a:bodyPr wrap="square" rtlCol="0" anchor="ctr">
            <a:spAutoFit/>
          </a:bodyPr>
          <a:lstStyle/>
          <a:p>
            <a:pPr algn="l"/>
            <a:endParaRPr lang="zh-CN" altLang="en-US" sz="11500" dirty="0">
              <a:solidFill>
                <a:schemeClr val="bg1"/>
              </a:solidFill>
              <a:latin typeface="MuseoModerno Black" pitchFamily="2" charset="0"/>
              <a:ea typeface="MuseoModerno Black" pitchFamily="2" charset="0"/>
              <a:cs typeface="Manrope SemiBold" charset="0"/>
            </a:endParaRPr>
          </a:p>
        </p:txBody>
      </p:sp>
      <p:sp>
        <p:nvSpPr>
          <p:cNvPr id="47" name="椭圆 46"/>
          <p:cNvSpPr/>
          <p:nvPr/>
        </p:nvSpPr>
        <p:spPr>
          <a:xfrm>
            <a:off x="6428776" y="890266"/>
            <a:ext cx="438662" cy="438662"/>
          </a:xfrm>
          <a:prstGeom prst="ellipse">
            <a:avLst/>
          </a:prstGeom>
          <a:solidFill>
            <a:srgbClr val="FFBD65"/>
          </a:solidFill>
          <a:ln>
            <a:noFill/>
          </a:ln>
        </p:spPr>
        <p:txBody>
          <a:bodyPr wrap="square" rtlCol="0" anchor="ctr">
            <a:spAutoFit/>
          </a:bodyPr>
          <a:lstStyle/>
          <a:p>
            <a:pPr algn="l"/>
            <a:endParaRPr lang="zh-CN" altLang="en-US" sz="11500" dirty="0">
              <a:solidFill>
                <a:schemeClr val="bg1"/>
              </a:solidFill>
              <a:latin typeface="MuseoModerno Black" pitchFamily="2" charset="0"/>
              <a:ea typeface="MuseoModerno Black" pitchFamily="2" charset="0"/>
              <a:cs typeface="Manrope SemiBold" charset="0"/>
            </a:endParaRPr>
          </a:p>
        </p:txBody>
      </p:sp>
      <p:sp>
        <p:nvSpPr>
          <p:cNvPr id="50" name="矩形 49"/>
          <p:cNvSpPr/>
          <p:nvPr/>
        </p:nvSpPr>
        <p:spPr>
          <a:xfrm>
            <a:off x="1661990" y="1507463"/>
            <a:ext cx="1388522" cy="307777"/>
          </a:xfrm>
          <a:prstGeom prst="rect">
            <a:avLst/>
          </a:prstGeom>
        </p:spPr>
        <p:txBody>
          <a:bodyPr wrap="none">
            <a:spAutoFit/>
          </a:bodyPr>
          <a:lstStyle/>
          <a:p>
            <a:pPr algn="ctr"/>
            <a:r>
              <a:rPr lang="zh-CN" altLang="en-US" sz="1400" dirty="0">
                <a:solidFill>
                  <a:srgbClr val="996FA5"/>
                </a:solidFill>
                <a:cs typeface="MuseoModerno Black" pitchFamily="2" charset="0"/>
              </a:rPr>
              <a:t>Middle School</a:t>
            </a:r>
            <a:endParaRPr lang="zh-CN" altLang="en-US" sz="1400" dirty="0">
              <a:solidFill>
                <a:srgbClr val="996FA5"/>
              </a:solidFill>
              <a:cs typeface="MuseoModerno Black" pitchFamily="2" charset="0"/>
            </a:endParaRPr>
          </a:p>
        </p:txBody>
      </p:sp>
      <p:sp>
        <p:nvSpPr>
          <p:cNvPr id="51" name="TextBox 45"/>
          <p:cNvSpPr txBox="1"/>
          <p:nvPr/>
        </p:nvSpPr>
        <p:spPr>
          <a:xfrm>
            <a:off x="1008243" y="4295422"/>
            <a:ext cx="4908622" cy="344805"/>
          </a:xfrm>
          <a:prstGeom prst="rect">
            <a:avLst/>
          </a:prstGeom>
          <a:noFill/>
        </p:spPr>
        <p:txBody>
          <a:bodyPr wrap="square" rtlCol="0">
            <a:spAutoFit/>
          </a:bodyPr>
          <a:lstStyle/>
          <a:p>
            <a:pPr>
              <a:lnSpc>
                <a:spcPct val="150000"/>
              </a:lnSpc>
            </a:pPr>
            <a:endParaRPr lang="en-US" sz="1100" dirty="0">
              <a:solidFill>
                <a:schemeClr val="tx1">
                  <a:lumMod val="75000"/>
                  <a:lumOff val="25000"/>
                </a:schemeClr>
              </a:solidFill>
              <a:cs typeface="Manrope SemiBold" charset="0"/>
            </a:endParaRPr>
          </a:p>
        </p:txBody>
      </p:sp>
      <p:sp>
        <p:nvSpPr>
          <p:cNvPr id="52" name="矩形: 圆角 51"/>
          <p:cNvSpPr/>
          <p:nvPr/>
        </p:nvSpPr>
        <p:spPr>
          <a:xfrm>
            <a:off x="1059815" y="4916805"/>
            <a:ext cx="2330450" cy="654050"/>
          </a:xfrm>
          <a:prstGeom prst="roundRect">
            <a:avLst>
              <a:gd name="adj" fmla="val 50000"/>
            </a:avLst>
          </a:prstGeom>
          <a:solidFill>
            <a:srgbClr val="FFB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MuseoModerno Black" pitchFamily="2" charset="0"/>
                <a:ea typeface="+mj-ea"/>
                <a:cs typeface="MuseoModerno Black" pitchFamily="2" charset="0"/>
              </a:rPr>
              <a:t>LESSON 1</a:t>
            </a:r>
            <a:r>
              <a:rPr lang="ru-RU" altLang="en-US" sz="2400" dirty="0">
                <a:solidFill>
                  <a:schemeClr val="bg1"/>
                </a:solidFill>
                <a:latin typeface="MuseoModerno Black" pitchFamily="2" charset="0"/>
                <a:ea typeface="+mj-ea"/>
                <a:cs typeface="MuseoModerno Black" pitchFamily="2" charset="0"/>
              </a:rPr>
              <a:t>2</a:t>
            </a:r>
            <a:endParaRPr lang="ru-RU" altLang="en-US" sz="2400" dirty="0">
              <a:solidFill>
                <a:schemeClr val="bg1"/>
              </a:solidFill>
              <a:latin typeface="MuseoModerno Black" pitchFamily="2" charset="0"/>
              <a:ea typeface="+mj-ea"/>
              <a:cs typeface="MuseoModerno Black" pitchFamily="2" charset="0"/>
            </a:endParaRPr>
          </a:p>
        </p:txBody>
      </p:sp>
    </p:spTree>
    <p:custDataLst>
      <p:tags r:id="rId2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1166495" y="-169545"/>
            <a:ext cx="4241800" cy="1325880"/>
          </a:xfrm>
        </p:spPr>
        <p:txBody>
          <a:bodyPr>
            <a:normAutofit/>
          </a:bodyPr>
          <a:p>
            <a:r>
              <a:rPr lang="en-US" altLang="ru-RU" sz="4000">
                <a:solidFill>
                  <a:schemeClr val="accent6">
                    <a:lumMod val="75000"/>
                  </a:schemeClr>
                </a:solidFill>
                <a:effectLst>
                  <a:outerShdw blurRad="50800" dist="38100" dir="2700000" algn="tl" rotWithShape="0">
                    <a:prstClr val="black">
                      <a:alpha val="40000"/>
                    </a:prstClr>
                  </a:outerShdw>
                </a:effectLst>
              </a:rPr>
              <a:t>Autumn evenings</a:t>
            </a:r>
            <a:r>
              <a:rPr lang="en-US" altLang="ru-RU">
                <a:solidFill>
                  <a:srgbClr val="996FA5"/>
                </a:solidFill>
                <a:effectLst>
                  <a:outerShdw blurRad="50800" dist="38100" dir="2700000" algn="tl" rotWithShape="0">
                    <a:prstClr val="black">
                      <a:alpha val="40000"/>
                    </a:prstClr>
                  </a:outerShdw>
                </a:effectLst>
              </a:rPr>
              <a:t> </a:t>
            </a:r>
            <a:r>
              <a:rPr lang="ru-RU" altLang="ru-RU" sz="3100">
                <a:solidFill>
                  <a:srgbClr val="996FA5"/>
                </a:solidFill>
              </a:rPr>
              <a:t> </a:t>
            </a:r>
            <a:r>
              <a:rPr lang="en-US" altLang="ru-RU" sz="3100">
                <a:solidFill>
                  <a:srgbClr val="996FA5"/>
                </a:solidFill>
              </a:rPr>
              <a:t> </a:t>
            </a:r>
            <a:endParaRPr lang="en-US" altLang="ru-RU" sz="3100">
              <a:solidFill>
                <a:srgbClr val="996FA5"/>
              </a:solidFill>
            </a:endParaRPr>
          </a:p>
        </p:txBody>
      </p:sp>
      <p:sp>
        <p:nvSpPr>
          <p:cNvPr id="3" name="Замещающее содержимое 2"/>
          <p:cNvSpPr>
            <a:spLocks noGrp="1"/>
          </p:cNvSpPr>
          <p:nvPr>
            <p:ph idx="1"/>
          </p:nvPr>
        </p:nvSpPr>
        <p:spPr>
          <a:xfrm>
            <a:off x="448310" y="791845"/>
            <a:ext cx="6384290" cy="2987675"/>
          </a:xfrm>
        </p:spPr>
        <p:txBody>
          <a:bodyPr>
            <a:normAutofit fontScale="25000"/>
          </a:bodyPr>
          <a:p>
            <a:pPr marL="0" indent="0" algn="ctr">
              <a:lnSpc>
                <a:spcPct val="150000"/>
              </a:lnSpc>
              <a:buNone/>
            </a:pPr>
            <a:r>
              <a:rPr lang="en-US" altLang="ru-RU" sz="9600">
                <a:latin typeface="Comic Sans MS" panose="030F0702030302020204" charset="0"/>
                <a:cs typeface="Comic Sans MS" panose="030F0702030302020204" charset="0"/>
                <a:sym typeface="+mn-ea"/>
              </a:rPr>
              <a:t>Autumn is here! In the USA, we say “The Fall” and that is because the leaves are falling from the trees! The autumn months are September, October and November. In the UK, celebrations during autumn include Halloween on October 31’st and Bonfire Night (Guy Fawkes Night) on November, 5th. There are also Harvest Festival celebrations and many villages have scarecrow  competitions. </a:t>
            </a:r>
            <a:r>
              <a:rPr lang="en-US" altLang="ru-RU"/>
              <a:t>              </a:t>
            </a:r>
            <a:r>
              <a:rPr lang="ru-RU" altLang="en-US"/>
              <a:t> </a:t>
            </a:r>
            <a:r>
              <a:rPr lang="en-US" altLang="ru-RU"/>
              <a:t>                                 </a:t>
            </a:r>
            <a:endParaRPr lang="ru-RU" altLang="ru-RU"/>
          </a:p>
        </p:txBody>
      </p:sp>
      <p:pic>
        <p:nvPicPr>
          <p:cNvPr id="4" name="Изображение 3" descr="_Summertime Memories_ ~ a 500 piece jigsaw puzzle from Bits &amp; Pieces_ Artist_ Christine Carey"/>
          <p:cNvPicPr>
            <a:picLocks noChangeAspect="1"/>
          </p:cNvPicPr>
          <p:nvPr/>
        </p:nvPicPr>
        <p:blipFill>
          <a:blip r:embed="rId1"/>
          <a:srcRect t="12796" b="12685"/>
          <a:stretch>
            <a:fillRect/>
          </a:stretch>
        </p:blipFill>
        <p:spPr>
          <a:xfrm>
            <a:off x="7445375" y="134620"/>
            <a:ext cx="4232910" cy="3154680"/>
          </a:xfrm>
          <a:prstGeom prst="rect">
            <a:avLst/>
          </a:prstGeom>
        </p:spPr>
      </p:pic>
      <p:pic>
        <p:nvPicPr>
          <p:cNvPr id="11" name="Изображение 10" descr="_Backyard Camping_ ~ a 500 piece jigsaw puzzle by Bits &amp; Pieces_ Artist_ Christine Carey"/>
          <p:cNvPicPr>
            <a:picLocks noChangeAspect="1"/>
          </p:cNvPicPr>
          <p:nvPr/>
        </p:nvPicPr>
        <p:blipFill>
          <a:blip r:embed="rId2"/>
          <a:srcRect b="19157"/>
          <a:stretch>
            <a:fillRect/>
          </a:stretch>
        </p:blipFill>
        <p:spPr>
          <a:xfrm>
            <a:off x="7456805" y="3196590"/>
            <a:ext cx="4221480" cy="34131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Изображение 23" descr="i"/>
          <p:cNvPicPr>
            <a:picLocks noChangeAspect="1"/>
          </p:cNvPicPr>
          <p:nvPr/>
        </p:nvPicPr>
        <p:blipFill>
          <a:blip r:embed="rId1"/>
          <a:stretch>
            <a:fillRect/>
          </a:stretch>
        </p:blipFill>
        <p:spPr>
          <a:xfrm>
            <a:off x="0" y="82550"/>
            <a:ext cx="12011025" cy="6705600"/>
          </a:xfrm>
          <a:prstGeom prst="rect">
            <a:avLst/>
          </a:prstGeom>
          <a:effectLst>
            <a:softEdge rad="203200"/>
          </a:effectLst>
        </p:spPr>
      </p:pic>
      <p:sp>
        <p:nvSpPr>
          <p:cNvPr id="10" name="椭圆 9"/>
          <p:cNvSpPr/>
          <p:nvPr/>
        </p:nvSpPr>
        <p:spPr>
          <a:xfrm>
            <a:off x="2966647" y="3695256"/>
            <a:ext cx="534049" cy="5340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latin typeface="Manrope SemiBold" charset="0"/>
              <a:ea typeface="Manrope SemiBold" charset="0"/>
              <a:cs typeface="Manrope SemiBold" charset="0"/>
              <a:sym typeface="+mn-lt"/>
            </a:endParaRPr>
          </a:p>
        </p:txBody>
      </p:sp>
      <p:sp>
        <p:nvSpPr>
          <p:cNvPr id="31" name="矩形 30"/>
          <p:cNvSpPr/>
          <p:nvPr/>
        </p:nvSpPr>
        <p:spPr>
          <a:xfrm>
            <a:off x="2171065" y="241300"/>
            <a:ext cx="8402320" cy="868045"/>
          </a:xfrm>
          <a:prstGeom prst="rect">
            <a:avLst/>
          </a:prstGeom>
          <a:effectLst>
            <a:outerShdw blurRad="50800" dist="50800" dir="5400000" algn="ctr" rotWithShape="0">
              <a:srgbClr val="8F619C">
                <a:alpha val="100000"/>
              </a:srgbClr>
            </a:outerShdw>
          </a:effectLst>
        </p:spPr>
        <p:txBody>
          <a:bodyPr wrap="square">
            <a:noAutofit/>
          </a:bodyPr>
          <a:lstStyle/>
          <a:p>
            <a:r>
              <a:rPr lang="en-US" altLang="zh-CN" sz="4000" dirty="0">
                <a:solidFill>
                  <a:srgbClr val="FF0000"/>
                </a:solidFill>
                <a:effectLst>
                  <a:outerShdw blurRad="50800" dist="38100" dir="2700000" algn="tl" rotWithShape="0">
                    <a:srgbClr val="FF3300">
                      <a:alpha val="40000"/>
                    </a:srgbClr>
                  </a:outerShdw>
                </a:effectLst>
                <a:latin typeface="MuseoModerno Black" pitchFamily="2" charset="0"/>
                <a:ea typeface="+mj-ea"/>
                <a:cs typeface="MuseoModerno Black" pitchFamily="2" charset="0"/>
              </a:rPr>
              <a:t>Main tenses in English</a:t>
            </a:r>
            <a:r>
              <a:rPr lang="ru-RU" altLang="en-US" sz="4000" dirty="0">
                <a:solidFill>
                  <a:srgbClr val="FF0000"/>
                </a:solidFill>
                <a:effectLst>
                  <a:outerShdw blurRad="50800" dist="38100" dir="2700000" algn="tl" rotWithShape="0">
                    <a:srgbClr val="FF3300">
                      <a:alpha val="40000"/>
                    </a:srgbClr>
                  </a:outerShdw>
                </a:effectLst>
                <a:latin typeface="MuseoModerno Black" pitchFamily="2" charset="0"/>
                <a:ea typeface="+mj-ea"/>
                <a:cs typeface="MuseoModerno Black" pitchFamily="2" charset="0"/>
              </a:rPr>
              <a:t> (</a:t>
            </a:r>
            <a:r>
              <a:rPr lang="en-US" altLang="en-US" sz="4000" dirty="0">
                <a:solidFill>
                  <a:srgbClr val="FF0000"/>
                </a:solidFill>
                <a:effectLst>
                  <a:outerShdw blurRad="50800" dist="38100" dir="2700000" algn="tl" rotWithShape="0">
                    <a:srgbClr val="FF3300">
                      <a:alpha val="40000"/>
                    </a:srgbClr>
                  </a:outerShdw>
                </a:effectLst>
                <a:latin typeface="MuseoModerno Black" pitchFamily="2" charset="0"/>
                <a:ea typeface="+mj-ea"/>
                <a:cs typeface="MuseoModerno Black" pitchFamily="2" charset="0"/>
              </a:rPr>
              <a:t>video)</a:t>
            </a:r>
            <a:endParaRPr lang="en-US" altLang="en-US" sz="4000" dirty="0">
              <a:solidFill>
                <a:srgbClr val="FF0000"/>
              </a:solidFill>
              <a:effectLst>
                <a:outerShdw blurRad="50800" dist="38100" dir="2700000" algn="tl" rotWithShape="0">
                  <a:srgbClr val="FF3300">
                    <a:alpha val="40000"/>
                  </a:srgbClr>
                </a:outerShdw>
              </a:effectLst>
              <a:latin typeface="MuseoModerno Black" pitchFamily="2" charset="0"/>
              <a:ea typeface="+mj-ea"/>
              <a:cs typeface="MuseoModerno Black" pitchFamily="2" charset="0"/>
            </a:endParaRPr>
          </a:p>
        </p:txBody>
      </p:sp>
    </p:spTree>
    <p:custDataLst>
      <p:tags r:id="rId2"/>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2"/>
          <a:srcRect l="4462" t="22403" r="62380" b="36920"/>
          <a:stretch>
            <a:fillRect/>
          </a:stretch>
        </p:blipFill>
        <p:spPr>
          <a:xfrm>
            <a:off x="7445375" y="203835"/>
            <a:ext cx="4045585" cy="6449060"/>
          </a:xfrm>
          <a:prstGeom prst="rect">
            <a:avLst/>
          </a:prstGeom>
        </p:spPr>
      </p:pic>
      <p:sp>
        <p:nvSpPr>
          <p:cNvPr id="4" name="Текстовое поле 3"/>
          <p:cNvSpPr txBox="1"/>
          <p:nvPr/>
        </p:nvSpPr>
        <p:spPr>
          <a:xfrm>
            <a:off x="2155825" y="316230"/>
            <a:ext cx="7467600" cy="6076315"/>
          </a:xfrm>
          <a:prstGeom prst="rect">
            <a:avLst/>
          </a:prstGeom>
          <a:noFill/>
        </p:spPr>
        <p:txBody>
          <a:bodyPr wrap="square" rtlCol="0">
            <a:noAutofit/>
          </a:bodyPr>
          <a:p>
            <a:pPr>
              <a:lnSpc>
                <a:spcPct val="150000"/>
              </a:lnSpc>
            </a:pPr>
            <a:r>
              <a:rPr lang="en-US" altLang="ru-RU">
                <a:latin typeface="Calibri" panose="020F0502020204030204" charset="0"/>
                <a:cs typeface="Calibri" panose="020F0502020204030204" charset="0"/>
              </a:rPr>
              <a:t>1. Hermione will be at the library tomorrow.</a:t>
            </a:r>
            <a:endParaRPr lang="en-US" altLang="ru-RU">
              <a:latin typeface="Calibri" panose="020F0502020204030204" charset="0"/>
              <a:cs typeface="Calibri" panose="020F0502020204030204" charset="0"/>
            </a:endParaRPr>
          </a:p>
          <a:p>
            <a:pPr>
              <a:lnSpc>
                <a:spcPct val="150000"/>
              </a:lnSpc>
            </a:pPr>
            <a:r>
              <a:rPr lang="en-US" altLang="ru-RU">
                <a:latin typeface="Calibri" panose="020F0502020204030204" charset="0"/>
                <a:cs typeface="Calibri" panose="020F0502020204030204" charset="0"/>
              </a:rPr>
              <a:t>2. Zlata had a great time at the autumn picnic.</a:t>
            </a:r>
            <a:endParaRPr lang="en-US" altLang="ru-RU">
              <a:latin typeface="Calibri" panose="020F0502020204030204" charset="0"/>
              <a:cs typeface="Calibri" panose="020F0502020204030204" charset="0"/>
            </a:endParaRPr>
          </a:p>
          <a:p>
            <a:pPr>
              <a:lnSpc>
                <a:spcPct val="150000"/>
              </a:lnSpc>
            </a:pPr>
            <a:r>
              <a:rPr lang="en-US" altLang="ru-RU">
                <a:latin typeface="Calibri" panose="020F0502020204030204" charset="0"/>
                <a:cs typeface="Calibri" panose="020F0502020204030204" charset="0"/>
              </a:rPr>
              <a:t>3. You have done all the tasks in Charms correctly.</a:t>
            </a:r>
            <a:endParaRPr lang="en-US" altLang="ru-RU">
              <a:latin typeface="Calibri" panose="020F0502020204030204" charset="0"/>
              <a:cs typeface="Calibri" panose="020F0502020204030204" charset="0"/>
            </a:endParaRPr>
          </a:p>
          <a:p>
            <a:pPr>
              <a:lnSpc>
                <a:spcPct val="150000"/>
              </a:lnSpc>
            </a:pPr>
            <a:r>
              <a:rPr lang="en-US" altLang="ru-RU">
                <a:latin typeface="Calibri" panose="020F0502020204030204" charset="0"/>
                <a:cs typeface="Calibri" panose="020F0502020204030204" charset="0"/>
              </a:rPr>
              <a:t>4. He is seeing Professor Dumbledor after class.</a:t>
            </a:r>
            <a:endParaRPr lang="en-US" altLang="ru-RU">
              <a:latin typeface="Calibri" panose="020F0502020204030204" charset="0"/>
              <a:cs typeface="Calibri" panose="020F0502020204030204" charset="0"/>
            </a:endParaRPr>
          </a:p>
          <a:p>
            <a:pPr>
              <a:lnSpc>
                <a:spcPct val="150000"/>
              </a:lnSpc>
            </a:pPr>
            <a:r>
              <a:rPr lang="en-US" altLang="ru-RU">
                <a:latin typeface="Calibri" panose="020F0502020204030204" charset="0"/>
                <a:cs typeface="Calibri" panose="020F0502020204030204" charset="0"/>
              </a:rPr>
              <a:t>5. My sister comes to art classes with me.</a:t>
            </a:r>
            <a:endParaRPr lang="en-US" altLang="ru-RU">
              <a:latin typeface="Calibri" panose="020F0502020204030204" charset="0"/>
              <a:cs typeface="Calibri" panose="020F0502020204030204" charset="0"/>
            </a:endParaRPr>
          </a:p>
          <a:p>
            <a:pPr>
              <a:lnSpc>
                <a:spcPct val="150000"/>
              </a:lnSpc>
            </a:pPr>
            <a:r>
              <a:rPr lang="en-US" altLang="ru-RU">
                <a:latin typeface="Calibri" panose="020F0502020204030204" charset="0"/>
                <a:cs typeface="Calibri" panose="020F0502020204030204" charset="0"/>
              </a:rPr>
              <a:t>6. Alex has made great progress in English.</a:t>
            </a:r>
            <a:endParaRPr lang="en-US" altLang="ru-RU">
              <a:latin typeface="Calibri" panose="020F0502020204030204" charset="0"/>
              <a:cs typeface="Calibri" panose="020F0502020204030204" charset="0"/>
            </a:endParaRPr>
          </a:p>
          <a:p>
            <a:pPr>
              <a:lnSpc>
                <a:spcPct val="150000"/>
              </a:lnSpc>
            </a:pPr>
            <a:r>
              <a:rPr lang="en-US" altLang="ru-RU">
                <a:latin typeface="Calibri" panose="020F0502020204030204" charset="0"/>
                <a:cs typeface="Calibri" panose="020F0502020204030204" charset="0"/>
              </a:rPr>
              <a:t>7. We will want to see our test results.</a:t>
            </a:r>
            <a:endParaRPr lang="en-US" altLang="ru-RU">
              <a:latin typeface="Calibri" panose="020F0502020204030204" charset="0"/>
              <a:cs typeface="Calibri" panose="020F0502020204030204" charset="0"/>
            </a:endParaRPr>
          </a:p>
          <a:p>
            <a:pPr>
              <a:lnSpc>
                <a:spcPct val="150000"/>
              </a:lnSpc>
            </a:pPr>
            <a:r>
              <a:rPr lang="en-US" altLang="ru-RU">
                <a:latin typeface="Calibri" panose="020F0502020204030204" charset="0"/>
                <a:cs typeface="Calibri" panose="020F0502020204030204" charset="0"/>
              </a:rPr>
              <a:t>8. Milana took nice photos of autumn leaves.</a:t>
            </a:r>
            <a:endParaRPr lang="en-US" altLang="ru-RU">
              <a:latin typeface="Calibri" panose="020F0502020204030204" charset="0"/>
              <a:cs typeface="Calibri" panose="020F0502020204030204" charset="0"/>
            </a:endParaRPr>
          </a:p>
          <a:p>
            <a:pPr>
              <a:lnSpc>
                <a:spcPct val="150000"/>
              </a:lnSpc>
            </a:pPr>
            <a:r>
              <a:rPr lang="en-US" altLang="ru-RU">
                <a:latin typeface="Calibri" panose="020F0502020204030204" charset="0"/>
                <a:cs typeface="Calibri" panose="020F0502020204030204" charset="0"/>
              </a:rPr>
              <a:t>9. She is using her phone to record the lesson.</a:t>
            </a:r>
            <a:endParaRPr lang="en-US" altLang="ru-RU">
              <a:latin typeface="Calibri" panose="020F0502020204030204" charset="0"/>
              <a:cs typeface="Calibri" panose="020F0502020204030204" charset="0"/>
            </a:endParaRPr>
          </a:p>
          <a:p>
            <a:pPr>
              <a:lnSpc>
                <a:spcPct val="150000"/>
              </a:lnSpc>
            </a:pPr>
            <a:r>
              <a:rPr lang="en-US" altLang="ru-RU">
                <a:latin typeface="Calibri" panose="020F0502020204030204" charset="0"/>
                <a:cs typeface="Calibri" panose="020F0502020204030204" charset="0"/>
              </a:rPr>
              <a:t>10. I have known my best friend since kindergarten.</a:t>
            </a:r>
            <a:endParaRPr lang="en-US" altLang="ru-RU">
              <a:latin typeface="Calibri" panose="020F0502020204030204" charset="0"/>
              <a:cs typeface="Calibri" panose="020F0502020204030204" charset="0"/>
            </a:endParaRPr>
          </a:p>
          <a:p>
            <a:pPr>
              <a:lnSpc>
                <a:spcPct val="150000"/>
              </a:lnSpc>
            </a:pPr>
            <a:r>
              <a:rPr lang="en-US" altLang="ru-RU">
                <a:latin typeface="Calibri" panose="020F0502020204030204" charset="0"/>
                <a:cs typeface="Calibri" panose="020F0502020204030204" charset="0"/>
              </a:rPr>
              <a:t>11. Harry is getting ready to go to Hogwarts.</a:t>
            </a:r>
            <a:endParaRPr lang="en-US" altLang="ru-RU">
              <a:latin typeface="Calibri" panose="020F0502020204030204" charset="0"/>
              <a:cs typeface="Calibri" panose="020F0502020204030204" charset="0"/>
            </a:endParaRPr>
          </a:p>
          <a:p>
            <a:pPr>
              <a:lnSpc>
                <a:spcPct val="150000"/>
              </a:lnSpc>
            </a:pPr>
            <a:r>
              <a:rPr lang="en-US" altLang="ru-RU">
                <a:latin typeface="Calibri" panose="020F0502020204030204" charset="0"/>
                <a:cs typeface="Calibri" panose="020F0502020204030204" charset="0"/>
              </a:rPr>
              <a:t>12. We went to the autumn fair last weekend.</a:t>
            </a:r>
            <a:endParaRPr lang="en-US" altLang="ru-RU">
              <a:latin typeface="Calibri" panose="020F0502020204030204" charset="0"/>
              <a:cs typeface="Calibri" panose="020F0502020204030204" charset="0"/>
            </a:endParaRPr>
          </a:p>
          <a:p>
            <a:pPr>
              <a:lnSpc>
                <a:spcPct val="150000"/>
              </a:lnSpc>
            </a:pPr>
            <a:r>
              <a:rPr lang="en-US" altLang="ru-RU">
                <a:latin typeface="Calibri" panose="020F0502020204030204" charset="0"/>
                <a:cs typeface="Calibri" panose="020F0502020204030204" charset="0"/>
              </a:rPr>
              <a:t>13. Sophie thought about her future profession.</a:t>
            </a:r>
            <a:endParaRPr lang="en-US" altLang="ru-RU">
              <a:latin typeface="Calibri" panose="020F0502020204030204" charset="0"/>
              <a:cs typeface="Calibri" panose="020F0502020204030204" charset="0"/>
            </a:endParaRPr>
          </a:p>
          <a:p>
            <a:pPr>
              <a:lnSpc>
                <a:spcPct val="150000"/>
              </a:lnSpc>
            </a:pPr>
            <a:r>
              <a:rPr lang="en-US" altLang="ru-RU">
                <a:latin typeface="Calibri" panose="020F0502020204030204" charset="0"/>
                <a:cs typeface="Calibri" panose="020F0502020204030204" charset="0"/>
              </a:rPr>
              <a:t>14. I will find information about autumn traditions.</a:t>
            </a:r>
            <a:endParaRPr lang="en-US" altLang="ru-RU">
              <a:latin typeface="Calibri" panose="020F0502020204030204" charset="0"/>
              <a:cs typeface="Calibri" panose="020F0502020204030204" charset="0"/>
            </a:endParaRPr>
          </a:p>
          <a:p>
            <a:pPr>
              <a:lnSpc>
                <a:spcPct val="150000"/>
              </a:lnSpc>
            </a:pPr>
            <a:r>
              <a:rPr lang="en-US" altLang="ru-RU">
                <a:latin typeface="Calibri" panose="020F0502020204030204" charset="0"/>
                <a:cs typeface="Calibri" panose="020F0502020204030204" charset="0"/>
              </a:rPr>
              <a:t>15. Teachers often say that practice is important.</a:t>
            </a:r>
            <a:endParaRPr lang="en-US" altLang="ru-RU">
              <a:latin typeface="Calibri" panose="020F0502020204030204" charset="0"/>
              <a:cs typeface="Calibri" panose="020F0502020204030204" charset="0"/>
            </a:endParaRPr>
          </a:p>
        </p:txBody>
      </p:sp>
      <p:sp>
        <p:nvSpPr>
          <p:cNvPr id="6" name="Текстовое поле 5"/>
          <p:cNvSpPr txBox="1"/>
          <p:nvPr/>
        </p:nvSpPr>
        <p:spPr>
          <a:xfrm>
            <a:off x="220345" y="489585"/>
            <a:ext cx="1868805" cy="1753235"/>
          </a:xfrm>
          <a:prstGeom prst="rect">
            <a:avLst/>
          </a:prstGeom>
          <a:noFill/>
        </p:spPr>
        <p:txBody>
          <a:bodyPr wrap="square" rtlCol="0">
            <a:spAutoFit/>
          </a:bodyPr>
          <a:p>
            <a:pPr algn="ctr"/>
            <a:r>
              <a:rPr lang="ru-RU" altLang="ru-RU">
                <a:solidFill>
                  <a:schemeClr val="tx1"/>
                </a:solidFill>
                <a:highlight>
                  <a:srgbClr val="FFFF00"/>
                </a:highlight>
              </a:rPr>
              <a:t>Прочитать, перевести, определить время, сделать отрицанием и вопросом</a:t>
            </a:r>
            <a:endParaRPr lang="ru-RU" altLang="ru-RU">
              <a:solidFill>
                <a:schemeClr val="tx1"/>
              </a:solidFill>
              <a:highlight>
                <a:srgbClr val="FFFF00"/>
              </a:highligh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1294130" y="365125"/>
            <a:ext cx="10232390" cy="1325880"/>
          </a:xfrm>
        </p:spPr>
        <p:txBody>
          <a:bodyPr>
            <a:normAutofit/>
          </a:bodyPr>
          <a:p>
            <a:r>
              <a:rPr lang="en-US" altLang="ru-RU">
                <a:solidFill>
                  <a:srgbClr val="996FA5"/>
                </a:solidFill>
              </a:rPr>
              <a:t>Today’s verbs </a:t>
            </a:r>
            <a:r>
              <a:rPr lang="ru-RU" altLang="ru-RU" sz="3100">
                <a:solidFill>
                  <a:srgbClr val="996FA5"/>
                </a:solidFill>
              </a:rPr>
              <a:t> </a:t>
            </a:r>
            <a:r>
              <a:rPr lang="en-US" altLang="ru-RU" sz="3100">
                <a:solidFill>
                  <a:srgbClr val="996FA5"/>
                </a:solidFill>
              </a:rPr>
              <a:t> </a:t>
            </a:r>
            <a:endParaRPr lang="en-US" altLang="ru-RU" sz="3100">
              <a:solidFill>
                <a:srgbClr val="996FA5"/>
              </a:solidFill>
            </a:endParaRPr>
          </a:p>
        </p:txBody>
      </p:sp>
      <p:sp>
        <p:nvSpPr>
          <p:cNvPr id="3" name="Замещающее содержимое 2"/>
          <p:cNvSpPr>
            <a:spLocks noGrp="1"/>
          </p:cNvSpPr>
          <p:nvPr>
            <p:ph idx="1"/>
          </p:nvPr>
        </p:nvSpPr>
        <p:spPr>
          <a:xfrm>
            <a:off x="418465" y="3164205"/>
            <a:ext cx="14011910" cy="2074545"/>
          </a:xfrm>
        </p:spPr>
        <p:txBody>
          <a:bodyPr>
            <a:normAutofit lnSpcReduction="20000"/>
          </a:bodyPr>
          <a:p>
            <a:pPr marL="0" indent="0">
              <a:buNone/>
            </a:pPr>
            <a:r>
              <a:rPr lang="ru-RU" altLang="en-US"/>
              <a:t>16</a:t>
            </a:r>
            <a:r>
              <a:rPr lang="en-US" altLang="ru-RU"/>
              <a:t>. </a:t>
            </a:r>
            <a:r>
              <a:rPr lang="ru-RU" altLang="en-US"/>
              <a:t>       </a:t>
            </a:r>
            <a:r>
              <a:rPr lang="en-US" altLang="en-US"/>
              <a:t>give</a:t>
            </a:r>
            <a:r>
              <a:rPr lang="en-US" altLang="ru-RU"/>
              <a:t> </a:t>
            </a:r>
            <a:r>
              <a:rPr lang="ru-RU" altLang="en-US"/>
              <a:t>      </a:t>
            </a:r>
            <a:r>
              <a:rPr lang="en-US" altLang="ru-RU"/>
              <a:t>   gave</a:t>
            </a:r>
            <a:r>
              <a:rPr lang="ru-RU" altLang="en-US"/>
              <a:t>        </a:t>
            </a:r>
            <a:r>
              <a:rPr lang="en-US" altLang="ru-RU"/>
              <a:t>   given</a:t>
            </a:r>
            <a:r>
              <a:rPr lang="ru-RU" altLang="en-US"/>
              <a:t>    дава</a:t>
            </a:r>
            <a:r>
              <a:rPr lang="ru-RU" altLang="ru-RU"/>
              <a:t>ть</a:t>
            </a:r>
            <a:endParaRPr lang="ru-RU" altLang="ru-RU"/>
          </a:p>
          <a:p>
            <a:pPr marL="0" indent="0">
              <a:buNone/>
            </a:pPr>
            <a:r>
              <a:rPr lang="ru-RU" altLang="en-US"/>
              <a:t>17</a:t>
            </a:r>
            <a:r>
              <a:rPr lang="en-US" altLang="ru-RU"/>
              <a:t>. </a:t>
            </a:r>
            <a:r>
              <a:rPr lang="ru-RU" altLang="en-US"/>
              <a:t>       </a:t>
            </a:r>
            <a:r>
              <a:rPr lang="en-US" altLang="ru-RU"/>
              <a:t>tell </a:t>
            </a:r>
            <a:r>
              <a:rPr lang="ru-RU" altLang="en-US"/>
              <a:t>          </a:t>
            </a:r>
            <a:r>
              <a:rPr lang="en-US" altLang="ru-RU"/>
              <a:t>told </a:t>
            </a:r>
            <a:r>
              <a:rPr lang="ru-RU" altLang="en-US"/>
              <a:t>  </a:t>
            </a:r>
            <a:r>
              <a:rPr lang="en-US" altLang="ru-RU"/>
              <a:t>   </a:t>
            </a:r>
            <a:r>
              <a:rPr lang="ru-RU" altLang="en-US"/>
              <a:t>      </a:t>
            </a:r>
            <a:r>
              <a:rPr lang="en-US" altLang="ru-RU"/>
              <a:t>told</a:t>
            </a:r>
            <a:r>
              <a:rPr lang="ru-RU" altLang="en-US"/>
              <a:t>     рассказыва</a:t>
            </a:r>
            <a:r>
              <a:rPr lang="ru-RU" altLang="ru-RU"/>
              <a:t>ть</a:t>
            </a:r>
            <a:endParaRPr lang="ru-RU" altLang="ru-RU"/>
          </a:p>
          <a:p>
            <a:pPr marL="0" indent="0">
              <a:buNone/>
            </a:pPr>
            <a:r>
              <a:rPr lang="ru-RU" altLang="en-US"/>
              <a:t>18.        </a:t>
            </a:r>
            <a:r>
              <a:rPr lang="en-US" altLang="ru-RU"/>
              <a:t>work </a:t>
            </a:r>
            <a:r>
              <a:rPr lang="ru-RU" altLang="en-US"/>
              <a:t>      </a:t>
            </a:r>
            <a:r>
              <a:rPr lang="en-US" altLang="ru-RU"/>
              <a:t>worked </a:t>
            </a:r>
            <a:r>
              <a:rPr lang="ru-RU" altLang="en-US"/>
              <a:t>     </a:t>
            </a:r>
            <a:r>
              <a:rPr lang="en-US" altLang="ru-RU"/>
              <a:t> worked</a:t>
            </a:r>
            <a:r>
              <a:rPr lang="en-US" altLang="ru-RU">
                <a:sym typeface="+mn-ea"/>
              </a:rPr>
              <a:t>   </a:t>
            </a:r>
            <a:r>
              <a:rPr lang="ru-RU" altLang="en-US">
                <a:sym typeface="+mn-ea"/>
              </a:rPr>
              <a:t>работать</a:t>
            </a:r>
            <a:r>
              <a:rPr lang="en-US" altLang="ru-RU"/>
              <a:t>                                                   </a:t>
            </a:r>
            <a:endParaRPr lang="ru-RU" altLang="ru-RU"/>
          </a:p>
        </p:txBody>
      </p:sp>
      <p:pic>
        <p:nvPicPr>
          <p:cNvPr id="7" name="图形 12"/>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flipH="1">
            <a:off x="1955800" y="1621790"/>
            <a:ext cx="1073785" cy="1073785"/>
          </a:xfrm>
          <a:prstGeom prst="rect">
            <a:avLst/>
          </a:prstGeom>
        </p:spPr>
      </p:pic>
      <p:pic>
        <p:nvPicPr>
          <p:cNvPr id="8" name="图形 12"/>
          <p:cNvPicPr>
            <a:picLocks noChangeAspect="1"/>
          </p:cNvPicPr>
          <p:nvPr>
            <p:custDataLst>
              <p:tags r:id="rId4"/>
            </p:custDataLst>
          </p:nvPr>
        </p:nvPicPr>
        <p:blipFill>
          <a:blip r:embed="rId2">
            <a:extLst>
              <a:ext uri="{96DAC541-7B7A-43D3-8B79-37D633B846F1}">
                <asvg:svgBlip xmlns:asvg="http://schemas.microsoft.com/office/drawing/2016/SVG/main" r:embed="rId3"/>
              </a:ext>
            </a:extLst>
          </a:blip>
          <a:stretch>
            <a:fillRect/>
          </a:stretch>
        </p:blipFill>
        <p:spPr>
          <a:xfrm flipH="1">
            <a:off x="4236085" y="1621155"/>
            <a:ext cx="1074420" cy="1074420"/>
          </a:xfrm>
          <a:prstGeom prst="rect">
            <a:avLst/>
          </a:prstGeom>
        </p:spPr>
      </p:pic>
      <p:pic>
        <p:nvPicPr>
          <p:cNvPr id="10" name="图形 12"/>
          <p:cNvPicPr>
            <a:picLocks noChangeAspect="1"/>
          </p:cNvPicPr>
          <p:nvPr>
            <p:custDataLst>
              <p:tags r:id="rId5"/>
            </p:custDataLst>
          </p:nvPr>
        </p:nvPicPr>
        <p:blipFill>
          <a:blip r:embed="rId2">
            <a:extLst>
              <a:ext uri="{96DAC541-7B7A-43D3-8B79-37D633B846F1}">
                <asvg:svgBlip xmlns:asvg="http://schemas.microsoft.com/office/drawing/2016/SVG/main" r:embed="rId3"/>
              </a:ext>
            </a:extLst>
          </a:blip>
          <a:stretch>
            <a:fillRect/>
          </a:stretch>
        </p:blipFill>
        <p:spPr>
          <a:xfrm flipH="1">
            <a:off x="6516370" y="1562735"/>
            <a:ext cx="1132840" cy="1132840"/>
          </a:xfrm>
          <a:prstGeom prst="rect">
            <a:avLst/>
          </a:prstGeom>
        </p:spPr>
      </p:pic>
      <p:sp>
        <p:nvSpPr>
          <p:cNvPr id="12" name="Текстовое поле 11"/>
          <p:cNvSpPr txBox="1"/>
          <p:nvPr>
            <p:custDataLst>
              <p:tags r:id="rId6"/>
            </p:custDataLst>
          </p:nvPr>
        </p:nvSpPr>
        <p:spPr>
          <a:xfrm>
            <a:off x="2179955" y="1902460"/>
            <a:ext cx="1012190" cy="433705"/>
          </a:xfrm>
          <a:prstGeom prst="rect">
            <a:avLst/>
          </a:prstGeom>
          <a:noFill/>
        </p:spPr>
        <p:txBody>
          <a:bodyPr wrap="square" rtlCol="0">
            <a:noAutofit/>
          </a:bodyPr>
          <a:p>
            <a:r>
              <a:rPr lang="en-US" altLang="en-US" sz="2800"/>
              <a:t>V1</a:t>
            </a:r>
            <a:endParaRPr lang="en-US" altLang="en-US" sz="2800"/>
          </a:p>
        </p:txBody>
      </p:sp>
      <p:sp>
        <p:nvSpPr>
          <p:cNvPr id="17" name="Текстовое поле 16"/>
          <p:cNvSpPr txBox="1"/>
          <p:nvPr>
            <p:custDataLst>
              <p:tags r:id="rId7"/>
            </p:custDataLst>
          </p:nvPr>
        </p:nvSpPr>
        <p:spPr>
          <a:xfrm>
            <a:off x="4458335" y="1902460"/>
            <a:ext cx="987425" cy="433705"/>
          </a:xfrm>
          <a:prstGeom prst="rect">
            <a:avLst/>
          </a:prstGeom>
          <a:noFill/>
        </p:spPr>
        <p:txBody>
          <a:bodyPr wrap="square" rtlCol="0">
            <a:noAutofit/>
          </a:bodyPr>
          <a:p>
            <a:r>
              <a:rPr lang="en-US" altLang="en-US" sz="2800"/>
              <a:t>V2</a:t>
            </a:r>
            <a:endParaRPr lang="en-US" altLang="en-US" sz="2800"/>
          </a:p>
        </p:txBody>
      </p:sp>
      <p:sp>
        <p:nvSpPr>
          <p:cNvPr id="18" name="Текстовое поле 17"/>
          <p:cNvSpPr txBox="1"/>
          <p:nvPr>
            <p:custDataLst>
              <p:tags r:id="rId8"/>
            </p:custDataLst>
          </p:nvPr>
        </p:nvSpPr>
        <p:spPr>
          <a:xfrm>
            <a:off x="6711950" y="1903095"/>
            <a:ext cx="741680" cy="434340"/>
          </a:xfrm>
          <a:prstGeom prst="rect">
            <a:avLst/>
          </a:prstGeom>
          <a:noFill/>
        </p:spPr>
        <p:txBody>
          <a:bodyPr wrap="square" rtlCol="0">
            <a:noAutofit/>
          </a:bodyPr>
          <a:p>
            <a:r>
              <a:rPr lang="en-US" altLang="en-US" sz="2800"/>
              <a:t>V3</a:t>
            </a:r>
            <a:endParaRPr lang="en-US" altLang="en-US" sz="2800"/>
          </a:p>
        </p:txBody>
      </p:sp>
      <p:sp>
        <p:nvSpPr>
          <p:cNvPr id="9" name="Прямоугольник 8"/>
          <p:cNvSpPr/>
          <p:nvPr/>
        </p:nvSpPr>
        <p:spPr>
          <a:xfrm>
            <a:off x="7302818" y="5429250"/>
            <a:ext cx="4451350" cy="1198880"/>
          </a:xfrm>
          <a:prstGeom prst="rect">
            <a:avLst/>
          </a:prstGeom>
          <a:noFill/>
          <a:ln>
            <a:noFill/>
          </a:ln>
        </p:spPr>
        <p:txBody>
          <a:bodyPr wrap="none" rtlCol="0" anchor="t">
            <a:spAutoFit/>
          </a:bodyPr>
          <a:p>
            <a:pPr algn="ctr"/>
            <a:r>
              <a:rPr lang="ru-RU" altLang="en-US"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100 </a:t>
            </a:r>
            <a:r>
              <a:rPr lang="en-US" altLang="en-US"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Verbs</a:t>
            </a:r>
            <a:endParaRPr lang="en-US" altLang="en-US"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flipH="1">
            <a:off x="-10274" y="17144"/>
            <a:ext cx="12203290" cy="6858001"/>
            <a:chOff x="0" y="-1"/>
            <a:chExt cx="12203290" cy="6858001"/>
          </a:xfrm>
        </p:grpSpPr>
        <p:sp>
          <p:nvSpPr>
            <p:cNvPr id="11" name="矩形 10"/>
            <p:cNvSpPr/>
            <p:nvPr/>
          </p:nvSpPr>
          <p:spPr>
            <a:xfrm>
              <a:off x="0" y="-1"/>
              <a:ext cx="12192000" cy="6858001"/>
            </a:xfrm>
            <a:prstGeom prst="rect">
              <a:avLst/>
            </a:prstGeom>
            <a:solidFill>
              <a:srgbClr val="9D7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useoModerno Black" pitchFamily="2" charset="0"/>
              </a:endParaRPr>
            </a:p>
          </p:txBody>
        </p:sp>
        <p:pic>
          <p:nvPicPr>
            <p:cNvPr id="5" name="图形 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1"/>
              <a:ext cx="4088612" cy="3081868"/>
            </a:xfrm>
            <a:prstGeom prst="rect">
              <a:avLst/>
            </a:prstGeom>
          </p:spPr>
        </p:pic>
        <p:pic>
          <p:nvPicPr>
            <p:cNvPr id="6" name="图形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1562" y="3081867"/>
              <a:ext cx="4171728" cy="3776133"/>
            </a:xfrm>
            <a:prstGeom prst="rect">
              <a:avLst/>
            </a:prstGeom>
          </p:spPr>
        </p:pic>
        <p:sp>
          <p:nvSpPr>
            <p:cNvPr id="9" name="矩形 8"/>
            <p:cNvSpPr/>
            <p:nvPr/>
          </p:nvSpPr>
          <p:spPr>
            <a:xfrm>
              <a:off x="338667" y="301978"/>
              <a:ext cx="11514667" cy="6254044"/>
            </a:xfrm>
            <a:prstGeom prst="rect">
              <a:avLst/>
            </a:prstGeom>
            <a:solidFill>
              <a:srgbClr val="F8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useoModerno Black" pitchFamily="2" charset="0"/>
              </a:endParaRPr>
            </a:p>
          </p:txBody>
        </p:sp>
        <p:pic>
          <p:nvPicPr>
            <p:cNvPr id="13" name="图形 12"/>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3532" y="6098821"/>
              <a:ext cx="759179" cy="759179"/>
            </a:xfrm>
            <a:prstGeom prst="rect">
              <a:avLst/>
            </a:prstGeom>
          </p:spPr>
        </p:pic>
        <p:pic>
          <p:nvPicPr>
            <p:cNvPr id="14" name="图形 13"/>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49977" y="6614054"/>
              <a:ext cx="185914" cy="185914"/>
            </a:xfrm>
            <a:prstGeom prst="rect">
              <a:avLst/>
            </a:prstGeom>
          </p:spPr>
        </p:pic>
        <p:pic>
          <p:nvPicPr>
            <p:cNvPr id="15" name="图形 14"/>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17426" y="0"/>
              <a:ext cx="770467" cy="770467"/>
            </a:xfrm>
            <a:prstGeom prst="rect">
              <a:avLst/>
            </a:prstGeom>
          </p:spPr>
        </p:pic>
        <p:pic>
          <p:nvPicPr>
            <p:cNvPr id="16" name="图形 15"/>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43813" y="33867"/>
              <a:ext cx="243946" cy="243946"/>
            </a:xfrm>
            <a:prstGeom prst="rect">
              <a:avLst/>
            </a:prstGeom>
          </p:spPr>
        </p:pic>
      </p:grpSp>
      <p:sp>
        <p:nvSpPr>
          <p:cNvPr id="4" name="椭圆 58"/>
          <p:cNvSpPr/>
          <p:nvPr/>
        </p:nvSpPr>
        <p:spPr>
          <a:xfrm>
            <a:off x="6753860" y="2911475"/>
            <a:ext cx="619125" cy="601345"/>
          </a:xfrm>
          <a:prstGeom prst="ellipse">
            <a:avLst/>
          </a:prstGeom>
          <a:solidFill>
            <a:srgbClr val="FFBD65"/>
          </a:solidFill>
          <a:ln>
            <a:noFill/>
          </a:ln>
        </p:spPr>
        <p:txBody>
          <a:bodyPr wrap="square" rtlCol="0" anchor="ctr">
            <a:noAutofit/>
          </a:bodyPr>
          <a:lstStyle/>
          <a:p>
            <a:pPr algn="l"/>
            <a:endParaRPr lang="zh-CN" altLang="en-US" sz="11500" dirty="0">
              <a:solidFill>
                <a:schemeClr val="bg1"/>
              </a:solidFill>
              <a:latin typeface="MuseoModerno Black" pitchFamily="2" charset="0"/>
              <a:ea typeface="MuseoModerno Black" pitchFamily="2" charset="0"/>
              <a:cs typeface="Manrope SemiBold" charset="0"/>
            </a:endParaRPr>
          </a:p>
        </p:txBody>
      </p:sp>
      <p:sp>
        <p:nvSpPr>
          <p:cNvPr id="53" name="矩形 52"/>
          <p:cNvSpPr/>
          <p:nvPr/>
        </p:nvSpPr>
        <p:spPr>
          <a:xfrm>
            <a:off x="5706110" y="1838325"/>
            <a:ext cx="6019165" cy="1464310"/>
          </a:xfrm>
          <a:prstGeom prst="rect">
            <a:avLst/>
          </a:prstGeom>
        </p:spPr>
        <p:txBody>
          <a:bodyPr wrap="square">
            <a:noAutofit/>
          </a:bodyPr>
          <a:lstStyle/>
          <a:p>
            <a:r>
              <a:rPr lang="en-US" altLang="zh-CN" sz="2800" dirty="0">
                <a:solidFill>
                  <a:srgbClr val="996FA5"/>
                </a:solidFill>
                <a:latin typeface="MuseoModerno Black" pitchFamily="2" charset="0"/>
                <a:cs typeface="Manrope SemiBold" charset="0"/>
              </a:rPr>
              <a:t>Make </a:t>
            </a:r>
            <a:r>
              <a:rPr lang="en-US" altLang="zh-CN" sz="2800" dirty="0">
                <a:solidFill>
                  <a:srgbClr val="FF0000"/>
                </a:solidFill>
                <a:latin typeface="MuseoModerno Black" pitchFamily="2" charset="0"/>
                <a:cs typeface="Manrope SemiBold" charset="0"/>
              </a:rPr>
              <a:t>5-10</a:t>
            </a:r>
            <a:r>
              <a:rPr lang="en-US" altLang="zh-CN" sz="2800" dirty="0">
                <a:solidFill>
                  <a:srgbClr val="996FA5"/>
                </a:solidFill>
                <a:latin typeface="MuseoModerno Black" pitchFamily="2" charset="0"/>
                <a:cs typeface="Manrope SemiBold" charset="0"/>
              </a:rPr>
              <a:t> sentences with the verbs from</a:t>
            </a:r>
            <a:r>
              <a:rPr lang="en-US" altLang="en-US" sz="2800" dirty="0">
                <a:solidFill>
                  <a:srgbClr val="996FA5"/>
                </a:solidFill>
                <a:latin typeface="MuseoModerno Black" pitchFamily="2" charset="0"/>
                <a:cs typeface="Manrope SemiBold" charset="0"/>
              </a:rPr>
              <a:t> </a:t>
            </a:r>
            <a:r>
              <a:rPr lang="en-US" altLang="en-US" sz="2800" b="1" dirty="0">
                <a:solidFill>
                  <a:srgbClr val="FF0000"/>
                </a:solidFill>
                <a:latin typeface="MuseoModerno Black" pitchFamily="2" charset="0"/>
                <a:cs typeface="Manrope SemiBold" charset="0"/>
              </a:rPr>
              <a:t>slide 5.</a:t>
            </a:r>
            <a:r>
              <a:rPr lang="en-US" altLang="zh-CN" sz="3600" dirty="0">
                <a:solidFill>
                  <a:srgbClr val="996FA5"/>
                </a:solidFill>
                <a:latin typeface="MuseoModerno Black" pitchFamily="2" charset="0"/>
                <a:cs typeface="Manrope SemiBold" charset="0"/>
              </a:rPr>
              <a:t> </a:t>
            </a:r>
            <a:r>
              <a:rPr lang="en-US" altLang="zh-CN" sz="2800" dirty="0">
                <a:solidFill>
                  <a:srgbClr val="996FA5"/>
                </a:solidFill>
                <a:latin typeface="MuseoModerno Black" pitchFamily="2" charset="0"/>
                <a:cs typeface="Manrope SemiBold" charset="0"/>
              </a:rPr>
              <a:t>Use all the main tenses </a:t>
            </a:r>
            <a:r>
              <a:rPr lang="en-US" altLang="zh-CN" sz="2000" dirty="0">
                <a:solidFill>
                  <a:srgbClr val="996FA5"/>
                </a:solidFill>
                <a:latin typeface="MuseoModerno Black" pitchFamily="2" charset="0"/>
                <a:cs typeface="Manrope SemiBold" charset="0"/>
              </a:rPr>
              <a:t>(Present Simple, Past Simple, Future Simple, Present Continuous,Present Perfect)</a:t>
            </a:r>
            <a:r>
              <a:rPr lang="en-US" altLang="zh-CN" sz="3600" dirty="0">
                <a:solidFill>
                  <a:srgbClr val="996FA5"/>
                </a:solidFill>
                <a:latin typeface="MuseoModerno Black" pitchFamily="2" charset="0"/>
                <a:cs typeface="Manrope SemiBold" charset="0"/>
              </a:rPr>
              <a:t> </a:t>
            </a:r>
            <a:r>
              <a:rPr lang="en-US" altLang="zh-CN" sz="3600" dirty="0">
                <a:solidFill>
                  <a:srgbClr val="FF0000"/>
                </a:solidFill>
                <a:latin typeface="MuseoModerno Black" pitchFamily="2" charset="0"/>
                <a:cs typeface="Manrope SemiBold" charset="0"/>
              </a:rPr>
              <a:t>+5-10</a:t>
            </a:r>
            <a:endParaRPr lang="en-US" altLang="zh-CN" sz="3600" b="1" dirty="0">
              <a:solidFill>
                <a:srgbClr val="FF0000"/>
              </a:solidFill>
              <a:latin typeface="MuseoModerno Black" pitchFamily="2" charset="0"/>
              <a:cs typeface="Manrope SemiBold" charset="0"/>
            </a:endParaRPr>
          </a:p>
        </p:txBody>
      </p:sp>
      <p:sp>
        <p:nvSpPr>
          <p:cNvPr id="54" name="矩形 53"/>
          <p:cNvSpPr/>
          <p:nvPr/>
        </p:nvSpPr>
        <p:spPr>
          <a:xfrm>
            <a:off x="5821166" y="4468421"/>
            <a:ext cx="3380229" cy="583565"/>
          </a:xfrm>
          <a:prstGeom prst="rect">
            <a:avLst/>
          </a:prstGeom>
        </p:spPr>
        <p:txBody>
          <a:bodyPr wrap="square">
            <a:spAutoFit/>
          </a:bodyPr>
          <a:lstStyle/>
          <a:p>
            <a:r>
              <a:rPr lang="en-US" altLang="ru-RU" sz="2000" dirty="0">
                <a:solidFill>
                  <a:srgbClr val="FF0000"/>
                </a:solidFill>
                <a:latin typeface="MuseoModerno Black" pitchFamily="2" charset="0"/>
                <a:ea typeface="MuseoModerno Black" pitchFamily="2" charset="0"/>
                <a:cs typeface="Manrope SemiBold" charset="0"/>
              </a:rPr>
              <a:t>+ Beautiful design </a:t>
            </a:r>
            <a:r>
              <a:rPr lang="en-US" altLang="ru-RU" dirty="0">
                <a:solidFill>
                  <a:srgbClr val="996FA5"/>
                </a:solidFill>
                <a:latin typeface="MuseoModerno Black" pitchFamily="2" charset="0"/>
                <a:ea typeface="MuseoModerno Black" pitchFamily="2" charset="0"/>
                <a:cs typeface="Manrope SemiBold" charset="0"/>
              </a:rPr>
              <a:t>- </a:t>
            </a:r>
            <a:r>
              <a:rPr lang="ru-RU" altLang="en-US" sz="3200" dirty="0">
                <a:solidFill>
                  <a:srgbClr val="FF0000"/>
                </a:solidFill>
                <a:latin typeface="MuseoModerno Black" pitchFamily="2" charset="0"/>
                <a:ea typeface="MuseoModerno Black" pitchFamily="2" charset="0"/>
                <a:cs typeface="Manrope SemiBold" charset="0"/>
              </a:rPr>
              <a:t>2</a:t>
            </a:r>
            <a:endParaRPr lang="ru-RU" altLang="en-US" sz="3200" dirty="0">
              <a:solidFill>
                <a:srgbClr val="FF0000"/>
              </a:solidFill>
              <a:latin typeface="MuseoModerno Black" pitchFamily="2" charset="0"/>
              <a:ea typeface="MuseoModerno Black" pitchFamily="2" charset="0"/>
              <a:cs typeface="Manrope SemiBold" charset="0"/>
            </a:endParaRPr>
          </a:p>
        </p:txBody>
      </p:sp>
      <p:grpSp>
        <p:nvGrpSpPr>
          <p:cNvPr id="55" name="组合 54"/>
          <p:cNvGrpSpPr/>
          <p:nvPr/>
        </p:nvGrpSpPr>
        <p:grpSpPr>
          <a:xfrm>
            <a:off x="4971565" y="2206136"/>
            <a:ext cx="386792" cy="232745"/>
            <a:chOff x="1464042" y="-749147"/>
            <a:chExt cx="441876" cy="264405"/>
          </a:xfrm>
        </p:grpSpPr>
        <p:cxnSp>
          <p:nvCxnSpPr>
            <p:cNvPr id="56" name="直接连接符 55"/>
            <p:cNvCxnSpPr/>
            <p:nvPr/>
          </p:nvCxnSpPr>
          <p:spPr>
            <a:xfrm>
              <a:off x="1464042" y="-749147"/>
              <a:ext cx="441876" cy="0"/>
            </a:xfrm>
            <a:prstGeom prst="line">
              <a:avLst/>
            </a:prstGeom>
            <a:ln w="19050">
              <a:solidFill>
                <a:srgbClr val="FFBD65"/>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464042" y="-616944"/>
              <a:ext cx="441876" cy="0"/>
            </a:xfrm>
            <a:prstGeom prst="line">
              <a:avLst/>
            </a:prstGeom>
            <a:ln w="19050">
              <a:solidFill>
                <a:srgbClr val="FFBD65"/>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464042" y="-484742"/>
              <a:ext cx="441876" cy="0"/>
            </a:xfrm>
            <a:prstGeom prst="line">
              <a:avLst/>
            </a:prstGeom>
            <a:ln w="19050">
              <a:solidFill>
                <a:srgbClr val="FFBD65"/>
              </a:solidFill>
            </a:ln>
          </p:spPr>
          <p:style>
            <a:lnRef idx="1">
              <a:schemeClr val="accent1"/>
            </a:lnRef>
            <a:fillRef idx="0">
              <a:schemeClr val="accent1"/>
            </a:fillRef>
            <a:effectRef idx="0">
              <a:schemeClr val="accent1"/>
            </a:effectRef>
            <a:fontRef idx="minor">
              <a:schemeClr val="tx1"/>
            </a:fontRef>
          </p:style>
        </p:cxnSp>
      </p:grpSp>
      <p:sp>
        <p:nvSpPr>
          <p:cNvPr id="59" name="椭圆 58"/>
          <p:cNvSpPr/>
          <p:nvPr/>
        </p:nvSpPr>
        <p:spPr>
          <a:xfrm>
            <a:off x="3866447" y="1237037"/>
            <a:ext cx="438662" cy="438662"/>
          </a:xfrm>
          <a:prstGeom prst="ellipse">
            <a:avLst/>
          </a:prstGeom>
          <a:solidFill>
            <a:srgbClr val="FFBD65"/>
          </a:solidFill>
          <a:ln>
            <a:noFill/>
          </a:ln>
        </p:spPr>
        <p:txBody>
          <a:bodyPr wrap="square" rtlCol="0" anchor="ctr">
            <a:spAutoFit/>
          </a:bodyPr>
          <a:lstStyle/>
          <a:p>
            <a:pPr algn="l"/>
            <a:endParaRPr lang="zh-CN" altLang="en-US" sz="11500" dirty="0">
              <a:solidFill>
                <a:schemeClr val="bg1"/>
              </a:solidFill>
              <a:latin typeface="MuseoModerno Black" pitchFamily="2" charset="0"/>
              <a:ea typeface="MuseoModerno Black" pitchFamily="2" charset="0"/>
              <a:cs typeface="Manrope SemiBold" charset="0"/>
            </a:endParaRPr>
          </a:p>
        </p:txBody>
      </p:sp>
      <p:sp>
        <p:nvSpPr>
          <p:cNvPr id="60" name="椭圆 59"/>
          <p:cNvSpPr/>
          <p:nvPr/>
        </p:nvSpPr>
        <p:spPr>
          <a:xfrm>
            <a:off x="801282" y="5659812"/>
            <a:ext cx="438662" cy="438662"/>
          </a:xfrm>
          <a:prstGeom prst="ellipse">
            <a:avLst/>
          </a:prstGeom>
          <a:solidFill>
            <a:srgbClr val="FFBD65"/>
          </a:solidFill>
          <a:ln>
            <a:noFill/>
          </a:ln>
        </p:spPr>
        <p:txBody>
          <a:bodyPr wrap="square" rtlCol="0" anchor="ctr">
            <a:spAutoFit/>
          </a:bodyPr>
          <a:lstStyle/>
          <a:p>
            <a:pPr algn="l"/>
            <a:endParaRPr lang="zh-CN" altLang="en-US" sz="11500" dirty="0">
              <a:solidFill>
                <a:schemeClr val="bg1"/>
              </a:solidFill>
              <a:latin typeface="MuseoModerno Black" pitchFamily="2" charset="0"/>
              <a:ea typeface="MuseoModerno Black" pitchFamily="2" charset="0"/>
              <a:cs typeface="Manrope SemiBold" charset="0"/>
            </a:endParaRPr>
          </a:p>
        </p:txBody>
      </p:sp>
      <p:sp>
        <p:nvSpPr>
          <p:cNvPr id="63" name="TextBox 45"/>
          <p:cNvSpPr txBox="1"/>
          <p:nvPr/>
        </p:nvSpPr>
        <p:spPr>
          <a:xfrm>
            <a:off x="5528310" y="5052060"/>
            <a:ext cx="5130165" cy="737235"/>
          </a:xfrm>
          <a:prstGeom prst="rect">
            <a:avLst/>
          </a:prstGeom>
          <a:noFill/>
        </p:spPr>
        <p:txBody>
          <a:bodyPr wrap="square" rtlCol="0">
            <a:spAutoFit/>
          </a:bodyPr>
          <a:lstStyle/>
          <a:p>
            <a:pPr>
              <a:lnSpc>
                <a:spcPct val="150000"/>
              </a:lnSpc>
            </a:pPr>
            <a:r>
              <a:rPr lang="en-US" sz="2800" b="1" dirty="0">
                <a:solidFill>
                  <a:srgbClr val="FF0000"/>
                </a:solidFill>
                <a:latin typeface="+mj-lt"/>
                <a:cs typeface="+mj-lt"/>
              </a:rPr>
              <a:t>Bonus</a:t>
            </a:r>
            <a:r>
              <a:rPr lang="en-US" sz="2000" b="1" dirty="0">
                <a:solidFill>
                  <a:schemeClr val="tx1">
                    <a:lumMod val="75000"/>
                    <a:lumOff val="25000"/>
                  </a:schemeClr>
                </a:solidFill>
                <a:cs typeface="Manrope SemiBold" charset="0"/>
              </a:rPr>
              <a:t> - EPOCH SONG (video)</a:t>
            </a:r>
            <a:r>
              <a:rPr lang="ru-RU" altLang="en-US" sz="2000" b="1" dirty="0">
                <a:solidFill>
                  <a:schemeClr val="tx1">
                    <a:lumMod val="75000"/>
                    <a:lumOff val="25000"/>
                  </a:schemeClr>
                </a:solidFill>
                <a:cs typeface="Manrope SemiBold" charset="0"/>
              </a:rPr>
              <a:t> - </a:t>
            </a:r>
            <a:r>
              <a:rPr lang="ru-RU" altLang="en-US" sz="2800" b="1" dirty="0">
                <a:solidFill>
                  <a:schemeClr val="tx1">
                    <a:lumMod val="75000"/>
                    <a:lumOff val="25000"/>
                  </a:schemeClr>
                </a:solidFill>
                <a:cs typeface="Manrope SemiBold" charset="0"/>
              </a:rPr>
              <a:t>3</a:t>
            </a:r>
            <a:r>
              <a:rPr lang="en-US" sz="2000" b="1" dirty="0">
                <a:solidFill>
                  <a:schemeClr val="tx1">
                    <a:lumMod val="75000"/>
                    <a:lumOff val="25000"/>
                  </a:schemeClr>
                </a:solidFill>
                <a:cs typeface="Manrope SemiBold" charset="0"/>
              </a:rPr>
              <a:t> </a:t>
            </a:r>
            <a:endParaRPr lang="ru-RU" altLang="en-US" sz="2000" b="1" dirty="0">
              <a:solidFill>
                <a:schemeClr val="tx1">
                  <a:lumMod val="75000"/>
                  <a:lumOff val="25000"/>
                </a:schemeClr>
              </a:solidFill>
              <a:cs typeface="Manrope SemiBold" charset="0"/>
            </a:endParaRPr>
          </a:p>
        </p:txBody>
      </p:sp>
      <p:sp>
        <p:nvSpPr>
          <p:cNvPr id="64" name="矩形 63"/>
          <p:cNvSpPr/>
          <p:nvPr/>
        </p:nvSpPr>
        <p:spPr>
          <a:xfrm>
            <a:off x="4971415" y="915670"/>
            <a:ext cx="4425315" cy="922020"/>
          </a:xfrm>
          <a:prstGeom prst="rect">
            <a:avLst/>
          </a:prstGeom>
        </p:spPr>
        <p:txBody>
          <a:bodyPr wrap="square">
            <a:spAutoFit/>
          </a:bodyPr>
          <a:lstStyle/>
          <a:p>
            <a:r>
              <a:rPr lang="en-US" altLang="zh-CN" sz="5400" dirty="0">
                <a:solidFill>
                  <a:srgbClr val="FFBD65"/>
                </a:solidFill>
                <a:latin typeface="MuseoModerno Black" pitchFamily="2" charset="0"/>
                <a:cs typeface="Manrope SemiBold" charset="0"/>
              </a:rPr>
              <a:t>Homework</a:t>
            </a:r>
            <a:endParaRPr lang="en-US" altLang="zh-CN" sz="5400" dirty="0">
              <a:solidFill>
                <a:srgbClr val="FFBD65"/>
              </a:solidFill>
              <a:latin typeface="MuseoModerno Black" pitchFamily="2" charset="0"/>
              <a:cs typeface="Manrope SemiBold" charset="0"/>
            </a:endParaRPr>
          </a:p>
        </p:txBody>
      </p:sp>
      <p:sp>
        <p:nvSpPr>
          <p:cNvPr id="2" name="椭圆 58"/>
          <p:cNvSpPr/>
          <p:nvPr/>
        </p:nvSpPr>
        <p:spPr>
          <a:xfrm>
            <a:off x="11138467" y="3650672"/>
            <a:ext cx="438662" cy="438662"/>
          </a:xfrm>
          <a:prstGeom prst="ellipse">
            <a:avLst/>
          </a:prstGeom>
          <a:solidFill>
            <a:srgbClr val="FFBD65"/>
          </a:solidFill>
          <a:ln>
            <a:noFill/>
          </a:ln>
        </p:spPr>
        <p:txBody>
          <a:bodyPr wrap="square" rtlCol="0" anchor="ctr">
            <a:spAutoFit/>
          </a:bodyPr>
          <a:p>
            <a:pPr algn="l"/>
            <a:endParaRPr lang="zh-CN" altLang="en-US" sz="11500" dirty="0">
              <a:solidFill>
                <a:schemeClr val="bg1"/>
              </a:solidFill>
              <a:latin typeface="MuseoModerno Black" pitchFamily="2" charset="0"/>
              <a:ea typeface="MuseoModerno Black" pitchFamily="2" charset="0"/>
              <a:cs typeface="Manrope SemiBold" charset="0"/>
            </a:endParaRPr>
          </a:p>
        </p:txBody>
      </p:sp>
      <p:sp>
        <p:nvSpPr>
          <p:cNvPr id="7" name="椭圆 58"/>
          <p:cNvSpPr/>
          <p:nvPr/>
        </p:nvSpPr>
        <p:spPr>
          <a:xfrm>
            <a:off x="11286422" y="703637"/>
            <a:ext cx="438662" cy="438662"/>
          </a:xfrm>
          <a:prstGeom prst="ellipse">
            <a:avLst/>
          </a:prstGeom>
          <a:solidFill>
            <a:srgbClr val="FFBD65"/>
          </a:solidFill>
          <a:ln>
            <a:noFill/>
          </a:ln>
        </p:spPr>
        <p:txBody>
          <a:bodyPr wrap="square" rtlCol="0" anchor="ctr">
            <a:spAutoFit/>
          </a:bodyPr>
          <a:lstStyle/>
          <a:p>
            <a:pPr algn="l"/>
            <a:endParaRPr lang="zh-CN" altLang="en-US" sz="11500" dirty="0">
              <a:solidFill>
                <a:schemeClr val="bg1"/>
              </a:solidFill>
              <a:latin typeface="MuseoModerno Black" pitchFamily="2" charset="0"/>
              <a:ea typeface="MuseoModerno Black" pitchFamily="2" charset="0"/>
              <a:cs typeface="Manrope SemiBold" charset="0"/>
            </a:endParaRPr>
          </a:p>
        </p:txBody>
      </p:sp>
      <p:sp>
        <p:nvSpPr>
          <p:cNvPr id="8" name="椭圆 58"/>
          <p:cNvSpPr/>
          <p:nvPr/>
        </p:nvSpPr>
        <p:spPr>
          <a:xfrm>
            <a:off x="8842942" y="4613332"/>
            <a:ext cx="438662" cy="438662"/>
          </a:xfrm>
          <a:prstGeom prst="ellipse">
            <a:avLst/>
          </a:prstGeom>
          <a:solidFill>
            <a:srgbClr val="FFBD65"/>
          </a:solidFill>
          <a:ln>
            <a:noFill/>
          </a:ln>
        </p:spPr>
        <p:txBody>
          <a:bodyPr wrap="square" rtlCol="0" anchor="ctr">
            <a:spAutoFit/>
          </a:bodyPr>
          <a:p>
            <a:pPr algn="l"/>
            <a:endParaRPr lang="zh-CN" altLang="en-US" sz="11500" dirty="0">
              <a:solidFill>
                <a:schemeClr val="bg1"/>
              </a:solidFill>
              <a:latin typeface="MuseoModerno Black" pitchFamily="2" charset="0"/>
              <a:ea typeface="MuseoModerno Black" pitchFamily="2" charset="0"/>
              <a:cs typeface="Manrope SemiBold" charset="0"/>
            </a:endParaRPr>
          </a:p>
        </p:txBody>
      </p:sp>
      <p:sp>
        <p:nvSpPr>
          <p:cNvPr id="10" name="椭圆 58"/>
          <p:cNvSpPr/>
          <p:nvPr/>
        </p:nvSpPr>
        <p:spPr>
          <a:xfrm>
            <a:off x="9594147" y="1237037"/>
            <a:ext cx="438662" cy="438662"/>
          </a:xfrm>
          <a:prstGeom prst="ellipse">
            <a:avLst/>
          </a:prstGeom>
          <a:solidFill>
            <a:srgbClr val="FFBD65"/>
          </a:solidFill>
          <a:ln>
            <a:noFill/>
          </a:ln>
        </p:spPr>
        <p:txBody>
          <a:bodyPr wrap="square" rtlCol="0" anchor="ctr">
            <a:spAutoFit/>
          </a:bodyPr>
          <a:lstStyle/>
          <a:p>
            <a:pPr algn="l"/>
            <a:endParaRPr lang="zh-CN" altLang="en-US" sz="11500" dirty="0">
              <a:solidFill>
                <a:schemeClr val="bg1"/>
              </a:solidFill>
              <a:latin typeface="MuseoModerno Black" pitchFamily="2" charset="0"/>
              <a:ea typeface="MuseoModerno Black" pitchFamily="2" charset="0"/>
              <a:cs typeface="Manrope SemiBold" charset="0"/>
            </a:endParaRPr>
          </a:p>
        </p:txBody>
      </p:sp>
      <p:sp>
        <p:nvSpPr>
          <p:cNvPr id="12" name="椭圆 58"/>
          <p:cNvSpPr/>
          <p:nvPr/>
        </p:nvSpPr>
        <p:spPr>
          <a:xfrm>
            <a:off x="10436157" y="5328342"/>
            <a:ext cx="438662" cy="438662"/>
          </a:xfrm>
          <a:prstGeom prst="ellipse">
            <a:avLst/>
          </a:prstGeom>
          <a:solidFill>
            <a:srgbClr val="FFBD65"/>
          </a:solidFill>
          <a:ln>
            <a:noFill/>
          </a:ln>
        </p:spPr>
        <p:txBody>
          <a:bodyPr wrap="square" rtlCol="0" anchor="ctr">
            <a:spAutoFit/>
          </a:bodyPr>
          <a:p>
            <a:pPr algn="l"/>
            <a:endParaRPr lang="zh-CN" altLang="en-US" sz="11500" dirty="0">
              <a:solidFill>
                <a:schemeClr val="bg1"/>
              </a:solidFill>
              <a:latin typeface="MuseoModerno Black" pitchFamily="2" charset="0"/>
              <a:ea typeface="MuseoModerno Black" pitchFamily="2" charset="0"/>
              <a:cs typeface="Manrope SemiBold" charset="0"/>
            </a:endParaRPr>
          </a:p>
        </p:txBody>
      </p:sp>
      <p:sp>
        <p:nvSpPr>
          <p:cNvPr id="17" name="椭圆 58"/>
          <p:cNvSpPr/>
          <p:nvPr/>
        </p:nvSpPr>
        <p:spPr>
          <a:xfrm>
            <a:off x="1953827" y="1398962"/>
            <a:ext cx="438662" cy="438662"/>
          </a:xfrm>
          <a:prstGeom prst="ellipse">
            <a:avLst/>
          </a:prstGeom>
          <a:solidFill>
            <a:srgbClr val="FFBD65"/>
          </a:solidFill>
          <a:ln>
            <a:noFill/>
          </a:ln>
        </p:spPr>
        <p:txBody>
          <a:bodyPr wrap="square" rtlCol="0" anchor="ctr">
            <a:spAutoFit/>
          </a:bodyPr>
          <a:p>
            <a:pPr algn="l"/>
            <a:endParaRPr lang="zh-CN" altLang="en-US" sz="11500" dirty="0">
              <a:solidFill>
                <a:schemeClr val="bg1"/>
              </a:solidFill>
              <a:latin typeface="MuseoModerno Black" pitchFamily="2" charset="0"/>
              <a:ea typeface="MuseoModerno Black" pitchFamily="2" charset="0"/>
              <a:cs typeface="Manrope SemiBold" charset="0"/>
            </a:endParaRPr>
          </a:p>
        </p:txBody>
      </p:sp>
      <p:sp>
        <p:nvSpPr>
          <p:cNvPr id="18" name="椭圆 58"/>
          <p:cNvSpPr/>
          <p:nvPr/>
        </p:nvSpPr>
        <p:spPr>
          <a:xfrm>
            <a:off x="7380537" y="612832"/>
            <a:ext cx="438662" cy="438662"/>
          </a:xfrm>
          <a:prstGeom prst="ellipse">
            <a:avLst/>
          </a:prstGeom>
          <a:solidFill>
            <a:srgbClr val="FFBD65"/>
          </a:solidFill>
          <a:ln>
            <a:noFill/>
          </a:ln>
        </p:spPr>
        <p:txBody>
          <a:bodyPr wrap="square" rtlCol="0" anchor="ctr">
            <a:spAutoFit/>
          </a:bodyPr>
          <a:p>
            <a:pPr algn="l"/>
            <a:endParaRPr lang="zh-CN" altLang="en-US" sz="11500" dirty="0">
              <a:solidFill>
                <a:schemeClr val="bg1"/>
              </a:solidFill>
              <a:latin typeface="MuseoModerno Black" pitchFamily="2" charset="0"/>
              <a:ea typeface="MuseoModerno Black" pitchFamily="2" charset="0"/>
              <a:cs typeface="Manrope SemiBold" charset="0"/>
            </a:endParaRPr>
          </a:p>
        </p:txBody>
      </p:sp>
      <p:grpSp>
        <p:nvGrpSpPr>
          <p:cNvPr id="29" name="组合 28"/>
          <p:cNvGrpSpPr/>
          <p:nvPr/>
        </p:nvGrpSpPr>
        <p:grpSpPr>
          <a:xfrm>
            <a:off x="631971" y="1342685"/>
            <a:ext cx="4819697" cy="4852409"/>
            <a:chOff x="6111690" y="937540"/>
            <a:chExt cx="5072773" cy="5107202"/>
          </a:xfrm>
        </p:grpSpPr>
        <p:grpSp>
          <p:nvGrpSpPr>
            <p:cNvPr id="23" name="组合 11"/>
            <p:cNvGrpSpPr/>
            <p:nvPr/>
          </p:nvGrpSpPr>
          <p:grpSpPr>
            <a:xfrm>
              <a:off x="6652091" y="937540"/>
              <a:ext cx="4532372" cy="4446659"/>
              <a:chOff x="6014074" y="483044"/>
              <a:chExt cx="5047600" cy="4952145"/>
            </a:xfrm>
          </p:grpSpPr>
          <p:pic>
            <p:nvPicPr>
              <p:cNvPr id="24" name="图形 6"/>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43621" y="483044"/>
                <a:ext cx="2818053" cy="4952145"/>
              </a:xfrm>
              <a:prstGeom prst="rect">
                <a:avLst/>
              </a:prstGeom>
            </p:spPr>
          </p:pic>
          <p:pic>
            <p:nvPicPr>
              <p:cNvPr id="25" name="图形 9"/>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14074" y="548653"/>
                <a:ext cx="1124907" cy="1653401"/>
              </a:xfrm>
              <a:prstGeom prst="rect">
                <a:avLst/>
              </a:prstGeom>
            </p:spPr>
          </p:pic>
        </p:grpSp>
        <p:pic>
          <p:nvPicPr>
            <p:cNvPr id="38" name="图形 37"/>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111690" y="2102370"/>
              <a:ext cx="3557721" cy="3282316"/>
            </a:xfrm>
            <a:prstGeom prst="rect">
              <a:avLst/>
            </a:prstGeom>
          </p:spPr>
        </p:pic>
        <p:pic>
          <p:nvPicPr>
            <p:cNvPr id="26" name="图形 19"/>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351510" y="4723656"/>
              <a:ext cx="788390" cy="1321086"/>
            </a:xfrm>
            <a:prstGeom prst="rect">
              <a:avLst/>
            </a:prstGeom>
          </p:spPr>
        </p:pic>
      </p:grpSp>
    </p:spTree>
    <p:custDataLst>
      <p:tags r:id="rId2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pic>
        <p:nvPicPr>
          <p:cNvPr id="5" name="Изображение 4" descr="a98bddc6fe0aa65bf00583ffc51918c0"/>
          <p:cNvPicPr>
            <a:picLocks noChangeAspect="1"/>
          </p:cNvPicPr>
          <p:nvPr/>
        </p:nvPicPr>
        <p:blipFill>
          <a:blip r:embed="rId1"/>
          <a:stretch>
            <a:fillRect/>
          </a:stretch>
        </p:blipFill>
        <p:spPr>
          <a:xfrm>
            <a:off x="0" y="0"/>
            <a:ext cx="12717780" cy="9084310"/>
          </a:xfrm>
          <a:prstGeom prst="rect">
            <a:avLst/>
          </a:prstGeom>
        </p:spPr>
      </p:pic>
      <p:sp>
        <p:nvSpPr>
          <p:cNvPr id="2" name="Заголовок 1"/>
          <p:cNvSpPr>
            <a:spLocks noGrp="1"/>
          </p:cNvSpPr>
          <p:nvPr>
            <p:ph type="title"/>
          </p:nvPr>
        </p:nvSpPr>
        <p:spPr>
          <a:xfrm>
            <a:off x="1221740" y="1619885"/>
            <a:ext cx="10459720" cy="3943985"/>
          </a:xfrm>
        </p:spPr>
        <p:txBody>
          <a:bodyPr>
            <a:normAutofit/>
          </a:bodyPr>
          <a:p>
            <a:pPr>
              <a:lnSpc>
                <a:spcPct val="110000"/>
              </a:lnSpc>
            </a:pPr>
            <a:br>
              <a:rPr lang="en-US" altLang="ru-RU" sz="3600"/>
            </a:br>
            <a:r>
              <a:rPr lang="en-US" altLang="ru-RU" sz="3100"/>
              <a:t>1. </a:t>
            </a:r>
            <a:r>
              <a:rPr lang="en-US" altLang="ru-RU" sz="3100">
                <a:sym typeface="+mn-ea"/>
              </a:rPr>
              <a:t>Did Harry believe that he was a wizard?</a:t>
            </a:r>
            <a:br>
              <a:rPr lang="en-US" altLang="ru-RU" sz="3100">
                <a:sym typeface="+mn-ea"/>
              </a:rPr>
            </a:br>
            <a:r>
              <a:rPr lang="en-US" altLang="ru-RU" sz="3100">
                <a:sym typeface="+mn-ea"/>
              </a:rPr>
              <a:t>2</a:t>
            </a:r>
            <a:r>
              <a:rPr lang="en-US" altLang="ru-RU" sz="3100">
                <a:sym typeface="+mn-ea"/>
              </a:rPr>
              <a:t>.Did the Dursleys know that Harry was a wizard?</a:t>
            </a:r>
            <a:br>
              <a:rPr lang="en-US" altLang="ru-RU" sz="3100">
                <a:sym typeface="+mn-ea"/>
              </a:rPr>
            </a:br>
            <a:r>
              <a:rPr lang="en-US" altLang="ru-RU" sz="3100">
                <a:sym typeface="+mn-ea"/>
              </a:rPr>
              <a:t>3. </a:t>
            </a:r>
            <a:r>
              <a:rPr lang="en-US" altLang="ru-RU" sz="3100"/>
              <a:t>What did Aunt Petunia think about her sister?</a:t>
            </a:r>
            <a:br>
              <a:rPr lang="en-US" altLang="ru-RU" sz="3600"/>
            </a:br>
            <a:br>
              <a:rPr lang="en-US" altLang="ru-RU"/>
            </a:br>
            <a:endParaRPr lang="en-US" altLang="ru-RU" sz="3600">
              <a:sym typeface="+mn-ea"/>
            </a:endParaRPr>
          </a:p>
        </p:txBody>
      </p:sp>
      <p:sp>
        <p:nvSpPr>
          <p:cNvPr id="6" name="Текстовое поле 5"/>
          <p:cNvSpPr txBox="1"/>
          <p:nvPr/>
        </p:nvSpPr>
        <p:spPr>
          <a:xfrm>
            <a:off x="2440940" y="1302385"/>
            <a:ext cx="1948180" cy="583565"/>
          </a:xfrm>
          <a:prstGeom prst="rect">
            <a:avLst/>
          </a:prstGeom>
          <a:noFill/>
        </p:spPr>
        <p:txBody>
          <a:bodyPr wrap="square" rtlCol="0">
            <a:spAutoFit/>
          </a:bodyPr>
          <a:p>
            <a:r>
              <a:rPr lang="en-US" altLang="ru-RU" sz="3200">
                <a:solidFill>
                  <a:srgbClr val="FF0000"/>
                </a:solidFill>
              </a:rPr>
              <a:t>Part 4</a:t>
            </a:r>
            <a:endParaRPr lang="en-US" altLang="ru-RU" sz="3200">
              <a:solidFill>
                <a:srgbClr val="FF0000"/>
              </a:solidFill>
            </a:endParaRPr>
          </a:p>
        </p:txBody>
      </p:sp>
    </p:spTree>
  </p:cSld>
  <p:clrMapOvr>
    <a:masterClrMapping/>
  </p:clrMapOvr>
</p:sld>
</file>

<file path=ppt/tags/tag1.xml><?xml version="1.0" encoding="utf-8"?>
<p:tagLst xmlns:p="http://schemas.openxmlformats.org/presentationml/2006/main">
  <p:tag name="ISLIDE.ICON" val="#370081;#370083;"/>
</p:tagLst>
</file>

<file path=ppt/tags/tag10.xml><?xml version="1.0" encoding="utf-8"?>
<p:tagLst xmlns:p="http://schemas.openxmlformats.org/presentationml/2006/main">
  <p:tag name="ISLIDE.ICON" val="#370081;#370083;"/>
</p:tagLst>
</file>

<file path=ppt/tags/tag2.xml><?xml version="1.0" encoding="utf-8"?>
<p:tagLst xmlns:p="http://schemas.openxmlformats.org/presentationml/2006/main">
  <p:tag name="ISLIDE.ICON" val="#370081;#370083;"/>
</p:tagLst>
</file>

<file path=ppt/tags/tag3.xml><?xml version="1.0" encoding="utf-8"?>
<p:tagLst xmlns:p="http://schemas.openxmlformats.org/presentationml/2006/main">
  <p:tag name="ISLIDE.ICON" val="#370081;#370083;"/>
</p:tagLst>
</file>

<file path=ppt/tags/tag4.xml><?xml version="1.0" encoding="utf-8"?>
<p:tagLst xmlns:p="http://schemas.openxmlformats.org/presentationml/2006/main">
  <p:tag name="KSO_WM_DIAGRAM_VIRTUALLY_FRAME" val="{&quot;height&quot;:93.85,&quot;left&quot;:154,&quot;top&quot;:123.05,&quot;width&quot;:495.7}"/>
</p:tagLst>
</file>

<file path=ppt/tags/tag5.xml><?xml version="1.0" encoding="utf-8"?>
<p:tagLst xmlns:p="http://schemas.openxmlformats.org/presentationml/2006/main">
  <p:tag name="KSO_WM_DIAGRAM_VIRTUALLY_FRAME" val="{&quot;height&quot;:93.85,&quot;left&quot;:154,&quot;top&quot;:123.05,&quot;width&quot;:495.7}"/>
</p:tagLst>
</file>

<file path=ppt/tags/tag6.xml><?xml version="1.0" encoding="utf-8"?>
<p:tagLst xmlns:p="http://schemas.openxmlformats.org/presentationml/2006/main">
  <p:tag name="KSO_WM_DIAGRAM_VIRTUALLY_FRAME" val="{&quot;height&quot;:93.85,&quot;left&quot;:154,&quot;top&quot;:123.05,&quot;width&quot;:495.7}"/>
</p:tagLst>
</file>

<file path=ppt/tags/tag7.xml><?xml version="1.0" encoding="utf-8"?>
<p:tagLst xmlns:p="http://schemas.openxmlformats.org/presentationml/2006/main">
  <p:tag name="KSO_WM_DIAGRAM_VIRTUALLY_FRAME" val="{&quot;height&quot;:93.85,&quot;left&quot;:154,&quot;top&quot;:123.05,&quot;width&quot;:495.7}"/>
</p:tagLst>
</file>

<file path=ppt/tags/tag8.xml><?xml version="1.0" encoding="utf-8"?>
<p:tagLst xmlns:p="http://schemas.openxmlformats.org/presentationml/2006/main">
  <p:tag name="KSO_WM_DIAGRAM_VIRTUALLY_FRAME" val="{&quot;height&quot;:93.85,&quot;left&quot;:154,&quot;top&quot;:123.05,&quot;width&quot;:495.7}"/>
</p:tagLst>
</file>

<file path=ppt/tags/tag9.xml><?xml version="1.0" encoding="utf-8"?>
<p:tagLst xmlns:p="http://schemas.openxmlformats.org/presentationml/2006/main">
  <p:tag name="KSO_WM_DIAGRAM_VIRTUALLY_FRAME" val="{&quot;height&quot;:93.85,&quot;left&quot;:154,&quot;top&quot;:123.05,&quot;width&quot;:49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058">
      <a:dk1>
        <a:sysClr val="windowText" lastClr="000000"/>
      </a:dk1>
      <a:lt1>
        <a:sysClr val="window" lastClr="FFFFFF"/>
      </a:lt1>
      <a:dk2>
        <a:srgbClr val="44546A"/>
      </a:dk2>
      <a:lt2>
        <a:srgbClr val="E7E6E6"/>
      </a:lt2>
      <a:accent1>
        <a:srgbClr val="996FA5"/>
      </a:accent1>
      <a:accent2>
        <a:srgbClr val="FFBD65"/>
      </a:accent2>
      <a:accent3>
        <a:srgbClr val="996FA5"/>
      </a:accent3>
      <a:accent4>
        <a:srgbClr val="FFBD65"/>
      </a:accent4>
      <a:accent5>
        <a:srgbClr val="996FA5"/>
      </a:accent5>
      <a:accent6>
        <a:srgbClr val="FFBD65"/>
      </a:accent6>
      <a:hlink>
        <a:srgbClr val="0563C1"/>
      </a:hlink>
      <a:folHlink>
        <a:srgbClr val="954F72"/>
      </a:folHlink>
    </a:clrScheme>
    <a:fontScheme name="自定义 25">
      <a:majorFont>
        <a:latin typeface="MuseoModerno Black"/>
        <a:ea typeface="MuseoModerno Black"/>
        <a:cs typeface=""/>
      </a:majorFont>
      <a:minorFont>
        <a:latin typeface="Manrope SemiBold"/>
        <a:ea typeface="Manrope SemiBol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2191</Words>
  <Application>WPS Presentation</Application>
  <PresentationFormat>宽屏</PresentationFormat>
  <Paragraphs>77</Paragraphs>
  <Slides>8</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8</vt:i4>
      </vt:variant>
    </vt:vector>
  </HeadingPairs>
  <TitlesOfParts>
    <vt:vector size="21" baseType="lpstr">
      <vt:lpstr>Arial</vt:lpstr>
      <vt:lpstr>SimSun</vt:lpstr>
      <vt:lpstr>Wingdings</vt:lpstr>
      <vt:lpstr>Calibri Light</vt:lpstr>
      <vt:lpstr>Manrope SemiBold</vt:lpstr>
      <vt:lpstr>Segoe Print</vt:lpstr>
      <vt:lpstr>MuseoModerno Black</vt:lpstr>
      <vt:lpstr>Comic Sans MS</vt:lpstr>
      <vt:lpstr>Calibri</vt:lpstr>
      <vt:lpstr>Microsoft YaHei</vt:lpstr>
      <vt:lpstr>Arial Unicode MS</vt:lpstr>
      <vt:lpstr>Office Theme</vt:lpstr>
      <vt:lpstr>Office 主题​​</vt:lpstr>
      <vt:lpstr>PowerPoint 演示文稿</vt:lpstr>
      <vt:lpstr>PowerPoint 演示文稿</vt:lpstr>
      <vt:lpstr>Autumn evenings   </vt:lpstr>
      <vt:lpstr>PowerPoint 演示文稿</vt:lpstr>
      <vt:lpstr>PowerPoint 演示文稿</vt:lpstr>
      <vt:lpstr>Today’s verbs   </vt:lpstr>
      <vt:lpstr>PowerPoint 演示文稿</vt:lpstr>
      <vt:lpstr> 1. Did Harry believe that he was a wizard? 2.Did the Dursleys know that Harry was a wizard? 3. What did Aunt Petunia think about her sister?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Елизавета Крест�</cp:lastModifiedBy>
  <cp:revision>6</cp:revision>
  <dcterms:created xsi:type="dcterms:W3CDTF">2025-07-23T00:59:00Z</dcterms:created>
  <dcterms:modified xsi:type="dcterms:W3CDTF">2025-10-04T01:15:11Z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1049-12.2.0.22549</vt:lpwstr>
  </property>
  <property fmtid="{D5CDD505-2E9C-101B-9397-08002B2CF9AE}" pid="3" name="ICV">
    <vt:lpwstr>FCCA41A153424516A2A9C6359B94E58F_11</vt:lpwstr>
  </property>
</Properties>
</file>