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media/image10.svg" ContentType="image/svg+xml"/>
  <Override PartName="/ppt/media/image12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29.svg" ContentType="image/svg+xml"/>
  <Override PartName="/ppt/media/image32.svg" ContentType="image/svg+xml"/>
  <Override PartName="/ppt/media/image4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notesMasterIdLst>
    <p:notesMasterId r:id="rId6"/>
  </p:notesMasterIdLst>
  <p:handoutMasterIdLst>
    <p:handoutMasterId r:id="rId13"/>
  </p:handoutMasterIdLst>
  <p:sldIdLst>
    <p:sldId id="257" r:id="rId5"/>
    <p:sldId id="258" r:id="rId7"/>
    <p:sldId id="266" r:id="rId8"/>
    <p:sldId id="259" r:id="rId9"/>
    <p:sldId id="262" r:id="rId10"/>
    <p:sldId id="263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8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8:40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9144.010 9013.309 767,'0.000'-6.144'0,"-0.419"-0.312"0,-5.836 5.082-5,-3.828-1.511 5,3.719 0.298-2,-0.228-0.646-1,-0.006-0.546 1,-1.099-0.020 0,-0.424 0.306 2,0.029 0.480-1,0.749 0.671 2,0.327 0.480 1,0.358 0.444-4,0.355 0.361 0,-3.948-0.080 4,2.930 0.833-1,0.108 0.510 0,-1.032 0.132 0,0.402-0.178 2,0.152-0.064-2,-4.868-0.049-5,4.455-0.039 6,-0.401 0.413-2,0.074 0.638-2,0.360 0.723 0,0.926 0.148 0,0.427 0.024 1,0.400-0.129 1,-3.371 1.523 1,-1.006 0.973 1,0.276 0.628 0,0.832 0.034-4,0.084 0.221-1,0.018 0.126-2,-3.092 1.258 4,-1.301 0.003 1,-0.476-0.550 0,-0.348 0.830 0,1.018 0.354-1,1.772 0.031-2,1.845-0.603 1,0.709-0.218 6,0.406-0.245-3,-1.228 2.619-1,0.046 1.013 1,0.458 0.190 0,-0.081-0.302 0,0.768-0.582-1,1.226-0.704-3,0.247-0.425 2,0.033-0.523 7,0.203-0.886-7,-0.983 0.917 3,0.385 0.084-1,0.896-0.165-2,0.718-0.306 1,0.549-0.367 1,0.396-0.373-2,0.570 0.402 0,0.134 0.381 3,0.058 0.084-1,-1.138 1.528 1,-0.036 0.328-3,0.457-0.143-2,0.965 0.175 4,0.724 0.165-1,0.728-0.211-2,0.578 0.110 3,0.664-0.658 2,0.544-0.703-5,0.425-0.671 0,0.315-0.596 3,0.222-0.499 1,0.243 4.370 0,0.195-0.370 0,0.004-0.012-1,-0.200-3.924-1,-0.026 0.605-1,-0.024 0.227 1,-0.025 0.646 1,-0.018 0.499-1,-0.014 0.090-3,-0.011 0.344 3,-0.010-0.423 1,-0.006-0.522-3,0.364 0.154 0,0.574 0.199 3,0.667-0.091 0,0.877 1.448 1,0.685 0.178-3,0.575-0.294-1,0.041 0.723 2,-0.292 0.033 0,-0.473-0.396-2,0.806-0.411 3,0.723-0.555 0,0.496-0.987-3,1.531 0.825 2,0.186-0.091 1,-0.452-0.337-2,0.840 0.379 2,0.310-0.470-1,-0.043-0.952-2,-0.664-0.016 3,-0.258 0.101 0,-0.275-0.110-2,0.112-0.200 4,-0.298-0.972-2,-0.271-1.082-4,0.542-1.224 2,0.481-0.851 3,0.177-0.737 0,0.429-0.149 0,-0.223 0.105-1,-0.319 0.331-3,0.068 0.022 0,0.300-0.169 2,0.417-0.272 0,0.586-0.385 0,0.443-0.276 0,0.014-0.257-1,0.281-0.200 1,-0.516-0.210 2,-0.605-0.164-4,0.646-0.122 0,0.105-0.085 4,-0.235-0.057-1,0.208-0.028 1,0.205-0.016-2,-0.146-0.006-3,1.813-0.422 4,0.698-0.636-1,0.308-0.716-3,0.068-0.679 6,-0.084-0.598-6,-0.171-0.498 0,-0.520-1.251 1,-0.674-0.955 2,-1.171-0.551 0,1.927-1.968 1,0.335-0.672 1,-0.309-0.077-3,-1.300 0.827 1,-0.757 0.405 0,-0.788 0.470-2,0.965-1.207-2,-0.065-0.140 7,-0.367 0.227 0,0.734-1.578 0,0.096-0.127-5,-0.306 0.777-1,-0.294-0.137 3,-0.472-0.496 1,-0.911-0.313-2,0.466-0.469 2,-0.672 0.627 0,-1.016 0.823-3,-1.020 1.356 2,-0.416 0.716 3,-0.245 0.630-2,-0.256 0.154-2,-0.694 0.498 3,-0.724 0.395-1,-0.680-0.876 1,-0.597-0.411 0,-0.495-0.092-1,-0.065 0.906 0,1.937-3.744-2,0.691 0.002 1,-0.564 0.442 3,-0.946 1.225-4,-0.897 1.513 0,-0.491-1.421 0,-0.670 0.900 3,-0.145 1.054-1,0.005-0.915-1,0.025-1.507 0,0.032-1.175 0,0.030-0.313-1,-1.012-0.749-1,-0.575 4.375 3,-0.253-0.305-1,-0.152-0.525-1,0.151 0.144 1,0.251 0.266-3,-1.386-0.938 1,-1.021-0.344 4,-0.711 0.051 1,0.261 0.760-3,0.307 0.335-2,0.503 0.360 0,0.429-0.043 0,0.687 0.386 2,0.637 0.346 2,-0.355-5.025 0,1.433 1.229 0,0.745 1.629-1,0.310 1.355-1,0.197-1.679 0,-0.141 0.958 0,-0.854 0.226 1,-2.961-0.056 0,-0.154 2.296-1,0.405-0.094-1,0.306-2.509 1,1.918 0.275 1,0.922-0.054-1,0.309 0.589 1,0.053 0.007-1,-0.176 0.755 0,-0.049-0.427 0,0.005-0.496 1,0.003 13.446 0,0.000-0.033-1,0.000 0.019 0,0.000 0.074 0,0.000 1.113-1,0.000 3.984 0,0.000-5.365-1,0.000 0.114 1,0.000 2.822-1,0.000 1.123 0,0.000 0.245 1,0.000-0.940 1,0.000-0.520-1,0.000-0.637 0,0.000 1.067-1,0.000-0.072 3,0.000-0.421 1,0.000 0.658 1,0.000 0.010-4,0.000-0.390-1,0.000-1.114 3,0.000-0.577 1,0.000-0.564-4,0.000 1.061 0,0.000 0.099 4,0.000-0.211 0,0.000-0.384 0,0.000-0.458-2,0.000-0.466-2,0.000 4.814 1,1.257 0.608 3,0.669-4.873-1,0.250 0.116-1,0.392-0.129 0,0.444-0.269-2,0.440-0.333 1,-0.124 0.439-1,-0.272 0.032 3,-0.411-0.357-1,-0.467-0.573 2,0.824 4.202-1,-0.174 0.890-4,-0.831-5.219 5,0.285 0.469 1,-0.098-0.090-3,-0.243-0.177-1,0.726 4.246-1,-0.953-0.396 3,-0.795-0.919 0,-0.555-1.161-1,1.516 0.495 0,1.635 0.934 0,0.354 0.430 1,1.562-1.966-1,0.273-1.583 0,-1.128-0.011 1,0.566 0.729 0,3.631 1.640-3,-4.295-4.027 1,3.905 3.170 2,0.622 0.460-3,-4.199-2.435 3,0.077-0.062 0,0.058-0.107-1,0.040-0.125-1,0.027-0.127-3,-0.668-0.443 3,-0.546-0.067 2,2.442 4.760 0,0.002-2.219 1,0.815-2.941 0,0.666-1.975-2,0.612 0.784 1,-0.019 0.770-1,-1.719-0.779-1,-0.016-0.448 0,-0.608-1.814 1,2.137-1.419 1,-0.287 0.224 1,-1.160 0.068 0,-0.181 0.036-3,0.564 0.015 0,0.835-0.203 2,-2.276-3.875 0,-2.564-1.377-1,3.342 1.639 0,-0.599 2.043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7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11167.010 9430.309 767,'-11.416'0.000'0,"-2.934"2.626"-3,-0.693 4.742 1,-2.389 0.786-1,-0.255-1.935 0,-1.241-1.077 3,1.285 0.954 1,5.261-1.291-1,2.099-0.223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7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10825.010 9281.309 767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7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10825.010 9281.309 767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8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10855.010 9311.309 767,'11.265'0.000'0,"-0.186"0.000"-3,0.625 0.000 2,0.816 0.000 0,-0.876-0.676 0,-10.871-10.457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9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10706.010 9013.309 767,'11.689'0.000'0,"-0.502"0.000"-4,1.135 0.000 3,0.825 0.000 1,-1.937 0.000-1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10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10706.010 8701.309 767,'14.150'0.000'0,"-1.435"0.000"-4,1.126 0.000 1,0.257 0.000 1,-0.713 0.000 3,4.323 1.078-1,0.645 2.065 0,-3.179 0.998-1,-2.648 0.420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11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10988.010 8403.309 767,'11.190'0.000'0,"1.978"7.162"-3,-1.789-3.204 1,-0.526 1.412 1,-0.694 4.054 0,-1.524 2.538 1,-2.735-1.540 0,-1.285 0.536-1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12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11286.010 8284.309 767,'11.057'0.000'0,"-7.225"12.340"-3,-0.406-0.393 2,0.824 1.713 0,-0.810-0.544-1,0.491-1.509 1,3.423-0.396 2,-1.101 0.096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13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11851.010 8403.309 767,'-11.628'0.000'0,"1.014"7.302"-3,-0.727-1.355 2,0.440 3.278 0,1.016-2.933 2,-1.316-5.073-2,-1.348-1.202 1,1.490-0.017 1,-0.025 0.000-1,-0.478 0.000-1,-0.902 0.000 1,-0.130 0.000-1,1.561 0.000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13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11896.010 8701.309 767,'-11.057'0.000'0,"-1.307"0.419"-3,-1.260 6.324 1,-0.085-1.793 1,0.144-2.405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8:42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9412.010 8121.309 767,'0.000'6.136'0,"0.000"0.256"0,0.000 1.035-5,0.000 2.852 3,0.000-4.000 1,0.000 0.868-1,0.000 0.767 0,1.647 4.611 0,1.269 1.885 0,0.928 0.373 0,0.668 0.221 0,0.452 0.107-1,0.282 0.028 0,-0.193-0.204 0,0.082 1.216 2,0.043 1.430 1,1.199 3.171-2,-0.009 0.749 0,-0.538-0.084-1,-0.717-2.592 3,-0.234-1.820 7,-0.141-2.050-11,-0.185 1.576-1,-0.688-0.219 9,-0.749-0.692 5,-0.722 0.360-5,-0.646-0.279-6,-0.544-0.649-2,0.646 0.177 10,0.325-0.038-6,0.048-0.774-4,1.254 2.513 4,0.390 0.347 3,-0.084-0.423-7,0.050 1.679 7,0.129 0.319-5,0.166-0.545-3,-0.472-2.419 7,-0.406-1.617 1,-0.499-1.718-6,-0.411 1.383-1,-0.562-0.411 9,-0.495-0.968 1,-0.443-0.761-4,-0.293-0.484 0,-0.229-0.775-5,1.001 2.188 6,0.493 0.269-2,0.151-0.504-3,-0.070 0.291 2,-0.202-0.501 0,-0.267-0.945-3,-0.338-0.214 5,-0.240 0.234 1,-0.215 0.051-6,1.089 1.517 8,0.500-0.197-7,0.123-0.769-2,0.298 1.430 5,0.381 0.150 0,0.400-0.649-4,-0.249 0.471 4,-0.257 0.202 0,-0.379-0.501-4,0.938 2.344 3,0.183 0.037 2,-0.194-0.853-6,0.527-0.262 5,0.183 0.441 0,-0.190 0.274-4,0.212 2.876 8,0.034 0.071-8,0.086-1.044-2,-0.309 0.005 4,-0.526-0.607 4,-0.615-0.934-6,0.381-2.234 8,0.120-1.415-2,-0.172-1.403-6,0.240 0.477 6,0.147-0.620 2,0.209-0.818-6,-0.188-0.872 4,-0.418-0.831-3,-0.524-0.738-1,-0.646-0.977-1,0.698 4.825 6,0.031-1.761-2,1.509-2.323 1,1.811-0.044-1,0.814 3.307-4,-3.998-4.220 2,-0.090-0.237 0,3.306 3.517-1,-0.607-2.146 0,-1.040 0.840 3,0.649 1.191-1,0.646-1.121-2,0.408-0.727-1,-0.235-0.473 1,-0.802 1.474 1,-0.310 0.618 1,-0.219-0.892-1,0.301 0.092-1,1.378 0.819 0,-0.355-1.030 4,0.153 0.405-4,2.292-0.439 3,-0.166-1.053-2,-0.996-1.241-3,0.046-1.718 1,-0.165 0.064 3,-0.724 1.007 3,2.772-0.625-2,1.400-1.027-4,-1.117-1.303 0,-1.586-0.957 1,-0.247 0.977 2,-3.562 4.380 2,1.345-1.854-1,0.788-2.682-2,1.639-0.729-1,-0.233-0.558 0,-0.761-0.300 0,1.879-0.117 1,0.598-0.022 1,-0.829 0.019-1,2.104 0.031-3,1.973 0.024 5,-5.978 0.025-2,-0.137 0.004-1,-0.202 0.003-1,5.528 0.003 1,-1.416-2.832 2,1.194-2.592 2,-4.440 1.495-4,0.146 0.017 0,-0.902 0.198 0,-0.753-0.100 0,-0.892-0.127-1,0.946-0.024 1,0.341 0.479 2,0.131 0.587 4,-0.430-1.071-4,-0.738-0.746-2,-0.866-0.483 0,0.453 0.446 2,0.488 0.428 0,0.313 0.593-2,1.395 0.076 1,0.080 0.088-1,-0.519-0.066 0,-0.843-0.154 0,2.496-4.391 1,-0.019 0.847 1,-0.343 2.136 3,-1.206 2.155-4,0.945 1.305-2,-1.962-3.328 3,-4.033-1.974 2,-1.164 0.341-3,-0.417-1.143-2,0.118 1.550 2,0.091-0.448 0,0.057 0.687 1,0.027-0.827-1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14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11985.010 8969.309 767,'-11.258'0.000'0,"-0.499"0.000"-3,-6.193 0.000 1,-3.378 0.000-1,0.816 0.000 0,0.383 0.000 4,3.743 0.000 0,2.379 0.000-3,1.194 0.000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8:43"/>
    </inkml:context>
    <inkml:brush xml:id="br0">
      <inkml:brushProperty name="width" value="0.0529194456206428" units="cm"/>
      <inkml:brushProperty name="height" value="0.0529194456206428" units="cm"/>
      <inkml:brushProperty name="color" value="#f80600"/>
      <inkml:brushProperty name="ignorePressure" value="0"/>
    </inkml:brush>
  </inkml:definitions>
  <inkml:trace contextRef="#ctx0" brushRef="#br0">9397.010 9088.309 767,'6.070'0.000'0,"0.244"0.000"0,1.870 0.000-5,0.837 0.000 5,-2.809 0.000-2,0.396 0.000 0,0.109 0.000 0,-0.488 0.000 1,-0.134 0.000 0,8.474 0.000 1,-4.809 0.000 1,0.291 0.000-2,-0.243 0.000 0,-0.554 0.000-1,-0.696 0.000 0,0.961 0.000-1,0.624 0.000 6,0.021 0.000 0,0.260 0.000-4,-0.711 0.000 1,-0.834 0.000-1,-1.292 0.000-1,-0.662 0.000 2,-0.565 0.000 2,1.155 0.000 0,0.239 0.000 0,-0.083 0.000 0,-0.275-0.419-2,-0.370-0.642 0,-0.397-0.726-2,0.281-0.149 1,0.304-0.025 1,0.032 0.129 1,0.108 0.125 0,-0.637 0.296 0,-0.746 0.300-2,3.779-0.314-2,-2.370 0.798 4,-0.481 0.446 0,1.149 0.226 2,2.050-1.175-1,-3.510-0.729-3,0.372-0.257 1,-0.353 0.084-1,-0.408 0.171 0,4.515-1.068-2,-2.254 1.112 2,-1.800 0.894 3,1.238 0.544 0,-1.323 0.501 0,0.002 0.121 0,-0.178-0.123-2,0.486-0.109 0,-0.105-0.013 0,1.437 0.000 1,0.771 0.000-3,1.303 0.002 1,-0.344-0.196-1,-2.475-1.152 3,-1.330-3.165 0,0.111 0.867 1,2.374 0.885-1,-0.581 1.056-2,-1.666 0.838-1,0.160 0.509 1,-0.106 0.382 0,-3.849-5.709 3,0.283-0.419 2,4.656 3.352-4,0.540 2.294-1,-0.725 0.546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8:54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11063.010 8314.309 767,'-11.416'0.000'0,"-0.395"1.313"-3,-0.766 5.964 2,2.631 0.680-1,-0.387 1.409 1,-2.078-1.239 0,-1.647-0.401 2,0.096 2.896-1,0.446 0.052-1,1.615 0.321-1,1.249 0.052 4,0.799-0.392-3,0.561-0.639 1,0.217-0.431 1,-3.945 3.855-1,-1.113 2.360 0,7.272-6.842 0,0.272-0.053-2,-7.833 6.647 2,-0.875-0.298 0,7.809-6.865 1,-6.580 7.554-2,1.328 0.175-1,6.885-6.607 2,-4.700 7.898 0,0.805-0.251 3,0.561-1.666-1,0.333-2.218-4,0.706-0.880 1,2.650-1.052 2,1.563 0.148 2,-1.011 2.754-4,0.342-4.214 0,1.147 1.157 1,1.767-0.253 3,1.240 1.600-4,0.043-1.242 2,-4.361 2.408-2,-0.676-2.412 1,2.348 1.932 0,2.146 0.052 0,0.608 0.479-1,0.316-1.188 0,0.121-1.289 2,0.034 3.173-1,-0.024 2.211 1,-0.035 3.734-3,-0.044-8.389 1,-0.007 0.025 0,-0.006-0.573 0,-0.005 0.362 1,-0.003-0.348 2,-0.003 9.563-3,-0.004-1.343 1,0.000-1.695 1,0.001-2.132-3,0.001 0.327 6,0.001 0.506-5,0.420 1.505 1,2.428 1.437-1,1.049 0.897 0,-2.063-9.683 0,-0.125 0.871 3,-0.295-0.055-2,-0.301-0.173-2,-0.277 0.605 1,-0.241-0.223 1,-0.198-0.714 0,2.803 10.048 3,1.413-1.157-4,1.688-0.588 1,1.488-1.891-1,0.480-2.018 0,-1.734 0.163 3,-0.480-0.211 0,0.079-2.293-4,-1.321-1.851 3,1.719-0.271 0,0.831 1.757 1,1.074 5.132-3,0.492-1.200-1,3.095-0.386 0,1.284-1.301 2,-0.624-0.012 1,-0.326-0.999 1,1.580-1.617-3,0.731 2.596 1,-0.436 0.063 0,-0.962-1.329-1,2.709-0.670 1,2.009-0.371 0,-9.206-5.533 0,8.666 6.590 0,-7.424-7.445-1,0.100-0.245 0,1.994 1.364 1,0.635 0.352 0,0.161-0.050-2,1.447-0.265 4,-0.313-0.375-2,-1.368-0.412-2,0.479-1.141 1,0.580-0.873 2,0.097-0.907 0,1.509 0.531 0,-0.505-0.194-1,-1.135-0.469-2,0.666 1.078 2,-0.794 0.684 2,-1.626 0.383-4,0.364-0.587 3,0.541-0.529 0,0.136-0.686-1,0.296-0.568 1,-1.045-0.806-1,-1.251-0.720-1,7.668 0.197-1,1.230-0.956 6,-8.868-0.068-4,8.623 2.532 0,-1.324 0.003-1,1.672-1.082 1,4.658-0.924 3,-10.143-1.134-4,-0.418-0.176-2,1.914-0.137 2,0.676-0.101 0,-0.143-0.069-1,-1.593-0.041 4,-0.722-0.024 0,-0.772-0.013-4,2.475-0.009-1,0.476 0.003 5,-0.243 0.006-1,0.246 0.011 0,-0.035 0.008-1,-0.860 0.008-2,2.013-1.251 1,-0.474-0.663 3,-1.329-0.245-4,0.797-0.387 3,-0.474-0.442 1,-1.217-0.438-4,-2.309 0.233 3,-1.438 0.248 0,9.273-3.155-3,-9.587 2.420 6,0.011 0.203-2,-0.505-0.839-2,7.824-4.364-3,1.572-1.772 6,-9.522 4.608-3,0.251-0.556-1,-0.714 0.019 1,6.730-5.226-2,-3.164 3.204 2,-3.150-1.004 2,-3.131-1.209 2,1.504-1.829-5,-2.849-3.447 2,-1.534 0.286-3,0.879 0.065 2,-0.736-0.686 0,-1.102-3.099 0,-0.965 1.321-1,1.285 4.999 2,0.404 1.452-1,-0.180-0.493 3,1.376 0.117-4,-0.008 1.359 0,-0.993 0.098 0,-0.625-4.523 3,-2.364 3.103-2,-1.117-4.114-1,-0.116 4.363 3,0.028-0.329-3,0.023-4.233 0,1.565 5.188 1,2.267-0.346 1,0.082-1.941-1,-0.668-0.923-1,-1.173-1.854 0,-1.355 5.087 2,-0.198-0.938-2,-0.155 0.005 0,-0.116 0.586 0,0.279-9.117-2,2.063 1.548 5,1.590 1.622-1,-0.584 1.192-2,-1.109-2.833 4,-0.916-0.341-4,-0.797 1.506-1,-0.474-0.073 4,-0.217 0.267-2,-0.076-0.975 1,-0.005-1.116-2,0.035-2.377 0,0.056 10.769 0,0.006-1.413 1,0.007 0.268 1,0.007 0.815-2,0.001-8.392 2,0.009 3.117-2,0.004-1.579 4,0.001-2.527-4,0.000-1.087-2,-0.003 10.731 3,0.001-9.819 1,-0.002 1.172-2,-0.419 8.690 2,-0.642-0.452 0,-0.726-0.130-2,-0.297 0.079 4,-0.009 0.202-5,0.170 0.260 1,-2.263-9.295 0,-1.782 1.706 1,-1.929 0.146 3,0.684-1.145-4,0.090-1.069 1,2.276 10.294 1,-0.436 0.122-2,-1.502-1.466 2,-0.775 0.107-4,-0.264 1.069 1,0.923 1.324 3,0.785 0.381-1,-5.521-10.207 0,4.269 8.969 1,-0.770 0.435 0,0.690 0.858-1,0.665 0.086-1,-5.805-9.743-1,5.730 9.029 3,0.105-0.013 0,-0.625 0.392 2,0.231 0.608-5,-7.331-7.388 1,4.932 7.985 4,-0.974 0.172-4,-1.366-0.156 0,-0.253 0.497 0,0.023 0.529-1,-1.819-0.752 0,-0.372-0.221 3,0.550 0.123 0,-1.880-0.294-1,-1.339-0.242 1,-0.344 0.129-4,-1.182 0.237 3,0.304 1.174 0,0.482 1.308-2,0.831 0.007-1,0.330-0.173 4,0.694-0.050 0,-2.547-0.354 4,-0.187 0.127-5,0.634 0.172-3,-1.876 0.186 5,-0.751 0.177-3,0.005 0.157-2,0.988 0.456 6,0.539 0.071-3,1.036 0.039-3,-1.869 0.110 2,0.835 0.665 5,1.691 0.752-6,0.820-0.515 3,1.473 0.005 1,1.749 0.324-3,1.313 0.654 3,0.847 0.488 1,-9.875-1.009-2,0.854 1.629-1,4.153 1.128 1,0.964 0.560-3,-1.121 0.260 6,1.381 0.049-4,2.158-0.050-2,-3.871-0.026 4,1.193-0.109-2,3.395-0.055 0,0.944 1.460 0,0.979 8.621 3,2.651-0.752-4,-1.343 0.775 1,2.980 2.334 0,1.402-0.003-1,-3.894-2.917 3,4.751 2.850-2,1.828-0.050-2,1.854-0.529 2,-0.170-0.290 1,-0.062 0.165 0,0.001-0.163-1,0.000 0.741-2,0.000 0.212 0,0.000 3.087 3,0.000-2.431-1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8:58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11360.010 8999.309 767,'-11.256'0.000'0,"3.493"-8.625"-3,1.981-5.506 1,3.197 2.844 1,1.228 0.326 1,1.395-0.047 0,10.438 7.003 1,-0.678 10.101 0,1.938 0.623-1,0.441 0.352-1,-2.434 2.099-1,-4.955 1.578 2,-14.683-4.956 3,-2.703-6.223-2,-0.415 0.276-2,1.748 0.149 0,-0.266-1.146 2,10.797-9.848 0,2.208-1.729-1,3.566-3.396-2,-1.154 2.721 0,0.064-1.521 0,-0.136 0.473 0,0.159 0.033 1,0.177 0.347-1,0.058 0.074-1,-0.488 1.377 3,-0.612 1.487 0,0.350-0.232 1,0.094-0.101 2,-0.202 0.437-1,0.215 0.087-1,3.977-7.900-2,-0.679 0.617 1,-2.169 2.097 3,-1.988 2.535-3,0.120-0.725-1,1.437 2.650 2,2.563-3.821 1,0.584 4.005-3,0.475 1.205 1,-0.827 1.795-2,-0.053-3.820 2,-4.051-1.442 3,-2.414-0.498-3,-0.374 0.153-1,4.413 3.571 2,1.140-0.010 0,-1.054-0.430-1,0.626-2.098-1,-1.344 0.652-1,-1.501 1.201 2,-0.778-2.916 1,-1.480 2.675 0,-0.638 0.195 0,0.331-1.179 0,0.130 0.000-1,-0.006 0.231-1,-9.885 17.082 3,4.634 6.481-2,-2.805-1.729-1,-2.365 0.130 1,-1.907-5.673 0,1.332-2.860-2,8.653 11.230 5,2.068-0.619-4,-12.781-8.696 1,0.473-1.506 0,8.111 9.474 0,4.678 1.528 0,-1.559 0.238-1,-9.627-2.819 2,0.558 0.120-3,3.914 1.108 1,16.727-6.284 4,2.152-5.825-2,-6.912-9.462-2,1.930-0.596 0,1.208-0.077-1,-0.802-0.418 1,0.104-0.020 1,2.801 1.222 0,2.288-0.763 1,0.286-0.515-2,-0.990 1.468 1,-1.313-1.001-1,-0.920-2.793 2,3.558 1.354 0,0.511 3.698-2,-3.274 1.324 2,-2.024-0.672 0,-7.688 19.169 3,-1.135 0.223-6,-0.004 2.171 1,0.000 3.783 1,0.000-0.523-3,0.000-0.696 1,0.000-2.657 2,0.000 1.091 3,0.000-1.084-3,0.000-0.946 1,0.000-1.315 0,8.590-1.146 0,2.020-2.828-1,-2.985 3.837-2,-3.666-0.315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2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11346.010 8969.309 767,'11.340'0.000'0,"1.676"1.547"-3,-0.923 4.861 2,-0.937-1.873-1,1.932-2.320 2,1.120-0.283 0,-3.891 2.202 0,2.156 2.293 0,1.157 0.785-1,-2.569 0.939 1,-2.584-0.722-1,5.814-0.653 4,-1.740-4.210-3,0.513 1.149-2,0.939 2.063 1,-2.468 1.251 1,-1.716-1.140 1,4.940-0.173-1,-2.258-3.671 1,-0.265-0.500 0,-6.323 8.806 0,-4.552 1.976-2,8.294-5.824 2,0.288-1.000-2,-0.539 1.441 0,1.760-5.640 2,0.726-0.874 0,-3.166 7.768-1,0.650-1.828 0,-22.428-8.915 0,3.511-5.291 0,-1.862-3.189-3,-3.312-5.520 1,6.956 6.672 1,0.629-1.659 2,0.249-0.976-2,0.298-0.072-1,0.329-0.255 1,0.997 1.015 1,1.055 1.197 0,-2.439-4.891-2,0.278 5.525 8,-1.609-0.774-3,15.736 2.763-1,3.292 8.000-1,0.537 3.266-2,-2.116 6.953 1,2.142 5.027-2,-2.016 0.445 0,-1.172-0.082-1,-0.914-1.166 4,-2.034 0.756 0,-1.630-1.188 0,-0.188-0.176-3,1.622-3.491 3,1.591-0.301 1,-6.248 1.097 1,-0.807-0.029-3,0.177 0.741 0,0.000 3.131 0,2.926-2.421-2,3.223-2.188 3,-2.304 1.069 0,-15.339-11.223 0,1.217-10.069-1,-3.846 6.978-2,2.903 1.954 1,-4.022-0.937 1,5.686-3.729 1,-2.025-0.213-1,-0.971 3.625 0,1.524-4.604 0,-1.221-3.176 0,0.999 2.501-2,-0.309 3.574 3,-1.143 2.607 0,5.618-7.247-1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3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11807.010 9341.309 767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5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11807.010 9341.309 767,'11.200'0.000'0,"0.455"0.000"-3,1.508 0.000 2,3.768 1.479-1,-2.742 2.442 2,-3.346 0.167-1,-23.063 1.407 4,0.350-5.494-3,0.516 0.004-2,-0.059-0.001 2,-1.018-0.004 1,0.611-0.001-1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09-26T09:39:06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11465.010 9534.309 767,'11.351'0.419'0,"-3.664"12.796"-4,-3.446 0.358 3,-1.263 0.663-1,-1.074 1.115 0,-0.932 1.943 3,-0.637-1.364-1,-0.326-2.468-2,-0.117-1.976 4,-0.730 0.287-1,-6.870-19.777 1,1.366-2.220-1,-3.847 0.427-2,-1.450-2.144-1,0.619-0.345-1,3.767 3.764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6" Type="http://schemas.openxmlformats.org/officeDocument/2006/relationships/theme" Target="../theme/theme2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6" Type="http://schemas.openxmlformats.org/officeDocument/2006/relationships/theme" Target="../theme/theme3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8.svg"/><Relationship Id="rId7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.png"/><Relationship Id="rId4" Type="http://schemas.openxmlformats.org/officeDocument/2006/relationships/image" Target="../media/image16.svg"/><Relationship Id="rId3" Type="http://schemas.openxmlformats.org/officeDocument/2006/relationships/image" Target="../media/image7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.xml"/><Relationship Id="rId22" Type="http://schemas.openxmlformats.org/officeDocument/2006/relationships/image" Target="../media/image29.svg"/><Relationship Id="rId21" Type="http://schemas.openxmlformats.org/officeDocument/2006/relationships/image" Target="../media/image13.png"/><Relationship Id="rId20" Type="http://schemas.openxmlformats.org/officeDocument/2006/relationships/image" Target="../media/image28.svg"/><Relationship Id="rId2" Type="http://schemas.openxmlformats.org/officeDocument/2006/relationships/image" Target="../media/image15.svg"/><Relationship Id="rId19" Type="http://schemas.openxmlformats.org/officeDocument/2006/relationships/image" Target="../media/image27.png"/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16" Type="http://schemas.openxmlformats.org/officeDocument/2006/relationships/image" Target="../media/image24.svg"/><Relationship Id="rId15" Type="http://schemas.openxmlformats.org/officeDocument/2006/relationships/image" Target="../media/image23.png"/><Relationship Id="rId14" Type="http://schemas.openxmlformats.org/officeDocument/2006/relationships/image" Target="../media/image22.svg"/><Relationship Id="rId13" Type="http://schemas.openxmlformats.org/officeDocument/2006/relationships/image" Target="../media/image21.png"/><Relationship Id="rId12" Type="http://schemas.openxmlformats.org/officeDocument/2006/relationships/image" Target="../media/image20.svg"/><Relationship Id="rId11" Type="http://schemas.openxmlformats.org/officeDocument/2006/relationships/image" Target="../media/image11.png"/><Relationship Id="rId10" Type="http://schemas.openxmlformats.org/officeDocument/2006/relationships/image" Target="../media/image19.sv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customXml" Target="../ink/ink5.xml"/><Relationship Id="rId8" Type="http://schemas.openxmlformats.org/officeDocument/2006/relationships/image" Target="../media/image36.png"/><Relationship Id="rId7" Type="http://schemas.openxmlformats.org/officeDocument/2006/relationships/customXml" Target="../ink/ink4.xml"/><Relationship Id="rId6" Type="http://schemas.openxmlformats.org/officeDocument/2006/relationships/image" Target="../media/image35.png"/><Relationship Id="rId5" Type="http://schemas.openxmlformats.org/officeDocument/2006/relationships/customXml" Target="../ink/ink3.xml"/><Relationship Id="rId4" Type="http://schemas.openxmlformats.org/officeDocument/2006/relationships/image" Target="../media/image34.png"/><Relationship Id="rId39" Type="http://schemas.openxmlformats.org/officeDocument/2006/relationships/slideLayout" Target="../slideLayouts/slideLayout23.xml"/><Relationship Id="rId38" Type="http://schemas.openxmlformats.org/officeDocument/2006/relationships/image" Target="../media/image50.png"/><Relationship Id="rId37" Type="http://schemas.openxmlformats.org/officeDocument/2006/relationships/customXml" Target="../ink/ink20.xml"/><Relationship Id="rId36" Type="http://schemas.openxmlformats.org/officeDocument/2006/relationships/image" Target="../media/image49.png"/><Relationship Id="rId35" Type="http://schemas.openxmlformats.org/officeDocument/2006/relationships/customXml" Target="../ink/ink19.xml"/><Relationship Id="rId34" Type="http://schemas.openxmlformats.org/officeDocument/2006/relationships/image" Target="../media/image48.png"/><Relationship Id="rId33" Type="http://schemas.openxmlformats.org/officeDocument/2006/relationships/customXml" Target="../ink/ink18.xml"/><Relationship Id="rId32" Type="http://schemas.openxmlformats.org/officeDocument/2006/relationships/image" Target="../media/image47.png"/><Relationship Id="rId31" Type="http://schemas.openxmlformats.org/officeDocument/2006/relationships/customXml" Target="../ink/ink17.xml"/><Relationship Id="rId30" Type="http://schemas.openxmlformats.org/officeDocument/2006/relationships/image" Target="../media/image46.png"/><Relationship Id="rId3" Type="http://schemas.openxmlformats.org/officeDocument/2006/relationships/customXml" Target="../ink/ink2.xml"/><Relationship Id="rId29" Type="http://schemas.openxmlformats.org/officeDocument/2006/relationships/customXml" Target="../ink/ink16.xml"/><Relationship Id="rId28" Type="http://schemas.openxmlformats.org/officeDocument/2006/relationships/image" Target="../media/image45.png"/><Relationship Id="rId27" Type="http://schemas.openxmlformats.org/officeDocument/2006/relationships/customXml" Target="../ink/ink15.xml"/><Relationship Id="rId26" Type="http://schemas.openxmlformats.org/officeDocument/2006/relationships/image" Target="../media/image44.png"/><Relationship Id="rId25" Type="http://schemas.openxmlformats.org/officeDocument/2006/relationships/customXml" Target="../ink/ink14.xml"/><Relationship Id="rId24" Type="http://schemas.openxmlformats.org/officeDocument/2006/relationships/image" Target="../media/image43.png"/><Relationship Id="rId23" Type="http://schemas.openxmlformats.org/officeDocument/2006/relationships/customXml" Target="../ink/ink13.xml"/><Relationship Id="rId22" Type="http://schemas.openxmlformats.org/officeDocument/2006/relationships/customXml" Target="../ink/ink12.xml"/><Relationship Id="rId21" Type="http://schemas.openxmlformats.org/officeDocument/2006/relationships/customXml" Target="../ink/ink11.xml"/><Relationship Id="rId20" Type="http://schemas.openxmlformats.org/officeDocument/2006/relationships/image" Target="../media/image42.png"/><Relationship Id="rId2" Type="http://schemas.openxmlformats.org/officeDocument/2006/relationships/image" Target="../media/image33.png"/><Relationship Id="rId19" Type="http://schemas.openxmlformats.org/officeDocument/2006/relationships/customXml" Target="../ink/ink10.xml"/><Relationship Id="rId18" Type="http://schemas.openxmlformats.org/officeDocument/2006/relationships/image" Target="../media/image41.png"/><Relationship Id="rId17" Type="http://schemas.openxmlformats.org/officeDocument/2006/relationships/customXml" Target="../ink/ink9.xml"/><Relationship Id="rId16" Type="http://schemas.openxmlformats.org/officeDocument/2006/relationships/image" Target="../media/image40.png"/><Relationship Id="rId15" Type="http://schemas.openxmlformats.org/officeDocument/2006/relationships/customXml" Target="../ink/ink8.xml"/><Relationship Id="rId14" Type="http://schemas.openxmlformats.org/officeDocument/2006/relationships/image" Target="../media/image39.png"/><Relationship Id="rId13" Type="http://schemas.openxmlformats.org/officeDocument/2006/relationships/customXml" Target="../ink/ink7.xml"/><Relationship Id="rId12" Type="http://schemas.openxmlformats.org/officeDocument/2006/relationships/image" Target="../media/image38.png"/><Relationship Id="rId11" Type="http://schemas.openxmlformats.org/officeDocument/2006/relationships/customXml" Target="../ink/ink6.xml"/><Relationship Id="rId10" Type="http://schemas.openxmlformats.org/officeDocument/2006/relationships/image" Target="../media/image37.png"/><Relationship Id="rId1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6.svg"/><Relationship Id="rId7" Type="http://schemas.openxmlformats.org/officeDocument/2006/relationships/image" Target="../media/image55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tags" Target="../tags/tag4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17.xml"/><Relationship Id="rId32" Type="http://schemas.openxmlformats.org/officeDocument/2006/relationships/tags" Target="../tags/tag16.xml"/><Relationship Id="rId31" Type="http://schemas.openxmlformats.org/officeDocument/2006/relationships/tags" Target="../tags/tag15.xml"/><Relationship Id="rId30" Type="http://schemas.openxmlformats.org/officeDocument/2006/relationships/image" Target="../media/image68.svg"/><Relationship Id="rId3" Type="http://schemas.openxmlformats.org/officeDocument/2006/relationships/image" Target="../media/image52.svg"/><Relationship Id="rId29" Type="http://schemas.openxmlformats.org/officeDocument/2006/relationships/image" Target="../media/image67.png"/><Relationship Id="rId28" Type="http://schemas.openxmlformats.org/officeDocument/2006/relationships/tags" Target="../tags/tag14.xml"/><Relationship Id="rId27" Type="http://schemas.openxmlformats.org/officeDocument/2006/relationships/image" Target="../media/image66.svg"/><Relationship Id="rId26" Type="http://schemas.openxmlformats.org/officeDocument/2006/relationships/image" Target="../media/image65.png"/><Relationship Id="rId25" Type="http://schemas.openxmlformats.org/officeDocument/2006/relationships/image" Target="../media/image64.svg"/><Relationship Id="rId24" Type="http://schemas.openxmlformats.org/officeDocument/2006/relationships/image" Target="../media/image63.png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51.png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image" Target="../media/image62.svg"/><Relationship Id="rId14" Type="http://schemas.openxmlformats.org/officeDocument/2006/relationships/image" Target="../media/image61.png"/><Relationship Id="rId13" Type="http://schemas.openxmlformats.org/officeDocument/2006/relationships/image" Target="../media/image60.svg"/><Relationship Id="rId12" Type="http://schemas.openxmlformats.org/officeDocument/2006/relationships/image" Target="../media/image59.png"/><Relationship Id="rId11" Type="http://schemas.openxmlformats.org/officeDocument/2006/relationships/image" Target="../media/image58.svg"/><Relationship Id="rId10" Type="http://schemas.openxmlformats.org/officeDocument/2006/relationships/image" Target="../media/image57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8.xml"/><Relationship Id="rId2" Type="http://schemas.openxmlformats.org/officeDocument/2006/relationships/image" Target="../media/image70.svg"/><Relationship Id="rId1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svg"/><Relationship Id="rId7" Type="http://schemas.openxmlformats.org/officeDocument/2006/relationships/image" Target="../media/image57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Relationship Id="rId3" Type="http://schemas.openxmlformats.org/officeDocument/2006/relationships/image" Target="../media/image53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1.xml"/><Relationship Id="rId21" Type="http://schemas.openxmlformats.org/officeDocument/2006/relationships/tags" Target="../tags/tag25.xml"/><Relationship Id="rId20" Type="http://schemas.openxmlformats.org/officeDocument/2006/relationships/image" Target="../media/image78.svg"/><Relationship Id="rId2" Type="http://schemas.openxmlformats.org/officeDocument/2006/relationships/image" Target="../media/image52.svg"/><Relationship Id="rId19" Type="http://schemas.openxmlformats.org/officeDocument/2006/relationships/image" Target="../media/image77.png"/><Relationship Id="rId18" Type="http://schemas.openxmlformats.org/officeDocument/2006/relationships/image" Target="../media/image76.svg"/><Relationship Id="rId17" Type="http://schemas.openxmlformats.org/officeDocument/2006/relationships/image" Target="../media/image75.png"/><Relationship Id="rId16" Type="http://schemas.openxmlformats.org/officeDocument/2006/relationships/image" Target="../media/image74.svg"/><Relationship Id="rId15" Type="http://schemas.openxmlformats.org/officeDocument/2006/relationships/image" Target="../media/image73.png"/><Relationship Id="rId14" Type="http://schemas.openxmlformats.org/officeDocument/2006/relationships/image" Target="../media/image72.svg"/><Relationship Id="rId13" Type="http://schemas.openxmlformats.org/officeDocument/2006/relationships/image" Target="../media/image71.png"/><Relationship Id="rId12" Type="http://schemas.openxmlformats.org/officeDocument/2006/relationships/image" Target="../media/image62.svg"/><Relationship Id="rId11" Type="http://schemas.openxmlformats.org/officeDocument/2006/relationships/image" Target="../media/image61.png"/><Relationship Id="rId10" Type="http://schemas.openxmlformats.org/officeDocument/2006/relationships/image" Target="../media/image60.svg"/><Relationship Id="rId1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55531" y="1213780"/>
            <a:ext cx="4819697" cy="4852409"/>
            <a:chOff x="6111690" y="937540"/>
            <a:chExt cx="5072773" cy="5107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933881" y="1420545"/>
            <a:ext cx="581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English</a:t>
            </a:r>
            <a:endParaRPr lang="zh-CN" altLang="en-US" sz="80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9304" y="2662071"/>
            <a:ext cx="69944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Tenses</a:t>
            </a:r>
            <a:endParaRPr lang="en-US" altLang="zh-CN" sz="5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89287">
            <a:off x="4266221" y="1381327"/>
            <a:ext cx="810177" cy="6531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75350" y="3649210"/>
            <a:ext cx="338022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Present Perfect Tense</a:t>
            </a:r>
            <a:r>
              <a:rPr lang="en-US" altLang="zh-CN" sz="1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 </a:t>
            </a:r>
            <a:endParaRPr lang="zh-CN" altLang="en-US" sz="1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08654" y="3752300"/>
            <a:ext cx="386792" cy="232745"/>
            <a:chOff x="1464042" y="-749147"/>
            <a:chExt cx="441876" cy="26440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191816" y="5141591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428776" y="890266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61990" y="150746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996FA5"/>
                </a:solidFill>
                <a:cs typeface="MuseoModerno Black" pitchFamily="2" charset="0"/>
              </a:rPr>
              <a:t>Middle School</a:t>
            </a:r>
            <a:endParaRPr lang="zh-CN" altLang="en-US" sz="1400" dirty="0">
              <a:solidFill>
                <a:srgbClr val="996FA5"/>
              </a:solidFill>
              <a:cs typeface="MuseoModerno Black" pitchFamily="2" charset="0"/>
            </a:endParaRPr>
          </a:p>
        </p:txBody>
      </p:sp>
      <p:sp>
        <p:nvSpPr>
          <p:cNvPr id="51" name="TextBox 45"/>
          <p:cNvSpPr txBox="1"/>
          <p:nvPr/>
        </p:nvSpPr>
        <p:spPr>
          <a:xfrm>
            <a:off x="1008243" y="4295422"/>
            <a:ext cx="4908622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1059815" y="5074920"/>
            <a:ext cx="2047875" cy="495935"/>
          </a:xfrm>
          <a:prstGeom prst="roundRect">
            <a:avLst>
              <a:gd name="adj" fmla="val 50000"/>
            </a:avLst>
          </a:prstGeom>
          <a:solidFill>
            <a:srgbClr val="FFB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LESSON </a:t>
            </a:r>
            <a:r>
              <a:rPr lang="ru-RU" altLang="en-US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9</a:t>
            </a:r>
            <a:endParaRPr lang="ru-RU" altLang="en-US" sz="24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82550"/>
            <a:ext cx="12011025" cy="67056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矩形: 圆角 6"/>
          <p:cNvSpPr/>
          <p:nvPr/>
        </p:nvSpPr>
        <p:spPr>
          <a:xfrm>
            <a:off x="2399665" y="241300"/>
            <a:ext cx="7527925" cy="6132195"/>
          </a:xfrm>
          <a:prstGeom prst="roundRect">
            <a:avLst>
              <a:gd name="adj" fmla="val 5636"/>
            </a:avLst>
          </a:prstGeom>
          <a:solidFill>
            <a:schemeClr val="accent2">
              <a:lumMod val="75000"/>
              <a:alpha val="54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40307" y="1025983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66647" y="3695256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0371" y="3429078"/>
            <a:ext cx="1366192" cy="3228262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034030" y="1109345"/>
            <a:ext cx="54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RU</a:t>
            </a:r>
            <a:endParaRPr lang="en-US" altLang="ru-RU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966720" y="37776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EN</a:t>
            </a:r>
            <a:endParaRPr lang="en-US" altLang="ru-RU"/>
          </a:p>
        </p:txBody>
      </p:sp>
      <p:sp>
        <p:nvSpPr>
          <p:cNvPr id="9" name="文本框 8"/>
          <p:cNvSpPr txBox="1"/>
          <p:nvPr/>
        </p:nvSpPr>
        <p:spPr>
          <a:xfrm>
            <a:off x="3757930" y="1109345"/>
            <a:ext cx="5396865" cy="4632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набегающей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волне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дуновении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ветров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ярком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росчерке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звезды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теплом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сне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дыхании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земли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14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running wave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flowing air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shining stars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quiet earth to you.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01160" y="241300"/>
            <a:ext cx="3749040" cy="868045"/>
          </a:xfrm>
          <a:prstGeom prst="rect">
            <a:avLst/>
          </a:prstGeom>
          <a:effectLst>
            <a:outerShdw blurRad="50800" dist="50800" dir="5400000" algn="ctr" rotWithShape="0">
              <a:srgbClr val="8F619C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 piece song</a:t>
            </a:r>
            <a:endParaRPr lang="en-US" altLang="zh-CN" sz="40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56640" y="569595"/>
            <a:ext cx="3204845" cy="6288405"/>
          </a:xfrm>
        </p:spPr>
        <p:txBody>
          <a:bodyPr>
            <a:normAutofit/>
          </a:bodyPr>
          <a:p>
            <a:r>
              <a:rPr lang="en-US" altLang="ru-RU"/>
              <a:t>lie in bed</a:t>
            </a:r>
            <a:endParaRPr lang="en-US" altLang="ru-RU"/>
          </a:p>
          <a:p>
            <a:r>
              <a:rPr lang="en-US" altLang="ru-RU"/>
              <a:t>wash</a:t>
            </a:r>
            <a:r>
              <a:rPr lang="ru-RU" altLang="en-US"/>
              <a:t> </a:t>
            </a:r>
            <a:r>
              <a:rPr lang="en-US" altLang="en-US"/>
              <a:t>one’s face</a:t>
            </a:r>
            <a:endParaRPr lang="en-US" altLang="en-US"/>
          </a:p>
          <a:p>
            <a:r>
              <a:rPr lang="en-US" altLang="en-US"/>
              <a:t>brush one’s teeth</a:t>
            </a:r>
            <a:endParaRPr lang="en-US" altLang="ru-RU"/>
          </a:p>
          <a:p>
            <a:r>
              <a:rPr lang="en-US" altLang="ru-RU"/>
              <a:t>drink one’s glass of water</a:t>
            </a:r>
            <a:endParaRPr lang="en-US" altLang="ru-RU"/>
          </a:p>
          <a:p>
            <a:r>
              <a:rPr lang="en-US" altLang="ru-RU">
                <a:sym typeface="+mn-ea"/>
              </a:rPr>
              <a:t>lace up one’s sneakers</a:t>
            </a:r>
            <a:endParaRPr lang="en-US" altLang="ru-RU">
              <a:sym typeface="+mn-ea"/>
            </a:endParaRPr>
          </a:p>
          <a:p>
            <a:r>
              <a:rPr lang="en-US" altLang="ru-RU">
                <a:sym typeface="+mn-ea"/>
              </a:rPr>
              <a:t>run along the road</a:t>
            </a:r>
            <a:r>
              <a:rPr lang="ru-RU" altLang="en-US">
                <a:sym typeface="+mn-ea"/>
              </a:rPr>
              <a:t> </a:t>
            </a:r>
            <a:endParaRPr lang="en-US" altLang="ru-RU">
              <a:sym typeface="+mn-ea"/>
            </a:endParaRPr>
          </a:p>
          <a:p>
            <a:r>
              <a:rPr lang="en-US" altLang="ru-RU">
                <a:sym typeface="+mn-ea"/>
              </a:rPr>
              <a:t>jump rope</a:t>
            </a:r>
            <a:endParaRPr lang="en-US" altLang="ru-RU">
              <a:sym typeface="+mn-ea"/>
            </a:endParaRPr>
          </a:p>
          <a:p>
            <a:r>
              <a:rPr lang="en-US" altLang="ru-RU">
                <a:sym typeface="+mn-ea"/>
              </a:rPr>
              <a:t>do push-ups</a:t>
            </a:r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>
              <a:sym typeface="+mn-ea"/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177665" y="652780"/>
            <a:ext cx="3970655" cy="2588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twist the hoop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squat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have a shower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dry up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put the cream on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leave home</a:t>
            </a:r>
            <a:r>
              <a:rPr lang="ru-RU" altLang="en-US" sz="2800">
                <a:sym typeface="+mn-ea"/>
              </a:rPr>
              <a:t> 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go to a cafe</a:t>
            </a:r>
            <a:endParaRPr lang="en-US" altLang="ru-RU" sz="2800"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ru-RU" sz="2800">
                <a:sym typeface="+mn-ea"/>
              </a:rPr>
              <a:t>eat hamburgers</a:t>
            </a:r>
            <a:endParaRPr lang="en-US" altLang="ru-RU" sz="2800"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" name="Рукописный ввод 1"/>
              <p14:cNvContentPartPr/>
              <p14:nvPr/>
            </p14:nvContentPartPr>
            <p14:xfrm>
              <a:off x="5466080" y="5695315"/>
              <a:ext cx="501650" cy="416560"/>
            </p14:xfrm>
          </p:contentPart>
        </mc:Choice>
        <mc:Fallback xmlns="">
          <p:pic>
            <p:nvPicPr>
              <p:cNvPr id="2" name="Рукописный ввод 1"/>
            </p:nvPicPr>
            <p:blipFill>
              <a:blip r:embed="rId2"/>
            </p:blipFill>
            <p:spPr>
              <a:xfrm>
                <a:off x="5466080" y="5695315"/>
                <a:ext cx="501650" cy="416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5" name="Рукописный ввод 4"/>
              <p14:cNvContentPartPr/>
              <p14:nvPr/>
            </p14:nvContentPartPr>
            <p14:xfrm>
              <a:off x="5977255" y="5157470"/>
              <a:ext cx="464185" cy="888365"/>
            </p14:xfrm>
          </p:contentPart>
        </mc:Choice>
        <mc:Fallback xmlns="">
          <p:pic>
            <p:nvPicPr>
              <p:cNvPr id="5" name="Рукописный ввод 4"/>
            </p:nvPicPr>
            <p:blipFill>
              <a:blip r:embed="rId4"/>
            </p:blipFill>
            <p:spPr>
              <a:xfrm>
                <a:off x="5977255" y="5157470"/>
                <a:ext cx="464185" cy="88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7" name="Рукописный ввод 6"/>
              <p14:cNvContentPartPr/>
              <p14:nvPr/>
            </p14:nvContentPartPr>
            <p14:xfrm>
              <a:off x="5967730" y="5733415"/>
              <a:ext cx="347345" cy="38735"/>
            </p14:xfrm>
          </p:contentPart>
        </mc:Choice>
        <mc:Fallback xmlns="">
          <p:pic>
            <p:nvPicPr>
              <p:cNvPr id="7" name="Рукописный ввод 6"/>
            </p:nvPicPr>
            <p:blipFill>
              <a:blip r:embed="rId6"/>
            </p:blipFill>
            <p:spPr>
              <a:xfrm>
                <a:off x="5967730" y="5733415"/>
                <a:ext cx="347345" cy="38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Рукописный ввод 7"/>
              <p14:cNvContentPartPr/>
              <p14:nvPr/>
            </p14:nvContentPartPr>
            <p14:xfrm>
              <a:off x="6798945" y="5194300"/>
              <a:ext cx="822325" cy="955675"/>
            </p14:xfrm>
          </p:contentPart>
        </mc:Choice>
        <mc:Fallback xmlns="">
          <p:pic>
            <p:nvPicPr>
              <p:cNvPr id="8" name="Рукописный ввод 7"/>
            </p:nvPicPr>
            <p:blipFill>
              <a:blip r:embed="rId8"/>
            </p:blipFill>
            <p:spPr>
              <a:xfrm>
                <a:off x="6798945" y="5194300"/>
                <a:ext cx="822325" cy="955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9" name="Рукописный ввод 8"/>
              <p14:cNvContentPartPr/>
              <p14:nvPr/>
            </p14:nvContentPartPr>
            <p14:xfrm>
              <a:off x="7195820" y="5358130"/>
              <a:ext cx="152400" cy="357505"/>
            </p14:xfrm>
          </p:contentPart>
        </mc:Choice>
        <mc:Fallback xmlns="">
          <p:pic>
            <p:nvPicPr>
              <p:cNvPr id="9" name="Рукописный ввод 8"/>
            </p:nvPicPr>
            <p:blipFill>
              <a:blip r:embed="rId10"/>
            </p:blipFill>
            <p:spPr>
              <a:xfrm>
                <a:off x="7195820" y="5358130"/>
                <a:ext cx="152400" cy="35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" name="Рукописный ввод 9"/>
              <p14:cNvContentPartPr/>
              <p14:nvPr/>
            </p14:nvContentPartPr>
            <p14:xfrm>
              <a:off x="7205345" y="5686425"/>
              <a:ext cx="207010" cy="141605"/>
            </p14:xfrm>
          </p:contentPart>
        </mc:Choice>
        <mc:Fallback xmlns="">
          <p:pic>
            <p:nvPicPr>
              <p:cNvPr id="10" name="Рукописный ввод 9"/>
            </p:nvPicPr>
            <p:blipFill>
              <a:blip r:embed="rId12"/>
            </p:blipFill>
            <p:spPr>
              <a:xfrm>
                <a:off x="7205345" y="5686425"/>
                <a:ext cx="207010" cy="141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1" name="Рукописный ввод 10"/>
              <p14:cNvContentPartPr/>
              <p14:nvPr/>
            </p14:nvContentPartPr>
            <p14:xfrm>
              <a:off x="7498080" y="5932170"/>
              <a:ext cx="635" cy="635"/>
            </p14:xfrm>
          </p:contentPart>
        </mc:Choice>
        <mc:Fallback xmlns="">
          <p:pic>
            <p:nvPicPr>
              <p:cNvPr id="11" name="Рукописный ввод 10"/>
            </p:nvPicPr>
            <p:blipFill>
              <a:blip r:embed="rId14"/>
            </p:blipFill>
            <p:spPr>
              <a:xfrm>
                <a:off x="7498080" y="593217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2" name="Рукописный ввод 11"/>
              <p14:cNvContentPartPr/>
              <p14:nvPr/>
            </p14:nvContentPartPr>
            <p14:xfrm>
              <a:off x="7498080" y="5932170"/>
              <a:ext cx="50165" cy="10160"/>
            </p14:xfrm>
          </p:contentPart>
        </mc:Choice>
        <mc:Fallback xmlns="">
          <p:pic>
            <p:nvPicPr>
              <p:cNvPr id="12" name="Рукописный ввод 11"/>
            </p:nvPicPr>
            <p:blipFill>
              <a:blip r:embed="rId16"/>
            </p:blipFill>
            <p:spPr>
              <a:xfrm>
                <a:off x="7498080" y="5932170"/>
                <a:ext cx="50165" cy="1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3" name="Рукописный ввод 12"/>
              <p14:cNvContentPartPr/>
              <p14:nvPr/>
            </p14:nvContentPartPr>
            <p14:xfrm>
              <a:off x="7264400" y="6054725"/>
              <a:ext cx="35560" cy="81280"/>
            </p14:xfrm>
          </p:contentPart>
        </mc:Choice>
        <mc:Fallback xmlns="">
          <p:pic>
            <p:nvPicPr>
              <p:cNvPr id="13" name="Рукописный ввод 12"/>
            </p:nvPicPr>
            <p:blipFill>
              <a:blip r:embed="rId18"/>
            </p:blipFill>
            <p:spPr>
              <a:xfrm>
                <a:off x="7264400" y="6054725"/>
                <a:ext cx="35560" cy="8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4" name="Рукописный ввод 13"/>
              <p14:cNvContentPartPr/>
              <p14:nvPr/>
            </p14:nvContentPartPr>
            <p14:xfrm>
              <a:off x="7005955" y="5988685"/>
              <a:ext cx="86360" cy="29210"/>
            </p14:xfrm>
          </p:contentPart>
        </mc:Choice>
        <mc:Fallback xmlns="">
          <p:pic>
            <p:nvPicPr>
              <p:cNvPr id="14" name="Рукописный ввод 13"/>
            </p:nvPicPr>
            <p:blipFill>
              <a:blip r:embed="rId20"/>
            </p:blipFill>
            <p:spPr>
              <a:xfrm>
                <a:off x="7005955" y="5988685"/>
                <a:ext cx="86360" cy="29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5" name="Рукописный ввод 14"/>
              <p14:cNvContentPartPr/>
              <p14:nvPr/>
            </p14:nvContentPartPr>
            <p14:xfrm>
              <a:off x="6874510" y="5894070"/>
              <a:ext cx="635" cy="635"/>
            </p14:xfrm>
          </p:contentPart>
        </mc:Choice>
        <mc:Fallback xmlns="">
          <p:pic>
            <p:nvPicPr>
              <p:cNvPr id="15" name="Рукописный ввод 14"/>
            </p:nvPicPr>
            <p:blipFill>
              <a:blip r:embed="rId14"/>
            </p:blipFill>
            <p:spPr>
              <a:xfrm>
                <a:off x="6874510" y="589407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6" name="Рукописный ввод 15"/>
              <p14:cNvContentPartPr/>
              <p14:nvPr/>
            </p14:nvContentPartPr>
            <p14:xfrm>
              <a:off x="6874510" y="5894070"/>
              <a:ext cx="635" cy="635"/>
            </p14:xfrm>
          </p:contentPart>
        </mc:Choice>
        <mc:Fallback xmlns="">
          <p:pic>
            <p:nvPicPr>
              <p:cNvPr id="16" name="Рукописный ввод 15"/>
            </p:nvPicPr>
            <p:blipFill>
              <a:blip r:embed="rId14"/>
            </p:blipFill>
            <p:spPr>
              <a:xfrm>
                <a:off x="6874510" y="5894070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7" name="Рукописный ввод 16"/>
              <p14:cNvContentPartPr/>
              <p14:nvPr/>
            </p14:nvContentPartPr>
            <p14:xfrm>
              <a:off x="6893560" y="5905500"/>
              <a:ext cx="38100" cy="8255"/>
            </p14:xfrm>
          </p:contentPart>
        </mc:Choice>
        <mc:Fallback xmlns="">
          <p:pic>
            <p:nvPicPr>
              <p:cNvPr id="17" name="Рукописный ввод 16"/>
            </p:nvPicPr>
            <p:blipFill>
              <a:blip r:embed="rId24"/>
            </p:blipFill>
            <p:spPr>
              <a:xfrm>
                <a:off x="6893560" y="5905500"/>
                <a:ext cx="38100" cy="8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8" name="Рукописный ввод 17"/>
              <p14:cNvContentPartPr/>
              <p14:nvPr/>
            </p14:nvContentPartPr>
            <p14:xfrm>
              <a:off x="6798945" y="5723890"/>
              <a:ext cx="38735" cy="635"/>
            </p14:xfrm>
          </p:contentPart>
        </mc:Choice>
        <mc:Fallback xmlns="">
          <p:pic>
            <p:nvPicPr>
              <p:cNvPr id="18" name="Рукописный ввод 17"/>
            </p:nvPicPr>
            <p:blipFill>
              <a:blip r:embed="rId26"/>
            </p:blipFill>
            <p:spPr>
              <a:xfrm>
                <a:off x="6798945" y="5723890"/>
                <a:ext cx="387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9" name="Рукописный ввод 18"/>
              <p14:cNvContentPartPr/>
              <p14:nvPr/>
            </p14:nvContentPartPr>
            <p14:xfrm>
              <a:off x="6798945" y="5525770"/>
              <a:ext cx="84455" cy="8890"/>
            </p14:xfrm>
          </p:contentPart>
        </mc:Choice>
        <mc:Fallback xmlns="">
          <p:pic>
            <p:nvPicPr>
              <p:cNvPr id="19" name="Рукописный ввод 18"/>
            </p:nvPicPr>
            <p:blipFill>
              <a:blip r:embed="rId28"/>
            </p:blipFill>
            <p:spPr>
              <a:xfrm>
                <a:off x="6798945" y="5525770"/>
                <a:ext cx="84455" cy="8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20" name="Рукописный ввод 19"/>
              <p14:cNvContentPartPr/>
              <p14:nvPr/>
            </p14:nvContentPartPr>
            <p14:xfrm>
              <a:off x="6978015" y="5336540"/>
              <a:ext cx="48895" cy="38100"/>
            </p14:xfrm>
          </p:contentPart>
        </mc:Choice>
        <mc:Fallback xmlns="">
          <p:pic>
            <p:nvPicPr>
              <p:cNvPr id="20" name="Рукописный ввод 19"/>
            </p:nvPicPr>
            <p:blipFill>
              <a:blip r:embed="rId30"/>
            </p:blipFill>
            <p:spPr>
              <a:xfrm>
                <a:off x="6978015" y="5336540"/>
                <a:ext cx="48895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21" name="Рукописный ввод 20"/>
              <p14:cNvContentPartPr/>
              <p14:nvPr/>
            </p14:nvContentPartPr>
            <p14:xfrm>
              <a:off x="7167245" y="5260975"/>
              <a:ext cx="28575" cy="54610"/>
            </p14:xfrm>
          </p:contentPart>
        </mc:Choice>
        <mc:Fallback xmlns="">
          <p:pic>
            <p:nvPicPr>
              <p:cNvPr id="21" name="Рукописный ввод 20"/>
            </p:nvPicPr>
            <p:blipFill>
              <a:blip r:embed="rId32"/>
            </p:blipFill>
            <p:spPr>
              <a:xfrm>
                <a:off x="7167245" y="5260975"/>
                <a:ext cx="28575" cy="54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22" name="Рукописный ввод 21"/>
              <p14:cNvContentPartPr/>
              <p14:nvPr/>
            </p14:nvContentPartPr>
            <p14:xfrm>
              <a:off x="7432040" y="5336540"/>
              <a:ext cx="94615" cy="19685"/>
            </p14:xfrm>
          </p:contentPart>
        </mc:Choice>
        <mc:Fallback xmlns="">
          <p:pic>
            <p:nvPicPr>
              <p:cNvPr id="22" name="Рукописный ввод 21"/>
            </p:nvPicPr>
            <p:blipFill>
              <a:blip r:embed="rId34"/>
            </p:blipFill>
            <p:spPr>
              <a:xfrm>
                <a:off x="7432040" y="5336540"/>
                <a:ext cx="94615" cy="19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3" name="Рукописный ввод 22"/>
              <p14:cNvContentPartPr/>
              <p14:nvPr/>
            </p14:nvContentPartPr>
            <p14:xfrm>
              <a:off x="7513955" y="5525770"/>
              <a:ext cx="41275" cy="10160"/>
            </p14:xfrm>
          </p:contentPart>
        </mc:Choice>
        <mc:Fallback xmlns="">
          <p:pic>
            <p:nvPicPr>
              <p:cNvPr id="23" name="Рукописный ввод 22"/>
            </p:nvPicPr>
            <p:blipFill>
              <a:blip r:embed="rId36"/>
            </p:blipFill>
            <p:spPr>
              <a:xfrm>
                <a:off x="7513955" y="5525770"/>
                <a:ext cx="41275" cy="1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4" name="Рукописный ввод 23"/>
              <p14:cNvContentPartPr/>
              <p14:nvPr/>
            </p14:nvContentPartPr>
            <p14:xfrm>
              <a:off x="7518400" y="5695950"/>
              <a:ext cx="93345" cy="635"/>
            </p14:xfrm>
          </p:contentPart>
        </mc:Choice>
        <mc:Fallback xmlns="">
          <p:pic>
            <p:nvPicPr>
              <p:cNvPr id="24" name="Рукописный ввод 23"/>
            </p:nvPicPr>
            <p:blipFill>
              <a:blip r:embed="rId38"/>
            </p:blipFill>
            <p:spPr>
              <a:xfrm>
                <a:off x="7518400" y="5695950"/>
                <a:ext cx="93345" cy="635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59982" y="544096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62" name="矩形 3"/>
          <p:cNvSpPr/>
          <p:nvPr>
            <p:custDataLst>
              <p:tags r:id="rId16"/>
            </p:custDataLst>
          </p:nvPr>
        </p:nvSpPr>
        <p:spPr>
          <a:xfrm>
            <a:off x="1018540" y="1981200"/>
            <a:ext cx="243078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4" name="矩形 23"/>
          <p:cNvSpPr/>
          <p:nvPr>
            <p:custDataLst>
              <p:tags r:id="rId17"/>
            </p:custDataLst>
          </p:nvPr>
        </p:nvSpPr>
        <p:spPr>
          <a:xfrm>
            <a:off x="941705" y="2125980"/>
            <a:ext cx="2611755" cy="9448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Simple</a:t>
            </a:r>
            <a:endParaRPr kumimoji="0" lang="en-US" altLang="zh-CN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V1/ V2 </a:t>
            </a:r>
            <a:r>
              <a:rPr kumimoji="0" lang="ru-RU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/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will +V1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7" name="矩形 3"/>
          <p:cNvSpPr/>
          <p:nvPr>
            <p:custDataLst>
              <p:tags r:id="rId18"/>
            </p:custDataLst>
          </p:nvPr>
        </p:nvSpPr>
        <p:spPr>
          <a:xfrm>
            <a:off x="3973830" y="1991995"/>
            <a:ext cx="280670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69" name="矩形 23"/>
          <p:cNvSpPr/>
          <p:nvPr>
            <p:custDataLst>
              <p:tags r:id="rId19"/>
            </p:custDataLst>
          </p:nvPr>
        </p:nvSpPr>
        <p:spPr>
          <a:xfrm>
            <a:off x="4015740" y="2271395"/>
            <a:ext cx="269557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Continuous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to be + Ving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26185" y="952500"/>
            <a:ext cx="103689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Факт    Процесс</a:t>
            </a:r>
            <a:r>
              <a:rPr lang="en-US" altLang="ru-RU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ru-RU" altLang="zh-CN" sz="48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Результат</a:t>
            </a:r>
            <a:r>
              <a:rPr lang="ru-RU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   </a:t>
            </a:r>
            <a:endParaRPr lang="ru-RU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71" name="矩形 70"/>
          <p:cNvSpPr/>
          <p:nvPr>
            <p:custDataLst>
              <p:tags r:id="rId20"/>
            </p:custDataLst>
          </p:nvPr>
        </p:nvSpPr>
        <p:spPr>
          <a:xfrm>
            <a:off x="1016635" y="3637915"/>
            <a:ext cx="2536825" cy="2917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Always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Usually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Every 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Yesterday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Tomorrow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Often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Sometimes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next week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last summer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020185" y="3744595"/>
            <a:ext cx="2536825" cy="2624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Now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this moment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at that time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still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75" name="矩形 74"/>
          <p:cNvSpPr/>
          <p:nvPr>
            <p:custDataLst>
              <p:tags r:id="rId22"/>
            </p:custDataLst>
          </p:nvPr>
        </p:nvSpPr>
        <p:spPr>
          <a:xfrm>
            <a:off x="7609412" y="3847740"/>
            <a:ext cx="253675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already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just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yet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r>
              <a:rPr lang="en-US" altLang="zh-CN" sz="20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never</a:t>
            </a:r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  <a:p>
            <a:pPr algn="ctr"/>
            <a:endParaRPr lang="en-US" altLang="zh-CN" sz="20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32060" y="1698298"/>
            <a:ext cx="1455453" cy="4400524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90665" y="4707890"/>
            <a:ext cx="1311275" cy="1110615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14769" y="5810316"/>
            <a:ext cx="1416168" cy="945592"/>
          </a:xfrm>
          <a:prstGeom prst="rect">
            <a:avLst/>
          </a:prstGeom>
        </p:spPr>
      </p:pic>
      <p:sp>
        <p:nvSpPr>
          <p:cNvPr id="23" name="矩形 3"/>
          <p:cNvSpPr/>
          <p:nvPr>
            <p:custDataLst>
              <p:tags r:id="rId31"/>
            </p:custDataLst>
          </p:nvPr>
        </p:nvSpPr>
        <p:spPr>
          <a:xfrm>
            <a:off x="7324090" y="1991995"/>
            <a:ext cx="2941320" cy="1656715"/>
          </a:xfrm>
          <a:prstGeom prst="rect">
            <a:avLst/>
          </a:prstGeom>
          <a:solidFill>
            <a:srgbClr val="99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6" name="矩形 23"/>
          <p:cNvSpPr/>
          <p:nvPr>
            <p:custDataLst>
              <p:tags r:id="rId32"/>
            </p:custDataLst>
          </p:nvPr>
        </p:nvSpPr>
        <p:spPr>
          <a:xfrm>
            <a:off x="7447280" y="2363470"/>
            <a:ext cx="2695575" cy="89154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Perfect</a:t>
            </a: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MuseoModerno Black" pitchFamily="2" charset="0"/>
                <a:ea typeface="+mj-ea"/>
                <a:cs typeface="Manrope SemiBold" charset="0"/>
              </a:rPr>
              <a:t>have/has/ had +V3</a:t>
            </a:r>
            <a:endParaRPr kumimoji="0" lang="en-US" altLang="zh-CN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MuseoModerno Black" pitchFamily="2" charset="0"/>
              <a:ea typeface="+mj-ea"/>
              <a:cs typeface="Manrope SemiBold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1104265" y="3070860"/>
            <a:ext cx="2733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 </a:t>
            </a:r>
            <a:r>
              <a:rPr lang="en-US" altLang="ru-RU">
                <a:solidFill>
                  <a:schemeClr val="bg1"/>
                </a:solidFill>
              </a:rPr>
              <a:t>-/?- do/does/did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3326765" y="430530"/>
            <a:ext cx="674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>
                <a:gradFill>
                  <a:gsLst>
                    <a:gs pos="50000">
                      <a:schemeClr val="accent3"/>
                    </a:gs>
                    <a:gs pos="0">
                      <a:schemeClr val="accent3">
                        <a:lumMod val="25000"/>
                        <a:lumOff val="75000"/>
                      </a:schemeClr>
                    </a:gs>
                    <a:gs pos="100000">
                      <a:schemeClr val="accent3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cs typeface="+mj-lt"/>
              </a:rPr>
              <a:t>Past     Present     Future</a:t>
            </a:r>
            <a:endParaRPr lang="en-US" altLang="ru-RU" sz="2800"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atin typeface="+mj-lt"/>
              <a:cs typeface="+mj-lt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326515" y="387985"/>
            <a:ext cx="106851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Perfect tenses / </a:t>
            </a:r>
            <a:r>
              <a:rPr lang="ru-RU" altLang="zh-CN" sz="3600" dirty="0">
                <a:solidFill>
                  <a:srgbClr val="996FA5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Завершённые времена </a:t>
            </a:r>
            <a:endParaRPr lang="ru-RU" altLang="ru-RU" sz="3600" dirty="0">
              <a:solidFill>
                <a:srgbClr val="996FA5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4970" y="1238885"/>
            <a:ext cx="6755765" cy="2134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2400" dirty="0">
                <a:solidFill>
                  <a:srgbClr val="996FA5"/>
                </a:solidFill>
                <a:latin typeface="+mj-lt"/>
                <a:ea typeface="Manrope SemiBold" charset="0"/>
                <a:cs typeface="+mj-lt"/>
                <a:sym typeface="+mn-lt"/>
              </a:rPr>
              <a:t> Present Perfect</a:t>
            </a:r>
            <a:endParaRPr lang="en-US" altLang="ru-RU" sz="1400" dirty="0">
              <a:solidFill>
                <a:srgbClr val="996FA5"/>
              </a:solidFill>
              <a:latin typeface="+mj-lt"/>
              <a:ea typeface="Manrope SemiBold" charset="0"/>
              <a:cs typeface="+mj-lt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have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walk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ed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school today.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have not (haven’t) 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walk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ed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school today.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Have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you walk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ed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school today?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Ann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has done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her homework already.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Ann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hasn’t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done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her homework yet.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Has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Ann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done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her homework already?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’ve made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it!       - </a:t>
            </a: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Я это </a:t>
            </a:r>
            <a:r>
              <a:rPr lang="ru-RU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С</a:t>
            </a: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делал!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’ve had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enough (of it) 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С меня хватит! (Я </a:t>
            </a:r>
            <a:r>
              <a:rPr lang="ru-RU" altLang="en-US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ПО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имел достаточно)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It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’s been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a while.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Давно это было.../ не виделись.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He 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has been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Australia.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Он </a:t>
            </a:r>
            <a:r>
              <a:rPr lang="ru-RU" altLang="en-US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ПО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бывал в Австралии.</a:t>
            </a:r>
            <a:endParaRPr lang="en-US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What</a:t>
            </a:r>
            <a:r>
              <a:rPr lang="en-US" altLang="ru-RU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’s happened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?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 Что </a:t>
            </a:r>
            <a:r>
              <a:rPr lang="ru-RU" altLang="en-US" sz="1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С</a:t>
            </a:r>
            <a:r>
              <a:rPr lang="ru-RU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лучилось?</a:t>
            </a:r>
            <a:endParaRPr lang="ru-RU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473618" y="123550"/>
            <a:ext cx="395177" cy="395175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304554" y="5685515"/>
            <a:ext cx="395177" cy="395175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175109" y="3984350"/>
            <a:ext cx="395177" cy="395175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53045" y="1123315"/>
            <a:ext cx="1827530" cy="1607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032750" y="3671570"/>
            <a:ext cx="1953260" cy="18027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150803" y="1378256"/>
            <a:ext cx="395177" cy="395175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032750" y="1546860"/>
            <a:ext cx="1395095" cy="92900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Past</a:t>
            </a:r>
            <a:endParaRPr lang="en-US" altLang="zh-CN" sz="20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had+V3</a:t>
            </a:r>
            <a:endParaRPr lang="en-US" altLang="zh-CN" sz="20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032516" y="4173755"/>
            <a:ext cx="18529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Present</a:t>
            </a:r>
            <a:endParaRPr lang="en-US" altLang="zh-CN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have/has + V3</a:t>
            </a:r>
            <a:endParaRPr lang="en-US" altLang="zh-CN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305051" y="3671727"/>
            <a:ext cx="5930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Titl</a:t>
            </a:r>
            <a:endParaRPr lang="zh-CN" altLang="en-US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885092" y="2851307"/>
            <a:ext cx="14649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Perfect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37655" y="1941195"/>
            <a:ext cx="1076325" cy="3247390"/>
          </a:xfrm>
          <a:prstGeom prst="rect">
            <a:avLst/>
          </a:prstGeom>
        </p:spPr>
      </p:pic>
      <p:sp>
        <p:nvSpPr>
          <p:cNvPr id="2" name="椭圆 45"/>
          <p:cNvSpPr/>
          <p:nvPr/>
        </p:nvSpPr>
        <p:spPr>
          <a:xfrm>
            <a:off x="9615170" y="1941195"/>
            <a:ext cx="2009775" cy="19348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  <p:sp>
        <p:nvSpPr>
          <p:cNvPr id="3" name="矩形 50"/>
          <p:cNvSpPr/>
          <p:nvPr/>
        </p:nvSpPr>
        <p:spPr>
          <a:xfrm>
            <a:off x="9994265" y="2539365"/>
            <a:ext cx="1319530" cy="537210"/>
          </a:xfrm>
          <a:prstGeom prst="rect">
            <a:avLst/>
          </a:prstGeom>
        </p:spPr>
        <p:txBody>
          <a:bodyPr wrap="none">
            <a:noAutofit/>
          </a:bodyPr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Future</a:t>
            </a:r>
            <a:endParaRPr lang="en-US" altLang="zh-CN" sz="20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will have + V3</a:t>
            </a:r>
            <a:endParaRPr lang="en-US" altLang="zh-CN" sz="200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265160" y="2640965"/>
            <a:ext cx="250190" cy="285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923655" y="3308985"/>
            <a:ext cx="31750" cy="28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9292590" y="3158490"/>
            <a:ext cx="322580" cy="5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78383" y="5928360"/>
            <a:ext cx="323215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ru-RU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Результат</a:t>
            </a:r>
            <a:endParaRPr lang="ru-RU" altLang="ru-RU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30" y="365125"/>
            <a:ext cx="10232390" cy="1325880"/>
          </a:xfrm>
        </p:spPr>
        <p:txBody>
          <a:bodyPr>
            <a:normAutofit/>
          </a:bodyPr>
          <a:p>
            <a:r>
              <a:rPr lang="en-US" altLang="ru-RU">
                <a:solidFill>
                  <a:srgbClr val="996FA5"/>
                </a:solidFill>
              </a:rPr>
              <a:t>Today’s verbs </a:t>
            </a:r>
            <a:r>
              <a:rPr lang="ru-RU" altLang="ru-RU" sz="3100">
                <a:solidFill>
                  <a:srgbClr val="996FA5"/>
                </a:solidFill>
              </a:rPr>
              <a:t> </a:t>
            </a:r>
            <a:r>
              <a:rPr lang="en-US" altLang="ru-RU" sz="3100">
                <a:solidFill>
                  <a:srgbClr val="996FA5"/>
                </a:solidFill>
              </a:rPr>
              <a:t> </a:t>
            </a:r>
            <a:endParaRPr lang="en-US" altLang="ru-RU" sz="3100">
              <a:solidFill>
                <a:srgbClr val="996FA5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18465" y="3164205"/>
            <a:ext cx="14011910" cy="207454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ru-RU" altLang="en-US"/>
              <a:t>7</a:t>
            </a:r>
            <a:r>
              <a:rPr lang="en-US" altLang="ru-RU"/>
              <a:t>. </a:t>
            </a:r>
            <a:r>
              <a:rPr lang="ru-RU" altLang="en-US"/>
              <a:t>        </a:t>
            </a:r>
            <a:r>
              <a:rPr lang="en-US" altLang="ru-RU"/>
              <a:t>make </a:t>
            </a:r>
            <a:r>
              <a:rPr lang="ru-RU" altLang="en-US"/>
              <a:t>       </a:t>
            </a:r>
            <a:r>
              <a:rPr lang="en-US" altLang="ru-RU"/>
              <a:t>made</a:t>
            </a:r>
            <a:r>
              <a:rPr lang="ru-RU" altLang="en-US"/>
              <a:t>         </a:t>
            </a:r>
            <a:r>
              <a:rPr lang="en-US" altLang="ru-RU"/>
              <a:t>made</a:t>
            </a:r>
            <a:r>
              <a:rPr lang="ru-RU" altLang="en-US"/>
              <a:t>   дела</a:t>
            </a:r>
            <a:r>
              <a:rPr lang="ru-RU" altLang="ru-RU"/>
              <a:t>ть, мастерить</a:t>
            </a:r>
            <a:endParaRPr lang="ru-RU" altLang="ru-RU"/>
          </a:p>
          <a:p>
            <a:pPr marL="0" indent="0">
              <a:buNone/>
            </a:pPr>
            <a:r>
              <a:rPr lang="ru-RU" altLang="en-US"/>
              <a:t>8</a:t>
            </a:r>
            <a:r>
              <a:rPr lang="en-US" altLang="ru-RU"/>
              <a:t>. </a:t>
            </a:r>
            <a:r>
              <a:rPr lang="ru-RU" altLang="en-US"/>
              <a:t>        </a:t>
            </a:r>
            <a:r>
              <a:rPr lang="en-US" altLang="en-US"/>
              <a:t>know</a:t>
            </a:r>
            <a:r>
              <a:rPr lang="en-US" altLang="ru-RU"/>
              <a:t> </a:t>
            </a:r>
            <a:r>
              <a:rPr lang="ru-RU" altLang="en-US"/>
              <a:t>       </a:t>
            </a:r>
            <a:r>
              <a:rPr lang="en-US" altLang="ru-RU"/>
              <a:t>knew </a:t>
            </a:r>
            <a:r>
              <a:rPr lang="ru-RU" altLang="en-US"/>
              <a:t>  </a:t>
            </a:r>
            <a:r>
              <a:rPr lang="en-US" altLang="ru-RU"/>
              <a:t>   </a:t>
            </a:r>
            <a:r>
              <a:rPr lang="ru-RU" altLang="en-US"/>
              <a:t>   </a:t>
            </a:r>
            <a:r>
              <a:rPr lang="en-US" altLang="ru-RU"/>
              <a:t>known </a:t>
            </a:r>
            <a:r>
              <a:rPr lang="ru-RU" altLang="en-US"/>
              <a:t>     </a:t>
            </a:r>
            <a:r>
              <a:rPr lang="ru-RU" altLang="ru-RU"/>
              <a:t>знать</a:t>
            </a:r>
            <a:endParaRPr lang="ru-RU" altLang="ru-RU"/>
          </a:p>
          <a:p>
            <a:pPr marL="0" indent="0">
              <a:buNone/>
            </a:pPr>
            <a:r>
              <a:rPr lang="ru-RU" altLang="en-US"/>
              <a:t>9.         </a:t>
            </a:r>
            <a:r>
              <a:rPr lang="en-US" altLang="ru-RU"/>
              <a:t>think </a:t>
            </a:r>
            <a:r>
              <a:rPr lang="ru-RU" altLang="en-US"/>
              <a:t>       </a:t>
            </a:r>
            <a:r>
              <a:rPr lang="en-US" altLang="ru-RU"/>
              <a:t>thought </a:t>
            </a:r>
            <a:r>
              <a:rPr lang="ru-RU" altLang="en-US"/>
              <a:t>     </a:t>
            </a:r>
            <a:r>
              <a:rPr lang="en-US" altLang="ru-RU">
                <a:sym typeface="+mn-ea"/>
              </a:rPr>
              <a:t>thought    </a:t>
            </a:r>
            <a:r>
              <a:rPr lang="ru-RU" altLang="ru-RU">
                <a:sym typeface="+mn-ea"/>
              </a:rPr>
              <a:t>думать</a:t>
            </a:r>
            <a:r>
              <a:rPr lang="en-US" altLang="ru-RU"/>
              <a:t>                                                   </a:t>
            </a:r>
            <a:endParaRPr lang="ru-RU" altLang="ru-RU"/>
          </a:p>
        </p:txBody>
      </p:sp>
      <p:pic>
        <p:nvPicPr>
          <p:cNvPr id="7" name="图形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55800" y="1621790"/>
            <a:ext cx="1073785" cy="1073785"/>
          </a:xfrm>
          <a:prstGeom prst="rect">
            <a:avLst/>
          </a:prstGeom>
        </p:spPr>
      </p:pic>
      <p:pic>
        <p:nvPicPr>
          <p:cNvPr id="8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236085" y="1621155"/>
            <a:ext cx="1074420" cy="1074420"/>
          </a:xfrm>
          <a:prstGeom prst="rect">
            <a:avLst/>
          </a:prstGeom>
        </p:spPr>
      </p:pic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16370" y="1562735"/>
            <a:ext cx="1132840" cy="113284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>
            <p:custDataLst>
              <p:tags r:id="rId6"/>
            </p:custDataLst>
          </p:nvPr>
        </p:nvSpPr>
        <p:spPr>
          <a:xfrm>
            <a:off x="2179955" y="1902460"/>
            <a:ext cx="1012190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V1</a:t>
            </a:r>
            <a:endParaRPr lang="en-US" altLang="en-US" sz="2800"/>
          </a:p>
        </p:txBody>
      </p:sp>
      <p:sp>
        <p:nvSpPr>
          <p:cNvPr id="17" name="Текстовое поле 16"/>
          <p:cNvSpPr txBox="1"/>
          <p:nvPr>
            <p:custDataLst>
              <p:tags r:id="rId7"/>
            </p:custDataLst>
          </p:nvPr>
        </p:nvSpPr>
        <p:spPr>
          <a:xfrm>
            <a:off x="4458335" y="1902460"/>
            <a:ext cx="98742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V2</a:t>
            </a:r>
            <a:endParaRPr lang="en-US" altLang="en-US" sz="2800"/>
          </a:p>
        </p:txBody>
      </p:sp>
      <p:sp>
        <p:nvSpPr>
          <p:cNvPr id="18" name="Текстовое поле 17"/>
          <p:cNvSpPr txBox="1"/>
          <p:nvPr>
            <p:custDataLst>
              <p:tags r:id="rId8"/>
            </p:custDataLst>
          </p:nvPr>
        </p:nvSpPr>
        <p:spPr>
          <a:xfrm>
            <a:off x="6711950" y="1903095"/>
            <a:ext cx="74168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/>
              <a:t>V3</a:t>
            </a:r>
            <a:endParaRPr lang="en-US" altLang="en-US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7302818" y="542925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4" name="椭圆 58"/>
          <p:cNvSpPr/>
          <p:nvPr/>
        </p:nvSpPr>
        <p:spPr>
          <a:xfrm>
            <a:off x="5759450" y="2911475"/>
            <a:ext cx="619125" cy="601345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58130" y="2021205"/>
            <a:ext cx="649605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Make your own 9 sentences with Present Perfect</a:t>
            </a:r>
            <a:endParaRPr lang="en-US" altLang="zh-CN" sz="2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! 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use all</a:t>
            </a: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forms (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  <a:sym typeface="Wingdings 2" panose="05020102010507070707" charset="0"/>
              </a:rPr>
              <a:t></a:t>
            </a:r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)</a:t>
            </a:r>
            <a:endParaRPr lang="en-US" altLang="zh-CN" sz="2400" dirty="0">
              <a:solidFill>
                <a:srgbClr val="FF0000"/>
              </a:solidFill>
              <a:latin typeface="MuseoModerno Black" pitchFamily="2" charset="0"/>
              <a:cs typeface="Manrope SemiBold" charset="0"/>
            </a:endParaRP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and today’s verbs</a:t>
            </a:r>
            <a:r>
              <a:rPr lang="ru-RU" altLang="en-US" sz="2400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 - 9</a:t>
            </a: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endParaRPr lang="en-US" altLang="zh-CN" sz="36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759571" y="4197276"/>
            <a:ext cx="33802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FF0000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+ Beautiful design </a:t>
            </a:r>
            <a:r>
              <a:rPr lang="en-US" altLang="ru-RU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- </a:t>
            </a:r>
            <a:r>
              <a:rPr lang="ru-RU" altLang="en-US" sz="3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2</a:t>
            </a:r>
            <a:endParaRPr lang="ru-RU" altLang="en-US" sz="3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71565" y="2206136"/>
            <a:ext cx="386792" cy="232745"/>
            <a:chOff x="1464042" y="-749147"/>
            <a:chExt cx="441876" cy="264405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38664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01282" y="565981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3" name="TextBox 45"/>
          <p:cNvSpPr txBox="1"/>
          <p:nvPr/>
        </p:nvSpPr>
        <p:spPr>
          <a:xfrm>
            <a:off x="5528310" y="5052060"/>
            <a:ext cx="5130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j-lt"/>
              </a:rPr>
              <a:t>Bonus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EPOCH SONG (video)</a:t>
            </a:r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</a:t>
            </a:r>
            <a:r>
              <a:rPr lang="ru-RU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3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971415" y="915670"/>
            <a:ext cx="44253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Homework</a:t>
            </a:r>
            <a:endParaRPr lang="en-US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7365" y="1225550"/>
            <a:ext cx="4749800" cy="4872990"/>
            <a:chOff x="865635" y="809032"/>
            <a:chExt cx="5153238" cy="5139109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5635" y="1624241"/>
              <a:ext cx="1775548" cy="2444261"/>
            </a:xfrm>
            <a:prstGeom prst="rect">
              <a:avLst/>
            </a:prstGeom>
          </p:spPr>
        </p:pic>
        <p:pic>
          <p:nvPicPr>
            <p:cNvPr id="66" name="图形 65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09678" y="809032"/>
              <a:ext cx="4109195" cy="4809513"/>
            </a:xfrm>
            <a:prstGeom prst="rect">
              <a:avLst/>
            </a:prstGeom>
          </p:spPr>
        </p:pic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466706" y="3309852"/>
              <a:ext cx="1107876" cy="2638289"/>
            </a:xfrm>
            <a:prstGeom prst="rect">
              <a:avLst/>
            </a:prstGeom>
          </p:spPr>
        </p:pic>
        <p:pic>
          <p:nvPicPr>
            <p:cNvPr id="68" name="图形 67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87286" y="3603518"/>
              <a:ext cx="844002" cy="1453217"/>
            </a:xfrm>
            <a:prstGeom prst="rect">
              <a:avLst/>
            </a:prstGeom>
          </p:spPr>
        </p:pic>
      </p:grpSp>
      <p:sp>
        <p:nvSpPr>
          <p:cNvPr id="2" name="椭圆 58"/>
          <p:cNvSpPr/>
          <p:nvPr/>
        </p:nvSpPr>
        <p:spPr>
          <a:xfrm>
            <a:off x="8842942" y="43212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7" name="椭圆 58"/>
          <p:cNvSpPr/>
          <p:nvPr/>
        </p:nvSpPr>
        <p:spPr>
          <a:xfrm>
            <a:off x="11286422" y="7036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8" name="椭圆 58"/>
          <p:cNvSpPr/>
          <p:nvPr/>
        </p:nvSpPr>
        <p:spPr>
          <a:xfrm>
            <a:off x="10359957" y="343667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0" name="椭圆 58"/>
          <p:cNvSpPr/>
          <p:nvPr/>
        </p:nvSpPr>
        <p:spPr>
          <a:xfrm>
            <a:off x="95941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2" name="椭圆 58"/>
          <p:cNvSpPr/>
          <p:nvPr/>
        </p:nvSpPr>
        <p:spPr>
          <a:xfrm>
            <a:off x="10436157" y="532834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7" name="椭圆 58"/>
          <p:cNvSpPr/>
          <p:nvPr/>
        </p:nvSpPr>
        <p:spPr>
          <a:xfrm>
            <a:off x="1953827" y="139896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8" name="椭圆 58"/>
          <p:cNvSpPr/>
          <p:nvPr/>
        </p:nvSpPr>
        <p:spPr>
          <a:xfrm>
            <a:off x="7380537" y="6128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 rot="20760000">
            <a:off x="10005695" y="2941955"/>
            <a:ext cx="30988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ru-RU">
                <a:solidFill>
                  <a:srgbClr val="FF0000"/>
                </a:solidFill>
              </a:rPr>
              <a:t>?</a:t>
            </a:r>
            <a:endParaRPr lang="ru-RU" altLang="ru-RU">
              <a:solidFill>
                <a:srgbClr val="FF0000"/>
              </a:solidFill>
            </a:endParaRPr>
          </a:p>
        </p:txBody>
      </p:sp>
    </p:spTree>
    <p:custDataLst>
      <p:tags r:id="rId2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70081;#370083;"/>
</p:tagLst>
</file>

<file path=ppt/tags/tag10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1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2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17.xml><?xml version="1.0" encoding="utf-8"?>
<p:tagLst xmlns:p="http://schemas.openxmlformats.org/presentationml/2006/main">
  <p:tag name="ISLIDE.ICON" val="#370081;#370083;"/>
</p:tagLst>
</file>

<file path=ppt/tags/tag18.xml><?xml version="1.0" encoding="utf-8"?>
<p:tagLst xmlns:p="http://schemas.openxmlformats.org/presentationml/2006/main">
  <p:tag name="ISLIDE.ICON" val="#370081;#370083;"/>
</p:tagLst>
</file>

<file path=ppt/tags/tag19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.xml><?xml version="1.0" encoding="utf-8"?>
<p:tagLst xmlns:p="http://schemas.openxmlformats.org/presentationml/2006/main">
  <p:tag name="ISLIDE.ICON" val="#370081;#370083;"/>
</p:tagLst>
</file>

<file path=ppt/tags/tag20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1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2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3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4.xml><?xml version="1.0" encoding="utf-8"?>
<p:tagLst xmlns:p="http://schemas.openxmlformats.org/presentationml/2006/main">
  <p:tag name="KSO_WM_DIAGRAM_VIRTUALLY_FRAME" val="{&quot;height&quot;:93.85,&quot;left&quot;:154,&quot;top&quot;:123.05,&quot;width&quot;:495.7}"/>
</p:tagLst>
</file>

<file path=ppt/tags/tag25.xml><?xml version="1.0" encoding="utf-8"?>
<p:tagLst xmlns:p="http://schemas.openxmlformats.org/presentationml/2006/main">
  <p:tag name="ISLIDE.ICON" val="#370081;#370083;"/>
</p:tagLst>
</file>

<file path=ppt/tags/tag3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4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5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6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7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8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ags/tag9.xml><?xml version="1.0" encoding="utf-8"?>
<p:tagLst xmlns:p="http://schemas.openxmlformats.org/presentationml/2006/main">
  <p:tag name="KSO_WM_DIAGRAM_VIRTUALLY_FRAME" val="{&quot;height&quot;:540.0000787401575,&quot;left&quot;:-0.8089763779527857,&quot;top&quot;:-7.874015745983343e-05,&quot;width&quot;:960.888976377952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1800</Words>
  <Application>WPS Presentation</Application>
  <PresentationFormat>宽屏</PresentationFormat>
  <Paragraphs>154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Manrope SemiBold</vt:lpstr>
      <vt:lpstr>Segoe Print</vt:lpstr>
      <vt:lpstr>MuseoModerno Black</vt:lpstr>
      <vt:lpstr>Wingdings 2</vt:lpstr>
      <vt:lpstr>Calibri</vt:lpstr>
      <vt:lpstr>Microsoft YaHei</vt:lpstr>
      <vt:lpstr>Arial Unicode MS</vt:lpstr>
      <vt:lpstr>Office Theme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Today’s verbs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8</cp:revision>
  <dcterms:created xsi:type="dcterms:W3CDTF">2025-07-23T00:59:00Z</dcterms:created>
  <dcterms:modified xsi:type="dcterms:W3CDTF">2025-09-27T02:44:31Z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E4C667B649B94F41B13DA6C4F09360AC_11</vt:lpwstr>
  </property>
</Properties>
</file>