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handoutMasters/handoutMaster1.xml" ContentType="application/vnd.openxmlformats-officedocument.presentationml.handoutMaster+xml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2.svg" ContentType="image/svg+xml"/>
  <Override PartName="/ppt/media/image20.svg" ContentType="image/svg+xml"/>
  <Override PartName="/ppt/media/image22.svg" ContentType="image/svg+xml"/>
  <Override PartName="/ppt/media/image26.svg" ContentType="image/svg+xml"/>
  <Override PartName="/ppt/media/image28.svg" ContentType="image/svg+xml"/>
  <Override PartName="/ppt/media/image30.svg" ContentType="image/svg+xml"/>
  <Override PartName="/ppt/media/image32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.svg" ContentType="image/svg+xml"/>
  <Override PartName="/ppt/media/image40.svg" ContentType="image/svg+xml"/>
  <Override PartName="/ppt/media/image42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handoutMasterIdLst>
    <p:handoutMasterId r:id="rId10"/>
  </p:handoutMasterIdLst>
  <p:sldIdLst>
    <p:sldId id="257" r:id="rId3"/>
    <p:sldId id="261" r:id="rId5"/>
    <p:sldId id="258" r:id="rId6"/>
    <p:sldId id="260" r:id="rId7"/>
    <p:sldId id="273" r:id="rId8"/>
    <p:sldId id="259" r:id="rId9"/>
  </p:sldIdLst>
  <p:sldSz cx="12192000" cy="6858000"/>
  <p:notesSz cx="6858000" cy="9144000"/>
  <p:embeddedFontLst>
    <p:embeddedFont>
      <p:font typeface="Manrope SemiBold" charset="0"/>
      <p:bold r:id="rId14"/>
    </p:embeddedFont>
    <p:embeddedFont>
      <p:font typeface="MuseoModerno Black" pitchFamily="2" charset="0"/>
      <p:bold r:id="rId15"/>
    </p:embeddedFont>
    <p:embeddedFont>
      <p:font typeface="Wingdings 2" panose="05020102010507070707" charset="0"/>
      <p:regular r:id="rId16"/>
    </p:embeddedFont>
  </p:embeddedFontLst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2" userDrawn="1">
          <p15:clr>
            <a:srgbClr val="A4A3A4"/>
          </p15:clr>
        </p15:guide>
        <p15:guide id="2" pos="3902" userDrawn="1">
          <p15:clr>
            <a:srgbClr val="A4A3A4"/>
          </p15:clr>
        </p15:guide>
        <p15:guide id="3" pos="7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FA5"/>
    <a:srgbClr val="F8F5F9"/>
    <a:srgbClr val="FFBD65"/>
    <a:srgbClr val="FFC679"/>
    <a:srgbClr val="9D74A8"/>
    <a:srgbClr val="F5F0F6"/>
    <a:srgbClr val="8F6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756" y="114"/>
      </p:cViewPr>
      <p:guideLst>
        <p:guide orient="horz" pos="2212"/>
        <p:guide pos="3902"/>
        <p:guide pos="7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6.xml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anrope SemiBold" charset="0"/>
              <a:ea typeface="Manrope SemiBold" charset="0"/>
              <a:cs typeface="MuseoModerno Black" pitchFamily="2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anrope SemiBold" charset="0"/>
                <a:ea typeface="Manrope SemiBold" charset="0"/>
                <a:cs typeface="MuseoModerno Black" pitchFamily="2" charset="0"/>
              </a:rPr>
            </a:fld>
            <a:endParaRPr lang="zh-CN" altLang="en-US">
              <a:latin typeface="Manrope SemiBold" charset="0"/>
              <a:ea typeface="Manrope SemiBold" charset="0"/>
              <a:cs typeface="MuseoModerno Black" pitchFamily="2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anrope SemiBold" charset="0"/>
              <a:ea typeface="Manrope SemiBold" charset="0"/>
              <a:cs typeface="MuseoModerno Black" pitchFamily="2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anrope SemiBold" charset="0"/>
                <a:ea typeface="Manrope SemiBold" charset="0"/>
                <a:cs typeface="MuseoModerno Black" pitchFamily="2" charset="0"/>
              </a:rPr>
            </a:fld>
            <a:endParaRPr lang="zh-CN" altLang="en-US">
              <a:latin typeface="Manrope SemiBold" charset="0"/>
              <a:ea typeface="Manrope SemiBold" charset="0"/>
              <a:cs typeface="MuseoModerno Black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anrope SemiBold" charset="0"/>
                <a:ea typeface="Manrope SemiBold" charset="0"/>
                <a:cs typeface="MuseoModerno Black" pitchFamily="2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anrope SemiBold" charset="0"/>
                <a:ea typeface="Manrope SemiBold" charset="0"/>
                <a:cs typeface="MuseoModerno Black" pitchFamily="2" charset="0"/>
              </a:defRPr>
            </a:lvl1pPr>
          </a:lstStyle>
          <a:p>
            <a:fld id="{194FC605-CEED-4610-AF1F-A8DBB26A94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anrope SemiBold" charset="0"/>
                <a:ea typeface="Manrope SemiBold" charset="0"/>
                <a:cs typeface="MuseoModerno Black" pitchFamily="2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anrope SemiBold" charset="0"/>
                <a:ea typeface="Manrope SemiBold" charset="0"/>
                <a:cs typeface="MuseoModerno Black" pitchFamily="2" charset="0"/>
              </a:defRPr>
            </a:lvl1pPr>
          </a:lstStyle>
          <a:p>
            <a:fld id="{580C15B2-5890-46A6-8682-4C842C16629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anrope SemiBold" charset="0"/>
        <a:ea typeface="Manrope SemiBold" charset="0"/>
        <a:cs typeface="MuseoModerno Black" pitchFamily="2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anrope SemiBold" charset="0"/>
        <a:ea typeface="Manrope SemiBold" charset="0"/>
        <a:cs typeface="MuseoModerno Black" pitchFamily="2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anrope SemiBold" charset="0"/>
        <a:ea typeface="Manrope SemiBold" charset="0"/>
        <a:cs typeface="MuseoModerno Black" pitchFamily="2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anrope SemiBold" charset="0"/>
        <a:ea typeface="Manrope SemiBold" charset="0"/>
        <a:cs typeface="MuseoModerno Black" pitchFamily="2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anrope SemiBold" charset="0"/>
        <a:ea typeface="Manrope SemiBold" charset="0"/>
        <a:cs typeface="MuseoModerno Black" pitchFamily="2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7421B-8BF3-41BA-A6AB-42E932BBB1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7421B-8BF3-41BA-A6AB-42E932BBB1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7421B-8BF3-41BA-A6AB-42E932BBB1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7421B-8BF3-41BA-A6AB-42E932BBB1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7421B-8BF3-41BA-A6AB-42E932BBB1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image" Target="../media/image14.svg"/><Relationship Id="rId24" Type="http://schemas.openxmlformats.org/officeDocument/2006/relationships/image" Target="../media/image13.png"/><Relationship Id="rId23" Type="http://schemas.openxmlformats.org/officeDocument/2006/relationships/image" Target="../media/image12.svg"/><Relationship Id="rId22" Type="http://schemas.openxmlformats.org/officeDocument/2006/relationships/image" Target="../media/image11.png"/><Relationship Id="rId21" Type="http://schemas.openxmlformats.org/officeDocument/2006/relationships/image" Target="../media/image10.svg"/><Relationship Id="rId20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8.svg"/><Relationship Id="rId18" Type="http://schemas.openxmlformats.org/officeDocument/2006/relationships/image" Target="../media/image7.png"/><Relationship Id="rId17" Type="http://schemas.openxmlformats.org/officeDocument/2006/relationships/image" Target="../media/image6.svg"/><Relationship Id="rId16" Type="http://schemas.openxmlformats.org/officeDocument/2006/relationships/image" Target="../media/image5.png"/><Relationship Id="rId15" Type="http://schemas.openxmlformats.org/officeDocument/2006/relationships/image" Target="../media/image4.svg"/><Relationship Id="rId14" Type="http://schemas.openxmlformats.org/officeDocument/2006/relationships/image" Target="../media/image3.png"/><Relationship Id="rId13" Type="http://schemas.openxmlformats.org/officeDocument/2006/relationships/image" Target="../media/image2.sv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useoModerno Black" pitchFamily="2" charset="0"/>
              </a:defRPr>
            </a:lvl1pPr>
          </a:lstStyle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useoModerno Black" pitchFamily="2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useoModerno Black" pitchFamily="2" charset="0"/>
              </a:defRPr>
            </a:lvl1pPr>
          </a:lstStyle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0274" y="-4233"/>
            <a:ext cx="12213562" cy="6862233"/>
            <a:chOff x="-10274" y="-4233"/>
            <a:chExt cx="12213562" cy="6862233"/>
          </a:xfrm>
        </p:grpSpPr>
        <p:grpSp>
          <p:nvGrpSpPr>
            <p:cNvPr id="8" name="组合 7"/>
            <p:cNvGrpSpPr/>
            <p:nvPr/>
          </p:nvGrpSpPr>
          <p:grpSpPr>
            <a:xfrm>
              <a:off x="-10274" y="-4233"/>
              <a:ext cx="12213562" cy="6862233"/>
              <a:chOff x="-10274" y="-4233"/>
              <a:chExt cx="12213562" cy="6862233"/>
            </a:xfrm>
          </p:grpSpPr>
          <p:sp>
            <p:nvSpPr>
              <p:cNvPr id="10" name="矩形 9"/>
              <p:cNvSpPr/>
              <p:nvPr/>
            </p:nvSpPr>
            <p:spPr>
              <a:xfrm flipH="1">
                <a:off x="507" y="-1"/>
                <a:ext cx="12192000" cy="6858001"/>
              </a:xfrm>
              <a:prstGeom prst="rect">
                <a:avLst/>
              </a:prstGeom>
              <a:solidFill>
                <a:srgbClr val="9D74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Manrope SemiBold" charset="0"/>
                  <a:cs typeface="MuseoModerno Black" pitchFamily="2" charset="0"/>
                </a:endParaRPr>
              </a:p>
            </p:txBody>
          </p:sp>
          <p:pic>
            <p:nvPicPr>
              <p:cNvPr id="11" name="图形 10"/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 flipH="1">
                <a:off x="11444109" y="5806721"/>
                <a:ext cx="759179" cy="759179"/>
              </a:xfrm>
              <a:prstGeom prst="rect">
                <a:avLst/>
              </a:prstGeom>
            </p:spPr>
          </p:pic>
          <p:pic>
            <p:nvPicPr>
              <p:cNvPr id="12" name="图形 11"/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 flipH="1">
                <a:off x="-10274" y="265110"/>
                <a:ext cx="770467" cy="770467"/>
              </a:xfrm>
              <a:prstGeom prst="rect">
                <a:avLst/>
              </a:prstGeom>
            </p:spPr>
          </p:pic>
          <p:pic>
            <p:nvPicPr>
              <p:cNvPr id="13" name="图形 12"/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 flipH="1">
                <a:off x="8104404" y="-1"/>
                <a:ext cx="4088612" cy="3081868"/>
              </a:xfrm>
              <a:prstGeom prst="rect">
                <a:avLst/>
              </a:prstGeom>
            </p:spPr>
          </p:pic>
          <p:pic>
            <p:nvPicPr>
              <p:cNvPr id="14" name="图形 13"/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 flipH="1">
                <a:off x="-10274" y="3081867"/>
                <a:ext cx="4171728" cy="3776133"/>
              </a:xfrm>
              <a:prstGeom prst="rect">
                <a:avLst/>
              </a:prstGeom>
            </p:spPr>
          </p:pic>
          <p:sp>
            <p:nvSpPr>
              <p:cNvPr id="15" name="矩形 14"/>
              <p:cNvSpPr/>
              <p:nvPr/>
            </p:nvSpPr>
            <p:spPr>
              <a:xfrm flipH="1">
                <a:off x="76707" y="76198"/>
                <a:ext cx="12039600" cy="6705602"/>
              </a:xfrm>
              <a:prstGeom prst="rect">
                <a:avLst/>
              </a:prstGeom>
              <a:solidFill>
                <a:srgbClr val="F8F5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Manrope SemiBold" charset="0"/>
                  <a:cs typeface="MuseoModerno Black" pitchFamily="2" charset="0"/>
                </a:endParaRPr>
              </a:p>
            </p:txBody>
          </p:sp>
          <p:pic>
            <p:nvPicPr>
              <p:cNvPr id="16" name="图形 15"/>
              <p:cNvPicPr>
                <a:picLocks noChangeAspect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 flipH="1">
                <a:off x="8657125" y="6652154"/>
                <a:ext cx="185914" cy="185914"/>
              </a:xfrm>
              <a:prstGeom prst="rect">
                <a:avLst/>
              </a:prstGeom>
            </p:spPr>
          </p:pic>
          <p:pic>
            <p:nvPicPr>
              <p:cNvPr id="17" name="图形 16"/>
              <p:cNvPicPr>
                <a:picLocks noChangeAspect="1"/>
              </p:cNvPicPr>
              <p:nvPr/>
            </p:nvPicPr>
            <p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 flipH="1">
                <a:off x="4305257" y="-4233"/>
                <a:ext cx="243946" cy="243946"/>
              </a:xfrm>
              <a:prstGeom prst="rect">
                <a:avLst/>
              </a:prstGeom>
            </p:spPr>
          </p:pic>
        </p:grpSp>
        <p:pic>
          <p:nvPicPr>
            <p:cNvPr id="9" name="图形 8"/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84103" y="273050"/>
              <a:ext cx="1021214" cy="823261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useoModerno Black" pitchFamily="2" charset="0"/>
          <a:ea typeface="MuseoModerno Black" pitchFamily="2" charset="0"/>
          <a:cs typeface="MuseoModerno Black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anrope SemiBold" charset="0"/>
          <a:cs typeface="MuseoModerno Black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anrope SemiBold" charset="0"/>
          <a:cs typeface="MuseoModerno Black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anrope SemiBold" charset="0"/>
          <a:cs typeface="MuseoModerno Black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MuseoModerno Black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MuseoModerno Black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svg"/><Relationship Id="rId7" Type="http://schemas.openxmlformats.org/officeDocument/2006/relationships/image" Target="../media/image9.png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svg"/><Relationship Id="rId3" Type="http://schemas.openxmlformats.org/officeDocument/2006/relationships/image" Target="../media/image7.png"/><Relationship Id="rId25" Type="http://schemas.openxmlformats.org/officeDocument/2006/relationships/notesSlide" Target="../notesSlides/notesSlide1.xml"/><Relationship Id="rId24" Type="http://schemas.openxmlformats.org/officeDocument/2006/relationships/slideLayout" Target="../slideLayouts/slideLayout1.xml"/><Relationship Id="rId23" Type="http://schemas.openxmlformats.org/officeDocument/2006/relationships/tags" Target="../tags/tag1.xml"/><Relationship Id="rId22" Type="http://schemas.openxmlformats.org/officeDocument/2006/relationships/image" Target="../media/image14.svg"/><Relationship Id="rId21" Type="http://schemas.openxmlformats.org/officeDocument/2006/relationships/image" Target="../media/image13.png"/><Relationship Id="rId20" Type="http://schemas.openxmlformats.org/officeDocument/2006/relationships/image" Target="../media/image22.svg"/><Relationship Id="rId2" Type="http://schemas.openxmlformats.org/officeDocument/2006/relationships/image" Target="../media/image6.svg"/><Relationship Id="rId19" Type="http://schemas.openxmlformats.org/officeDocument/2006/relationships/image" Target="../media/image21.png"/><Relationship Id="rId18" Type="http://schemas.openxmlformats.org/officeDocument/2006/relationships/image" Target="../media/image20.svg"/><Relationship Id="rId17" Type="http://schemas.openxmlformats.org/officeDocument/2006/relationships/image" Target="../media/image19.png"/><Relationship Id="rId16" Type="http://schemas.openxmlformats.org/officeDocument/2006/relationships/image" Target="../media/image18.svg"/><Relationship Id="rId15" Type="http://schemas.openxmlformats.org/officeDocument/2006/relationships/image" Target="../media/image17.png"/><Relationship Id="rId14" Type="http://schemas.openxmlformats.org/officeDocument/2006/relationships/image" Target="../media/image16.svg"/><Relationship Id="rId13" Type="http://schemas.openxmlformats.org/officeDocument/2006/relationships/image" Target="../media/image15.png"/><Relationship Id="rId12" Type="http://schemas.openxmlformats.org/officeDocument/2006/relationships/image" Target="../media/image12.svg"/><Relationship Id="rId11" Type="http://schemas.openxmlformats.org/officeDocument/2006/relationships/image" Target="../media/image11.png"/><Relationship Id="rId10" Type="http://schemas.openxmlformats.org/officeDocument/2006/relationships/image" Target="../media/image4.sv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.xml"/><Relationship Id="rId4" Type="http://schemas.openxmlformats.org/officeDocument/2006/relationships/image" Target="../media/image26.svg"/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2.svg"/><Relationship Id="rId7" Type="http://schemas.openxmlformats.org/officeDocument/2006/relationships/image" Target="../media/image1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tags" Target="../tags/tag4.xml"/><Relationship Id="rId35" Type="http://schemas.openxmlformats.org/officeDocument/2006/relationships/notesSlide" Target="../notesSlides/notesSlide3.xml"/><Relationship Id="rId34" Type="http://schemas.openxmlformats.org/officeDocument/2006/relationships/slideLayout" Target="../slideLayouts/slideLayout1.xml"/><Relationship Id="rId33" Type="http://schemas.openxmlformats.org/officeDocument/2006/relationships/tags" Target="../tags/tag17.xml"/><Relationship Id="rId32" Type="http://schemas.openxmlformats.org/officeDocument/2006/relationships/tags" Target="../tags/tag16.xml"/><Relationship Id="rId31" Type="http://schemas.openxmlformats.org/officeDocument/2006/relationships/tags" Target="../tags/tag15.xml"/><Relationship Id="rId30" Type="http://schemas.openxmlformats.org/officeDocument/2006/relationships/image" Target="../media/image32.svg"/><Relationship Id="rId3" Type="http://schemas.openxmlformats.org/officeDocument/2006/relationships/image" Target="../media/image6.svg"/><Relationship Id="rId29" Type="http://schemas.openxmlformats.org/officeDocument/2006/relationships/image" Target="../media/image31.png"/><Relationship Id="rId28" Type="http://schemas.openxmlformats.org/officeDocument/2006/relationships/tags" Target="../tags/tag14.xml"/><Relationship Id="rId27" Type="http://schemas.openxmlformats.org/officeDocument/2006/relationships/image" Target="../media/image30.svg"/><Relationship Id="rId26" Type="http://schemas.openxmlformats.org/officeDocument/2006/relationships/image" Target="../media/image29.png"/><Relationship Id="rId25" Type="http://schemas.openxmlformats.org/officeDocument/2006/relationships/image" Target="../media/image28.svg"/><Relationship Id="rId24" Type="http://schemas.openxmlformats.org/officeDocument/2006/relationships/image" Target="../media/image27.png"/><Relationship Id="rId23" Type="http://schemas.openxmlformats.org/officeDocument/2006/relationships/tags" Target="../tags/tag13.xml"/><Relationship Id="rId22" Type="http://schemas.openxmlformats.org/officeDocument/2006/relationships/tags" Target="../tags/tag12.xml"/><Relationship Id="rId21" Type="http://schemas.openxmlformats.org/officeDocument/2006/relationships/tags" Target="../tags/tag11.xml"/><Relationship Id="rId20" Type="http://schemas.openxmlformats.org/officeDocument/2006/relationships/tags" Target="../tags/tag10.xml"/><Relationship Id="rId2" Type="http://schemas.openxmlformats.org/officeDocument/2006/relationships/image" Target="../media/image5.png"/><Relationship Id="rId19" Type="http://schemas.openxmlformats.org/officeDocument/2006/relationships/tags" Target="../tags/tag9.xml"/><Relationship Id="rId18" Type="http://schemas.openxmlformats.org/officeDocument/2006/relationships/tags" Target="../tags/tag8.xml"/><Relationship Id="rId17" Type="http://schemas.openxmlformats.org/officeDocument/2006/relationships/tags" Target="../tags/tag7.xml"/><Relationship Id="rId16" Type="http://schemas.openxmlformats.org/officeDocument/2006/relationships/tags" Target="../tags/tag6.xml"/><Relationship Id="rId15" Type="http://schemas.openxmlformats.org/officeDocument/2006/relationships/image" Target="../media/image12.svg"/><Relationship Id="rId14" Type="http://schemas.openxmlformats.org/officeDocument/2006/relationships/image" Target="../media/image11.png"/><Relationship Id="rId13" Type="http://schemas.openxmlformats.org/officeDocument/2006/relationships/image" Target="../media/image4.svg"/><Relationship Id="rId12" Type="http://schemas.openxmlformats.org/officeDocument/2006/relationships/image" Target="../media/image3.png"/><Relationship Id="rId11" Type="http://schemas.openxmlformats.org/officeDocument/2006/relationships/image" Target="../media/image10.svg"/><Relationship Id="rId10" Type="http://schemas.openxmlformats.org/officeDocument/2006/relationships/image" Target="../media/image9.png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8.xml"/><Relationship Id="rId2" Type="http://schemas.openxmlformats.org/officeDocument/2006/relationships/image" Target="../media/image34.svg"/><Relationship Id="rId1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svg"/><Relationship Id="rId7" Type="http://schemas.openxmlformats.org/officeDocument/2006/relationships/image" Target="../media/image9.png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svg"/><Relationship Id="rId3" Type="http://schemas.openxmlformats.org/officeDocument/2006/relationships/image" Target="../media/image7.png"/><Relationship Id="rId23" Type="http://schemas.openxmlformats.org/officeDocument/2006/relationships/notesSlide" Target="../notesSlides/notesSlide5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5.xml"/><Relationship Id="rId20" Type="http://schemas.openxmlformats.org/officeDocument/2006/relationships/image" Target="../media/image42.svg"/><Relationship Id="rId2" Type="http://schemas.openxmlformats.org/officeDocument/2006/relationships/image" Target="../media/image6.svg"/><Relationship Id="rId19" Type="http://schemas.openxmlformats.org/officeDocument/2006/relationships/image" Target="../media/image41.png"/><Relationship Id="rId18" Type="http://schemas.openxmlformats.org/officeDocument/2006/relationships/image" Target="../media/image40.svg"/><Relationship Id="rId17" Type="http://schemas.openxmlformats.org/officeDocument/2006/relationships/image" Target="../media/image39.png"/><Relationship Id="rId16" Type="http://schemas.openxmlformats.org/officeDocument/2006/relationships/image" Target="../media/image38.svg"/><Relationship Id="rId15" Type="http://schemas.openxmlformats.org/officeDocument/2006/relationships/image" Target="../media/image37.png"/><Relationship Id="rId14" Type="http://schemas.openxmlformats.org/officeDocument/2006/relationships/image" Target="../media/image36.svg"/><Relationship Id="rId13" Type="http://schemas.openxmlformats.org/officeDocument/2006/relationships/image" Target="../media/image35.png"/><Relationship Id="rId12" Type="http://schemas.openxmlformats.org/officeDocument/2006/relationships/image" Target="../media/image12.svg"/><Relationship Id="rId11" Type="http://schemas.openxmlformats.org/officeDocument/2006/relationships/image" Target="../media/image11.png"/><Relationship Id="rId10" Type="http://schemas.openxmlformats.org/officeDocument/2006/relationships/image" Target="../media/image4.sv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H="1">
            <a:off x="-10274" y="-1"/>
            <a:ext cx="12203290" cy="6858001"/>
            <a:chOff x="0" y="-1"/>
            <a:chExt cx="12203290" cy="6858001"/>
          </a:xfrm>
        </p:grpSpPr>
        <p:sp>
          <p:nvSpPr>
            <p:cNvPr id="11" name="矩形 10"/>
            <p:cNvSpPr/>
            <p:nvPr/>
          </p:nvSpPr>
          <p:spPr>
            <a:xfrm>
              <a:off x="0" y="-1"/>
              <a:ext cx="12192000" cy="6858001"/>
            </a:xfrm>
            <a:prstGeom prst="rect">
              <a:avLst/>
            </a:prstGeom>
            <a:solidFill>
              <a:srgbClr val="9D7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useoModerno Black" pitchFamily="2" charset="0"/>
              </a:endParaRPr>
            </a:p>
          </p:txBody>
        </p:sp>
        <p:pic>
          <p:nvPicPr>
            <p:cNvPr id="5" name="图形 4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0" y="-1"/>
              <a:ext cx="4088612" cy="3081868"/>
            </a:xfrm>
            <a:prstGeom prst="rect">
              <a:avLst/>
            </a:prstGeom>
          </p:spPr>
        </p:pic>
        <p:pic>
          <p:nvPicPr>
            <p:cNvPr id="6" name="图形 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31562" y="3081867"/>
              <a:ext cx="4171728" cy="377613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338667" y="301978"/>
              <a:ext cx="11514667" cy="6254044"/>
            </a:xfrm>
            <a:prstGeom prst="rect">
              <a:avLst/>
            </a:prstGeom>
            <a:solidFill>
              <a:srgbClr val="F8F5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useoModerno Black" pitchFamily="2" charset="0"/>
              </a:endParaRPr>
            </a:p>
          </p:txBody>
        </p:sp>
        <p:pic>
          <p:nvPicPr>
            <p:cNvPr id="13" name="图形 12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3532" y="6098821"/>
              <a:ext cx="759179" cy="759179"/>
            </a:xfrm>
            <a:prstGeom prst="rect">
              <a:avLst/>
            </a:prstGeom>
          </p:spPr>
        </p:pic>
        <p:pic>
          <p:nvPicPr>
            <p:cNvPr id="14" name="图形 13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49977" y="6614054"/>
              <a:ext cx="185914" cy="185914"/>
            </a:xfrm>
            <a:prstGeom prst="rect">
              <a:avLst/>
            </a:prstGeom>
          </p:spPr>
        </p:pic>
        <p:pic>
          <p:nvPicPr>
            <p:cNvPr id="15" name="图形 14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117426" y="0"/>
              <a:ext cx="770467" cy="770467"/>
            </a:xfrm>
            <a:prstGeom prst="rect">
              <a:avLst/>
            </a:prstGeom>
          </p:spPr>
        </p:pic>
        <p:pic>
          <p:nvPicPr>
            <p:cNvPr id="16" name="图形 15"/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643813" y="33867"/>
              <a:ext cx="243946" cy="243946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6255531" y="1213780"/>
            <a:ext cx="4819697" cy="4852409"/>
            <a:chOff x="6111690" y="937540"/>
            <a:chExt cx="5072773" cy="5107202"/>
          </a:xfrm>
        </p:grpSpPr>
        <p:grpSp>
          <p:nvGrpSpPr>
            <p:cNvPr id="12" name="组合 11"/>
            <p:cNvGrpSpPr/>
            <p:nvPr/>
          </p:nvGrpSpPr>
          <p:grpSpPr>
            <a:xfrm>
              <a:off x="6652091" y="937540"/>
              <a:ext cx="4532372" cy="4446659"/>
              <a:chOff x="6014074" y="483044"/>
              <a:chExt cx="5047600" cy="4952145"/>
            </a:xfrm>
          </p:grpSpPr>
          <p:pic>
            <p:nvPicPr>
              <p:cNvPr id="7" name="图形 6"/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8243621" y="483044"/>
                <a:ext cx="2818053" cy="4952145"/>
              </a:xfrm>
              <a:prstGeom prst="rect">
                <a:avLst/>
              </a:prstGeom>
            </p:spPr>
          </p:pic>
          <p:pic>
            <p:nvPicPr>
              <p:cNvPr id="10" name="图形 9"/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6014074" y="548653"/>
                <a:ext cx="1124907" cy="1653401"/>
              </a:xfrm>
              <a:prstGeom prst="rect">
                <a:avLst/>
              </a:prstGeom>
            </p:spPr>
          </p:pic>
        </p:grpSp>
        <p:pic>
          <p:nvPicPr>
            <p:cNvPr id="38" name="图形 37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111690" y="2102370"/>
              <a:ext cx="3557721" cy="3282316"/>
            </a:xfrm>
            <a:prstGeom prst="rect">
              <a:avLst/>
            </a:prstGeom>
          </p:spPr>
        </p:pic>
        <p:pic>
          <p:nvPicPr>
            <p:cNvPr id="20" name="图形 19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351510" y="4723656"/>
              <a:ext cx="788390" cy="1321086"/>
            </a:xfrm>
            <a:prstGeom prst="rect">
              <a:avLst/>
            </a:prstGeom>
          </p:spPr>
        </p:pic>
      </p:grpSp>
      <p:sp>
        <p:nvSpPr>
          <p:cNvPr id="30" name="矩形 29"/>
          <p:cNvSpPr/>
          <p:nvPr/>
        </p:nvSpPr>
        <p:spPr>
          <a:xfrm>
            <a:off x="933881" y="1420545"/>
            <a:ext cx="58121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dirty="0">
                <a:solidFill>
                  <a:srgbClr val="FFBD65"/>
                </a:solidFill>
                <a:latin typeface="MuseoModerno Black" pitchFamily="2" charset="0"/>
                <a:cs typeface="Manrope SemiBold" charset="0"/>
              </a:rPr>
              <a:t>English</a:t>
            </a:r>
            <a:endParaRPr lang="zh-CN" altLang="en-US" sz="8000" dirty="0">
              <a:solidFill>
                <a:srgbClr val="FFBD65"/>
              </a:solidFill>
              <a:latin typeface="MuseoModerno Black" pitchFamily="2" charset="0"/>
              <a:cs typeface="Manrope SemiBold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939304" y="2662071"/>
            <a:ext cx="6994478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dirty="0">
                <a:solidFill>
                  <a:srgbClr val="996FA5"/>
                </a:solidFill>
                <a:latin typeface="MuseoModerno Black" pitchFamily="2" charset="0"/>
                <a:cs typeface="Manrope SemiBold" charset="0"/>
              </a:rPr>
              <a:t>Tenses</a:t>
            </a:r>
            <a:endParaRPr lang="en-US" altLang="zh-CN" sz="5400" dirty="0">
              <a:solidFill>
                <a:srgbClr val="996FA5"/>
              </a:solidFill>
              <a:latin typeface="MuseoModerno Black" pitchFamily="2" charset="0"/>
              <a:cs typeface="Manrope SemiBold" charset="0"/>
            </a:endParaRPr>
          </a:p>
        </p:txBody>
      </p:sp>
      <p:pic>
        <p:nvPicPr>
          <p:cNvPr id="40" name="图形 39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2289287">
            <a:off x="4266221" y="1381327"/>
            <a:ext cx="810177" cy="653132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1475350" y="3649210"/>
            <a:ext cx="3380229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996FA5"/>
                </a:solidFill>
                <a:latin typeface="MuseoModerno Black" pitchFamily="2" charset="0"/>
                <a:ea typeface="MuseoModerno Black" pitchFamily="2" charset="0"/>
                <a:cs typeface="Manrope SemiBold" charset="0"/>
              </a:rPr>
              <a:t>Revision</a:t>
            </a:r>
            <a:r>
              <a:rPr lang="ru-RU" altLang="en-US" sz="2400" dirty="0">
                <a:solidFill>
                  <a:srgbClr val="996FA5"/>
                </a:solidFill>
                <a:latin typeface="MuseoModerno Black" pitchFamily="2" charset="0"/>
                <a:ea typeface="MuseoModerno Black" pitchFamily="2" charset="0"/>
                <a:cs typeface="Manrope SemiBold" charset="0"/>
              </a:rPr>
              <a:t>/</a:t>
            </a:r>
            <a:r>
              <a:rPr lang="en-US" altLang="en-US" sz="2400" dirty="0">
                <a:solidFill>
                  <a:srgbClr val="996FA5"/>
                </a:solidFill>
                <a:latin typeface="MuseoModerno Black" pitchFamily="2" charset="0"/>
                <a:ea typeface="MuseoModerno Black" pitchFamily="2" charset="0"/>
                <a:cs typeface="Manrope SemiBold" charset="0"/>
              </a:rPr>
              <a:t>Simple Tenses</a:t>
            </a:r>
            <a:r>
              <a:rPr lang="en-US" altLang="zh-CN" sz="1200" dirty="0">
                <a:solidFill>
                  <a:srgbClr val="996FA5"/>
                </a:solidFill>
                <a:latin typeface="MuseoModerno Black" pitchFamily="2" charset="0"/>
                <a:ea typeface="MuseoModerno Black" pitchFamily="2" charset="0"/>
                <a:cs typeface="Manrope SemiBold" charset="0"/>
              </a:rPr>
              <a:t> </a:t>
            </a:r>
            <a:endParaRPr lang="zh-CN" altLang="en-US" sz="1200" dirty="0">
              <a:solidFill>
                <a:srgbClr val="996FA5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063899" y="3751665"/>
            <a:ext cx="386792" cy="232745"/>
            <a:chOff x="1464042" y="-749147"/>
            <a:chExt cx="441876" cy="264405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1464042" y="-749147"/>
              <a:ext cx="441876" cy="0"/>
            </a:xfrm>
            <a:prstGeom prst="line">
              <a:avLst/>
            </a:prstGeom>
            <a:ln w="19050">
              <a:solidFill>
                <a:srgbClr val="FFBD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1464042" y="-616944"/>
              <a:ext cx="441876" cy="0"/>
            </a:xfrm>
            <a:prstGeom prst="line">
              <a:avLst/>
            </a:prstGeom>
            <a:ln w="19050">
              <a:solidFill>
                <a:srgbClr val="FFBD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1464042" y="-484742"/>
              <a:ext cx="441876" cy="0"/>
            </a:xfrm>
            <a:prstGeom prst="line">
              <a:avLst/>
            </a:prstGeom>
            <a:ln w="19050">
              <a:solidFill>
                <a:srgbClr val="FFBD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椭圆 45"/>
          <p:cNvSpPr/>
          <p:nvPr/>
        </p:nvSpPr>
        <p:spPr>
          <a:xfrm>
            <a:off x="5389301" y="3648706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4834926" y="3648706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48" name="Oval 65"/>
          <p:cNvSpPr/>
          <p:nvPr/>
        </p:nvSpPr>
        <p:spPr>
          <a:xfrm>
            <a:off x="4952536" y="3792834"/>
            <a:ext cx="203444" cy="150406"/>
          </a:xfrm>
          <a:custGeom>
            <a:avLst/>
            <a:gdLst>
              <a:gd name="T0" fmla="*/ 1066 w 12266"/>
              <a:gd name="T1" fmla="*/ 9066 h 9066"/>
              <a:gd name="T2" fmla="*/ 0 w 12266"/>
              <a:gd name="T3" fmla="*/ 2133 h 9066"/>
              <a:gd name="T4" fmla="*/ 1333 w 12266"/>
              <a:gd name="T5" fmla="*/ 1066 h 9066"/>
              <a:gd name="T6" fmla="*/ 2400 w 12266"/>
              <a:gd name="T7" fmla="*/ 533 h 9066"/>
              <a:gd name="T8" fmla="*/ 3466 w 12266"/>
              <a:gd name="T9" fmla="*/ 1066 h 9066"/>
              <a:gd name="T10" fmla="*/ 4533 w 12266"/>
              <a:gd name="T11" fmla="*/ 266 h 9066"/>
              <a:gd name="T12" fmla="*/ 7200 w 12266"/>
              <a:gd name="T13" fmla="*/ 0 h 9066"/>
              <a:gd name="T14" fmla="*/ 8266 w 12266"/>
              <a:gd name="T15" fmla="*/ 800 h 9066"/>
              <a:gd name="T16" fmla="*/ 11200 w 12266"/>
              <a:gd name="T17" fmla="*/ 1066 h 9066"/>
              <a:gd name="T18" fmla="*/ 12266 w 12266"/>
              <a:gd name="T19" fmla="*/ 8000 h 9066"/>
              <a:gd name="T20" fmla="*/ 11733 w 12266"/>
              <a:gd name="T21" fmla="*/ 2133 h 9066"/>
              <a:gd name="T22" fmla="*/ 8741 w 12266"/>
              <a:gd name="T23" fmla="*/ 1596 h 9066"/>
              <a:gd name="T24" fmla="*/ 7321 w 12266"/>
              <a:gd name="T25" fmla="*/ 609 h 9066"/>
              <a:gd name="T26" fmla="*/ 7200 w 12266"/>
              <a:gd name="T27" fmla="*/ 533 h 9066"/>
              <a:gd name="T28" fmla="*/ 4953 w 12266"/>
              <a:gd name="T29" fmla="*/ 595 h 9066"/>
              <a:gd name="T30" fmla="*/ 4377 w 12266"/>
              <a:gd name="T31" fmla="*/ 1176 h 9066"/>
              <a:gd name="T32" fmla="*/ 2418 w 12266"/>
              <a:gd name="T33" fmla="*/ 1598 h 9066"/>
              <a:gd name="T34" fmla="*/ 1866 w 12266"/>
              <a:gd name="T35" fmla="*/ 1600 h 9066"/>
              <a:gd name="T36" fmla="*/ 1066 w 12266"/>
              <a:gd name="T37" fmla="*/ 1600 h 9066"/>
              <a:gd name="T38" fmla="*/ 533 w 12266"/>
              <a:gd name="T39" fmla="*/ 8000 h 9066"/>
              <a:gd name="T40" fmla="*/ 11200 w 12266"/>
              <a:gd name="T41" fmla="*/ 8533 h 9066"/>
              <a:gd name="T42" fmla="*/ 11733 w 12266"/>
              <a:gd name="T43" fmla="*/ 2133 h 9066"/>
              <a:gd name="T44" fmla="*/ 3200 w 12266"/>
              <a:gd name="T45" fmla="*/ 5066 h 9066"/>
              <a:gd name="T46" fmla="*/ 9066 w 12266"/>
              <a:gd name="T47" fmla="*/ 5066 h 9066"/>
              <a:gd name="T48" fmla="*/ 6133 w 12266"/>
              <a:gd name="T49" fmla="*/ 2666 h 9066"/>
              <a:gd name="T50" fmla="*/ 6133 w 12266"/>
              <a:gd name="T51" fmla="*/ 7466 h 9066"/>
              <a:gd name="T52" fmla="*/ 6133 w 12266"/>
              <a:gd name="T53" fmla="*/ 2666 h 9066"/>
              <a:gd name="T54" fmla="*/ 4800 w 12266"/>
              <a:gd name="T55" fmla="*/ 5066 h 9066"/>
              <a:gd name="T56" fmla="*/ 7466 w 12266"/>
              <a:gd name="T57" fmla="*/ 5066 h 9066"/>
              <a:gd name="T58" fmla="*/ 6133 w 12266"/>
              <a:gd name="T59" fmla="*/ 4266 h 9066"/>
              <a:gd name="T60" fmla="*/ 6133 w 12266"/>
              <a:gd name="T61" fmla="*/ 5866 h 9066"/>
              <a:gd name="T62" fmla="*/ 6133 w 12266"/>
              <a:gd name="T63" fmla="*/ 4266 h 9066"/>
              <a:gd name="T64" fmla="*/ 1333 w 12266"/>
              <a:gd name="T65" fmla="*/ 3200 h 9066"/>
              <a:gd name="T66" fmla="*/ 1066 w 12266"/>
              <a:gd name="T67" fmla="*/ 2400 h 9066"/>
              <a:gd name="T68" fmla="*/ 2400 w 12266"/>
              <a:gd name="T69" fmla="*/ 2133 h 9066"/>
              <a:gd name="T70" fmla="*/ 2666 w 12266"/>
              <a:gd name="T71" fmla="*/ 2933 h 9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266" h="9066">
                <a:moveTo>
                  <a:pt x="11200" y="9066"/>
                </a:moveTo>
                <a:lnTo>
                  <a:pt x="1066" y="9066"/>
                </a:lnTo>
                <a:cubicBezTo>
                  <a:pt x="477" y="9066"/>
                  <a:pt x="0" y="8589"/>
                  <a:pt x="0" y="8000"/>
                </a:cubicBezTo>
                <a:lnTo>
                  <a:pt x="0" y="2133"/>
                </a:lnTo>
                <a:cubicBezTo>
                  <a:pt x="0" y="1544"/>
                  <a:pt x="477" y="1066"/>
                  <a:pt x="1066" y="1066"/>
                </a:cubicBezTo>
                <a:lnTo>
                  <a:pt x="1333" y="1066"/>
                </a:lnTo>
                <a:cubicBezTo>
                  <a:pt x="1333" y="772"/>
                  <a:pt x="1572" y="533"/>
                  <a:pt x="1866" y="533"/>
                </a:cubicBezTo>
                <a:lnTo>
                  <a:pt x="2400" y="533"/>
                </a:lnTo>
                <a:cubicBezTo>
                  <a:pt x="2694" y="533"/>
                  <a:pt x="2933" y="772"/>
                  <a:pt x="2933" y="1066"/>
                </a:cubicBezTo>
                <a:lnTo>
                  <a:pt x="3466" y="1066"/>
                </a:lnTo>
                <a:cubicBezTo>
                  <a:pt x="3466" y="1066"/>
                  <a:pt x="3766" y="1033"/>
                  <a:pt x="4000" y="800"/>
                </a:cubicBezTo>
                <a:lnTo>
                  <a:pt x="4533" y="266"/>
                </a:lnTo>
                <a:cubicBezTo>
                  <a:pt x="4533" y="266"/>
                  <a:pt x="4741" y="0"/>
                  <a:pt x="5066" y="0"/>
                </a:cubicBezTo>
                <a:lnTo>
                  <a:pt x="7200" y="0"/>
                </a:lnTo>
                <a:cubicBezTo>
                  <a:pt x="7550" y="0"/>
                  <a:pt x="7733" y="266"/>
                  <a:pt x="7733" y="266"/>
                </a:cubicBezTo>
                <a:lnTo>
                  <a:pt x="8266" y="800"/>
                </a:lnTo>
                <a:cubicBezTo>
                  <a:pt x="8500" y="1033"/>
                  <a:pt x="8800" y="1066"/>
                  <a:pt x="8800" y="1066"/>
                </a:cubicBezTo>
                <a:lnTo>
                  <a:pt x="11200" y="1066"/>
                </a:lnTo>
                <a:cubicBezTo>
                  <a:pt x="11789" y="1066"/>
                  <a:pt x="12266" y="1544"/>
                  <a:pt x="12266" y="2133"/>
                </a:cubicBezTo>
                <a:lnTo>
                  <a:pt x="12266" y="8000"/>
                </a:lnTo>
                <a:cubicBezTo>
                  <a:pt x="12266" y="8589"/>
                  <a:pt x="11789" y="9066"/>
                  <a:pt x="11200" y="9066"/>
                </a:cubicBezTo>
                <a:close/>
                <a:moveTo>
                  <a:pt x="11733" y="2133"/>
                </a:moveTo>
                <a:cubicBezTo>
                  <a:pt x="11733" y="1838"/>
                  <a:pt x="11494" y="1600"/>
                  <a:pt x="11200" y="1600"/>
                </a:cubicBezTo>
                <a:lnTo>
                  <a:pt x="8741" y="1596"/>
                </a:lnTo>
                <a:cubicBezTo>
                  <a:pt x="8659" y="1587"/>
                  <a:pt x="8237" y="1524"/>
                  <a:pt x="7889" y="1177"/>
                </a:cubicBezTo>
                <a:lnTo>
                  <a:pt x="7321" y="609"/>
                </a:lnTo>
                <a:lnTo>
                  <a:pt x="7294" y="568"/>
                </a:lnTo>
                <a:cubicBezTo>
                  <a:pt x="7267" y="547"/>
                  <a:pt x="7234" y="535"/>
                  <a:pt x="7200" y="533"/>
                </a:cubicBezTo>
                <a:lnTo>
                  <a:pt x="5066" y="533"/>
                </a:lnTo>
                <a:cubicBezTo>
                  <a:pt x="5026" y="533"/>
                  <a:pt x="4966" y="580"/>
                  <a:pt x="4953" y="595"/>
                </a:cubicBezTo>
                <a:lnTo>
                  <a:pt x="4933" y="620"/>
                </a:lnTo>
                <a:lnTo>
                  <a:pt x="4377" y="1176"/>
                </a:lnTo>
                <a:cubicBezTo>
                  <a:pt x="4029" y="1524"/>
                  <a:pt x="3606" y="1587"/>
                  <a:pt x="3525" y="1596"/>
                </a:cubicBezTo>
                <a:lnTo>
                  <a:pt x="2418" y="1598"/>
                </a:lnTo>
                <a:cubicBezTo>
                  <a:pt x="2412" y="1598"/>
                  <a:pt x="2406" y="1600"/>
                  <a:pt x="2400" y="1600"/>
                </a:cubicBezTo>
                <a:lnTo>
                  <a:pt x="1866" y="1600"/>
                </a:lnTo>
                <a:cubicBezTo>
                  <a:pt x="1863" y="1600"/>
                  <a:pt x="1859" y="1599"/>
                  <a:pt x="1856" y="1599"/>
                </a:cubicBezTo>
                <a:lnTo>
                  <a:pt x="1066" y="1600"/>
                </a:lnTo>
                <a:cubicBezTo>
                  <a:pt x="772" y="1600"/>
                  <a:pt x="533" y="1838"/>
                  <a:pt x="533" y="2133"/>
                </a:cubicBezTo>
                <a:lnTo>
                  <a:pt x="533" y="8000"/>
                </a:lnTo>
                <a:cubicBezTo>
                  <a:pt x="533" y="8294"/>
                  <a:pt x="772" y="8533"/>
                  <a:pt x="1066" y="8533"/>
                </a:cubicBezTo>
                <a:lnTo>
                  <a:pt x="11200" y="8533"/>
                </a:lnTo>
                <a:cubicBezTo>
                  <a:pt x="11494" y="8533"/>
                  <a:pt x="11733" y="8294"/>
                  <a:pt x="11733" y="8000"/>
                </a:cubicBezTo>
                <a:lnTo>
                  <a:pt x="11733" y="2133"/>
                </a:lnTo>
                <a:close/>
                <a:moveTo>
                  <a:pt x="6133" y="8000"/>
                </a:moveTo>
                <a:cubicBezTo>
                  <a:pt x="4513" y="8000"/>
                  <a:pt x="3200" y="6686"/>
                  <a:pt x="3200" y="5066"/>
                </a:cubicBezTo>
                <a:cubicBezTo>
                  <a:pt x="3200" y="3446"/>
                  <a:pt x="4513" y="2133"/>
                  <a:pt x="6133" y="2133"/>
                </a:cubicBezTo>
                <a:cubicBezTo>
                  <a:pt x="7753" y="2133"/>
                  <a:pt x="9066" y="3446"/>
                  <a:pt x="9066" y="5066"/>
                </a:cubicBezTo>
                <a:cubicBezTo>
                  <a:pt x="9066" y="6686"/>
                  <a:pt x="7753" y="8000"/>
                  <a:pt x="6133" y="8000"/>
                </a:cubicBezTo>
                <a:close/>
                <a:moveTo>
                  <a:pt x="6133" y="2666"/>
                </a:moveTo>
                <a:cubicBezTo>
                  <a:pt x="4807" y="2666"/>
                  <a:pt x="3733" y="3741"/>
                  <a:pt x="3733" y="5066"/>
                </a:cubicBezTo>
                <a:cubicBezTo>
                  <a:pt x="3733" y="6392"/>
                  <a:pt x="4807" y="7466"/>
                  <a:pt x="6133" y="7466"/>
                </a:cubicBezTo>
                <a:cubicBezTo>
                  <a:pt x="7459" y="7466"/>
                  <a:pt x="8533" y="6392"/>
                  <a:pt x="8533" y="5066"/>
                </a:cubicBezTo>
                <a:cubicBezTo>
                  <a:pt x="8533" y="3741"/>
                  <a:pt x="7459" y="2666"/>
                  <a:pt x="6133" y="2666"/>
                </a:cubicBezTo>
                <a:close/>
                <a:moveTo>
                  <a:pt x="6133" y="6400"/>
                </a:moveTo>
                <a:cubicBezTo>
                  <a:pt x="5396" y="6400"/>
                  <a:pt x="4800" y="5803"/>
                  <a:pt x="4800" y="5066"/>
                </a:cubicBezTo>
                <a:cubicBezTo>
                  <a:pt x="4800" y="4330"/>
                  <a:pt x="5396" y="3733"/>
                  <a:pt x="6133" y="3733"/>
                </a:cubicBezTo>
                <a:cubicBezTo>
                  <a:pt x="6870" y="3733"/>
                  <a:pt x="7466" y="4330"/>
                  <a:pt x="7466" y="5066"/>
                </a:cubicBezTo>
                <a:cubicBezTo>
                  <a:pt x="7466" y="5803"/>
                  <a:pt x="6870" y="6400"/>
                  <a:pt x="6133" y="6400"/>
                </a:cubicBezTo>
                <a:close/>
                <a:moveTo>
                  <a:pt x="6133" y="4266"/>
                </a:moveTo>
                <a:cubicBezTo>
                  <a:pt x="5699" y="4278"/>
                  <a:pt x="5353" y="4632"/>
                  <a:pt x="5353" y="5066"/>
                </a:cubicBezTo>
                <a:cubicBezTo>
                  <a:pt x="5353" y="5500"/>
                  <a:pt x="5699" y="5855"/>
                  <a:pt x="6133" y="5866"/>
                </a:cubicBezTo>
                <a:cubicBezTo>
                  <a:pt x="6575" y="5866"/>
                  <a:pt x="6933" y="5508"/>
                  <a:pt x="6933" y="5066"/>
                </a:cubicBezTo>
                <a:cubicBezTo>
                  <a:pt x="6933" y="4625"/>
                  <a:pt x="6575" y="4266"/>
                  <a:pt x="6133" y="4266"/>
                </a:cubicBezTo>
                <a:close/>
                <a:moveTo>
                  <a:pt x="2400" y="3200"/>
                </a:moveTo>
                <a:lnTo>
                  <a:pt x="1333" y="3200"/>
                </a:lnTo>
                <a:cubicBezTo>
                  <a:pt x="1186" y="3200"/>
                  <a:pt x="1066" y="3080"/>
                  <a:pt x="1066" y="2933"/>
                </a:cubicBezTo>
                <a:lnTo>
                  <a:pt x="1066" y="2400"/>
                </a:lnTo>
                <a:cubicBezTo>
                  <a:pt x="1066" y="2252"/>
                  <a:pt x="1186" y="2133"/>
                  <a:pt x="1333" y="2133"/>
                </a:cubicBezTo>
                <a:lnTo>
                  <a:pt x="2400" y="2133"/>
                </a:lnTo>
                <a:cubicBezTo>
                  <a:pt x="2547" y="2133"/>
                  <a:pt x="2666" y="2252"/>
                  <a:pt x="2666" y="2400"/>
                </a:cubicBezTo>
                <a:lnTo>
                  <a:pt x="2666" y="2933"/>
                </a:lnTo>
                <a:cubicBezTo>
                  <a:pt x="2666" y="3080"/>
                  <a:pt x="2547" y="3200"/>
                  <a:pt x="2400" y="3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49" name="Oval 66"/>
          <p:cNvSpPr/>
          <p:nvPr/>
        </p:nvSpPr>
        <p:spPr>
          <a:xfrm>
            <a:off x="5506910" y="3779566"/>
            <a:ext cx="203444" cy="176942"/>
          </a:xfrm>
          <a:custGeom>
            <a:avLst/>
            <a:gdLst>
              <a:gd name="T0" fmla="*/ 11200 w 12266"/>
              <a:gd name="T1" fmla="*/ 8266 h 10666"/>
              <a:gd name="T2" fmla="*/ 7518 w 12266"/>
              <a:gd name="T3" fmla="*/ 8266 h 10666"/>
              <a:gd name="T4" fmla="*/ 8692 w 12266"/>
              <a:gd name="T5" fmla="*/ 10133 h 10666"/>
              <a:gd name="T6" fmla="*/ 9333 w 12266"/>
              <a:gd name="T7" fmla="*/ 10133 h 10666"/>
              <a:gd name="T8" fmla="*/ 9600 w 12266"/>
              <a:gd name="T9" fmla="*/ 10400 h 10666"/>
              <a:gd name="T10" fmla="*/ 9333 w 12266"/>
              <a:gd name="T11" fmla="*/ 10666 h 10666"/>
              <a:gd name="T12" fmla="*/ 2933 w 12266"/>
              <a:gd name="T13" fmla="*/ 10666 h 10666"/>
              <a:gd name="T14" fmla="*/ 2666 w 12266"/>
              <a:gd name="T15" fmla="*/ 10400 h 10666"/>
              <a:gd name="T16" fmla="*/ 2933 w 12266"/>
              <a:gd name="T17" fmla="*/ 10133 h 10666"/>
              <a:gd name="T18" fmla="*/ 3574 w 12266"/>
              <a:gd name="T19" fmla="*/ 10133 h 10666"/>
              <a:gd name="T20" fmla="*/ 4747 w 12266"/>
              <a:gd name="T21" fmla="*/ 8266 h 10666"/>
              <a:gd name="T22" fmla="*/ 1066 w 12266"/>
              <a:gd name="T23" fmla="*/ 8266 h 10666"/>
              <a:gd name="T24" fmla="*/ 0 w 12266"/>
              <a:gd name="T25" fmla="*/ 7200 h 10666"/>
              <a:gd name="T26" fmla="*/ 0 w 12266"/>
              <a:gd name="T27" fmla="*/ 1066 h 10666"/>
              <a:gd name="T28" fmla="*/ 1066 w 12266"/>
              <a:gd name="T29" fmla="*/ 0 h 10666"/>
              <a:gd name="T30" fmla="*/ 11200 w 12266"/>
              <a:gd name="T31" fmla="*/ 0 h 10666"/>
              <a:gd name="T32" fmla="*/ 12266 w 12266"/>
              <a:gd name="T33" fmla="*/ 1066 h 10666"/>
              <a:gd name="T34" fmla="*/ 12266 w 12266"/>
              <a:gd name="T35" fmla="*/ 7200 h 10666"/>
              <a:gd name="T36" fmla="*/ 11200 w 12266"/>
              <a:gd name="T37" fmla="*/ 8266 h 10666"/>
              <a:gd name="T38" fmla="*/ 4372 w 12266"/>
              <a:gd name="T39" fmla="*/ 10133 h 10666"/>
              <a:gd name="T40" fmla="*/ 7894 w 12266"/>
              <a:gd name="T41" fmla="*/ 10133 h 10666"/>
              <a:gd name="T42" fmla="*/ 6971 w 12266"/>
              <a:gd name="T43" fmla="*/ 8266 h 10666"/>
              <a:gd name="T44" fmla="*/ 5295 w 12266"/>
              <a:gd name="T45" fmla="*/ 8266 h 10666"/>
              <a:gd name="T46" fmla="*/ 4372 w 12266"/>
              <a:gd name="T47" fmla="*/ 10133 h 10666"/>
              <a:gd name="T48" fmla="*/ 11733 w 12266"/>
              <a:gd name="T49" fmla="*/ 1066 h 10666"/>
              <a:gd name="T50" fmla="*/ 11200 w 12266"/>
              <a:gd name="T51" fmla="*/ 533 h 10666"/>
              <a:gd name="T52" fmla="*/ 1066 w 12266"/>
              <a:gd name="T53" fmla="*/ 533 h 10666"/>
              <a:gd name="T54" fmla="*/ 533 w 12266"/>
              <a:gd name="T55" fmla="*/ 1066 h 10666"/>
              <a:gd name="T56" fmla="*/ 533 w 12266"/>
              <a:gd name="T57" fmla="*/ 6133 h 10666"/>
              <a:gd name="T58" fmla="*/ 11733 w 12266"/>
              <a:gd name="T59" fmla="*/ 6133 h 10666"/>
              <a:gd name="T60" fmla="*/ 11733 w 12266"/>
              <a:gd name="T61" fmla="*/ 1066 h 10666"/>
              <a:gd name="T62" fmla="*/ 11733 w 12266"/>
              <a:gd name="T63" fmla="*/ 6666 h 10666"/>
              <a:gd name="T64" fmla="*/ 533 w 12266"/>
              <a:gd name="T65" fmla="*/ 6666 h 10666"/>
              <a:gd name="T66" fmla="*/ 533 w 12266"/>
              <a:gd name="T67" fmla="*/ 7200 h 10666"/>
              <a:gd name="T68" fmla="*/ 1066 w 12266"/>
              <a:gd name="T69" fmla="*/ 7733 h 10666"/>
              <a:gd name="T70" fmla="*/ 11200 w 12266"/>
              <a:gd name="T71" fmla="*/ 7733 h 10666"/>
              <a:gd name="T72" fmla="*/ 11733 w 12266"/>
              <a:gd name="T73" fmla="*/ 7200 h 10666"/>
              <a:gd name="T74" fmla="*/ 11733 w 12266"/>
              <a:gd name="T75" fmla="*/ 6666 h 10666"/>
              <a:gd name="T76" fmla="*/ 6133 w 12266"/>
              <a:gd name="T77" fmla="*/ 7466 h 10666"/>
              <a:gd name="T78" fmla="*/ 5866 w 12266"/>
              <a:gd name="T79" fmla="*/ 7200 h 10666"/>
              <a:gd name="T80" fmla="*/ 6133 w 12266"/>
              <a:gd name="T81" fmla="*/ 6933 h 10666"/>
              <a:gd name="T82" fmla="*/ 6400 w 12266"/>
              <a:gd name="T83" fmla="*/ 7200 h 10666"/>
              <a:gd name="T84" fmla="*/ 6133 w 12266"/>
              <a:gd name="T85" fmla="*/ 7466 h 10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266" h="10666">
                <a:moveTo>
                  <a:pt x="11200" y="8266"/>
                </a:moveTo>
                <a:lnTo>
                  <a:pt x="7518" y="8266"/>
                </a:lnTo>
                <a:cubicBezTo>
                  <a:pt x="7677" y="9147"/>
                  <a:pt x="8204" y="9752"/>
                  <a:pt x="8692" y="10133"/>
                </a:cubicBezTo>
                <a:lnTo>
                  <a:pt x="9333" y="10133"/>
                </a:lnTo>
                <a:cubicBezTo>
                  <a:pt x="9480" y="10133"/>
                  <a:pt x="9600" y="10252"/>
                  <a:pt x="9600" y="10400"/>
                </a:cubicBezTo>
                <a:cubicBezTo>
                  <a:pt x="9600" y="10547"/>
                  <a:pt x="9480" y="10666"/>
                  <a:pt x="9333" y="10666"/>
                </a:cubicBezTo>
                <a:lnTo>
                  <a:pt x="2933" y="10666"/>
                </a:lnTo>
                <a:cubicBezTo>
                  <a:pt x="2786" y="10666"/>
                  <a:pt x="2666" y="10547"/>
                  <a:pt x="2666" y="10400"/>
                </a:cubicBezTo>
                <a:cubicBezTo>
                  <a:pt x="2666" y="10252"/>
                  <a:pt x="2786" y="10133"/>
                  <a:pt x="2933" y="10133"/>
                </a:cubicBezTo>
                <a:lnTo>
                  <a:pt x="3574" y="10133"/>
                </a:lnTo>
                <a:cubicBezTo>
                  <a:pt x="4061" y="9752"/>
                  <a:pt x="4589" y="9147"/>
                  <a:pt x="4747" y="8266"/>
                </a:cubicBezTo>
                <a:lnTo>
                  <a:pt x="1066" y="8266"/>
                </a:lnTo>
                <a:cubicBezTo>
                  <a:pt x="477" y="8266"/>
                  <a:pt x="0" y="7789"/>
                  <a:pt x="0" y="7200"/>
                </a:cubicBezTo>
                <a:lnTo>
                  <a:pt x="0" y="1066"/>
                </a:lnTo>
                <a:cubicBezTo>
                  <a:pt x="0" y="477"/>
                  <a:pt x="477" y="0"/>
                  <a:pt x="1066" y="0"/>
                </a:cubicBezTo>
                <a:lnTo>
                  <a:pt x="11200" y="0"/>
                </a:lnTo>
                <a:cubicBezTo>
                  <a:pt x="11789" y="0"/>
                  <a:pt x="12266" y="477"/>
                  <a:pt x="12266" y="1066"/>
                </a:cubicBezTo>
                <a:lnTo>
                  <a:pt x="12266" y="7200"/>
                </a:lnTo>
                <a:cubicBezTo>
                  <a:pt x="12266" y="7789"/>
                  <a:pt x="11789" y="8266"/>
                  <a:pt x="11200" y="8266"/>
                </a:cubicBezTo>
                <a:close/>
                <a:moveTo>
                  <a:pt x="4372" y="10133"/>
                </a:moveTo>
                <a:lnTo>
                  <a:pt x="7894" y="10133"/>
                </a:lnTo>
                <a:cubicBezTo>
                  <a:pt x="7468" y="9684"/>
                  <a:pt x="7090" y="9073"/>
                  <a:pt x="6971" y="8266"/>
                </a:cubicBezTo>
                <a:lnTo>
                  <a:pt x="5295" y="8266"/>
                </a:lnTo>
                <a:cubicBezTo>
                  <a:pt x="5176" y="9073"/>
                  <a:pt x="4798" y="9684"/>
                  <a:pt x="4372" y="10133"/>
                </a:cubicBezTo>
                <a:close/>
                <a:moveTo>
                  <a:pt x="11733" y="1066"/>
                </a:moveTo>
                <a:cubicBezTo>
                  <a:pt x="11733" y="772"/>
                  <a:pt x="11494" y="533"/>
                  <a:pt x="11200" y="533"/>
                </a:cubicBezTo>
                <a:lnTo>
                  <a:pt x="1066" y="533"/>
                </a:lnTo>
                <a:cubicBezTo>
                  <a:pt x="772" y="533"/>
                  <a:pt x="533" y="772"/>
                  <a:pt x="533" y="1066"/>
                </a:cubicBezTo>
                <a:lnTo>
                  <a:pt x="533" y="6133"/>
                </a:lnTo>
                <a:lnTo>
                  <a:pt x="11733" y="6133"/>
                </a:lnTo>
                <a:lnTo>
                  <a:pt x="11733" y="1066"/>
                </a:lnTo>
                <a:close/>
                <a:moveTo>
                  <a:pt x="11733" y="6666"/>
                </a:moveTo>
                <a:lnTo>
                  <a:pt x="533" y="6666"/>
                </a:lnTo>
                <a:lnTo>
                  <a:pt x="533" y="7200"/>
                </a:lnTo>
                <a:cubicBezTo>
                  <a:pt x="533" y="7494"/>
                  <a:pt x="772" y="7733"/>
                  <a:pt x="1066" y="7733"/>
                </a:cubicBezTo>
                <a:lnTo>
                  <a:pt x="11200" y="7733"/>
                </a:lnTo>
                <a:cubicBezTo>
                  <a:pt x="11494" y="7733"/>
                  <a:pt x="11733" y="7494"/>
                  <a:pt x="11733" y="7200"/>
                </a:cubicBezTo>
                <a:lnTo>
                  <a:pt x="11733" y="6666"/>
                </a:lnTo>
                <a:close/>
                <a:moveTo>
                  <a:pt x="6133" y="7466"/>
                </a:moveTo>
                <a:cubicBezTo>
                  <a:pt x="5986" y="7466"/>
                  <a:pt x="5866" y="7347"/>
                  <a:pt x="5866" y="7200"/>
                </a:cubicBezTo>
                <a:cubicBezTo>
                  <a:pt x="5866" y="7052"/>
                  <a:pt x="5986" y="6933"/>
                  <a:pt x="6133" y="6933"/>
                </a:cubicBezTo>
                <a:cubicBezTo>
                  <a:pt x="6280" y="6933"/>
                  <a:pt x="6400" y="7052"/>
                  <a:pt x="6400" y="7200"/>
                </a:cubicBezTo>
                <a:cubicBezTo>
                  <a:pt x="6400" y="7347"/>
                  <a:pt x="6280" y="7466"/>
                  <a:pt x="6133" y="7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595315" y="1507463"/>
            <a:ext cx="1388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>
                <a:solidFill>
                  <a:srgbClr val="996FA5"/>
                </a:solidFill>
                <a:cs typeface="MuseoModerno Black" pitchFamily="2" charset="0"/>
              </a:rPr>
              <a:t>Middle School</a:t>
            </a:r>
            <a:endParaRPr lang="zh-CN" altLang="en-US" sz="1400" dirty="0">
              <a:solidFill>
                <a:srgbClr val="996FA5"/>
              </a:solidFill>
              <a:cs typeface="MuseoModerno Black" pitchFamily="2" charset="0"/>
            </a:endParaRPr>
          </a:p>
        </p:txBody>
      </p:sp>
      <p:sp>
        <p:nvSpPr>
          <p:cNvPr id="51" name="TextBox 45"/>
          <p:cNvSpPr txBox="1"/>
          <p:nvPr/>
        </p:nvSpPr>
        <p:spPr>
          <a:xfrm>
            <a:off x="1008243" y="4295422"/>
            <a:ext cx="4908622" cy="34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cs typeface="Manrope SemiBold" charset="0"/>
            </a:endParaRPr>
          </a:p>
        </p:txBody>
      </p:sp>
      <p:sp>
        <p:nvSpPr>
          <p:cNvPr id="52" name="矩形: 圆角 51"/>
          <p:cNvSpPr/>
          <p:nvPr/>
        </p:nvSpPr>
        <p:spPr>
          <a:xfrm>
            <a:off x="1059815" y="5074920"/>
            <a:ext cx="2047875" cy="495935"/>
          </a:xfrm>
          <a:prstGeom prst="roundRect">
            <a:avLst>
              <a:gd name="adj" fmla="val 50000"/>
            </a:avLst>
          </a:prstGeom>
          <a:solidFill>
            <a:srgbClr val="FFB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LESSON 7</a:t>
            </a:r>
            <a:endParaRPr lang="en-US" altLang="zh-CN" sz="2400" dirty="0">
              <a:solidFill>
                <a:schemeClr val="bg1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</p:txBody>
      </p:sp>
    </p:spTree>
    <p:custDataLst>
      <p:tags r:id="rId2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Изображение 23" descr="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" y="82550"/>
            <a:ext cx="12011025" cy="6705600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7" name="矩形: 圆角 6"/>
          <p:cNvSpPr/>
          <p:nvPr/>
        </p:nvSpPr>
        <p:spPr>
          <a:xfrm>
            <a:off x="2399665" y="241300"/>
            <a:ext cx="7527925" cy="6132195"/>
          </a:xfrm>
          <a:prstGeom prst="roundRect">
            <a:avLst>
              <a:gd name="adj" fmla="val 5636"/>
            </a:avLst>
          </a:prstGeom>
          <a:solidFill>
            <a:schemeClr val="accent2">
              <a:lumMod val="75000"/>
              <a:alpha val="54000"/>
            </a:schemeClr>
          </a:solidFill>
          <a:ln>
            <a:noFill/>
          </a:ln>
          <a:effectLst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Manrope SemiBold" charset="0"/>
              <a:ea typeface="Manrope SemiBold" charset="0"/>
              <a:cs typeface="Manrope SemiBold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040307" y="1025983"/>
            <a:ext cx="534049" cy="5340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>
              <a:latin typeface="Manrope SemiBold" charset="0"/>
              <a:ea typeface="Manrope SemiBold" charset="0"/>
              <a:cs typeface="Manrope SemiBold" charset="0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966647" y="3695256"/>
            <a:ext cx="534049" cy="5340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>
              <a:latin typeface="Manrope SemiBold" charset="0"/>
              <a:ea typeface="Manrope SemiBold" charset="0"/>
              <a:cs typeface="Manrope SemiBold" charset="0"/>
              <a:sym typeface="+mn-lt"/>
            </a:endParaRPr>
          </a:p>
        </p:txBody>
      </p:sp>
      <p:pic>
        <p:nvPicPr>
          <p:cNvPr id="2" name="图形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20371" y="3429078"/>
            <a:ext cx="1366192" cy="3228262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3034030" y="1109345"/>
            <a:ext cx="5403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/>
              <a:t>RU</a:t>
            </a:r>
            <a:endParaRPr lang="en-US" altLang="ru-RU"/>
          </a:p>
        </p:txBody>
      </p:sp>
      <p:sp>
        <p:nvSpPr>
          <p:cNvPr id="19" name="Текстовое поле 18"/>
          <p:cNvSpPr txBox="1"/>
          <p:nvPr/>
        </p:nvSpPr>
        <p:spPr>
          <a:xfrm>
            <a:off x="2966720" y="3777615"/>
            <a:ext cx="539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/>
              <a:t>EN</a:t>
            </a:r>
            <a:endParaRPr lang="en-US" altLang="ru-RU"/>
          </a:p>
        </p:txBody>
      </p:sp>
      <p:sp>
        <p:nvSpPr>
          <p:cNvPr id="9" name="文本框 8"/>
          <p:cNvSpPr txBox="1"/>
          <p:nvPr/>
        </p:nvSpPr>
        <p:spPr>
          <a:xfrm>
            <a:off x="3757930" y="1109345"/>
            <a:ext cx="5396865" cy="46329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Мир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тебе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в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набегающей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волне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,</a:t>
            </a:r>
            <a:endParaRPr lang="en-US" altLang="ru-RU" sz="20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Мир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тебе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в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дуновении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ветров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,</a:t>
            </a:r>
            <a:endParaRPr lang="en-US" altLang="ru-RU" sz="20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Мир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тебе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в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ярком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росчерке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звезды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,</a:t>
            </a:r>
            <a:endParaRPr lang="en-US" altLang="ru-RU" sz="20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В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теплом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сне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и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дыхании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земли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.</a:t>
            </a:r>
            <a:endParaRPr lang="en-US" altLang="ru-RU" sz="20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  <a:p>
            <a:pPr algn="just">
              <a:lnSpc>
                <a:spcPct val="150000"/>
              </a:lnSpc>
            </a:pPr>
            <a:endParaRPr lang="en-US" altLang="ru-RU" sz="20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  <a:p>
            <a:pPr algn="just">
              <a:lnSpc>
                <a:spcPct val="150000"/>
              </a:lnSpc>
            </a:pPr>
            <a:endParaRPr lang="en-US" altLang="ru-RU" sz="14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Deep peace of the running wave to you,</a:t>
            </a:r>
            <a:endParaRPr lang="en-US" altLang="ru-RU" sz="20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Deep peace of the flowing air to you,</a:t>
            </a:r>
            <a:endParaRPr lang="en-US" altLang="ru-RU" sz="20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Deep peace of the shining stars to you,</a:t>
            </a:r>
            <a:endParaRPr lang="en-US" altLang="ru-RU" sz="20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Deep peace of the quiet earth to you.</a:t>
            </a:r>
            <a:endParaRPr lang="en-US" altLang="ru-RU" sz="20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201160" y="241300"/>
            <a:ext cx="3749040" cy="868045"/>
          </a:xfrm>
          <a:prstGeom prst="rect">
            <a:avLst/>
          </a:prstGeom>
          <a:effectLst>
            <a:outerShdw blurRad="50800" dist="50800" dir="5400000" algn="ctr" rotWithShape="0">
              <a:srgbClr val="8F619C">
                <a:alpha val="100000"/>
              </a:srgbClr>
            </a:outerShdw>
          </a:effectLst>
        </p:spPr>
        <p:txBody>
          <a:bodyPr wrap="square">
            <a:no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A piece song</a:t>
            </a:r>
            <a:endParaRPr lang="en-US" altLang="zh-CN" sz="4000" dirty="0">
              <a:solidFill>
                <a:schemeClr val="bg1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 flipH="1">
            <a:off x="-10274" y="17144"/>
            <a:ext cx="12203290" cy="6858001"/>
            <a:chOff x="0" y="-1"/>
            <a:chExt cx="12203290" cy="6858001"/>
          </a:xfrm>
        </p:grpSpPr>
        <p:sp>
          <p:nvSpPr>
            <p:cNvPr id="11" name="矩形 10"/>
            <p:cNvSpPr/>
            <p:nvPr/>
          </p:nvSpPr>
          <p:spPr>
            <a:xfrm>
              <a:off x="0" y="-1"/>
              <a:ext cx="12192000" cy="6858001"/>
            </a:xfrm>
            <a:prstGeom prst="rect">
              <a:avLst/>
            </a:prstGeom>
            <a:solidFill>
              <a:srgbClr val="9D7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useoModerno Black" pitchFamily="2" charset="0"/>
              </a:endParaRPr>
            </a:p>
          </p:txBody>
        </p:sp>
        <p:pic>
          <p:nvPicPr>
            <p:cNvPr id="5" name="图形 4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-1"/>
              <a:ext cx="4088612" cy="3081868"/>
            </a:xfrm>
            <a:prstGeom prst="rect">
              <a:avLst/>
            </a:prstGeom>
          </p:spPr>
        </p:pic>
        <p:pic>
          <p:nvPicPr>
            <p:cNvPr id="6" name="图形 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031562" y="3081867"/>
              <a:ext cx="4171728" cy="377613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338667" y="301978"/>
              <a:ext cx="11514667" cy="6254044"/>
            </a:xfrm>
            <a:prstGeom prst="rect">
              <a:avLst/>
            </a:prstGeom>
            <a:solidFill>
              <a:srgbClr val="F8F5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useoModerno Black" pitchFamily="2" charset="0"/>
              </a:endParaRPr>
            </a:p>
          </p:txBody>
        </p:sp>
        <p:pic>
          <p:nvPicPr>
            <p:cNvPr id="13" name="图形 12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559982" y="5440961"/>
              <a:ext cx="759179" cy="759179"/>
            </a:xfrm>
            <a:prstGeom prst="rect">
              <a:avLst/>
            </a:prstGeom>
          </p:spPr>
        </p:pic>
        <p:pic>
          <p:nvPicPr>
            <p:cNvPr id="14" name="图形 13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349977" y="6614054"/>
              <a:ext cx="185914" cy="185914"/>
            </a:xfrm>
            <a:prstGeom prst="rect">
              <a:avLst/>
            </a:prstGeom>
          </p:spPr>
        </p:pic>
        <p:pic>
          <p:nvPicPr>
            <p:cNvPr id="15" name="图形 14"/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117426" y="0"/>
              <a:ext cx="770467" cy="770467"/>
            </a:xfrm>
            <a:prstGeom prst="rect">
              <a:avLst/>
            </a:prstGeom>
          </p:spPr>
        </p:pic>
        <p:pic>
          <p:nvPicPr>
            <p:cNvPr id="16" name="图形 15"/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643813" y="33867"/>
              <a:ext cx="243946" cy="243946"/>
            </a:xfrm>
            <a:prstGeom prst="rect">
              <a:avLst/>
            </a:prstGeom>
          </p:spPr>
        </p:pic>
      </p:grpSp>
      <p:sp>
        <p:nvSpPr>
          <p:cNvPr id="62" name="矩形 3"/>
          <p:cNvSpPr/>
          <p:nvPr>
            <p:custDataLst>
              <p:tags r:id="rId16"/>
            </p:custDataLst>
          </p:nvPr>
        </p:nvSpPr>
        <p:spPr>
          <a:xfrm>
            <a:off x="1121410" y="1981200"/>
            <a:ext cx="2327910" cy="1656715"/>
          </a:xfrm>
          <a:prstGeom prst="rect">
            <a:avLst/>
          </a:prstGeom>
          <a:solidFill>
            <a:srgbClr val="996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Moderno Black" pitchFamily="2" charset="0"/>
              <a:ea typeface="+mj-ea"/>
              <a:cs typeface="Manrope SemiBold" charset="0"/>
            </a:endParaRPr>
          </a:p>
        </p:txBody>
      </p:sp>
      <p:sp>
        <p:nvSpPr>
          <p:cNvPr id="64" name="矩形 23"/>
          <p:cNvSpPr/>
          <p:nvPr>
            <p:custDataLst>
              <p:tags r:id="rId17"/>
            </p:custDataLst>
          </p:nvPr>
        </p:nvSpPr>
        <p:spPr>
          <a:xfrm>
            <a:off x="1424940" y="2153920"/>
            <a:ext cx="1780540" cy="9448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useoModerno Black" pitchFamily="2" charset="0"/>
                <a:ea typeface="+mj-ea"/>
                <a:cs typeface="Manrope SemiBold" charset="0"/>
              </a:rPr>
              <a:t>Simple</a:t>
            </a:r>
            <a:endParaRPr kumimoji="0" lang="en-US" altLang="zh-CN" sz="28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MuseoModerno Black" pitchFamily="2" charset="0"/>
              <a:ea typeface="+mj-ea"/>
              <a:cs typeface="Manrope SemiBold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useoModerno Black" pitchFamily="2" charset="0"/>
                <a:ea typeface="+mj-ea"/>
                <a:cs typeface="Manrope SemiBold" charset="0"/>
              </a:rPr>
              <a:t>V1/ V2 </a:t>
            </a:r>
            <a:r>
              <a:rPr kumimoji="0" lang="ru-RU" altLang="en-US" sz="2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useoModerno Black" pitchFamily="2" charset="0"/>
                <a:ea typeface="+mj-ea"/>
                <a:cs typeface="Manrope SemiBold" charset="0"/>
              </a:rPr>
              <a:t>/</a:t>
            </a:r>
            <a:r>
              <a:rPr kumimoji="0" lang="en-US" altLang="zh-CN" sz="2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useoModerno Black" pitchFamily="2" charset="0"/>
                <a:ea typeface="+mj-ea"/>
                <a:cs typeface="Manrope SemiBold" charset="0"/>
              </a:rPr>
              <a:t>will +V1</a:t>
            </a:r>
            <a:endParaRPr kumimoji="0" lang="en-US" altLang="zh-CN" sz="20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MuseoModerno Black" pitchFamily="2" charset="0"/>
              <a:ea typeface="+mj-ea"/>
              <a:cs typeface="Manrope SemiBold" charset="0"/>
            </a:endParaRPr>
          </a:p>
        </p:txBody>
      </p:sp>
      <p:sp>
        <p:nvSpPr>
          <p:cNvPr id="67" name="矩形 3"/>
          <p:cNvSpPr/>
          <p:nvPr>
            <p:custDataLst>
              <p:tags r:id="rId18"/>
            </p:custDataLst>
          </p:nvPr>
        </p:nvSpPr>
        <p:spPr>
          <a:xfrm>
            <a:off x="3973830" y="1991995"/>
            <a:ext cx="2806700" cy="1656715"/>
          </a:xfrm>
          <a:prstGeom prst="rect">
            <a:avLst/>
          </a:prstGeom>
          <a:solidFill>
            <a:srgbClr val="996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Moderno Black" pitchFamily="2" charset="0"/>
              <a:ea typeface="+mj-ea"/>
              <a:cs typeface="Manrope SemiBold" charset="0"/>
            </a:endParaRPr>
          </a:p>
        </p:txBody>
      </p:sp>
      <p:sp>
        <p:nvSpPr>
          <p:cNvPr id="69" name="矩形 23"/>
          <p:cNvSpPr/>
          <p:nvPr>
            <p:custDataLst>
              <p:tags r:id="rId19"/>
            </p:custDataLst>
          </p:nvPr>
        </p:nvSpPr>
        <p:spPr>
          <a:xfrm>
            <a:off x="4015740" y="2271395"/>
            <a:ext cx="269557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useoModerno Black" pitchFamily="2" charset="0"/>
                <a:ea typeface="+mj-ea"/>
                <a:cs typeface="Manrope SemiBold" charset="0"/>
              </a:rPr>
              <a:t>Continuous</a:t>
            </a:r>
            <a:endParaRPr kumimoji="0" lang="en-US" altLang="zh-CN" sz="32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MuseoModerno Black" pitchFamily="2" charset="0"/>
              <a:ea typeface="+mj-ea"/>
              <a:cs typeface="Manrope SemiBold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useoModerno Black" pitchFamily="2" charset="0"/>
                <a:ea typeface="+mj-ea"/>
                <a:cs typeface="Manrope SemiBold" charset="0"/>
              </a:rPr>
              <a:t>to be + Ving</a:t>
            </a:r>
            <a:endParaRPr kumimoji="0" lang="en-US" altLang="zh-CN" sz="32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MuseoModerno Black" pitchFamily="2" charset="0"/>
              <a:ea typeface="+mj-ea"/>
              <a:cs typeface="Manrope SemiBold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424940" y="952500"/>
            <a:ext cx="932942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5400" dirty="0">
                <a:solidFill>
                  <a:srgbClr val="FFBD65"/>
                </a:solidFill>
                <a:latin typeface="MuseoModerno Black" pitchFamily="2" charset="0"/>
                <a:cs typeface="Manrope SemiBold" charset="0"/>
              </a:rPr>
              <a:t>Факт    </a:t>
            </a:r>
            <a:r>
              <a:rPr lang="en-US" altLang="ru-RU" sz="5400" dirty="0">
                <a:solidFill>
                  <a:srgbClr val="FFBD65"/>
                </a:solidFill>
                <a:latin typeface="MuseoModerno Black" pitchFamily="2" charset="0"/>
                <a:cs typeface="Manrope SemiBold" charset="0"/>
              </a:rPr>
              <a:t> </a:t>
            </a:r>
            <a:r>
              <a:rPr lang="ru-RU" altLang="zh-CN" sz="5400" dirty="0">
                <a:solidFill>
                  <a:srgbClr val="FFBD65"/>
                </a:solidFill>
                <a:latin typeface="MuseoModerno Black" pitchFamily="2" charset="0"/>
                <a:cs typeface="Manrope SemiBold" charset="0"/>
              </a:rPr>
              <a:t>Процесс </a:t>
            </a:r>
            <a:r>
              <a:rPr lang="en-US" altLang="ru-RU" sz="5400" dirty="0">
                <a:solidFill>
                  <a:srgbClr val="FFBD65"/>
                </a:solidFill>
                <a:latin typeface="MuseoModerno Black" pitchFamily="2" charset="0"/>
                <a:cs typeface="Manrope SemiBold" charset="0"/>
              </a:rPr>
              <a:t>  </a:t>
            </a:r>
            <a:r>
              <a:rPr lang="ru-RU" altLang="zh-CN" sz="5400" dirty="0">
                <a:solidFill>
                  <a:srgbClr val="FFBD65"/>
                </a:solidFill>
                <a:latin typeface="MuseoModerno Black" pitchFamily="2" charset="0"/>
                <a:cs typeface="Manrope SemiBold" charset="0"/>
              </a:rPr>
              <a:t>Результат   </a:t>
            </a:r>
            <a:endParaRPr lang="ru-RU" altLang="zh-CN" sz="5400" dirty="0">
              <a:solidFill>
                <a:srgbClr val="FFBD65"/>
              </a:solidFill>
              <a:latin typeface="MuseoModerno Black" pitchFamily="2" charset="0"/>
              <a:cs typeface="Manrope SemiBold" charset="0"/>
            </a:endParaRPr>
          </a:p>
        </p:txBody>
      </p:sp>
      <p:sp>
        <p:nvSpPr>
          <p:cNvPr id="71" name="矩形 70"/>
          <p:cNvSpPr/>
          <p:nvPr>
            <p:custDataLst>
              <p:tags r:id="rId20"/>
            </p:custDataLst>
          </p:nvPr>
        </p:nvSpPr>
        <p:spPr>
          <a:xfrm>
            <a:off x="1016635" y="3637915"/>
            <a:ext cx="2536825" cy="29178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Always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Usually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Every day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Yesterday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Tomorrow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Often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Sometimes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next week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last summer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</p:txBody>
      </p:sp>
      <p:sp>
        <p:nvSpPr>
          <p:cNvPr id="73" name="矩形 72"/>
          <p:cNvSpPr/>
          <p:nvPr>
            <p:custDataLst>
              <p:tags r:id="rId21"/>
            </p:custDataLst>
          </p:nvPr>
        </p:nvSpPr>
        <p:spPr>
          <a:xfrm>
            <a:off x="4020185" y="3744595"/>
            <a:ext cx="2536825" cy="26244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Now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at this moment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at that time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still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</p:txBody>
      </p:sp>
      <p:sp>
        <p:nvSpPr>
          <p:cNvPr id="75" name="矩形 74"/>
          <p:cNvSpPr/>
          <p:nvPr>
            <p:custDataLst>
              <p:tags r:id="rId22"/>
            </p:custDataLst>
          </p:nvPr>
        </p:nvSpPr>
        <p:spPr>
          <a:xfrm>
            <a:off x="7609412" y="3847740"/>
            <a:ext cx="2536758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already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just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yet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ever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never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</p:txBody>
      </p:sp>
      <p:pic>
        <p:nvPicPr>
          <p:cNvPr id="2" name="图形 1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332060" y="1698298"/>
            <a:ext cx="1455453" cy="4400524"/>
          </a:xfrm>
          <a:prstGeom prst="rect">
            <a:avLst/>
          </a:prstGeom>
        </p:spPr>
      </p:pic>
      <p:pic>
        <p:nvPicPr>
          <p:cNvPr id="4" name="图形 3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175487" y="5602995"/>
            <a:ext cx="1433848" cy="1214137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14769" y="5810316"/>
            <a:ext cx="1416168" cy="945592"/>
          </a:xfrm>
          <a:prstGeom prst="rect">
            <a:avLst/>
          </a:prstGeom>
        </p:spPr>
      </p:pic>
      <p:sp>
        <p:nvSpPr>
          <p:cNvPr id="23" name="矩形 3"/>
          <p:cNvSpPr/>
          <p:nvPr>
            <p:custDataLst>
              <p:tags r:id="rId31"/>
            </p:custDataLst>
          </p:nvPr>
        </p:nvSpPr>
        <p:spPr>
          <a:xfrm>
            <a:off x="7324090" y="1991995"/>
            <a:ext cx="2941320" cy="1656715"/>
          </a:xfrm>
          <a:prstGeom prst="rect">
            <a:avLst/>
          </a:prstGeom>
          <a:solidFill>
            <a:srgbClr val="996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Moderno Black" pitchFamily="2" charset="0"/>
              <a:ea typeface="+mj-ea"/>
              <a:cs typeface="Manrope SemiBold" charset="0"/>
            </a:endParaRPr>
          </a:p>
        </p:txBody>
      </p:sp>
      <p:sp>
        <p:nvSpPr>
          <p:cNvPr id="26" name="矩形 23"/>
          <p:cNvSpPr/>
          <p:nvPr>
            <p:custDataLst>
              <p:tags r:id="rId32"/>
            </p:custDataLst>
          </p:nvPr>
        </p:nvSpPr>
        <p:spPr>
          <a:xfrm>
            <a:off x="7447280" y="2363470"/>
            <a:ext cx="2695575" cy="89154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useoModerno Black" pitchFamily="2" charset="0"/>
                <a:ea typeface="+mj-ea"/>
                <a:cs typeface="Manrope SemiBold" charset="0"/>
              </a:rPr>
              <a:t>Perfect</a:t>
            </a:r>
            <a:endParaRPr kumimoji="0" lang="en-US" altLang="zh-CN" sz="32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MuseoModerno Black" pitchFamily="2" charset="0"/>
              <a:ea typeface="+mj-ea"/>
              <a:cs typeface="Manrope SemiBold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useoModerno Black" pitchFamily="2" charset="0"/>
                <a:ea typeface="+mj-ea"/>
                <a:cs typeface="Manrope SemiBold" charset="0"/>
              </a:rPr>
              <a:t>have/has/ had +V3</a:t>
            </a:r>
            <a:endParaRPr kumimoji="0" lang="en-US" altLang="zh-CN" sz="20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MuseoModerno Black" pitchFamily="2" charset="0"/>
              <a:ea typeface="+mj-ea"/>
              <a:cs typeface="Manrope SemiBold" charset="0"/>
            </a:endParaRPr>
          </a:p>
        </p:txBody>
      </p:sp>
      <p:sp>
        <p:nvSpPr>
          <p:cNvPr id="27" name="Текстовое поле 26"/>
          <p:cNvSpPr txBox="1"/>
          <p:nvPr/>
        </p:nvSpPr>
        <p:spPr>
          <a:xfrm>
            <a:off x="1226185" y="3197225"/>
            <a:ext cx="22809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/>
              <a:t> </a:t>
            </a:r>
            <a:r>
              <a:rPr lang="en-US" altLang="ru-RU">
                <a:solidFill>
                  <a:schemeClr val="bg1"/>
                </a:solidFill>
              </a:rPr>
              <a:t>-/?- do/does/did</a:t>
            </a:r>
            <a:endParaRPr lang="en-US" altLang="ru-RU">
              <a:solidFill>
                <a:schemeClr val="bg1"/>
              </a:solidFill>
            </a:endParaRPr>
          </a:p>
        </p:txBody>
      </p:sp>
      <p:sp>
        <p:nvSpPr>
          <p:cNvPr id="28" name="Текстовое поле 27"/>
          <p:cNvSpPr txBox="1"/>
          <p:nvPr/>
        </p:nvSpPr>
        <p:spPr>
          <a:xfrm>
            <a:off x="3326765" y="430530"/>
            <a:ext cx="6746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2800">
                <a:gradFill>
                  <a:gsLst>
                    <a:gs pos="50000">
                      <a:schemeClr val="accent3"/>
                    </a:gs>
                    <a:gs pos="0">
                      <a:schemeClr val="accent3">
                        <a:lumMod val="25000"/>
                        <a:lumOff val="75000"/>
                      </a:schemeClr>
                    </a:gs>
                    <a:gs pos="100000">
                      <a:schemeClr val="accent3">
                        <a:lumMod val="85000"/>
                      </a:schemeClr>
                    </a:gs>
                  </a:gsLst>
                  <a:lin ang="5400000" scaled="1"/>
                </a:gradFill>
                <a:latin typeface="+mj-lt"/>
                <a:cs typeface="+mj-lt"/>
              </a:rPr>
              <a:t>Past     Present     Future</a:t>
            </a:r>
            <a:endParaRPr lang="en-US" altLang="ru-RU" sz="2800">
              <a:gradFill>
                <a:gsLst>
                  <a:gs pos="50000">
                    <a:schemeClr val="accent3"/>
                  </a:gs>
                  <a:gs pos="0">
                    <a:schemeClr val="accent3">
                      <a:lumMod val="25000"/>
                      <a:lumOff val="75000"/>
                    </a:schemeClr>
                  </a:gs>
                  <a:gs pos="100000">
                    <a:schemeClr val="accent3">
                      <a:lumMod val="85000"/>
                    </a:schemeClr>
                  </a:gs>
                </a:gsLst>
                <a:lin ang="5400000" scaled="1"/>
              </a:gradFill>
              <a:latin typeface="+mj-lt"/>
              <a:cs typeface="+mj-lt"/>
            </a:endParaRPr>
          </a:p>
        </p:txBody>
      </p:sp>
    </p:spTree>
    <p:custDataLst>
      <p:tags r:id="rId3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1326515" y="387985"/>
            <a:ext cx="844931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Simple tenses / </a:t>
            </a:r>
            <a:r>
              <a:rPr lang="ru-RU" altLang="zh-CN" sz="36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Простые времена </a:t>
            </a:r>
            <a:endParaRPr lang="ru-RU" altLang="ru-RU" sz="36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46735" y="2851150"/>
            <a:ext cx="4838700" cy="161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ru-RU" sz="2400" dirty="0">
                <a:solidFill>
                  <a:srgbClr val="996FA5"/>
                </a:solidFill>
                <a:latin typeface="+mj-lt"/>
                <a:ea typeface="Manrope SemiBold" charset="0"/>
                <a:cs typeface="+mj-lt"/>
                <a:sym typeface="+mn-lt"/>
              </a:rPr>
              <a:t>2. Past Simple</a:t>
            </a:r>
            <a:endParaRPr lang="en-US" altLang="ru-RU" sz="2400" dirty="0">
              <a:solidFill>
                <a:srgbClr val="996FA5"/>
              </a:solidFill>
              <a:latin typeface="+mj-lt"/>
              <a:ea typeface="Manrope SemiBold" charset="0"/>
              <a:cs typeface="+mj-lt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She collected yellow leaves yesterday.</a:t>
            </a:r>
            <a:endParaRPr lang="en-US" altLang="ru-RU" sz="1400" dirty="0">
              <a:solidFill>
                <a:schemeClr val="tx1">
                  <a:lumMod val="75000"/>
                  <a:lumOff val="25000"/>
                </a:schemeClr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She </a:t>
            </a:r>
            <a:r>
              <a:rPr lang="en-US" altLang="ru-RU" sz="1400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did not (didn't)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collect yellow leaves yesterday.</a:t>
            </a:r>
            <a:endParaRPr lang="en-US" altLang="ru-RU" sz="1400" dirty="0">
              <a:solidFill>
                <a:schemeClr val="tx1">
                  <a:lumMod val="75000"/>
                  <a:lumOff val="25000"/>
                </a:schemeClr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ru-RU" sz="1400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Did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she collect yellow leaves yesterday?</a:t>
            </a:r>
            <a:endParaRPr lang="en-US" altLang="ru-RU" sz="1400" dirty="0">
              <a:solidFill>
                <a:schemeClr val="tx1">
                  <a:lumMod val="75000"/>
                  <a:lumOff val="25000"/>
                </a:schemeClr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47032" y="1369689"/>
            <a:ext cx="4314742" cy="161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</a:t>
            </a:r>
            <a:r>
              <a:rPr lang="en-US" altLang="ru-RU" sz="2400" dirty="0">
                <a:solidFill>
                  <a:srgbClr val="996FA5"/>
                </a:solidFill>
                <a:latin typeface="+mj-lt"/>
                <a:ea typeface="Manrope SemiBold" charset="0"/>
                <a:cs typeface="+mj-lt"/>
                <a:sym typeface="+mn-lt"/>
              </a:rPr>
              <a:t>1. Present Simple</a:t>
            </a:r>
            <a:endParaRPr lang="en-US" altLang="ru-RU" sz="1400" dirty="0">
              <a:solidFill>
                <a:srgbClr val="996FA5"/>
              </a:solidFill>
              <a:latin typeface="+mj-lt"/>
              <a:ea typeface="Manrope SemiBold" charset="0"/>
              <a:cs typeface="+mj-lt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I walk to school every day.</a:t>
            </a:r>
            <a:endParaRPr lang="en-US" alt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I </a:t>
            </a:r>
            <a:r>
              <a:rPr lang="en-US" altLang="ru-RU" sz="1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do not (don't)</a:t>
            </a: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walk to school every day.</a:t>
            </a:r>
            <a:endParaRPr lang="en-US" alt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</a:t>
            </a:r>
            <a:r>
              <a:rPr lang="en-US" altLang="ru-RU" sz="1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Do</a:t>
            </a: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you walk to school every day?</a:t>
            </a:r>
            <a:endParaRPr lang="en-US" alt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654468" y="813795"/>
            <a:ext cx="395177" cy="395175"/>
          </a:xfrm>
          <a:prstGeom prst="ellipse">
            <a:avLst/>
          </a:prstGeom>
          <a:solidFill>
            <a:schemeClr val="accent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5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dirty="0">
              <a:solidFill>
                <a:srgbClr val="FFFFFF"/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10304554" y="5685515"/>
            <a:ext cx="395177" cy="395175"/>
          </a:xfrm>
          <a:prstGeom prst="ellipse">
            <a:avLst/>
          </a:prstGeom>
          <a:solidFill>
            <a:schemeClr val="accent2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5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dirty="0">
              <a:solidFill>
                <a:srgbClr val="FFFFFF"/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11175109" y="3984350"/>
            <a:ext cx="395177" cy="395175"/>
          </a:xfrm>
          <a:prstGeom prst="ellipse">
            <a:avLst/>
          </a:prstGeom>
          <a:solidFill>
            <a:schemeClr val="accent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5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dirty="0">
              <a:solidFill>
                <a:srgbClr val="FFFFFF"/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46735" y="4465955"/>
            <a:ext cx="5377180" cy="161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ru-RU" sz="2400" dirty="0">
                <a:solidFill>
                  <a:srgbClr val="996FA5"/>
                </a:solidFill>
                <a:latin typeface="+mj-lt"/>
                <a:ea typeface="Manrope SemiBold" charset="0"/>
                <a:cs typeface="+mj-lt"/>
                <a:sym typeface="+mn-lt"/>
              </a:rPr>
              <a:t>3. Future Simple</a:t>
            </a:r>
            <a:endParaRPr lang="en-US" altLang="ru-RU" sz="2400" dirty="0">
              <a:solidFill>
                <a:srgbClr val="996FA5"/>
              </a:solidFill>
              <a:latin typeface="+mj-lt"/>
              <a:ea typeface="Manrope SemiBold" charset="0"/>
              <a:cs typeface="+mj-lt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</a:t>
            </a: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They</a:t>
            </a:r>
            <a:r>
              <a:rPr lang="en-US" altLang="ru-RU" sz="1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will</a:t>
            </a: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watch a film about autumn tomorrow.</a:t>
            </a:r>
            <a:endParaRPr lang="en-US" alt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They </a:t>
            </a:r>
            <a:r>
              <a:rPr lang="en-US" altLang="ru-RU" sz="1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will not (won't)</a:t>
            </a: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watch a film about autumn tomorrow.</a:t>
            </a:r>
            <a:endParaRPr lang="en-US" alt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</a:t>
            </a:r>
            <a:r>
              <a:rPr lang="en-US" altLang="ru-RU" sz="1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Will</a:t>
            </a: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they watch a film about autumn tomorrow?</a:t>
            </a:r>
            <a:endParaRPr lang="en-US" alt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7848431" y="1100533"/>
            <a:ext cx="1548000" cy="15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8032581" y="3575680"/>
            <a:ext cx="1548000" cy="15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7150803" y="1378256"/>
            <a:ext cx="395177" cy="395175"/>
          </a:xfrm>
          <a:prstGeom prst="ellipse">
            <a:avLst/>
          </a:prstGeom>
          <a:solidFill>
            <a:schemeClr val="accent2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5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dirty="0">
              <a:solidFill>
                <a:srgbClr val="FFFFFF"/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135704" y="1590658"/>
            <a:ext cx="99377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FFFF"/>
                </a:solidFill>
                <a:latin typeface="+mj-ea"/>
                <a:ea typeface="+mj-ea"/>
                <a:cs typeface="+mn-ea"/>
                <a:sym typeface="+mn-lt"/>
              </a:rPr>
              <a:t>Past</a:t>
            </a:r>
            <a:endParaRPr lang="en-US" altLang="zh-CN" sz="2800" dirty="0">
              <a:solidFill>
                <a:srgbClr val="FFFFFF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135386" y="4143275"/>
            <a:ext cx="134239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+mj-ea"/>
                <a:ea typeface="+mj-ea"/>
                <a:cs typeface="+mn-ea"/>
                <a:sym typeface="+mn-lt"/>
              </a:rPr>
              <a:t>Present</a:t>
            </a:r>
            <a:endParaRPr lang="en-US" altLang="zh-CN" sz="2400" dirty="0">
              <a:solidFill>
                <a:srgbClr val="FFFFFF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0305051" y="3671727"/>
            <a:ext cx="59309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solidFill>
                  <a:srgbClr val="FFFFFF"/>
                </a:solidFill>
                <a:latin typeface="+mj-ea"/>
                <a:ea typeface="+mj-ea"/>
                <a:cs typeface="+mn-ea"/>
                <a:sym typeface="+mn-lt"/>
              </a:rPr>
              <a:t>Titl</a:t>
            </a:r>
            <a:endParaRPr lang="zh-CN" altLang="en-US" dirty="0">
              <a:solidFill>
                <a:srgbClr val="FFFFFF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8022570" y="2851307"/>
            <a:ext cx="13792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ct val="25000"/>
              <a:defRPr/>
            </a:pPr>
            <a:r>
              <a:rPr lang="en-US" altLang="zh-CN" sz="2800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Simple</a:t>
            </a:r>
            <a:endParaRPr lang="en-US" altLang="zh-CN" sz="2800" dirty="0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8" name="图形 7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109575" y="2369857"/>
            <a:ext cx="1302449" cy="3925604"/>
          </a:xfrm>
          <a:prstGeom prst="rect">
            <a:avLst/>
          </a:prstGeom>
        </p:spPr>
      </p:pic>
      <p:sp>
        <p:nvSpPr>
          <p:cNvPr id="2" name="椭圆 45"/>
          <p:cNvSpPr/>
          <p:nvPr/>
        </p:nvSpPr>
        <p:spPr>
          <a:xfrm>
            <a:off x="9699456" y="2111370"/>
            <a:ext cx="1548000" cy="15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FF"/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</p:txBody>
      </p:sp>
      <p:sp>
        <p:nvSpPr>
          <p:cNvPr id="3" name="矩形 50"/>
          <p:cNvSpPr/>
          <p:nvPr/>
        </p:nvSpPr>
        <p:spPr>
          <a:xfrm>
            <a:off x="10013315" y="2616200"/>
            <a:ext cx="1036320" cy="368300"/>
          </a:xfrm>
          <a:prstGeom prst="rect">
            <a:avLst/>
          </a:prstGeom>
        </p:spPr>
        <p:txBody>
          <a:bodyPr wrap="none">
            <a:noAutofit/>
          </a:bodyPr>
          <a:p>
            <a:pPr algn="ctr"/>
            <a:r>
              <a:rPr lang="en-US" altLang="zh-CN" sz="2800" dirty="0">
                <a:solidFill>
                  <a:srgbClr val="FFFFFF"/>
                </a:solidFill>
                <a:latin typeface="+mj-ea"/>
                <a:ea typeface="+mj-ea"/>
                <a:cs typeface="+mn-ea"/>
                <a:sym typeface="+mn-lt"/>
              </a:rPr>
              <a:t>Future</a:t>
            </a:r>
            <a:endParaRPr lang="en-US" altLang="zh-CN" sz="2800" dirty="0">
              <a:solidFill>
                <a:srgbClr val="FFFFFF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8923655" y="2539365"/>
            <a:ext cx="73660" cy="419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8923655" y="3308985"/>
            <a:ext cx="31750" cy="287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9411335" y="3128645"/>
            <a:ext cx="28638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286125" y="6050915"/>
            <a:ext cx="8725535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факты, чувства,простые действия</a:t>
            </a:r>
            <a:endParaRPr lang="ru-RU" altLang="en-US" sz="40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130" y="365125"/>
            <a:ext cx="10232390" cy="1325880"/>
          </a:xfrm>
        </p:spPr>
        <p:txBody>
          <a:bodyPr>
            <a:normAutofit/>
          </a:bodyPr>
          <a:p>
            <a:r>
              <a:rPr lang="en-US" altLang="ru-RU">
                <a:solidFill>
                  <a:srgbClr val="996FA5"/>
                </a:solidFill>
              </a:rPr>
              <a:t>Today’s verbs </a:t>
            </a:r>
            <a:r>
              <a:rPr lang="ru-RU" altLang="en-US" sz="3100">
                <a:solidFill>
                  <a:srgbClr val="996FA5"/>
                </a:solidFill>
              </a:rPr>
              <a:t>(</a:t>
            </a:r>
            <a:r>
              <a:rPr lang="ru-RU" altLang="ru-RU" sz="3100">
                <a:solidFill>
                  <a:srgbClr val="996FA5"/>
                </a:solidFill>
              </a:rPr>
              <a:t>На доске поиграть с кубиком)</a:t>
            </a:r>
            <a:r>
              <a:rPr lang="en-US" altLang="ru-RU" sz="3100">
                <a:solidFill>
                  <a:srgbClr val="996FA5"/>
                </a:solidFill>
              </a:rPr>
              <a:t> </a:t>
            </a:r>
            <a:endParaRPr lang="en-US" altLang="ru-RU" sz="3100">
              <a:solidFill>
                <a:srgbClr val="996FA5"/>
              </a:soli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836420" y="2901950"/>
            <a:ext cx="8628380" cy="2074545"/>
          </a:xfrm>
        </p:spPr>
        <p:txBody>
          <a:bodyPr/>
          <a:p>
            <a:pPr marL="0" indent="0">
              <a:buNone/>
            </a:pPr>
            <a:r>
              <a:rPr lang="en-US" altLang="ru-RU"/>
              <a:t>1. be </a:t>
            </a:r>
            <a:endParaRPr lang="en-US" altLang="ru-RU"/>
          </a:p>
          <a:p>
            <a:pPr marL="0" indent="0">
              <a:buNone/>
            </a:pPr>
            <a:r>
              <a:rPr lang="en-US" altLang="ru-RU"/>
              <a:t>(am / is/ are)     was / were             been</a:t>
            </a:r>
            <a:r>
              <a:rPr lang="ru-RU" altLang="en-US"/>
              <a:t>            быть</a:t>
            </a:r>
            <a:endParaRPr lang="en-US" altLang="ru-RU"/>
          </a:p>
          <a:p>
            <a:pPr marL="0" indent="0">
              <a:buNone/>
            </a:pPr>
            <a:r>
              <a:rPr lang="en-US" altLang="ru-RU"/>
              <a:t>2. have                             had                       had</a:t>
            </a:r>
            <a:r>
              <a:rPr lang="ru-RU" altLang="en-US"/>
              <a:t>             иметь</a:t>
            </a:r>
            <a:endParaRPr lang="en-US" altLang="ru-RU"/>
          </a:p>
          <a:p>
            <a:pPr marL="0" indent="0">
              <a:buNone/>
            </a:pPr>
            <a:r>
              <a:rPr lang="en-US" altLang="ru-RU"/>
              <a:t>3. do                                   did                      done </a:t>
            </a:r>
            <a:r>
              <a:rPr lang="ru-RU" altLang="en-US"/>
              <a:t>        </a:t>
            </a:r>
            <a:r>
              <a:rPr lang="en-US" altLang="ru-RU"/>
              <a:t> </a:t>
            </a:r>
            <a:r>
              <a:rPr lang="ru-RU" altLang="ru-RU"/>
              <a:t>делать</a:t>
            </a:r>
            <a:endParaRPr lang="ru-RU" altLang="ru-RU"/>
          </a:p>
        </p:txBody>
      </p:sp>
      <p:pic>
        <p:nvPicPr>
          <p:cNvPr id="7" name="图形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955800" y="1621790"/>
            <a:ext cx="1073785" cy="1073785"/>
          </a:xfrm>
          <a:prstGeom prst="rect">
            <a:avLst/>
          </a:prstGeom>
        </p:spPr>
      </p:pic>
      <p:pic>
        <p:nvPicPr>
          <p:cNvPr id="8" name="图形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883785" y="1621790"/>
            <a:ext cx="1074420" cy="1074420"/>
          </a:xfrm>
          <a:prstGeom prst="rect">
            <a:avLst/>
          </a:prstGeom>
        </p:spPr>
      </p:pic>
      <p:pic>
        <p:nvPicPr>
          <p:cNvPr id="10" name="图形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118350" y="1621790"/>
            <a:ext cx="1132840" cy="1132840"/>
          </a:xfrm>
          <a:prstGeom prst="rect">
            <a:avLst/>
          </a:prstGeom>
        </p:spPr>
      </p:pic>
      <p:sp>
        <p:nvSpPr>
          <p:cNvPr id="12" name="Текстовое поле 11"/>
          <p:cNvSpPr txBox="1"/>
          <p:nvPr>
            <p:custDataLst>
              <p:tags r:id="rId6"/>
            </p:custDataLst>
          </p:nvPr>
        </p:nvSpPr>
        <p:spPr>
          <a:xfrm>
            <a:off x="2179955" y="1902460"/>
            <a:ext cx="625475" cy="4337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 sz="2800"/>
              <a:t>V1</a:t>
            </a:r>
            <a:endParaRPr lang="en-US" altLang="en-US" sz="2800"/>
          </a:p>
        </p:txBody>
      </p:sp>
      <p:sp>
        <p:nvSpPr>
          <p:cNvPr id="17" name="Текстовое поле 16"/>
          <p:cNvSpPr txBox="1"/>
          <p:nvPr>
            <p:custDataLst>
              <p:tags r:id="rId7"/>
            </p:custDataLst>
          </p:nvPr>
        </p:nvSpPr>
        <p:spPr>
          <a:xfrm>
            <a:off x="5108575" y="1902460"/>
            <a:ext cx="625475" cy="4337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 sz="2800"/>
              <a:t>V2</a:t>
            </a:r>
            <a:endParaRPr lang="en-US" altLang="en-US" sz="2800"/>
          </a:p>
        </p:txBody>
      </p:sp>
      <p:sp>
        <p:nvSpPr>
          <p:cNvPr id="18" name="Текстовое поле 17"/>
          <p:cNvSpPr txBox="1"/>
          <p:nvPr>
            <p:custDataLst>
              <p:tags r:id="rId8"/>
            </p:custDataLst>
          </p:nvPr>
        </p:nvSpPr>
        <p:spPr>
          <a:xfrm>
            <a:off x="7388225" y="1902460"/>
            <a:ext cx="741680" cy="4343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 sz="2800"/>
              <a:t>V3</a:t>
            </a:r>
            <a:endParaRPr lang="en-US" altLang="en-US" sz="280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407920" y="3256280"/>
            <a:ext cx="20955" cy="2438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2534920" y="3245485"/>
            <a:ext cx="562610" cy="244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2534920" y="3256280"/>
            <a:ext cx="1156970" cy="2438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302818" y="5429250"/>
            <a:ext cx="44513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7200" b="1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100 </a:t>
            </a:r>
            <a:r>
              <a:rPr lang="en-US" altLang="en-US" sz="7200" b="1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Verbs</a:t>
            </a:r>
            <a:endParaRPr lang="en-US" altLang="en-US" sz="7200" b="1">
              <a:ln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H="1">
            <a:off x="-10274" y="-1"/>
            <a:ext cx="12203290" cy="6858001"/>
            <a:chOff x="0" y="-1"/>
            <a:chExt cx="12203290" cy="6858001"/>
          </a:xfrm>
        </p:grpSpPr>
        <p:sp>
          <p:nvSpPr>
            <p:cNvPr id="11" name="矩形 10"/>
            <p:cNvSpPr/>
            <p:nvPr/>
          </p:nvSpPr>
          <p:spPr>
            <a:xfrm>
              <a:off x="0" y="-1"/>
              <a:ext cx="12192000" cy="6858001"/>
            </a:xfrm>
            <a:prstGeom prst="rect">
              <a:avLst/>
            </a:prstGeom>
            <a:solidFill>
              <a:srgbClr val="9D7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useoModerno Black" pitchFamily="2" charset="0"/>
              </a:endParaRPr>
            </a:p>
          </p:txBody>
        </p:sp>
        <p:pic>
          <p:nvPicPr>
            <p:cNvPr id="5" name="图形 4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0" y="-1"/>
              <a:ext cx="4088612" cy="3081868"/>
            </a:xfrm>
            <a:prstGeom prst="rect">
              <a:avLst/>
            </a:prstGeom>
          </p:spPr>
        </p:pic>
        <p:pic>
          <p:nvPicPr>
            <p:cNvPr id="6" name="图形 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31562" y="3081867"/>
              <a:ext cx="4171728" cy="377613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338667" y="301978"/>
              <a:ext cx="11514667" cy="6254044"/>
            </a:xfrm>
            <a:prstGeom prst="rect">
              <a:avLst/>
            </a:prstGeom>
            <a:solidFill>
              <a:srgbClr val="F8F5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useoModerno Black" pitchFamily="2" charset="0"/>
              </a:endParaRPr>
            </a:p>
          </p:txBody>
        </p:sp>
        <p:pic>
          <p:nvPicPr>
            <p:cNvPr id="13" name="图形 12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3532" y="6098821"/>
              <a:ext cx="759179" cy="759179"/>
            </a:xfrm>
            <a:prstGeom prst="rect">
              <a:avLst/>
            </a:prstGeom>
          </p:spPr>
        </p:pic>
        <p:pic>
          <p:nvPicPr>
            <p:cNvPr id="14" name="图形 13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49977" y="6614054"/>
              <a:ext cx="185914" cy="185914"/>
            </a:xfrm>
            <a:prstGeom prst="rect">
              <a:avLst/>
            </a:prstGeom>
          </p:spPr>
        </p:pic>
        <p:pic>
          <p:nvPicPr>
            <p:cNvPr id="15" name="图形 14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117426" y="0"/>
              <a:ext cx="770467" cy="770467"/>
            </a:xfrm>
            <a:prstGeom prst="rect">
              <a:avLst/>
            </a:prstGeom>
          </p:spPr>
        </p:pic>
        <p:pic>
          <p:nvPicPr>
            <p:cNvPr id="16" name="图形 15"/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643813" y="33867"/>
              <a:ext cx="243946" cy="243946"/>
            </a:xfrm>
            <a:prstGeom prst="rect">
              <a:avLst/>
            </a:prstGeom>
          </p:spPr>
        </p:pic>
      </p:grpSp>
      <p:sp>
        <p:nvSpPr>
          <p:cNvPr id="4" name="椭圆 58"/>
          <p:cNvSpPr/>
          <p:nvPr/>
        </p:nvSpPr>
        <p:spPr>
          <a:xfrm>
            <a:off x="5545455" y="3000375"/>
            <a:ext cx="619125" cy="601345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570220" y="1967865"/>
            <a:ext cx="6359525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996FA5"/>
                </a:solidFill>
                <a:latin typeface="MuseoModerno Black" pitchFamily="2" charset="0"/>
                <a:cs typeface="Manrope SemiBold" charset="0"/>
              </a:rPr>
              <a:t>Make your own 9 sentences on Simple tenses (Slide 3)</a:t>
            </a:r>
            <a:endParaRPr lang="en-US" altLang="zh-CN" sz="3200" dirty="0">
              <a:solidFill>
                <a:srgbClr val="996FA5"/>
              </a:solidFill>
              <a:latin typeface="MuseoModerno Black" pitchFamily="2" charset="0"/>
              <a:cs typeface="Manrope SemiBold" charset="0"/>
            </a:endParaRPr>
          </a:p>
          <a:p>
            <a:pPr algn="ctr"/>
            <a:r>
              <a:rPr lang="en-US" altLang="zh-CN" sz="4000" dirty="0">
                <a:solidFill>
                  <a:srgbClr val="FF0000"/>
                </a:solidFill>
                <a:latin typeface="MuseoModerno Black" pitchFamily="2" charset="0"/>
                <a:cs typeface="Manrope SemiBold" charset="0"/>
              </a:rPr>
              <a:t>! </a:t>
            </a:r>
            <a:r>
              <a:rPr lang="en-US" altLang="zh-CN" sz="2800" dirty="0">
                <a:solidFill>
                  <a:srgbClr val="FF0000"/>
                </a:solidFill>
                <a:latin typeface="MuseoModerno Black" pitchFamily="2" charset="0"/>
                <a:cs typeface="Manrope SemiBold" charset="0"/>
              </a:rPr>
              <a:t>use all tenses and</a:t>
            </a:r>
            <a:r>
              <a:rPr lang="en-US" altLang="zh-CN" sz="4000" dirty="0">
                <a:solidFill>
                  <a:srgbClr val="996FA5"/>
                </a:solidFill>
                <a:latin typeface="MuseoModerno Black" pitchFamily="2" charset="0"/>
                <a:cs typeface="Manrope SemiBold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MuseoModerno Black" pitchFamily="2" charset="0"/>
                <a:cs typeface="Manrope SemiBold" charset="0"/>
              </a:rPr>
              <a:t>forms (</a:t>
            </a:r>
            <a:r>
              <a:rPr lang="en-US" altLang="zh-CN" sz="2800" dirty="0">
                <a:solidFill>
                  <a:srgbClr val="FF0000"/>
                </a:solidFill>
                <a:latin typeface="MuseoModerno Black" pitchFamily="2" charset="0"/>
                <a:cs typeface="Manrope SemiBold" charset="0"/>
                <a:sym typeface="Wingdings 2" panose="05020102010507070707" charset="0"/>
              </a:rPr>
              <a:t></a:t>
            </a:r>
            <a:r>
              <a:rPr lang="en-US" altLang="zh-CN" sz="2800" dirty="0">
                <a:solidFill>
                  <a:srgbClr val="FF0000"/>
                </a:solidFill>
                <a:latin typeface="MuseoModerno Black" pitchFamily="2" charset="0"/>
                <a:cs typeface="Manrope SemiBold" charset="0"/>
              </a:rPr>
              <a:t>)</a:t>
            </a:r>
            <a:endParaRPr lang="en-US" altLang="zh-CN" sz="2800" dirty="0">
              <a:solidFill>
                <a:srgbClr val="FF0000"/>
              </a:solidFill>
              <a:latin typeface="MuseoModerno Black" pitchFamily="2" charset="0"/>
              <a:cs typeface="Manrope SemiBold" charset="0"/>
            </a:endParaRPr>
          </a:p>
          <a:p>
            <a:pPr algn="ctr"/>
            <a:r>
              <a:rPr lang="en-US" altLang="zh-CN" sz="2800" dirty="0">
                <a:solidFill>
                  <a:srgbClr val="FF0000"/>
                </a:solidFill>
                <a:latin typeface="MuseoModerno Black" pitchFamily="2" charset="0"/>
                <a:cs typeface="Manrope SemiBold" charset="0"/>
              </a:rPr>
              <a:t>and today’s verbs</a:t>
            </a:r>
            <a:r>
              <a:rPr lang="ru-RU" altLang="en-US" sz="2800" dirty="0">
                <a:solidFill>
                  <a:srgbClr val="FF0000"/>
                </a:solidFill>
                <a:latin typeface="MuseoModerno Black" pitchFamily="2" charset="0"/>
                <a:cs typeface="Manrope SemiBold" charset="0"/>
              </a:rPr>
              <a:t> - 9</a:t>
            </a:r>
            <a:r>
              <a:rPr lang="en-US" altLang="zh-CN" sz="4000" dirty="0">
                <a:solidFill>
                  <a:srgbClr val="996FA5"/>
                </a:solidFill>
                <a:latin typeface="MuseoModerno Black" pitchFamily="2" charset="0"/>
                <a:cs typeface="Manrope SemiBold" charset="0"/>
              </a:rPr>
              <a:t> </a:t>
            </a:r>
            <a:endParaRPr lang="en-US" altLang="zh-CN" sz="4000" dirty="0">
              <a:solidFill>
                <a:srgbClr val="996FA5"/>
              </a:solidFill>
              <a:latin typeface="MuseoModerno Black" pitchFamily="2" charset="0"/>
              <a:cs typeface="Manrope SemiBold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044051" y="4396031"/>
            <a:ext cx="3380229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000" dirty="0">
                <a:solidFill>
                  <a:srgbClr val="FF0000"/>
                </a:solidFill>
                <a:latin typeface="MuseoModerno Black" pitchFamily="2" charset="0"/>
                <a:ea typeface="MuseoModerno Black" pitchFamily="2" charset="0"/>
                <a:cs typeface="Manrope SemiBold" charset="0"/>
              </a:rPr>
              <a:t>+ Beautiful design </a:t>
            </a:r>
            <a:r>
              <a:rPr lang="en-US" altLang="ru-RU" dirty="0">
                <a:solidFill>
                  <a:srgbClr val="996FA5"/>
                </a:solidFill>
                <a:latin typeface="MuseoModerno Black" pitchFamily="2" charset="0"/>
                <a:ea typeface="MuseoModerno Black" pitchFamily="2" charset="0"/>
                <a:cs typeface="Manrope SemiBold" charset="0"/>
              </a:rPr>
              <a:t>- </a:t>
            </a:r>
            <a:r>
              <a:rPr lang="ru-RU" altLang="en-US" sz="3200" dirty="0">
                <a:solidFill>
                  <a:srgbClr val="996FA5"/>
                </a:solidFill>
                <a:latin typeface="MuseoModerno Black" pitchFamily="2" charset="0"/>
                <a:ea typeface="MuseoModerno Black" pitchFamily="2" charset="0"/>
                <a:cs typeface="Manrope SemiBold" charset="0"/>
              </a:rPr>
              <a:t>2</a:t>
            </a:r>
            <a:endParaRPr lang="ru-RU" altLang="en-US" sz="3200" dirty="0">
              <a:solidFill>
                <a:srgbClr val="996FA5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5158890" y="2206136"/>
            <a:ext cx="386792" cy="232745"/>
            <a:chOff x="1464042" y="-749147"/>
            <a:chExt cx="441876" cy="264405"/>
          </a:xfrm>
        </p:grpSpPr>
        <p:cxnSp>
          <p:nvCxnSpPr>
            <p:cNvPr id="56" name="直接连接符 55"/>
            <p:cNvCxnSpPr/>
            <p:nvPr/>
          </p:nvCxnSpPr>
          <p:spPr>
            <a:xfrm>
              <a:off x="1464042" y="-749147"/>
              <a:ext cx="441876" cy="0"/>
            </a:xfrm>
            <a:prstGeom prst="line">
              <a:avLst/>
            </a:prstGeom>
            <a:ln w="19050">
              <a:solidFill>
                <a:srgbClr val="FFBD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1464042" y="-616944"/>
              <a:ext cx="441876" cy="0"/>
            </a:xfrm>
            <a:prstGeom prst="line">
              <a:avLst/>
            </a:prstGeom>
            <a:ln w="19050">
              <a:solidFill>
                <a:srgbClr val="FFBD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1464042" y="-484742"/>
              <a:ext cx="441876" cy="0"/>
            </a:xfrm>
            <a:prstGeom prst="line">
              <a:avLst/>
            </a:prstGeom>
            <a:ln w="19050">
              <a:solidFill>
                <a:srgbClr val="FFBD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椭圆 58"/>
          <p:cNvSpPr/>
          <p:nvPr/>
        </p:nvSpPr>
        <p:spPr>
          <a:xfrm>
            <a:off x="3866447" y="1237037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801282" y="5659812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63" name="TextBox 45"/>
          <p:cNvSpPr txBox="1"/>
          <p:nvPr/>
        </p:nvSpPr>
        <p:spPr>
          <a:xfrm>
            <a:off x="6043930" y="5100320"/>
            <a:ext cx="449770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+mj-lt"/>
              </a:rPr>
              <a:t>Bonus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- EPOCH SONG (video)</a:t>
            </a:r>
            <a:r>
              <a:rPr lang="ru-RU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- </a:t>
            </a:r>
            <a:r>
              <a:rPr lang="ru-RU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3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endParaRPr lang="ru-RU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Manrope SemiBold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4548907" y="861191"/>
            <a:ext cx="5812108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dirty="0">
                <a:solidFill>
                  <a:srgbClr val="FFBD65"/>
                </a:solidFill>
                <a:latin typeface="MuseoModerno Black" pitchFamily="2" charset="0"/>
                <a:cs typeface="Manrope SemiBold" charset="0"/>
              </a:rPr>
              <a:t>Homework</a:t>
            </a:r>
            <a:endParaRPr lang="en-US" altLang="zh-CN" sz="6600" dirty="0">
              <a:solidFill>
                <a:srgbClr val="FFBD65"/>
              </a:solidFill>
              <a:latin typeface="MuseoModerno Black" pitchFamily="2" charset="0"/>
              <a:cs typeface="Manrope SemiBold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07475" y="1225480"/>
            <a:ext cx="4886658" cy="4873260"/>
            <a:chOff x="865635" y="809032"/>
            <a:chExt cx="5153238" cy="5139109"/>
          </a:xfrm>
        </p:grpSpPr>
        <p:pic>
          <p:nvPicPr>
            <p:cNvPr id="19" name="图形 18"/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65635" y="1624241"/>
              <a:ext cx="1775548" cy="2444261"/>
            </a:xfrm>
            <a:prstGeom prst="rect">
              <a:avLst/>
            </a:prstGeom>
          </p:spPr>
        </p:pic>
        <p:pic>
          <p:nvPicPr>
            <p:cNvPr id="66" name="图形 65"/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909678" y="809032"/>
              <a:ext cx="4109195" cy="4809513"/>
            </a:xfrm>
            <a:prstGeom prst="rect">
              <a:avLst/>
            </a:prstGeom>
          </p:spPr>
        </p:pic>
        <p:pic>
          <p:nvPicPr>
            <p:cNvPr id="67" name="图形 66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466706" y="3309852"/>
              <a:ext cx="1107876" cy="2638289"/>
            </a:xfrm>
            <a:prstGeom prst="rect">
              <a:avLst/>
            </a:prstGeom>
          </p:spPr>
        </p:pic>
        <p:pic>
          <p:nvPicPr>
            <p:cNvPr id="68" name="图形 67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187286" y="3603518"/>
              <a:ext cx="844002" cy="1453217"/>
            </a:xfrm>
            <a:prstGeom prst="rect">
              <a:avLst/>
            </a:prstGeom>
          </p:spPr>
        </p:pic>
      </p:grpSp>
      <p:sp>
        <p:nvSpPr>
          <p:cNvPr id="2" name="椭圆 58"/>
          <p:cNvSpPr/>
          <p:nvPr/>
        </p:nvSpPr>
        <p:spPr>
          <a:xfrm>
            <a:off x="8919777" y="4467917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7" name="椭圆 58"/>
          <p:cNvSpPr/>
          <p:nvPr/>
        </p:nvSpPr>
        <p:spPr>
          <a:xfrm>
            <a:off x="11286422" y="703637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8" name="椭圆 58"/>
          <p:cNvSpPr/>
          <p:nvPr/>
        </p:nvSpPr>
        <p:spPr>
          <a:xfrm>
            <a:off x="10679997" y="3758622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10" name="椭圆 58"/>
          <p:cNvSpPr/>
          <p:nvPr/>
        </p:nvSpPr>
        <p:spPr>
          <a:xfrm>
            <a:off x="9594147" y="1237037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12" name="椭圆 58"/>
          <p:cNvSpPr/>
          <p:nvPr/>
        </p:nvSpPr>
        <p:spPr>
          <a:xfrm>
            <a:off x="10436157" y="5328342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17" name="椭圆 58"/>
          <p:cNvSpPr/>
          <p:nvPr/>
        </p:nvSpPr>
        <p:spPr>
          <a:xfrm>
            <a:off x="1953827" y="1398962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18" name="椭圆 58"/>
          <p:cNvSpPr/>
          <p:nvPr/>
        </p:nvSpPr>
        <p:spPr>
          <a:xfrm>
            <a:off x="7380537" y="612832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20" name="Текстовое поле 19"/>
          <p:cNvSpPr txBox="1"/>
          <p:nvPr/>
        </p:nvSpPr>
        <p:spPr>
          <a:xfrm>
            <a:off x="11286490" y="3144520"/>
            <a:ext cx="567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>
                <a:solidFill>
                  <a:srgbClr val="FF0000"/>
                </a:solidFill>
              </a:rPr>
              <a:t>?</a:t>
            </a:r>
            <a:endParaRPr lang="ru-RU" altLang="ru-RU">
              <a:solidFill>
                <a:srgbClr val="FF0000"/>
              </a:solidFill>
            </a:endParaRPr>
          </a:p>
        </p:txBody>
      </p:sp>
    </p:spTree>
    <p:custDataLst>
      <p:tags r:id="rId21"/>
    </p:custDataLst>
  </p:cSld>
  <p:clrMapOvr>
    <a:masterClrMapping/>
  </p:clrMapOvr>
</p:sld>
</file>

<file path=ppt/tags/tag1.xml><?xml version="1.0" encoding="utf-8"?>
<p:tagLst xmlns:p="http://schemas.openxmlformats.org/presentationml/2006/main">
  <p:tag name="ISLIDE.ICON" val="#370081;#370083;"/>
</p:tagLst>
</file>

<file path=ppt/tags/tag10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11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12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13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14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15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16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17.xml><?xml version="1.0" encoding="utf-8"?>
<p:tagLst xmlns:p="http://schemas.openxmlformats.org/presentationml/2006/main">
  <p:tag name="ISLIDE.ICON" val="#370081;#370083;"/>
</p:tagLst>
</file>

<file path=ppt/tags/tag18.xml><?xml version="1.0" encoding="utf-8"?>
<p:tagLst xmlns:p="http://schemas.openxmlformats.org/presentationml/2006/main">
  <p:tag name="ISLIDE.ICON" val="#370081;#370083;"/>
</p:tagLst>
</file>

<file path=ppt/tags/tag19.xml><?xml version="1.0" encoding="utf-8"?>
<p:tagLst xmlns:p="http://schemas.openxmlformats.org/presentationml/2006/main">
  <p:tag name="KSO_WM_DIAGRAM_VIRTUALLY_FRAME" val="{&quot;height&quot;:89.2,&quot;left&quot;:154,&quot;top&quot;:127.7,&quot;width&quot;:495.7}"/>
</p:tagLst>
</file>

<file path=ppt/tags/tag2.xml><?xml version="1.0" encoding="utf-8"?>
<p:tagLst xmlns:p="http://schemas.openxmlformats.org/presentationml/2006/main">
  <p:tag name="ISLIDE.ICON" val="#370081;#370083;"/>
</p:tagLst>
</file>

<file path=ppt/tags/tag20.xml><?xml version="1.0" encoding="utf-8"?>
<p:tagLst xmlns:p="http://schemas.openxmlformats.org/presentationml/2006/main">
  <p:tag name="KSO_WM_DIAGRAM_VIRTUALLY_FRAME" val="{&quot;height&quot;:89.2,&quot;left&quot;:154,&quot;top&quot;:127.7,&quot;width&quot;:495.7}"/>
</p:tagLst>
</file>

<file path=ppt/tags/tag21.xml><?xml version="1.0" encoding="utf-8"?>
<p:tagLst xmlns:p="http://schemas.openxmlformats.org/presentationml/2006/main">
  <p:tag name="KSO_WM_DIAGRAM_VIRTUALLY_FRAME" val="{&quot;height&quot;:89.2,&quot;left&quot;:154,&quot;top&quot;:127.7,&quot;width&quot;:495.7}"/>
</p:tagLst>
</file>

<file path=ppt/tags/tag22.xml><?xml version="1.0" encoding="utf-8"?>
<p:tagLst xmlns:p="http://schemas.openxmlformats.org/presentationml/2006/main">
  <p:tag name="KSO_WM_DIAGRAM_VIRTUALLY_FRAME" val="{&quot;height&quot;:89.2,&quot;left&quot;:154,&quot;top&quot;:127.7,&quot;width&quot;:495.7}"/>
</p:tagLst>
</file>

<file path=ppt/tags/tag23.xml><?xml version="1.0" encoding="utf-8"?>
<p:tagLst xmlns:p="http://schemas.openxmlformats.org/presentationml/2006/main">
  <p:tag name="KSO_WM_DIAGRAM_VIRTUALLY_FRAME" val="{&quot;height&quot;:89.2,&quot;left&quot;:154,&quot;top&quot;:127.7,&quot;width&quot;:495.7}"/>
</p:tagLst>
</file>

<file path=ppt/tags/tag24.xml><?xml version="1.0" encoding="utf-8"?>
<p:tagLst xmlns:p="http://schemas.openxmlformats.org/presentationml/2006/main">
  <p:tag name="KSO_WM_DIAGRAM_VIRTUALLY_FRAME" val="{&quot;height&quot;:89.2,&quot;left&quot;:154,&quot;top&quot;:127.7,&quot;width&quot;:495.7}"/>
</p:tagLst>
</file>

<file path=ppt/tags/tag25.xml><?xml version="1.0" encoding="utf-8"?>
<p:tagLst xmlns:p="http://schemas.openxmlformats.org/presentationml/2006/main">
  <p:tag name="ISLIDE.ICON" val="#370081;#370083;"/>
</p:tagLst>
</file>

<file path=ppt/tags/tag26.xml><?xml version="1.0" encoding="utf-8"?>
<p:tagLst xmlns:p="http://schemas.openxmlformats.org/presentationml/2006/main">
  <p:tag name="KSO_WPP_MARK_KEY" val="a4f13066-5db7-4f7c-86c1-380e680fbb37"/>
  <p:tag name="COMMONDATA" val="eyJoZGlkIjoiODliZWY4OTY0MGRkODE3MzUwYWNjNzJlOTZjZjEzOWIifQ=="/>
</p:tagLst>
</file>

<file path=ppt/tags/tag3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4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5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6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7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8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9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heme/theme1.xml><?xml version="1.0" encoding="utf-8"?>
<a:theme xmlns:a="http://schemas.openxmlformats.org/drawingml/2006/main" name="Office 主题​​">
  <a:themeElements>
    <a:clrScheme name="自定义 205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96FA5"/>
      </a:accent1>
      <a:accent2>
        <a:srgbClr val="FFBD65"/>
      </a:accent2>
      <a:accent3>
        <a:srgbClr val="996FA5"/>
      </a:accent3>
      <a:accent4>
        <a:srgbClr val="FFBD65"/>
      </a:accent4>
      <a:accent5>
        <a:srgbClr val="996FA5"/>
      </a:accent5>
      <a:accent6>
        <a:srgbClr val="FFBD65"/>
      </a:accent6>
      <a:hlink>
        <a:srgbClr val="0563C1"/>
      </a:hlink>
      <a:folHlink>
        <a:srgbClr val="954F72"/>
      </a:folHlink>
    </a:clrScheme>
    <a:fontScheme name="自定义 25">
      <a:majorFont>
        <a:latin typeface="MuseoModerno Black"/>
        <a:ea typeface="MuseoModerno Black"/>
        <a:cs typeface=""/>
      </a:majorFont>
      <a:minorFont>
        <a:latin typeface="Manrope SemiBold"/>
        <a:ea typeface="Manrope Semi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anrope SemiBold"/>
        <a:ea typeface=""/>
        <a:cs typeface=""/>
        <a:font script="Jpan" typeface="游ゴシック"/>
        <a:font script="Hang" typeface="맑은 고딕"/>
        <a:font script="Hans" typeface="Manrope SemiBold"/>
        <a:font script="Hant" typeface="新細明體"/>
        <a:font script="Arab" typeface="MuseoModerno Black"/>
        <a:font script="Hebr" typeface="MuseoModerno Black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useoModerno Black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Manrope Semi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anrope SemiBold"/>
        <a:ea typeface=""/>
        <a:cs typeface=""/>
        <a:font script="Jpan" typeface="ＭＳ Ｐゴシック"/>
        <a:font script="Hang" typeface="맑은 고딕"/>
        <a:font script="Hans" typeface="Manrope SemiBold"/>
        <a:font script="Hant" typeface="新細明體"/>
        <a:font script="Arab" typeface="MuseoModerno Black"/>
        <a:font script="Hebr" typeface="MuseoModerno Black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useoModerno Black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1600</Words>
  <Application>WPS Presentation</Application>
  <PresentationFormat>宽屏</PresentationFormat>
  <Paragraphs>120</Paragraphs>
  <Slides>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9" baseType="lpstr">
      <vt:lpstr>Arial</vt:lpstr>
      <vt:lpstr>SimSun</vt:lpstr>
      <vt:lpstr>Wingdings</vt:lpstr>
      <vt:lpstr>Manrope SemiBold</vt:lpstr>
      <vt:lpstr>MuseoModerno Black</vt:lpstr>
      <vt:lpstr>思源黑体 Regular</vt:lpstr>
      <vt:lpstr>linea-basic-10</vt:lpstr>
      <vt:lpstr>Segoe Print</vt:lpstr>
      <vt:lpstr>Roboto Condensed Bold</vt:lpstr>
      <vt:lpstr>Microsoft YaHei</vt:lpstr>
      <vt:lpstr>Arial Unicode MS</vt:lpstr>
      <vt:lpstr>Wingdings 2</vt:lpstr>
      <vt:lpstr>Office 主题​​</vt:lpstr>
      <vt:lpstr>PowerPoint 演示文稿</vt:lpstr>
      <vt:lpstr>PowerPoint 演示文稿</vt:lpstr>
      <vt:lpstr>PowerPoint 演示文稿</vt:lpstr>
      <vt:lpstr>PowerPoint 演示文稿</vt:lpstr>
      <vt:lpstr>Today’s verbs (На доске поиграть с кубиком)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Елизавета Крест�</cp:lastModifiedBy>
  <cp:revision>44</cp:revision>
  <dcterms:created xsi:type="dcterms:W3CDTF">2023-03-31T13:39:00Z</dcterms:created>
  <dcterms:modified xsi:type="dcterms:W3CDTF">2025-09-19T06:05:36Z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F830FA0AFAE243D19413CEFF65A396F2_11</vt:lpwstr>
  </property>
  <property fmtid="{D5CDD505-2E9C-101B-9397-08002B2CF9AE}" pid="3" name="KSOProductBuildVer">
    <vt:lpwstr>1049-12.2.0.22549</vt:lpwstr>
  </property>
</Properties>
</file>