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15"/>
  </p:handoutMasterIdLst>
  <p:sldIdLst>
    <p:sldId id="257" r:id="rId4"/>
    <p:sldId id="258" r:id="rId6"/>
    <p:sldId id="263" r:id="rId7"/>
    <p:sldId id="259" r:id="rId8"/>
    <p:sldId id="264" r:id="rId9"/>
    <p:sldId id="265" r:id="rId10"/>
    <p:sldId id="269" r:id="rId11"/>
    <p:sldId id="271" r:id="rId12"/>
    <p:sldId id="272" r:id="rId13"/>
    <p:sldId id="268" r:id="rId1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60"/>
        <p:guide pos="386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образ слайда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Замещающий текст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Полилиния 457"/>
            <p:cNvSpPr/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-1" fmla="*/ 9351 w 10000"/>
                <a:gd name="connsiteY0-2" fmla="*/ 6216 h 10000"/>
                <a:gd name="connsiteX1-3" fmla="*/ 7905 w 10000"/>
                <a:gd name="connsiteY1-4" fmla="*/ 6317 h 10000"/>
                <a:gd name="connsiteX2-5" fmla="*/ 7610 w 10000"/>
                <a:gd name="connsiteY2-6" fmla="*/ 3438 h 10000"/>
                <a:gd name="connsiteX3-7" fmla="*/ 5999 w 10000"/>
                <a:gd name="connsiteY3-8" fmla="*/ 3572 h 10000"/>
                <a:gd name="connsiteX4-9" fmla="*/ 5985 w 10000"/>
                <a:gd name="connsiteY4-10" fmla="*/ 1965 h 10000"/>
                <a:gd name="connsiteX5-11" fmla="*/ 5081 w 10000"/>
                <a:gd name="connsiteY5-12" fmla="*/ 800 h 10000"/>
                <a:gd name="connsiteX6-13" fmla="*/ 4043 w 10000"/>
                <a:gd name="connsiteY6-14" fmla="*/ 1710 h 10000"/>
                <a:gd name="connsiteX7-15" fmla="*/ 3399 w 10000"/>
                <a:gd name="connsiteY7-16" fmla="*/ 90 h 10000"/>
                <a:gd name="connsiteX8-17" fmla="*/ 2130 w 10000"/>
                <a:gd name="connsiteY8-18" fmla="*/ 1188 h 10000"/>
                <a:gd name="connsiteX9-19" fmla="*/ 0 w 10000"/>
                <a:gd name="connsiteY9-20" fmla="*/ 1013 h 10000"/>
                <a:gd name="connsiteX10-21" fmla="*/ 0 w 10000"/>
                <a:gd name="connsiteY10-22" fmla="*/ 6987 h 10000"/>
                <a:gd name="connsiteX11-23" fmla="*/ 8921 w 10000"/>
                <a:gd name="connsiteY11-24" fmla="*/ 10000 h 10000"/>
                <a:gd name="connsiteX12-25" fmla="*/ 10000 w 10000"/>
                <a:gd name="connsiteY12-26" fmla="*/ 8192 h 10000"/>
                <a:gd name="connsiteX13-27" fmla="*/ 9351 w 10000"/>
                <a:gd name="connsiteY13-28" fmla="*/ 6216 h 10000"/>
                <a:gd name="connsiteX0-29" fmla="*/ 10000 w 10000"/>
                <a:gd name="connsiteY0-30" fmla="*/ 8192 h 10000"/>
                <a:gd name="connsiteX1-31" fmla="*/ 7905 w 10000"/>
                <a:gd name="connsiteY1-32" fmla="*/ 6317 h 10000"/>
                <a:gd name="connsiteX2-33" fmla="*/ 7610 w 10000"/>
                <a:gd name="connsiteY2-34" fmla="*/ 3438 h 10000"/>
                <a:gd name="connsiteX3-35" fmla="*/ 5999 w 10000"/>
                <a:gd name="connsiteY3-36" fmla="*/ 3572 h 10000"/>
                <a:gd name="connsiteX4-37" fmla="*/ 5985 w 10000"/>
                <a:gd name="connsiteY4-38" fmla="*/ 1965 h 10000"/>
                <a:gd name="connsiteX5-39" fmla="*/ 5081 w 10000"/>
                <a:gd name="connsiteY5-40" fmla="*/ 800 h 10000"/>
                <a:gd name="connsiteX6-41" fmla="*/ 4043 w 10000"/>
                <a:gd name="connsiteY6-42" fmla="*/ 1710 h 10000"/>
                <a:gd name="connsiteX7-43" fmla="*/ 3399 w 10000"/>
                <a:gd name="connsiteY7-44" fmla="*/ 90 h 10000"/>
                <a:gd name="connsiteX8-45" fmla="*/ 2130 w 10000"/>
                <a:gd name="connsiteY8-46" fmla="*/ 1188 h 10000"/>
                <a:gd name="connsiteX9-47" fmla="*/ 0 w 10000"/>
                <a:gd name="connsiteY9-48" fmla="*/ 1013 h 10000"/>
                <a:gd name="connsiteX10-49" fmla="*/ 0 w 10000"/>
                <a:gd name="connsiteY10-50" fmla="*/ 6987 h 10000"/>
                <a:gd name="connsiteX11-51" fmla="*/ 8921 w 10000"/>
                <a:gd name="connsiteY11-52" fmla="*/ 10000 h 10000"/>
                <a:gd name="connsiteX12-53" fmla="*/ 10000 w 10000"/>
                <a:gd name="connsiteY12-54" fmla="*/ 8192 h 10000"/>
                <a:gd name="connsiteX0-55" fmla="*/ 10000 w 10000"/>
                <a:gd name="connsiteY0-56" fmla="*/ 8192 h 10000"/>
                <a:gd name="connsiteX1-57" fmla="*/ 7905 w 10000"/>
                <a:gd name="connsiteY1-58" fmla="*/ 6317 h 10000"/>
                <a:gd name="connsiteX2-59" fmla="*/ 7610 w 10000"/>
                <a:gd name="connsiteY2-60" fmla="*/ 3438 h 10000"/>
                <a:gd name="connsiteX3-61" fmla="*/ 5999 w 10000"/>
                <a:gd name="connsiteY3-62" fmla="*/ 3572 h 10000"/>
                <a:gd name="connsiteX4-63" fmla="*/ 5985 w 10000"/>
                <a:gd name="connsiteY4-64" fmla="*/ 1965 h 10000"/>
                <a:gd name="connsiteX5-65" fmla="*/ 5081 w 10000"/>
                <a:gd name="connsiteY5-66" fmla="*/ 800 h 10000"/>
                <a:gd name="connsiteX6-67" fmla="*/ 4043 w 10000"/>
                <a:gd name="connsiteY6-68" fmla="*/ 1710 h 10000"/>
                <a:gd name="connsiteX7-69" fmla="*/ 3399 w 10000"/>
                <a:gd name="connsiteY7-70" fmla="*/ 90 h 10000"/>
                <a:gd name="connsiteX8-71" fmla="*/ 2130 w 10000"/>
                <a:gd name="connsiteY8-72" fmla="*/ 1188 h 10000"/>
                <a:gd name="connsiteX9-73" fmla="*/ 0 w 10000"/>
                <a:gd name="connsiteY9-74" fmla="*/ 1013 h 10000"/>
                <a:gd name="connsiteX10-75" fmla="*/ 0 w 10000"/>
                <a:gd name="connsiteY10-76" fmla="*/ 6987 h 10000"/>
                <a:gd name="connsiteX11-77" fmla="*/ 8921 w 10000"/>
                <a:gd name="connsiteY11-78" fmla="*/ 10000 h 10000"/>
                <a:gd name="connsiteX12-79" fmla="*/ 10000 w 10000"/>
                <a:gd name="connsiteY12-80" fmla="*/ 8192 h 10000"/>
                <a:gd name="connsiteX0-81" fmla="*/ 10000 w 10000"/>
                <a:gd name="connsiteY0-82" fmla="*/ 8192 h 10000"/>
                <a:gd name="connsiteX1-83" fmla="*/ 7905 w 10000"/>
                <a:gd name="connsiteY1-84" fmla="*/ 6317 h 10000"/>
                <a:gd name="connsiteX2-85" fmla="*/ 7610 w 10000"/>
                <a:gd name="connsiteY2-86" fmla="*/ 3438 h 10000"/>
                <a:gd name="connsiteX3-87" fmla="*/ 5999 w 10000"/>
                <a:gd name="connsiteY3-88" fmla="*/ 3572 h 10000"/>
                <a:gd name="connsiteX4-89" fmla="*/ 5985 w 10000"/>
                <a:gd name="connsiteY4-90" fmla="*/ 1965 h 10000"/>
                <a:gd name="connsiteX5-91" fmla="*/ 5081 w 10000"/>
                <a:gd name="connsiteY5-92" fmla="*/ 800 h 10000"/>
                <a:gd name="connsiteX6-93" fmla="*/ 4043 w 10000"/>
                <a:gd name="connsiteY6-94" fmla="*/ 1710 h 10000"/>
                <a:gd name="connsiteX7-95" fmla="*/ 3399 w 10000"/>
                <a:gd name="connsiteY7-96" fmla="*/ 90 h 10000"/>
                <a:gd name="connsiteX8-97" fmla="*/ 2130 w 10000"/>
                <a:gd name="connsiteY8-98" fmla="*/ 1188 h 10000"/>
                <a:gd name="connsiteX9-99" fmla="*/ 0 w 10000"/>
                <a:gd name="connsiteY9-100" fmla="*/ 1013 h 10000"/>
                <a:gd name="connsiteX10-101" fmla="*/ 0 w 10000"/>
                <a:gd name="connsiteY10-102" fmla="*/ 6987 h 10000"/>
                <a:gd name="connsiteX11-103" fmla="*/ 8921 w 10000"/>
                <a:gd name="connsiteY11-104" fmla="*/ 10000 h 10000"/>
                <a:gd name="connsiteX12-105" fmla="*/ 10000 w 10000"/>
                <a:gd name="connsiteY12-106" fmla="*/ 8192 h 10000"/>
                <a:gd name="connsiteX0-107" fmla="*/ 10000 w 10000"/>
                <a:gd name="connsiteY0-108" fmla="*/ 8192 h 10000"/>
                <a:gd name="connsiteX1-109" fmla="*/ 7905 w 10000"/>
                <a:gd name="connsiteY1-110" fmla="*/ 6317 h 10000"/>
                <a:gd name="connsiteX2-111" fmla="*/ 7610 w 10000"/>
                <a:gd name="connsiteY2-112" fmla="*/ 3438 h 10000"/>
                <a:gd name="connsiteX3-113" fmla="*/ 5999 w 10000"/>
                <a:gd name="connsiteY3-114" fmla="*/ 3572 h 10000"/>
                <a:gd name="connsiteX4-115" fmla="*/ 5985 w 10000"/>
                <a:gd name="connsiteY4-116" fmla="*/ 1965 h 10000"/>
                <a:gd name="connsiteX5-117" fmla="*/ 5081 w 10000"/>
                <a:gd name="connsiteY5-118" fmla="*/ 800 h 10000"/>
                <a:gd name="connsiteX6-119" fmla="*/ 4043 w 10000"/>
                <a:gd name="connsiteY6-120" fmla="*/ 1710 h 10000"/>
                <a:gd name="connsiteX7-121" fmla="*/ 3399 w 10000"/>
                <a:gd name="connsiteY7-122" fmla="*/ 90 h 10000"/>
                <a:gd name="connsiteX8-123" fmla="*/ 2130 w 10000"/>
                <a:gd name="connsiteY8-124" fmla="*/ 1188 h 10000"/>
                <a:gd name="connsiteX9-125" fmla="*/ 0 w 10000"/>
                <a:gd name="connsiteY9-126" fmla="*/ 1013 h 10000"/>
                <a:gd name="connsiteX10-127" fmla="*/ 0 w 10000"/>
                <a:gd name="connsiteY10-128" fmla="*/ 6987 h 10000"/>
                <a:gd name="connsiteX11-129" fmla="*/ 8921 w 10000"/>
                <a:gd name="connsiteY11-130" fmla="*/ 10000 h 10000"/>
                <a:gd name="connsiteX12-131" fmla="*/ 10000 w 10000"/>
                <a:gd name="connsiteY12-132" fmla="*/ 8192 h 10000"/>
                <a:gd name="connsiteX0-133" fmla="*/ 10000 w 10000"/>
                <a:gd name="connsiteY0-134" fmla="*/ 8192 h 10000"/>
                <a:gd name="connsiteX1-135" fmla="*/ 7905 w 10000"/>
                <a:gd name="connsiteY1-136" fmla="*/ 6317 h 10000"/>
                <a:gd name="connsiteX2-137" fmla="*/ 7610 w 10000"/>
                <a:gd name="connsiteY2-138" fmla="*/ 3438 h 10000"/>
                <a:gd name="connsiteX3-139" fmla="*/ 5999 w 10000"/>
                <a:gd name="connsiteY3-140" fmla="*/ 3572 h 10000"/>
                <a:gd name="connsiteX4-141" fmla="*/ 5985 w 10000"/>
                <a:gd name="connsiteY4-142" fmla="*/ 1965 h 10000"/>
                <a:gd name="connsiteX5-143" fmla="*/ 5081 w 10000"/>
                <a:gd name="connsiteY5-144" fmla="*/ 800 h 10000"/>
                <a:gd name="connsiteX6-145" fmla="*/ 4043 w 10000"/>
                <a:gd name="connsiteY6-146" fmla="*/ 1710 h 10000"/>
                <a:gd name="connsiteX7-147" fmla="*/ 3399 w 10000"/>
                <a:gd name="connsiteY7-148" fmla="*/ 90 h 10000"/>
                <a:gd name="connsiteX8-149" fmla="*/ 2130 w 10000"/>
                <a:gd name="connsiteY8-150" fmla="*/ 1188 h 10000"/>
                <a:gd name="connsiteX9-151" fmla="*/ 0 w 10000"/>
                <a:gd name="connsiteY9-152" fmla="*/ 1013 h 10000"/>
                <a:gd name="connsiteX10-153" fmla="*/ 0 w 10000"/>
                <a:gd name="connsiteY10-154" fmla="*/ 6987 h 10000"/>
                <a:gd name="connsiteX11-155" fmla="*/ 8921 w 10000"/>
                <a:gd name="connsiteY11-156" fmla="*/ 10000 h 10000"/>
                <a:gd name="connsiteX12-157" fmla="*/ 10000 w 10000"/>
                <a:gd name="connsiteY12-158" fmla="*/ 8192 h 10000"/>
                <a:gd name="connsiteX0-159" fmla="*/ 10000 w 10004"/>
                <a:gd name="connsiteY0-160" fmla="*/ 8192 h 10000"/>
                <a:gd name="connsiteX1-161" fmla="*/ 7905 w 10004"/>
                <a:gd name="connsiteY1-162" fmla="*/ 6317 h 10000"/>
                <a:gd name="connsiteX2-163" fmla="*/ 7610 w 10004"/>
                <a:gd name="connsiteY2-164" fmla="*/ 3438 h 10000"/>
                <a:gd name="connsiteX3-165" fmla="*/ 5999 w 10004"/>
                <a:gd name="connsiteY3-166" fmla="*/ 3572 h 10000"/>
                <a:gd name="connsiteX4-167" fmla="*/ 5985 w 10004"/>
                <a:gd name="connsiteY4-168" fmla="*/ 1965 h 10000"/>
                <a:gd name="connsiteX5-169" fmla="*/ 5081 w 10004"/>
                <a:gd name="connsiteY5-170" fmla="*/ 800 h 10000"/>
                <a:gd name="connsiteX6-171" fmla="*/ 4043 w 10004"/>
                <a:gd name="connsiteY6-172" fmla="*/ 1710 h 10000"/>
                <a:gd name="connsiteX7-173" fmla="*/ 3399 w 10004"/>
                <a:gd name="connsiteY7-174" fmla="*/ 90 h 10000"/>
                <a:gd name="connsiteX8-175" fmla="*/ 2130 w 10004"/>
                <a:gd name="connsiteY8-176" fmla="*/ 1188 h 10000"/>
                <a:gd name="connsiteX9-177" fmla="*/ 0 w 10004"/>
                <a:gd name="connsiteY9-178" fmla="*/ 1013 h 10000"/>
                <a:gd name="connsiteX10-179" fmla="*/ 0 w 10004"/>
                <a:gd name="connsiteY10-180" fmla="*/ 6987 h 10000"/>
                <a:gd name="connsiteX11-181" fmla="*/ 8921 w 10004"/>
                <a:gd name="connsiteY11-182" fmla="*/ 10000 h 10000"/>
                <a:gd name="connsiteX12-183" fmla="*/ 10000 w 10004"/>
                <a:gd name="connsiteY12-184" fmla="*/ 8192 h 10000"/>
                <a:gd name="connsiteX0-185" fmla="*/ 10000 w 10004"/>
                <a:gd name="connsiteY0-186" fmla="*/ 8192 h 10000"/>
                <a:gd name="connsiteX1-187" fmla="*/ 7905 w 10004"/>
                <a:gd name="connsiteY1-188" fmla="*/ 6317 h 10000"/>
                <a:gd name="connsiteX2-189" fmla="*/ 7610 w 10004"/>
                <a:gd name="connsiteY2-190" fmla="*/ 3438 h 10000"/>
                <a:gd name="connsiteX3-191" fmla="*/ 5999 w 10004"/>
                <a:gd name="connsiteY3-192" fmla="*/ 3572 h 10000"/>
                <a:gd name="connsiteX4-193" fmla="*/ 5985 w 10004"/>
                <a:gd name="connsiteY4-194" fmla="*/ 1965 h 10000"/>
                <a:gd name="connsiteX5-195" fmla="*/ 5081 w 10004"/>
                <a:gd name="connsiteY5-196" fmla="*/ 800 h 10000"/>
                <a:gd name="connsiteX6-197" fmla="*/ 4043 w 10004"/>
                <a:gd name="connsiteY6-198" fmla="*/ 1710 h 10000"/>
                <a:gd name="connsiteX7-199" fmla="*/ 3399 w 10004"/>
                <a:gd name="connsiteY7-200" fmla="*/ 90 h 10000"/>
                <a:gd name="connsiteX8-201" fmla="*/ 2130 w 10004"/>
                <a:gd name="connsiteY8-202" fmla="*/ 1188 h 10000"/>
                <a:gd name="connsiteX9-203" fmla="*/ 0 w 10004"/>
                <a:gd name="connsiteY9-204" fmla="*/ 1013 h 10000"/>
                <a:gd name="connsiteX10-205" fmla="*/ 0 w 10004"/>
                <a:gd name="connsiteY10-206" fmla="*/ 6987 h 10000"/>
                <a:gd name="connsiteX11-207" fmla="*/ 8921 w 10004"/>
                <a:gd name="connsiteY11-208" fmla="*/ 10000 h 10000"/>
                <a:gd name="connsiteX12-209" fmla="*/ 10000 w 10004"/>
                <a:gd name="connsiteY12-210" fmla="*/ 8192 h 10000"/>
                <a:gd name="connsiteX0-211" fmla="*/ 10678 w 10682"/>
                <a:gd name="connsiteY0-212" fmla="*/ 8192 h 9889"/>
                <a:gd name="connsiteX1-213" fmla="*/ 8583 w 10682"/>
                <a:gd name="connsiteY1-214" fmla="*/ 6317 h 9889"/>
                <a:gd name="connsiteX2-215" fmla="*/ 8288 w 10682"/>
                <a:gd name="connsiteY2-216" fmla="*/ 3438 h 9889"/>
                <a:gd name="connsiteX3-217" fmla="*/ 6677 w 10682"/>
                <a:gd name="connsiteY3-218" fmla="*/ 3572 h 9889"/>
                <a:gd name="connsiteX4-219" fmla="*/ 6663 w 10682"/>
                <a:gd name="connsiteY4-220" fmla="*/ 1965 h 9889"/>
                <a:gd name="connsiteX5-221" fmla="*/ 5759 w 10682"/>
                <a:gd name="connsiteY5-222" fmla="*/ 800 h 9889"/>
                <a:gd name="connsiteX6-223" fmla="*/ 4721 w 10682"/>
                <a:gd name="connsiteY6-224" fmla="*/ 1710 h 9889"/>
                <a:gd name="connsiteX7-225" fmla="*/ 4077 w 10682"/>
                <a:gd name="connsiteY7-226" fmla="*/ 90 h 9889"/>
                <a:gd name="connsiteX8-227" fmla="*/ 2808 w 10682"/>
                <a:gd name="connsiteY8-228" fmla="*/ 1188 h 9889"/>
                <a:gd name="connsiteX9-229" fmla="*/ 678 w 10682"/>
                <a:gd name="connsiteY9-230" fmla="*/ 1013 h 9889"/>
                <a:gd name="connsiteX10-231" fmla="*/ 678 w 10682"/>
                <a:gd name="connsiteY10-232" fmla="*/ 6987 h 9889"/>
                <a:gd name="connsiteX11-233" fmla="*/ 9832 w 10682"/>
                <a:gd name="connsiteY11-234" fmla="*/ 9889 h 9889"/>
                <a:gd name="connsiteX12-235" fmla="*/ 10678 w 10682"/>
                <a:gd name="connsiteY12-236" fmla="*/ 8192 h 9889"/>
                <a:gd name="connsiteX0-237" fmla="*/ 9996 w 10000"/>
                <a:gd name="connsiteY0-238" fmla="*/ 8284 h 10000"/>
                <a:gd name="connsiteX1-239" fmla="*/ 8035 w 10000"/>
                <a:gd name="connsiteY1-240" fmla="*/ 6388 h 10000"/>
                <a:gd name="connsiteX2-241" fmla="*/ 7759 w 10000"/>
                <a:gd name="connsiteY2-242" fmla="*/ 3477 h 10000"/>
                <a:gd name="connsiteX3-243" fmla="*/ 6251 w 10000"/>
                <a:gd name="connsiteY3-244" fmla="*/ 3612 h 10000"/>
                <a:gd name="connsiteX4-245" fmla="*/ 6238 w 10000"/>
                <a:gd name="connsiteY4-246" fmla="*/ 1987 h 10000"/>
                <a:gd name="connsiteX5-247" fmla="*/ 5391 w 10000"/>
                <a:gd name="connsiteY5-248" fmla="*/ 809 h 10000"/>
                <a:gd name="connsiteX6-249" fmla="*/ 4420 w 10000"/>
                <a:gd name="connsiteY6-250" fmla="*/ 1729 h 10000"/>
                <a:gd name="connsiteX7-251" fmla="*/ 3817 w 10000"/>
                <a:gd name="connsiteY7-252" fmla="*/ 91 h 10000"/>
                <a:gd name="connsiteX8-253" fmla="*/ 2629 w 10000"/>
                <a:gd name="connsiteY8-254" fmla="*/ 1201 h 10000"/>
                <a:gd name="connsiteX9-255" fmla="*/ 635 w 10000"/>
                <a:gd name="connsiteY9-256" fmla="*/ 1024 h 10000"/>
                <a:gd name="connsiteX10-257" fmla="*/ 635 w 10000"/>
                <a:gd name="connsiteY10-258" fmla="*/ 7065 h 10000"/>
                <a:gd name="connsiteX11-259" fmla="*/ 9204 w 10000"/>
                <a:gd name="connsiteY11-260" fmla="*/ 10000 h 10000"/>
                <a:gd name="connsiteX12-261" fmla="*/ 9996 w 10000"/>
                <a:gd name="connsiteY12-262" fmla="*/ 8284 h 10000"/>
                <a:gd name="connsiteX0-263" fmla="*/ 9996 w 10000"/>
                <a:gd name="connsiteY0-264" fmla="*/ 8284 h 10000"/>
                <a:gd name="connsiteX1-265" fmla="*/ 8035 w 10000"/>
                <a:gd name="connsiteY1-266" fmla="*/ 6388 h 10000"/>
                <a:gd name="connsiteX2-267" fmla="*/ 7759 w 10000"/>
                <a:gd name="connsiteY2-268" fmla="*/ 3477 h 10000"/>
                <a:gd name="connsiteX3-269" fmla="*/ 6251 w 10000"/>
                <a:gd name="connsiteY3-270" fmla="*/ 3612 h 10000"/>
                <a:gd name="connsiteX4-271" fmla="*/ 6238 w 10000"/>
                <a:gd name="connsiteY4-272" fmla="*/ 1987 h 10000"/>
                <a:gd name="connsiteX5-273" fmla="*/ 5391 w 10000"/>
                <a:gd name="connsiteY5-274" fmla="*/ 809 h 10000"/>
                <a:gd name="connsiteX6-275" fmla="*/ 4420 w 10000"/>
                <a:gd name="connsiteY6-276" fmla="*/ 1729 h 10000"/>
                <a:gd name="connsiteX7-277" fmla="*/ 3817 w 10000"/>
                <a:gd name="connsiteY7-278" fmla="*/ 91 h 10000"/>
                <a:gd name="connsiteX8-279" fmla="*/ 2629 w 10000"/>
                <a:gd name="connsiteY8-280" fmla="*/ 1201 h 10000"/>
                <a:gd name="connsiteX9-281" fmla="*/ 635 w 10000"/>
                <a:gd name="connsiteY9-282" fmla="*/ 1024 h 10000"/>
                <a:gd name="connsiteX10-283" fmla="*/ 635 w 10000"/>
                <a:gd name="connsiteY10-284" fmla="*/ 7065 h 10000"/>
                <a:gd name="connsiteX11-285" fmla="*/ 9204 w 10000"/>
                <a:gd name="connsiteY11-286" fmla="*/ 10000 h 10000"/>
                <a:gd name="connsiteX12-287" fmla="*/ 9996 w 10000"/>
                <a:gd name="connsiteY12-288" fmla="*/ 8284 h 10000"/>
                <a:gd name="connsiteX0-289" fmla="*/ 9361 w 9365"/>
                <a:gd name="connsiteY0-290" fmla="*/ 8284 h 10000"/>
                <a:gd name="connsiteX1-291" fmla="*/ 7400 w 9365"/>
                <a:gd name="connsiteY1-292" fmla="*/ 6388 h 10000"/>
                <a:gd name="connsiteX2-293" fmla="*/ 7124 w 9365"/>
                <a:gd name="connsiteY2-294" fmla="*/ 3477 h 10000"/>
                <a:gd name="connsiteX3-295" fmla="*/ 5616 w 9365"/>
                <a:gd name="connsiteY3-296" fmla="*/ 3612 h 10000"/>
                <a:gd name="connsiteX4-297" fmla="*/ 5603 w 9365"/>
                <a:gd name="connsiteY4-298" fmla="*/ 1987 h 10000"/>
                <a:gd name="connsiteX5-299" fmla="*/ 4756 w 9365"/>
                <a:gd name="connsiteY5-300" fmla="*/ 809 h 10000"/>
                <a:gd name="connsiteX6-301" fmla="*/ 3785 w 9365"/>
                <a:gd name="connsiteY6-302" fmla="*/ 1729 h 10000"/>
                <a:gd name="connsiteX7-303" fmla="*/ 3182 w 9365"/>
                <a:gd name="connsiteY7-304" fmla="*/ 91 h 10000"/>
                <a:gd name="connsiteX8-305" fmla="*/ 1994 w 9365"/>
                <a:gd name="connsiteY8-306" fmla="*/ 1201 h 10000"/>
                <a:gd name="connsiteX9-307" fmla="*/ 0 w 9365"/>
                <a:gd name="connsiteY9-308" fmla="*/ 1024 h 10000"/>
                <a:gd name="connsiteX10-309" fmla="*/ 0 w 9365"/>
                <a:gd name="connsiteY10-310" fmla="*/ 7065 h 10000"/>
                <a:gd name="connsiteX11-311" fmla="*/ 8569 w 9365"/>
                <a:gd name="connsiteY11-312" fmla="*/ 10000 h 10000"/>
                <a:gd name="connsiteX12-313" fmla="*/ 9361 w 9365"/>
                <a:gd name="connsiteY12-314" fmla="*/ 8284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" name="Полилиния 458"/>
            <p:cNvSpPr/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" name="Полилиния 459"/>
            <p:cNvSpPr/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" name="Полилиния 460"/>
            <p:cNvSpPr/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" name="Полилиния 461"/>
            <p:cNvSpPr/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" name="Полилиния 462"/>
            <p:cNvSpPr/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" name="Полилиния 463"/>
            <p:cNvSpPr/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" name="Полилиния 464"/>
            <p:cNvSpPr/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" name="Полилиния 465"/>
            <p:cNvSpPr/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" name="Полилиния 466"/>
            <p:cNvSpPr/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" name="Полилиния 467"/>
            <p:cNvSpPr/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" name="Полилиния 468"/>
            <p:cNvSpPr/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" name="Полилиния 469"/>
            <p:cNvSpPr/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" name="Полилиния 470"/>
            <p:cNvSpPr/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" name="Полилиния 471"/>
            <p:cNvSpPr/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" name="Полилиния 472"/>
            <p:cNvSpPr/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" name="Полилиния 473"/>
            <p:cNvSpPr/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" name="Полилиния 474"/>
            <p:cNvSpPr/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" name="Полилиния 475"/>
            <p:cNvSpPr/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" name="Полилиния 476"/>
            <p:cNvSpPr/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" name="Полилиния 477"/>
            <p:cNvSpPr/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" name="Полилиния 478"/>
            <p:cNvSpPr/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" name="Полилиния 479"/>
            <p:cNvSpPr/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" name="Полилиния 480"/>
            <p:cNvSpPr/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" name="Полилиния 481"/>
            <p:cNvSpPr/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" name="Полилиния 482"/>
            <p:cNvSpPr/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" name="Полилиния 483"/>
            <p:cNvSpPr/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" name="Полилиния 484"/>
            <p:cNvSpPr/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" name="Полилиния 485"/>
            <p:cNvSpPr/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" name="Полилиния 486"/>
            <p:cNvSpPr/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5" name="Полилиния 487"/>
            <p:cNvSpPr/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6" name="Полилиния 488"/>
            <p:cNvSpPr/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7" name="Полилиния 489"/>
            <p:cNvSpPr/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8" name="Полилиния 490"/>
            <p:cNvSpPr/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9" name="Полилиния 485"/>
            <p:cNvSpPr/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0" name="Группа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Полилиния 28"/>
            <p:cNvSpPr/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" name="Полилиния 29"/>
            <p:cNvSpPr/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" name="Полилиния 30"/>
            <p:cNvSpPr/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" name="Полилиния 31"/>
            <p:cNvSpPr/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5" name="Полилиния 32"/>
            <p:cNvSpPr/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6" name="Полилиния 33"/>
            <p:cNvSpPr/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7" name="Полилиния 34"/>
            <p:cNvSpPr/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8" name="Полилиния 35"/>
            <p:cNvSpPr/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49" name="Полилиния 500"/>
          <p:cNvSpPr/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50" name="Группа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Полилиния 36"/>
            <p:cNvSpPr/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2" name="Полилиния 37"/>
            <p:cNvSpPr/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3" name="Полилиния 38"/>
            <p:cNvSpPr/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4" name="Полилиния 39"/>
            <p:cNvSpPr/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5" name="Полилиния 40"/>
            <p:cNvSpPr/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6" name="Полилиния 41"/>
            <p:cNvSpPr/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7" name="Полилиния 42"/>
            <p:cNvSpPr/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8" name="Полилиния 43"/>
            <p:cNvSpPr/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59" name="Полилиния 413"/>
          <p:cNvSpPr/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-1" fmla="*/ 282858 w 12188952"/>
              <a:gd name="connsiteY0-2" fmla="*/ 953 h 3850488"/>
              <a:gd name="connsiteX1-3" fmla="*/ 2374306 w 12188952"/>
              <a:gd name="connsiteY1-4" fmla="*/ 434202 h 3850488"/>
              <a:gd name="connsiteX2-5" fmla="*/ 7427648 w 12188952"/>
              <a:gd name="connsiteY2-6" fmla="*/ 3008169 h 3850488"/>
              <a:gd name="connsiteX3-7" fmla="*/ 12188952 w 12188952"/>
              <a:gd name="connsiteY3-8" fmla="*/ 2149941 h 3850488"/>
              <a:gd name="connsiteX4-9" fmla="*/ 12188952 w 12188952"/>
              <a:gd name="connsiteY4-10" fmla="*/ 3850488 h 3850488"/>
              <a:gd name="connsiteX5-11" fmla="*/ 0 w 12188952"/>
              <a:gd name="connsiteY5-12" fmla="*/ 3850488 h 3850488"/>
              <a:gd name="connsiteX6-13" fmla="*/ 0 w 12188952"/>
              <a:gd name="connsiteY6-14" fmla="*/ 2369 h 3850488"/>
              <a:gd name="connsiteX7-15" fmla="*/ 282858 w 12188952"/>
              <a:gd name="connsiteY7-16" fmla="*/ 953 h 38504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60" name="Полилиния 414"/>
          <p:cNvSpPr/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61" name="Группа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Полилиния 6"/>
            <p:cNvSpPr/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3" name="Полилиния 7"/>
            <p:cNvSpPr/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4" name="Полилиния 8"/>
            <p:cNvSpPr/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5" name="Полилиния 9"/>
            <p:cNvSpPr/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6" name="Полилиния 10"/>
            <p:cNvSpPr/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7" name="Полилиния 11"/>
            <p:cNvSpPr/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8" name="Полилиния 12"/>
            <p:cNvSpPr/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9" name="Полилиния 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0" name="Полилиния 14"/>
            <p:cNvSpPr/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1" name="Полилиния 15"/>
            <p:cNvSpPr/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2" name="Полилиния 16"/>
            <p:cNvSpPr/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3" name="Полилиния 17"/>
            <p:cNvSpPr/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4" name="Полилиния 18"/>
            <p:cNvSpPr/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5" name="Полилиния 19"/>
            <p:cNvSpPr/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6" name="Полилиния 20"/>
            <p:cNvSpPr/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7" name="Полилиния 21"/>
            <p:cNvSpPr/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8" name="Полилиния 22"/>
            <p:cNvSpPr/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9" name="Полилиния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0" name="Полилиния 24"/>
            <p:cNvSpPr/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81" name="Группа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Полилиния 34"/>
            <p:cNvSpPr/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3" name="Полилиния 35"/>
            <p:cNvSpPr/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4" name="Полилиния 36"/>
            <p:cNvSpPr/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5" name="Полилиния 37"/>
            <p:cNvSpPr/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6" name="Полилиния 38"/>
            <p:cNvSpPr/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87" name="Группа 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Полилиния 44"/>
            <p:cNvSpPr/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9" name="Полилиния 45"/>
            <p:cNvSpPr/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0" name="Полилиния 46"/>
            <p:cNvSpPr/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1" name="Полилиния 47"/>
            <p:cNvSpPr/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2" name="Полилиния 48"/>
            <p:cNvSpPr/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3" name="Полилиния 49"/>
            <p:cNvSpPr/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4" name="Группа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Полилиния 34"/>
            <p:cNvSpPr/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6" name="Полилиния 35"/>
            <p:cNvSpPr/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7" name="Полилиния 36"/>
            <p:cNvSpPr/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8" name="Полилиния 38"/>
            <p:cNvSpPr/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9" name="Группа 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Полилиния 44"/>
            <p:cNvSpPr/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1" name="Полилиния 45"/>
            <p:cNvSpPr/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2" name="Полилиния 46"/>
            <p:cNvSpPr/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3" name="Полилиния 47"/>
            <p:cNvSpPr/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4" name="Полилиния 48"/>
            <p:cNvSpPr/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5" name="Полилиния 49"/>
            <p:cNvSpPr/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06" name="Группа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Полилиния 28"/>
            <p:cNvSpPr/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8" name="Полилиния 29"/>
            <p:cNvSpPr/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9" name="Полилиния 30"/>
            <p:cNvSpPr/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0" name="Полилиния 31"/>
            <p:cNvSpPr/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1" name="Полилиния 32"/>
            <p:cNvSpPr/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2" name="Полилиния 33"/>
            <p:cNvSpPr/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3" name="Полилиния 34"/>
            <p:cNvSpPr/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4" name="Полилиния 35"/>
            <p:cNvSpPr/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115" name="Полилиния 8"/>
          <p:cNvSpPr/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116" name="Полилиния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-1" fmla="*/ 0 w 12328635"/>
              <a:gd name="connsiteY0-2" fmla="*/ 0 h 3162094"/>
              <a:gd name="connsiteX1-3" fmla="*/ 7662042 w 12328635"/>
              <a:gd name="connsiteY1-4" fmla="*/ 3137338 h 3162094"/>
              <a:gd name="connsiteX2-5" fmla="*/ 12328635 w 12328635"/>
              <a:gd name="connsiteY2-6" fmla="*/ 1450427 h 3162094"/>
              <a:gd name="connsiteX0-7" fmla="*/ 0 w 12155215"/>
              <a:gd name="connsiteY0-8" fmla="*/ 0 h 3171571"/>
              <a:gd name="connsiteX1-9" fmla="*/ 7662042 w 12155215"/>
              <a:gd name="connsiteY1-10" fmla="*/ 3137338 h 3171571"/>
              <a:gd name="connsiteX2-11" fmla="*/ 12155215 w 12155215"/>
              <a:gd name="connsiteY2-12" fmla="*/ 1639614 h 3171571"/>
              <a:gd name="connsiteX0-13" fmla="*/ 0 w 12155215"/>
              <a:gd name="connsiteY0-14" fmla="*/ 0 h 3169200"/>
              <a:gd name="connsiteX1-15" fmla="*/ 7662042 w 12155215"/>
              <a:gd name="connsiteY1-16" fmla="*/ 3137338 h 3169200"/>
              <a:gd name="connsiteX2-17" fmla="*/ 12155215 w 12155215"/>
              <a:gd name="connsiteY2-18" fmla="*/ 1639614 h 3169200"/>
              <a:gd name="connsiteX0-19" fmla="*/ 0 w 12155215"/>
              <a:gd name="connsiteY0-20" fmla="*/ 0 h 3014668"/>
              <a:gd name="connsiteX1-21" fmla="*/ 7173311 w 12155215"/>
              <a:gd name="connsiteY1-22" fmla="*/ 2979683 h 3014668"/>
              <a:gd name="connsiteX2-23" fmla="*/ 12155215 w 12155215"/>
              <a:gd name="connsiteY2-24" fmla="*/ 1639614 h 3014668"/>
              <a:gd name="connsiteX0-25" fmla="*/ 0 w 12155215"/>
              <a:gd name="connsiteY0-26" fmla="*/ 0 h 3011275"/>
              <a:gd name="connsiteX1-27" fmla="*/ 7173311 w 12155215"/>
              <a:gd name="connsiteY1-28" fmla="*/ 2979683 h 3011275"/>
              <a:gd name="connsiteX2-29" fmla="*/ 12155215 w 12155215"/>
              <a:gd name="connsiteY2-30" fmla="*/ 1639614 h 3011275"/>
              <a:gd name="connsiteX0-31" fmla="*/ 0 w 12155215"/>
              <a:gd name="connsiteY0-32" fmla="*/ 0 h 3119572"/>
              <a:gd name="connsiteX1-33" fmla="*/ 7614745 w 12155215"/>
              <a:gd name="connsiteY1-34" fmla="*/ 3090041 h 3119572"/>
              <a:gd name="connsiteX2-35" fmla="*/ 12155215 w 12155215"/>
              <a:gd name="connsiteY2-36" fmla="*/ 1639614 h 3119572"/>
              <a:gd name="connsiteX0-37" fmla="*/ 0 w 12155215"/>
              <a:gd name="connsiteY0-38" fmla="*/ 0 h 3119572"/>
              <a:gd name="connsiteX1-39" fmla="*/ 7614745 w 12155215"/>
              <a:gd name="connsiteY1-40" fmla="*/ 3090041 h 3119572"/>
              <a:gd name="connsiteX2-41" fmla="*/ 12155215 w 12155215"/>
              <a:gd name="connsiteY2-42" fmla="*/ 1639614 h 3119572"/>
              <a:gd name="connsiteX0-43" fmla="*/ 0 w 12155215"/>
              <a:gd name="connsiteY0-44" fmla="*/ 0 h 3095317"/>
              <a:gd name="connsiteX1-45" fmla="*/ 7614745 w 12155215"/>
              <a:gd name="connsiteY1-46" fmla="*/ 3090041 h 3095317"/>
              <a:gd name="connsiteX2-47" fmla="*/ 12155215 w 12155215"/>
              <a:gd name="connsiteY2-48" fmla="*/ 1639614 h 3095317"/>
              <a:gd name="connsiteX0-49" fmla="*/ 0 w 12155215"/>
              <a:gd name="connsiteY0-50" fmla="*/ 0 h 3095317"/>
              <a:gd name="connsiteX1-51" fmla="*/ 7614745 w 12155215"/>
              <a:gd name="connsiteY1-52" fmla="*/ 3090041 h 3095317"/>
              <a:gd name="connsiteX2-53" fmla="*/ 12155215 w 12155215"/>
              <a:gd name="connsiteY2-54" fmla="*/ 1639614 h 3095317"/>
              <a:gd name="connsiteX0-55" fmla="*/ 0 w 12155215"/>
              <a:gd name="connsiteY0-56" fmla="*/ 0 h 3095317"/>
              <a:gd name="connsiteX1-57" fmla="*/ 7614745 w 12155215"/>
              <a:gd name="connsiteY1-58" fmla="*/ 3090041 h 3095317"/>
              <a:gd name="connsiteX2-59" fmla="*/ 12155215 w 12155215"/>
              <a:gd name="connsiteY2-60" fmla="*/ 1639614 h 3095317"/>
              <a:gd name="connsiteX0-61" fmla="*/ 0 w 12139450"/>
              <a:gd name="connsiteY0-62" fmla="*/ 0 h 3057566"/>
              <a:gd name="connsiteX1-63" fmla="*/ 7598980 w 12139450"/>
              <a:gd name="connsiteY1-64" fmla="*/ 3026979 h 3057566"/>
              <a:gd name="connsiteX2-65" fmla="*/ 12139450 w 12139450"/>
              <a:gd name="connsiteY2-66" fmla="*/ 1576552 h 3057566"/>
              <a:gd name="connsiteX0-67" fmla="*/ 0 w 12139450"/>
              <a:gd name="connsiteY0-68" fmla="*/ 0 h 3028856"/>
              <a:gd name="connsiteX1-69" fmla="*/ 7598980 w 12139450"/>
              <a:gd name="connsiteY1-70" fmla="*/ 3026979 h 3028856"/>
              <a:gd name="connsiteX2-71" fmla="*/ 12139450 w 12139450"/>
              <a:gd name="connsiteY2-72" fmla="*/ 1576552 h 3028856"/>
              <a:gd name="connsiteX0-73" fmla="*/ 0 w 12139450"/>
              <a:gd name="connsiteY0-74" fmla="*/ 0 h 3027100"/>
              <a:gd name="connsiteX1-75" fmla="*/ 7598980 w 12139450"/>
              <a:gd name="connsiteY1-76" fmla="*/ 3026979 h 3027100"/>
              <a:gd name="connsiteX2-77" fmla="*/ 12139450 w 12139450"/>
              <a:gd name="connsiteY2-78" fmla="*/ 1576552 h 3027100"/>
              <a:gd name="connsiteX0-79" fmla="*/ 0 w 12139450"/>
              <a:gd name="connsiteY0-80" fmla="*/ 0 h 3029936"/>
              <a:gd name="connsiteX1-81" fmla="*/ 7598980 w 12139450"/>
              <a:gd name="connsiteY1-82" fmla="*/ 3026979 h 3029936"/>
              <a:gd name="connsiteX2-83" fmla="*/ 12139450 w 12139450"/>
              <a:gd name="connsiteY2-84" fmla="*/ 1576552 h 30299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grpSp>
        <p:nvGrpSpPr>
          <p:cNvPr id="117" name="Группа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Полилиния 324"/>
            <p:cNvSpPr/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9" name="Полилиния 325"/>
            <p:cNvSpPr/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0" name="Полилиния 326"/>
            <p:cNvSpPr/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1" name="Полилиния 327"/>
            <p:cNvSpPr/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2" name="Полилиния 328"/>
            <p:cNvSpPr/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3" name="Полилиния 329"/>
            <p:cNvSpPr/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4" name="Полилиния 330"/>
            <p:cNvSpPr/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5" name="Полилиния 331"/>
            <p:cNvSpPr/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6" name="Полилиния 332"/>
            <p:cNvSpPr/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7" name="Полилиния 333"/>
            <p:cNvSpPr/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8" name="Полилиния 334"/>
            <p:cNvSpPr/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9" name="Полилиния 335"/>
            <p:cNvSpPr/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0" name="Полилиния 336"/>
            <p:cNvSpPr/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1" name="Полилиния 337"/>
            <p:cNvSpPr/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2" name="Полилиния 338"/>
            <p:cNvSpPr/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3" name="Полилиния 339"/>
            <p:cNvSpPr/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4" name="Полилиния 340"/>
            <p:cNvSpPr/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5" name="Полилиния 341"/>
            <p:cNvSpPr/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6" name="Полилиния 342"/>
            <p:cNvSpPr/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7" name="Полилиния 343"/>
            <p:cNvSpPr/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8" name="Полилиния 344"/>
            <p:cNvSpPr/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9" name="Полилиния 345"/>
            <p:cNvSpPr/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0" name="Полилиния 346"/>
            <p:cNvSpPr/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1" name="Полилиния 347"/>
            <p:cNvSpPr/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2" name="Полилиния 348"/>
            <p:cNvSpPr/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3" name="Полилиния 349"/>
            <p:cNvSpPr/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4" name="Полилиния 332"/>
            <p:cNvSpPr/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5" name="Полилиния 332"/>
            <p:cNvSpPr/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46" name="Группа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Полилиния 6"/>
            <p:cNvSpPr/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8" name="Полилиния 7"/>
            <p:cNvSpPr/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9" name="Полилиния 8"/>
            <p:cNvSpPr/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0" name="Полилиния 9"/>
            <p:cNvSpPr/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1" name="Полилиния 10"/>
            <p:cNvSpPr/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2" name="Полилиния 11"/>
            <p:cNvSpPr/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"/>
            <p:cNvSpPr/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4" name="Полилиния 13"/>
            <p:cNvSpPr/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5" name="Полилиния 14"/>
            <p:cNvSpPr/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6" name="Полилиния 15"/>
            <p:cNvSpPr/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7" name="Полилиния 16"/>
            <p:cNvSpPr/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8" name="Полилиния 17"/>
            <p:cNvSpPr/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9" name="Полилиния 18"/>
            <p:cNvSpPr/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0" name="Полилиния 19"/>
            <p:cNvSpPr/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1" name="Полилиния 20"/>
            <p:cNvSpPr/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2" name="Полилиния 21"/>
            <p:cNvSpPr/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3" name="Полилиния 22"/>
            <p:cNvSpPr/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4" name="Полилиния 23"/>
            <p:cNvSpPr/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5" name="Полилиния 24"/>
            <p:cNvSpPr/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6" name="Полилиния 25"/>
            <p:cNvSpPr/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7" name="Полилиния 26"/>
            <p:cNvSpPr/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8" name="Полилиния 27"/>
            <p:cNvSpPr/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9" name="Полилиния 28"/>
            <p:cNvSpPr/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0" name="Полилиния 29"/>
            <p:cNvSpPr/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71" name="Группа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Полилиния 65"/>
            <p:cNvSpPr/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3" name="Полилиния 66"/>
            <p:cNvSpPr/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4" name="Полилиния 67"/>
            <p:cNvSpPr/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5" name="Полилиния 68"/>
            <p:cNvSpPr/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6" name="Полилиния 69"/>
            <p:cNvSpPr/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7" name="Полилиния 70"/>
            <p:cNvSpPr/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8" name="Полилиния 71"/>
            <p:cNvSpPr/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9" name="Полилиния 72"/>
            <p:cNvSpPr/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 rtl="0">
              <a:defRPr sz="66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ED61BD-9181-4528-B8C9-C7A912D57609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 rtl="0">
              <a:defRPr sz="52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D74D49-0525-4F0C-BC4E-7E5E1470E019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FC7D64-8F41-416B-B956-8E45D6FC9E68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E45466-FD56-4ABE-ADC3-9669DF5517A4}" type="datetime1">
              <a:rPr lang="ru-RU" smtClean="0"/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92"/>
          <p:cNvSpPr/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7" name="Полилиния 50"/>
          <p:cNvSpPr/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8" name="Полилиния 51"/>
          <p:cNvSpPr/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9" name="Группа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Полилиния 70"/>
            <p:cNvSpPr/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" name="Полилиния 71"/>
            <p:cNvSpPr/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" name="Полилиния 72"/>
            <p:cNvSpPr/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" name="Полилиния 73"/>
            <p:cNvSpPr/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" name="Полилиния 75"/>
            <p:cNvSpPr/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" name="Полилиния 76"/>
            <p:cNvSpPr/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" name="Полилиния 77"/>
            <p:cNvSpPr/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" name="Полилиния 78"/>
            <p:cNvSpPr/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" name="Полилиния 79"/>
            <p:cNvSpPr/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" name="Полилиния 80"/>
            <p:cNvSpPr/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" name="Полилиния 92"/>
            <p:cNvSpPr/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" name="Полилиния 93"/>
            <p:cNvSpPr/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5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6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7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8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9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0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1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5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6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7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8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9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0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1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2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3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4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5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6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7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8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9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0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1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2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3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4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5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6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7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8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9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0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1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2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3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4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5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6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7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8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9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0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1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2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3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4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5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6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7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8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9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0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1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2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3" name="Группа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Полилиния 70"/>
            <p:cNvSpPr/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5" name="Полилиния 71"/>
            <p:cNvSpPr/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6" name="Полилиния 72"/>
            <p:cNvSpPr/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7" name="Полилиния 73"/>
            <p:cNvSpPr/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8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9" name="Полилиния 75"/>
            <p:cNvSpPr/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0" name="Полилиния 76"/>
            <p:cNvSpPr/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1" name="Полилиния 77"/>
            <p:cNvSpPr/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2" name="Полилиния 78"/>
            <p:cNvSpPr/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3" name="Полилиния 79"/>
            <p:cNvSpPr/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4" name="Полилиния 80"/>
            <p:cNvSpPr/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5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6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7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8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9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0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1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2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3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4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5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6" name="Полилиния 92"/>
            <p:cNvSpPr/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7" name="Полилиния 93"/>
            <p:cNvSpPr/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8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9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0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1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2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3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4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5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6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7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8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9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0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1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2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3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4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5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6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7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8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9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0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1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2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3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4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5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6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7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8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9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0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1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2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4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5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6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7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8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9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0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1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2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3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4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5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6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7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8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9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0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1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2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3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4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5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6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77" name="Группа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Полилиния 70"/>
            <p:cNvSpPr/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9" name="Полилиния 71"/>
            <p:cNvSpPr/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0" name="Полилиния 72"/>
            <p:cNvSpPr/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1" name="Полилиния 73"/>
            <p:cNvSpPr/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2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3" name="Полилиния 75"/>
            <p:cNvSpPr/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4" name="Полилиния 76"/>
            <p:cNvSpPr/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5" name="Полилиния 77"/>
            <p:cNvSpPr/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6" name="Полилиния 78"/>
            <p:cNvSpPr/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7" name="Полилиния 79"/>
            <p:cNvSpPr/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8" name="Полилиния 80"/>
            <p:cNvSpPr/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9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0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1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2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3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4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5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6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7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8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9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0" name="Полилиния 92"/>
            <p:cNvSpPr/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1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2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3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4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5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6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7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8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9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0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1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2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3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4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5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6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7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8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9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0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1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2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3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4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5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6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7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8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9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0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1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2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3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4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5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6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7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8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9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0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1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2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3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4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5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6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7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8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9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0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1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2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3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4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5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6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7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8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9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260" name="Группа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Полилиния 51"/>
            <p:cNvSpPr/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2" name="Полилиния 52"/>
            <p:cNvSpPr/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3" name="Полилиния 53"/>
            <p:cNvSpPr/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4" name="Полилиния 54"/>
            <p:cNvSpPr/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5" name="Полилиния 55"/>
            <p:cNvSpPr/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6" name="Полилиния 56"/>
            <p:cNvSpPr/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7" name="Полилиния 57"/>
            <p:cNvSpPr/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8" name="Полилиния 58"/>
            <p:cNvSpPr/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9" name="Полилиния 59"/>
            <p:cNvSpPr/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0" name="Полилиния 60"/>
            <p:cNvSpPr/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1" name="Полилиния 61"/>
            <p:cNvSpPr/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2" name="Полилиния 62"/>
            <p:cNvSpPr/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3" name="Полилиния 63"/>
            <p:cNvSpPr/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Полилиния 64"/>
            <p:cNvSpPr/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5" name="Полилиния 65"/>
            <p:cNvSpPr/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6" name="Полилиния 66"/>
            <p:cNvSpPr/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7" name="Полилиния 67"/>
            <p:cNvSpPr/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Полилиния 68"/>
            <p:cNvSpPr/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9" name="Полилиния 69"/>
            <p:cNvSpPr/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0" name="Полилиния 70"/>
            <p:cNvSpPr/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1" name="Полилиния 71"/>
            <p:cNvSpPr/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2" name="Полилиния 72"/>
            <p:cNvSpPr/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3" name="Полилиния 73"/>
            <p:cNvSpPr/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4" name="Полилиния 74"/>
            <p:cNvSpPr/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Полилиния 75"/>
            <p:cNvSpPr/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Полилиния 76"/>
            <p:cNvSpPr/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7" name="Полилиния 77"/>
            <p:cNvSpPr/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8" name="Полилиния 78"/>
            <p:cNvSpPr/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289" name="Группа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Полилиния 6"/>
            <p:cNvSpPr/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1" name="Овал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2" name="Полилиния 8"/>
            <p:cNvSpPr/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3" name="Полилиния 9"/>
            <p:cNvSpPr/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4" name="Полилиния 10"/>
            <p:cNvSpPr/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5" name="Полилиния 11"/>
            <p:cNvSpPr/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6" name="Полилиния 12"/>
            <p:cNvSpPr/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7" name="Полилиния 13"/>
            <p:cNvSpPr/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8" name="Полилиния 14"/>
            <p:cNvSpPr/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9" name="Полилиния 15"/>
            <p:cNvSpPr/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0" name="Полилиния 16"/>
            <p:cNvSpPr/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1" name="Полилиния 17"/>
            <p:cNvSpPr/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2" name="Полилиния 18"/>
            <p:cNvSpPr/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3" name="Полилиния 19"/>
            <p:cNvSpPr/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4" name="Полилиния 20"/>
            <p:cNvSpPr/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5" name="Полилиния 21"/>
            <p:cNvSpPr/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6" name="Полилиния 22"/>
            <p:cNvSpPr/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7" name="Полилиния 23"/>
            <p:cNvSpPr/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8" name="Полилиния 24"/>
            <p:cNvSpPr/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9" name="Полилиния 25"/>
            <p:cNvSpPr/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310" name="Полилиния 52"/>
          <p:cNvSpPr/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311" name="Группа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Полилиния 30"/>
            <p:cNvSpPr/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3" name="Полилиния 31"/>
            <p:cNvSpPr/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4" name="Полилиния 32"/>
            <p:cNvSpPr/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5" name="Полилиния 33"/>
            <p:cNvSpPr/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6" name="Полилиния 34"/>
            <p:cNvSpPr/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7" name="Полилиния 35"/>
            <p:cNvSpPr/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8" name="Полилиния 36"/>
            <p:cNvSpPr/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9" name="Полилиния 37"/>
            <p:cNvSpPr/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0" name="Полилиния 38"/>
            <p:cNvSpPr/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1" name="Полилиния 39"/>
            <p:cNvSpPr/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2" name="Полилиния 40"/>
            <p:cNvSpPr/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3" name="Полилиния 41"/>
            <p:cNvSpPr/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4" name="Полилиния 42"/>
            <p:cNvSpPr/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5" name="Полилиния 43"/>
            <p:cNvSpPr/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6" name="Полилиния 44"/>
            <p:cNvSpPr/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7" name="Полилиния 45"/>
            <p:cNvSpPr/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8" name="Полилиния 46"/>
            <p:cNvSpPr/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9" name="Полилиния 47"/>
            <p:cNvSpPr/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0" name="Полилиния 48"/>
            <p:cNvSpPr/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1" name="Полилиния 49"/>
            <p:cNvSpPr/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2" name="Полилиния 50"/>
            <p:cNvSpPr/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3" name="Полилиния 51"/>
            <p:cNvSpPr/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4" name="Полилиния 52"/>
            <p:cNvSpPr/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5" name="Полилиния 53"/>
            <p:cNvSpPr/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6" name="Полилиния 54"/>
            <p:cNvSpPr/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7" name="Полилиния 55"/>
            <p:cNvSpPr/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8" name="Полилиния 56"/>
            <p:cNvSpPr/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9" name="Полилиния 57"/>
            <p:cNvSpPr/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0" name="Полилиния 58"/>
            <p:cNvSpPr/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1" name="Полилиния 59"/>
            <p:cNvSpPr/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2" name="Полилиния 60"/>
            <p:cNvSpPr/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3" name="Полилиния 61"/>
            <p:cNvSpPr/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4" name="Полилиния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5" name="Полилиния 63"/>
            <p:cNvSpPr/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6" name="Полилиния 64"/>
            <p:cNvSpPr/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7" name="Полилиния 65"/>
            <p:cNvSpPr/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348" name="Группа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Группа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Полилиния 157"/>
              <p:cNvSpPr/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6" name="Полилиния 158"/>
              <p:cNvSpPr/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7" name="Полилиния 159"/>
              <p:cNvSpPr/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8" name="Полилиния 160"/>
              <p:cNvSpPr/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9" name="Полилиния 161"/>
              <p:cNvSpPr/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0" name="Полилиния 162"/>
              <p:cNvSpPr/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1" name="Полилиния 163"/>
              <p:cNvSpPr/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2" name="Полилиния 164"/>
              <p:cNvSpPr/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3" name="Полилиния 165"/>
              <p:cNvSpPr/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4" name="Полилиния 166"/>
              <p:cNvSpPr/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5" name="Полилиния 167"/>
              <p:cNvSpPr/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6" name="Полилиния 168"/>
              <p:cNvSpPr/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7" name="Полилиния 169"/>
              <p:cNvSpPr/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8" name="Полилиния 170"/>
              <p:cNvSpPr/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9" name="Полилиния 171"/>
              <p:cNvSpPr/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0" name="Полилиния 172"/>
              <p:cNvSpPr/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1" name="Полилиния 173"/>
              <p:cNvSpPr/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2" name="Полилиния 174"/>
              <p:cNvSpPr/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3" name="Полилиния 175"/>
              <p:cNvSpPr/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4" name="Полилиния 176"/>
              <p:cNvSpPr/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5" name="Полилиния 177"/>
              <p:cNvSpPr/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6" name="Полилиния 178"/>
              <p:cNvSpPr/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7" name="Полилиния 179"/>
              <p:cNvSpPr/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8" name="Полилиния 180"/>
              <p:cNvSpPr/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9" name="Полилиния 190"/>
              <p:cNvSpPr/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0" name="Полилиния 191"/>
              <p:cNvSpPr/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1" name="Полилиния 192"/>
              <p:cNvSpPr/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2" name="Полилиния 193"/>
              <p:cNvSpPr/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3" name="Полилиния 194"/>
              <p:cNvSpPr/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4" name="Полилиния 195"/>
              <p:cNvSpPr/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5" name="Полилиния 196"/>
              <p:cNvSpPr/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6" name="Полилиния 197"/>
              <p:cNvSpPr/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7" name="Полилиния 198"/>
              <p:cNvSpPr/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8" name="Полилиния 199"/>
              <p:cNvSpPr/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9" name="Полилиния 214"/>
              <p:cNvSpPr/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0" name="Полилиния 215"/>
              <p:cNvSpPr/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1" name="Полилиния 216"/>
              <p:cNvSpPr/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2" name="Полилиния 217"/>
              <p:cNvSpPr/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3" name="Полилиния 218"/>
              <p:cNvSpPr/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4" name="Полилиния 219"/>
              <p:cNvSpPr/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5" name="Полилиния 220"/>
              <p:cNvSpPr/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6" name="Полилиния 221"/>
              <p:cNvSpPr/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7" name="Полилиния 222"/>
              <p:cNvSpPr/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8" name="Полилиния 223"/>
              <p:cNvSpPr/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9" name="Полилиния 224"/>
              <p:cNvSpPr/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20" name="Полилиния 225"/>
              <p:cNvSpPr/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21" name="Полилиния 226"/>
              <p:cNvSpPr/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0" name="Группа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Полилиния 244"/>
              <p:cNvSpPr/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7" name="Полилиния 245"/>
              <p:cNvSpPr/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8" name="Полилиния 246"/>
              <p:cNvSpPr/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9" name="Полилиния 247"/>
              <p:cNvSpPr/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0" name="Полилиния 248"/>
              <p:cNvSpPr/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1" name="Полилиния 251"/>
              <p:cNvSpPr/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2" name="Полилиния 252"/>
              <p:cNvSpPr/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3" name="Полилиния 253"/>
              <p:cNvSpPr/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4" name="Полилиния 254"/>
              <p:cNvSpPr/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1" name="Группа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Полилиния 343"/>
              <p:cNvSpPr/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0" name="Полилиния 344"/>
              <p:cNvSpPr/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1" name="Полилиния 345"/>
              <p:cNvSpPr/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2" name="Полилиния 346"/>
              <p:cNvSpPr/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3" name="Полилиния 347"/>
              <p:cNvSpPr/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4" name="Полилиния 348"/>
              <p:cNvSpPr/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5" name="Полилиния 349"/>
              <p:cNvSpPr/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2" name="Группа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Полилиния 369"/>
              <p:cNvSpPr/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4" name="Полилиния 370"/>
              <p:cNvSpPr/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5" name="Полилиния 371"/>
              <p:cNvSpPr/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6" name="Полилиния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7" name="Полилиния 373"/>
              <p:cNvSpPr/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8" name="Полилиния 374"/>
              <p:cNvSpPr/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</p:grpSp>
      <p:grpSp>
        <p:nvGrpSpPr>
          <p:cNvPr id="422" name="Группа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4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5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6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7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8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9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0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31" name="Группа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3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4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5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6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7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8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9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40" name="Группа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Полилиния 67"/>
            <p:cNvSpPr/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2" name="Полилиния 68"/>
            <p:cNvSpPr/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3" name="Полилиния 69"/>
            <p:cNvSpPr/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4" name="Полилиния 70"/>
            <p:cNvSpPr/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5" name="Полилиния 71"/>
            <p:cNvSpPr/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6" name="Полилиния 72"/>
            <p:cNvSpPr/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7" name="Полилиния 73"/>
            <p:cNvSpPr/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8" name="Полилиния 74"/>
            <p:cNvSpPr/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 rtl="0">
              <a:defRPr sz="60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B54661-BEC5-480E-9436-5687E48DC71C}" type="datetime1">
              <a:rPr lang="ru-RU" smtClean="0"/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D41C67-035C-4CBB-98FC-8F15799E3174}" type="datetime1">
              <a:rPr lang="ru-RU" smtClean="0"/>
            </a:fld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E97672-3BEE-47A7-98BD-BEA4B0C653AC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.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ACEABE-CAAA-427A-B50D-20C50B1B8A02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783383-B6BF-4DF5-9321-A615BB9B05FF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6F9EF3-0218-43C3-84EC-451520FC5451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50"/>
          <p:cNvSpPr/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sp>
        <p:nvSpPr>
          <p:cNvPr id="8" name="Полилиния 51"/>
          <p:cNvSpPr/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sp>
        <p:nvSpPr>
          <p:cNvPr id="9" name="Полилиния 51"/>
          <p:cNvSpPr/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-1" fmla="*/ 0 w 12079179"/>
              <a:gd name="connsiteY0-2" fmla="*/ 390824 h 2132172"/>
              <a:gd name="connsiteX1-3" fmla="*/ 12079179 w 12079179"/>
              <a:gd name="connsiteY1-4" fmla="*/ 2132172 h 2132172"/>
              <a:gd name="connsiteX2-5" fmla="*/ 0 w 12079179"/>
              <a:gd name="connsiteY2-6" fmla="*/ 2132172 h 2132172"/>
              <a:gd name="connsiteX3-7" fmla="*/ 0 w 12079179"/>
              <a:gd name="connsiteY3-8" fmla="*/ 390824 h 2132172"/>
              <a:gd name="connsiteX0-9" fmla="*/ 0 w 12079179"/>
              <a:gd name="connsiteY0-10" fmla="*/ 499104 h 2240452"/>
              <a:gd name="connsiteX1-11" fmla="*/ 12079179 w 12079179"/>
              <a:gd name="connsiteY1-12" fmla="*/ 2240452 h 2240452"/>
              <a:gd name="connsiteX2-13" fmla="*/ 0 w 12079179"/>
              <a:gd name="connsiteY2-14" fmla="*/ 2240452 h 2240452"/>
              <a:gd name="connsiteX3-15" fmla="*/ 0 w 12079179"/>
              <a:gd name="connsiteY3-16" fmla="*/ 499104 h 2240452"/>
              <a:gd name="connsiteX0-17" fmla="*/ 0 w 12079179"/>
              <a:gd name="connsiteY0-18" fmla="*/ 525643 h 2266991"/>
              <a:gd name="connsiteX1-19" fmla="*/ 12079179 w 12079179"/>
              <a:gd name="connsiteY1-20" fmla="*/ 2266991 h 2266991"/>
              <a:gd name="connsiteX2-21" fmla="*/ 0 w 12079179"/>
              <a:gd name="connsiteY2-22" fmla="*/ 2266991 h 2266991"/>
              <a:gd name="connsiteX3-23" fmla="*/ 0 w 12079179"/>
              <a:gd name="connsiteY3-24" fmla="*/ 525643 h 2266991"/>
              <a:gd name="connsiteX0-25" fmla="*/ 0 w 12079179"/>
              <a:gd name="connsiteY0-26" fmla="*/ 572389 h 2313737"/>
              <a:gd name="connsiteX1-27" fmla="*/ 12079179 w 12079179"/>
              <a:gd name="connsiteY1-28" fmla="*/ 2313737 h 2313737"/>
              <a:gd name="connsiteX2-29" fmla="*/ 0 w 12079179"/>
              <a:gd name="connsiteY2-30" fmla="*/ 2313737 h 2313737"/>
              <a:gd name="connsiteX3-31" fmla="*/ 0 w 12079179"/>
              <a:gd name="connsiteY3-32" fmla="*/ 572389 h 23137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grpSp>
        <p:nvGrpSpPr>
          <p:cNvPr id="10" name="Группа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Полилиния 67"/>
            <p:cNvSpPr/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68"/>
            <p:cNvSpPr/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69"/>
            <p:cNvSpPr/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70"/>
            <p:cNvSpPr/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71"/>
            <p:cNvSpPr/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72"/>
            <p:cNvSpPr/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73"/>
            <p:cNvSpPr/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74"/>
            <p:cNvSpPr/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Полилиния 99"/>
            <p:cNvSpPr/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100"/>
            <p:cNvSpPr/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101"/>
            <p:cNvSpPr/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102"/>
            <p:cNvSpPr/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103"/>
            <p:cNvSpPr/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104"/>
            <p:cNvSpPr/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26" name="Группа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Полилиния 6"/>
            <p:cNvSpPr/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7"/>
            <p:cNvSpPr/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8"/>
            <p:cNvSpPr/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9"/>
            <p:cNvSpPr/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10"/>
            <p:cNvSpPr/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 11"/>
            <p:cNvSpPr/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12"/>
            <p:cNvSpPr/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34" name="Группа 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Полилиния 34"/>
            <p:cNvSpPr/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5"/>
            <p:cNvSpPr/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36"/>
            <p:cNvSpPr/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8" name="Полилиния 37"/>
            <p:cNvSpPr/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9" name="Полилиния 38"/>
            <p:cNvSpPr/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39"/>
            <p:cNvSpPr/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40"/>
            <p:cNvSpPr/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 41"/>
            <p:cNvSpPr/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43" name="Группа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Полилиния 29"/>
            <p:cNvSpPr/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 30"/>
            <p:cNvSpPr/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 31"/>
            <p:cNvSpPr/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32"/>
            <p:cNvSpPr/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33"/>
            <p:cNvSpPr/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34"/>
            <p:cNvSpPr/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35"/>
            <p:cNvSpPr/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36"/>
            <p:cNvSpPr/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52" name="Группа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9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0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61" name="Группа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Полилиния 65"/>
            <p:cNvSpPr/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66"/>
            <p:cNvSpPr/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67"/>
            <p:cNvSpPr/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5" name="Полилиния 68"/>
            <p:cNvSpPr/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6" name="Полилиния 69"/>
            <p:cNvSpPr/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7" name="Полилиния 70"/>
            <p:cNvSpPr/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8" name="Полилиния 71"/>
            <p:cNvSpPr/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 72"/>
            <p:cNvSpPr/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dirty="0"/>
              <a:t>Образец текста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  <a:endParaRPr lang="ru-RU" noProof="0" dirty="0"/>
          </a:p>
          <a:p>
            <a:pPr lvl="2" rtl="0"/>
            <a:r>
              <a:rPr lang="ru-RU" noProof="0" dirty="0"/>
              <a:t>Третий уровень</a:t>
            </a:r>
            <a:endParaRPr lang="ru-RU" noProof="0" dirty="0"/>
          </a:p>
          <a:p>
            <a:pPr lvl="3" rtl="0"/>
            <a:r>
              <a:rPr lang="ru-RU" noProof="0" dirty="0"/>
              <a:t>Четвертый уровень</a:t>
            </a:r>
            <a:endParaRPr lang="ru-RU" noProof="0" dirty="0"/>
          </a:p>
          <a:p>
            <a:pPr lvl="4" rtl="0"/>
            <a:r>
              <a:rPr lang="ru-RU" noProof="0" dirty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baseline="0">
                <a:solidFill>
                  <a:schemeClr val="tx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0C3865C-54F8-42FC-910E-97C2D6F6567A}" type="datetime1">
              <a:rPr lang="ru-RU" noProof="0" smtClean="0"/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ru-RU" noProof="0" smtClean="0"/>
            </a:fld>
            <a:endParaRPr lang="ru-RU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anose="020B0604020202020204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3584" y="494204"/>
            <a:ext cx="9360418" cy="2263258"/>
          </a:xfrm>
        </p:spPr>
        <p:txBody>
          <a:bodyPr rtlCol="0"/>
          <a:lstStyle/>
          <a:p>
            <a:pPr rtl="0"/>
            <a:r>
              <a:rPr lang="en-US" dirty="0" smtClean="0"/>
              <a:t>Welcome back!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148580" y="2870835"/>
            <a:ext cx="4752975" cy="2422525"/>
          </a:xfrm>
        </p:spPr>
        <p:txBody>
          <a:bodyPr rtlCol="0">
            <a:normAutofit/>
          </a:bodyPr>
          <a:lstStyle/>
          <a:p>
            <a:pPr rtl="0"/>
            <a:r>
              <a:rPr lang="en-US" sz="4000" dirty="0" smtClean="0"/>
              <a:t>English sentence</a:t>
            </a:r>
            <a:endParaRPr lang="en-US" sz="4000" dirty="0" smtClean="0"/>
          </a:p>
          <a:p>
            <a:pPr rtl="0"/>
            <a:r>
              <a:rPr lang="en-US" sz="4000" dirty="0" smtClean="0"/>
              <a:t>Test</a:t>
            </a:r>
            <a:endParaRPr lang="en-US" sz="4000" dirty="0" smtClean="0"/>
          </a:p>
          <a:p>
            <a:pPr rtl="0"/>
            <a:r>
              <a:rPr lang="ru-RU" altLang="en-US" sz="4000" dirty="0"/>
              <a:t> </a:t>
            </a:r>
            <a:endParaRPr lang="en-US" sz="4000" dirty="0"/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5905812" y="43071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Lesson 6</a:t>
            </a:r>
            <a:endParaRPr lang="ru-RU" altLang="en-US" sz="40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4425696" y="2757462"/>
            <a:ext cx="60533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979170" y="1396365"/>
            <a:ext cx="10868660" cy="3519805"/>
          </a:xfrm>
        </p:spPr>
        <p:txBody>
          <a:bodyPr>
            <a:normAutofit fontScale="80000"/>
          </a:bodyPr>
          <a:lstStyle/>
          <a:p>
            <a:endParaRPr lang="en-US" altLang="ru-RU" sz="2400" dirty="0">
              <a:latin typeface="Comic Sans MS" panose="030F0702030302020204" pitchFamily="66" charset="0"/>
            </a:endParaRPr>
          </a:p>
          <a:p>
            <a:r>
              <a:rPr lang="ru-RU" altLang="en-US" sz="2400" dirty="0">
                <a:latin typeface="Comic Sans MS" panose="030F0702030302020204" pitchFamily="66" charset="0"/>
              </a:rPr>
              <a:t>1. В тетрадь по грамматике (</a:t>
            </a:r>
            <a:r>
              <a:rPr lang="en-US" altLang="en-US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Grammar book</a:t>
            </a:r>
            <a:r>
              <a:rPr lang="ru-RU" altLang="en-US" sz="2400" dirty="0">
                <a:latin typeface="Comic Sans MS" panose="030F0702030302020204" pitchFamily="66" charset="0"/>
              </a:rPr>
              <a:t>) перерисуйте схему порядка слов в английском предложении со </a:t>
            </a:r>
            <a:r>
              <a:rPr lang="ru-RU" altLang="en-US" sz="2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слайда 3</a:t>
            </a:r>
            <a:r>
              <a:rPr lang="ru-RU" altLang="en-US" sz="2400" dirty="0">
                <a:latin typeface="Comic Sans MS" panose="030F0702030302020204" pitchFamily="66" charset="0"/>
              </a:rPr>
              <a:t>. Фото прислать мне, если есть возможность - дополнительно распечатайте этот слайд и повесьте/положите на видном месте, где учитесь.</a:t>
            </a:r>
            <a:endParaRPr lang="ru-RU" altLang="en-US" sz="2400" dirty="0">
              <a:latin typeface="Comic Sans MS" panose="030F0702030302020204" pitchFamily="66" charset="0"/>
            </a:endParaRPr>
          </a:p>
          <a:p>
            <a:r>
              <a:rPr lang="en-US" altLang="ru-RU" sz="2400" dirty="0">
                <a:latin typeface="Comic Sans MS" panose="030F0702030302020204" pitchFamily="66" charset="0"/>
              </a:rPr>
              <a:t>2. </a:t>
            </a:r>
            <a:r>
              <a:rPr lang="ru-RU" sz="2400" dirty="0">
                <a:latin typeface="Comic Sans MS" panose="030F0702030302020204" pitchFamily="66" charset="0"/>
              </a:rPr>
              <a:t>Выполните тест на слайдах 7-9</a:t>
            </a:r>
            <a:r>
              <a:rPr lang="en-US" altLang="ru-RU" sz="2400" dirty="0">
                <a:latin typeface="Comic Sans MS" panose="030F0702030302020204" pitchFamily="66" charset="0"/>
              </a:rPr>
              <a:t>. </a:t>
            </a:r>
            <a:r>
              <a:rPr lang="ru-RU" altLang="en-US" sz="2400" dirty="0">
                <a:latin typeface="Comic Sans MS" panose="030F0702030302020204" pitchFamily="66" charset="0"/>
              </a:rPr>
              <a:t>Каждый правильный ответ -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Example</a:t>
            </a:r>
            <a:r>
              <a:rPr lang="ru-RU" dirty="0">
                <a:solidFill>
                  <a:srgbClr val="FF0000"/>
                </a:solidFill>
                <a:latin typeface="Comic Sans MS" panose="030F0702030302020204" pitchFamily="66" charset="0"/>
              </a:rPr>
              <a:t>:</a:t>
            </a:r>
            <a:endParaRPr lang="ru-RU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ru-RU" dirty="0">
                <a:latin typeface="Comic Sans MS" panose="030F0702030302020204" pitchFamily="66" charset="0"/>
              </a:rPr>
              <a:t>1. - а, 2. - с, 3 - </a:t>
            </a:r>
            <a:r>
              <a:rPr lang="en-US" dirty="0">
                <a:latin typeface="Comic Sans MS" panose="030F0702030302020204" pitchFamily="66" charset="0"/>
              </a:rPr>
              <a:t>b </a:t>
            </a:r>
            <a:r>
              <a:rPr lang="ru-RU" dirty="0">
                <a:latin typeface="Comic Sans MS" panose="030F0702030302020204" pitchFamily="66" charset="0"/>
              </a:rPr>
              <a:t> и т. д. Ответы присылайте мне</a:t>
            </a:r>
            <a:r>
              <a:rPr lang="ru-RU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 в личку.</a:t>
            </a:r>
            <a:endParaRPr lang="ru-RU" b="1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1360535" y="37560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Homework</a:t>
            </a:r>
            <a:endParaRPr lang="ru-RU" sz="4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62886" y="469088"/>
            <a:ext cx="1682115" cy="9220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ru-RU" sz="5400" dirty="0">
                <a:ln w="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Test</a:t>
            </a:r>
            <a:endParaRPr lang="en-US" altLang="ru-RU" sz="5400" dirty="0">
              <a:ln w="0">
                <a:solidFill>
                  <a:schemeClr val="tx1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706" y="1349841"/>
            <a:ext cx="421688" cy="42151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964" y="1350102"/>
            <a:ext cx="421688" cy="42151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043" y="376012"/>
            <a:ext cx="421688" cy="421512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342" y="3312878"/>
            <a:ext cx="421688" cy="42151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680" y="720269"/>
            <a:ext cx="421688" cy="421512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411" y="208854"/>
            <a:ext cx="421688" cy="421512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6739" y="209140"/>
            <a:ext cx="421688" cy="42151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924" y="1238900"/>
            <a:ext cx="421688" cy="421512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857" y="201520"/>
            <a:ext cx="421688" cy="421512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022" y="1350168"/>
            <a:ext cx="421688" cy="421512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8480" y="1064418"/>
            <a:ext cx="421688" cy="42151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425190" y="5102225"/>
            <a:ext cx="65582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Засчитываются только правильные предложения </a:t>
            </a:r>
            <a:endParaRPr lang="ru-RU" b="1" dirty="0">
              <a:latin typeface="Comic Sans MS" panose="030F0702030302020204" pitchFamily="66" charset="0"/>
            </a:endParaRPr>
          </a:p>
        </p:txBody>
      </p:sp>
      <p:sp>
        <p:nvSpPr>
          <p:cNvPr id="27" name="Пятно 1 26"/>
          <p:cNvSpPr/>
          <p:nvPr/>
        </p:nvSpPr>
        <p:spPr>
          <a:xfrm>
            <a:off x="2601915" y="4887508"/>
            <a:ext cx="755081" cy="76835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ятно 1 27"/>
          <p:cNvSpPr/>
          <p:nvPr/>
        </p:nvSpPr>
        <p:spPr>
          <a:xfrm>
            <a:off x="1591321" y="5557737"/>
            <a:ext cx="684983" cy="696061"/>
          </a:xfrm>
          <a:prstGeom prst="irregularSeal1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2462916" y="5708379"/>
            <a:ext cx="4532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Дополнительный бонус за красоту - </a:t>
            </a:r>
            <a:endParaRPr lang="ru-RU" b="1" dirty="0">
              <a:latin typeface="Comic Sans MS" panose="030F0702030302020204" pitchFamily="66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682" y="5656242"/>
            <a:ext cx="421688" cy="421512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459" y="5557817"/>
            <a:ext cx="421688" cy="4215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47615" y="69574"/>
            <a:ext cx="3474719" cy="791155"/>
          </a:xfrm>
        </p:spPr>
        <p:txBody>
          <a:bodyPr rtlCol="0">
            <a:normAutofit/>
          </a:bodyPr>
          <a:lstStyle/>
          <a:p>
            <a:pPr rtl="0"/>
            <a:r>
              <a:rPr lang="en-US" sz="4400" b="1" dirty="0" smtClean="0">
                <a:solidFill>
                  <a:srgbClr val="002060"/>
                </a:solidFill>
                <a:latin typeface="Blackadder ITC" panose="04020505051007020D02" pitchFamily="82" charset="0"/>
              </a:rPr>
              <a:t>Touch the sky</a:t>
            </a:r>
            <a:endParaRPr lang="ru-RU" sz="44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1713" y="853078"/>
            <a:ext cx="4703197" cy="39855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dirty="0"/>
              <a:t>When cold winds are calling</a:t>
            </a:r>
            <a:br>
              <a:rPr lang="en-US" dirty="0"/>
            </a:br>
            <a:r>
              <a:rPr lang="en-US" dirty="0"/>
              <a:t>And the sky is clear and bright,</a:t>
            </a:r>
            <a:br>
              <a:rPr lang="en-US" dirty="0"/>
            </a:br>
            <a:r>
              <a:rPr lang="en-US" dirty="0"/>
              <a:t>Misty mountains sing and beckon,</a:t>
            </a:r>
            <a:br>
              <a:rPr lang="en-US" dirty="0"/>
            </a:br>
            <a:r>
              <a:rPr lang="en-US" dirty="0"/>
              <a:t>Lead me out into the light</a:t>
            </a:r>
            <a:r>
              <a:rPr lang="en-US" dirty="0" smtClean="0"/>
              <a:t>.</a:t>
            </a:r>
            <a:endParaRPr lang="ru-RU" dirty="0" smtClean="0"/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 </a:t>
            </a:r>
            <a:r>
              <a:rPr lang="en-US" b="1" dirty="0">
                <a:solidFill>
                  <a:srgbClr val="FF0000"/>
                </a:solidFill>
              </a:rPr>
              <a:t>will ride, I will fly,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Chase the wind and touch the sky,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I will fly,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Chase the wind and touch the sky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b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br>
              <a:rPr lang="en-US" dirty="0" smtClean="0"/>
            </a:b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61713" y="3600253"/>
            <a:ext cx="50987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Where dark woods hide secrets,</a:t>
            </a:r>
            <a:br>
              <a:rPr lang="en-US" sz="2000" dirty="0"/>
            </a:br>
            <a:r>
              <a:rPr lang="en-US" sz="2000" dirty="0"/>
              <a:t>And mountains are fierce and bold,</a:t>
            </a:r>
            <a:br>
              <a:rPr lang="en-US" sz="2000" dirty="0"/>
            </a:br>
            <a:r>
              <a:rPr lang="en-US" sz="2000" dirty="0"/>
              <a:t>Deep waters hold reflections,</a:t>
            </a:r>
            <a:br>
              <a:rPr lang="en-US" sz="2000" dirty="0"/>
            </a:br>
            <a:r>
              <a:rPr lang="en-US" sz="2000" dirty="0"/>
              <a:t>Of times lost long ago.</a:t>
            </a:r>
            <a:endParaRPr lang="ru-RU" sz="2000" dirty="0"/>
          </a:p>
          <a:p>
            <a:pPr algn="ctr"/>
            <a:br>
              <a:rPr lang="en-US" sz="2000" dirty="0"/>
            </a:br>
            <a:r>
              <a:rPr lang="en-US" sz="2000" dirty="0"/>
              <a:t>I will hear their every story,</a:t>
            </a:r>
            <a:br>
              <a:rPr lang="en-US" sz="2000" dirty="0"/>
            </a:br>
            <a:r>
              <a:rPr lang="en-US" sz="2000" dirty="0"/>
              <a:t>Take hold of my own dream,</a:t>
            </a:r>
            <a:br>
              <a:rPr lang="en-US" sz="2000" dirty="0"/>
            </a:br>
            <a:r>
              <a:rPr lang="en-US" sz="2000" dirty="0"/>
              <a:t>Be as strong as the seas are stormy,</a:t>
            </a:r>
            <a:br>
              <a:rPr lang="en-US" sz="2000" dirty="0"/>
            </a:br>
            <a:r>
              <a:rPr lang="en-US" sz="2000" dirty="0"/>
              <a:t>And proud as an eagle’s scream.</a:t>
            </a:r>
            <a:endParaRPr lang="ru-RU" sz="2000" dirty="0"/>
          </a:p>
          <a:p>
            <a:endParaRPr lang="ru-RU" sz="20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97" y="69574"/>
            <a:ext cx="4629151" cy="6858000"/>
          </a:xfrm>
          <a:prstGeom prst="rect">
            <a:avLst/>
          </a:prstGeom>
          <a:effectLst>
            <a:softEdge rad="4953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Изображение 4" descr="a14772fccf1c300d3c388091c0d7db36"/>
          <p:cNvPicPr>
            <a:picLocks noChangeAspect="1"/>
          </p:cNvPicPr>
          <p:nvPr/>
        </p:nvPicPr>
        <p:blipFill>
          <a:blip r:embed="rId1"/>
          <a:srcRect b="6644"/>
          <a:stretch>
            <a:fillRect/>
          </a:stretch>
        </p:blipFill>
        <p:spPr>
          <a:xfrm>
            <a:off x="1088390" y="127000"/>
            <a:ext cx="9817100" cy="64750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Текстовое поле 5"/>
          <p:cNvSpPr txBox="1"/>
          <p:nvPr/>
        </p:nvSpPr>
        <p:spPr>
          <a:xfrm>
            <a:off x="1617345" y="348615"/>
            <a:ext cx="94576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sz="2400" b="1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Восстановите правильный порядок слов в предложении</a:t>
            </a:r>
            <a:endParaRPr lang="ru-RU" altLang="en-US" sz="2400" b="1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8" name="Текстовое поле 7"/>
          <p:cNvSpPr txBox="1"/>
          <p:nvPr/>
        </p:nvSpPr>
        <p:spPr>
          <a:xfrm>
            <a:off x="2073275" y="20783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ru-RU" altLang="en-US"/>
          </a:p>
        </p:txBody>
      </p:sp>
      <p:sp>
        <p:nvSpPr>
          <p:cNvPr id="13" name="Текстовое поле 12"/>
          <p:cNvSpPr txBox="1"/>
          <p:nvPr/>
        </p:nvSpPr>
        <p:spPr>
          <a:xfrm>
            <a:off x="8034655" y="3091815"/>
            <a:ext cx="4024630" cy="1473835"/>
          </a:xfrm>
          <a:prstGeom prst="rect">
            <a:avLst/>
          </a:prstGeom>
        </p:spPr>
        <p:txBody>
          <a:bodyPr wrap="square">
            <a:noAutofit/>
          </a:bodyPr>
          <a:p>
            <a:r>
              <a:rPr lang="en-US" altLang="zh-CN" b="1">
                <a:solidFill>
                  <a:srgbClr val="000000"/>
                </a:solidFill>
                <a:latin typeface="+mj-lt"/>
                <a:ea typeface="FreeSans"/>
                <a:cs typeface="+mj-lt"/>
              </a:rPr>
              <a:t>6. last, did, buy, what, she , month? </a:t>
            </a:r>
            <a:endParaRPr lang="en-US" altLang="zh-CN" b="1">
              <a:solidFill>
                <a:srgbClr val="000000"/>
              </a:solidFill>
              <a:latin typeface="+mj-lt"/>
              <a:ea typeface="FreeSans"/>
              <a:cs typeface="+mj-lt"/>
            </a:endParaRPr>
          </a:p>
          <a:p>
            <a:endParaRPr lang="en-US" altLang="zh-CN" b="1">
              <a:solidFill>
                <a:srgbClr val="000000"/>
              </a:solidFill>
              <a:latin typeface="+mj-lt"/>
              <a:ea typeface="FreeSans"/>
              <a:cs typeface="+mj-lt"/>
            </a:endParaRPr>
          </a:p>
          <a:p>
            <a:r>
              <a:rPr lang="en-US" altLang="zh-CN">
                <a:solidFill>
                  <a:srgbClr val="000000"/>
                </a:solidFill>
                <a:latin typeface="+mj-lt"/>
                <a:ea typeface="FreeSans"/>
                <a:cs typeface="+mj-lt"/>
              </a:rPr>
              <a:t>a) Did she buy what last month? </a:t>
            </a:r>
            <a:endParaRPr lang="en-US" altLang="zh-CN">
              <a:solidFill>
                <a:srgbClr val="000000"/>
              </a:solidFill>
              <a:latin typeface="+mj-lt"/>
              <a:ea typeface="FreeSans"/>
              <a:cs typeface="+mj-lt"/>
            </a:endParaRPr>
          </a:p>
          <a:p>
            <a:r>
              <a:rPr lang="en-US" altLang="zh-CN">
                <a:solidFill>
                  <a:srgbClr val="000000"/>
                </a:solidFill>
                <a:latin typeface="+mj-lt"/>
                <a:ea typeface="FreeSans"/>
                <a:cs typeface="+mj-lt"/>
              </a:rPr>
              <a:t>b) Buy did she last month what? </a:t>
            </a:r>
            <a:endParaRPr lang="en-US" altLang="zh-CN">
              <a:solidFill>
                <a:srgbClr val="000000"/>
              </a:solidFill>
              <a:latin typeface="+mj-lt"/>
              <a:ea typeface="FreeSans"/>
              <a:cs typeface="+mj-lt"/>
            </a:endParaRPr>
          </a:p>
          <a:p>
            <a:r>
              <a:rPr lang="en-US" altLang="zh-CN">
                <a:solidFill>
                  <a:srgbClr val="000000"/>
                </a:solidFill>
                <a:latin typeface="+mj-lt"/>
                <a:ea typeface="FreeSans"/>
                <a:cs typeface="+mj-lt"/>
              </a:rPr>
              <a:t>c) What did she buy last month?</a:t>
            </a:r>
            <a:endParaRPr lang="en-US" altLang="zh-CN">
              <a:solidFill>
                <a:srgbClr val="000000"/>
              </a:solidFill>
              <a:latin typeface="+mj-lt"/>
              <a:ea typeface="FreeSans"/>
              <a:cs typeface="+mj-lt"/>
            </a:endParaRPr>
          </a:p>
        </p:txBody>
      </p:sp>
      <p:sp>
        <p:nvSpPr>
          <p:cNvPr id="14" name="Текстовое поле 13"/>
          <p:cNvSpPr txBox="1"/>
          <p:nvPr/>
        </p:nvSpPr>
        <p:spPr>
          <a:xfrm>
            <a:off x="5061585" y="1196975"/>
            <a:ext cx="3197225" cy="15068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sz="2000" b="1"/>
              <a:t>2. </a:t>
            </a:r>
            <a:r>
              <a:rPr lang="en-US" altLang="ru-RU" b="1"/>
              <a:t>read, do, book, this, you?</a:t>
            </a:r>
            <a:endParaRPr lang="en-US" altLang="ru-RU" sz="2000" b="1"/>
          </a:p>
          <a:p>
            <a:endParaRPr lang="en-US" altLang="ru-RU"/>
          </a:p>
          <a:p>
            <a:r>
              <a:rPr lang="en-US" altLang="ru-RU"/>
              <a:t>a) This book you do read?</a:t>
            </a:r>
            <a:endParaRPr lang="en-US" altLang="ru-RU"/>
          </a:p>
          <a:p>
            <a:r>
              <a:rPr lang="en-US" altLang="ru-RU"/>
              <a:t>b) Read you this do book?</a:t>
            </a:r>
            <a:endParaRPr lang="en-US" altLang="ru-RU"/>
          </a:p>
          <a:p>
            <a:r>
              <a:rPr lang="en-US" altLang="ru-RU"/>
              <a:t>c) Do you read this book?</a:t>
            </a:r>
            <a:endParaRPr lang="ru-RU" altLang="en-US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8468995" y="152654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ru-RU" altLang="en-US"/>
          </a:p>
        </p:txBody>
      </p:sp>
      <p:sp>
        <p:nvSpPr>
          <p:cNvPr id="18" name="Текстовое поле 17"/>
          <p:cNvSpPr txBox="1"/>
          <p:nvPr/>
        </p:nvSpPr>
        <p:spPr>
          <a:xfrm>
            <a:off x="9806305" y="150368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ru-RU" altLang="en-US"/>
          </a:p>
        </p:txBody>
      </p:sp>
      <p:sp>
        <p:nvSpPr>
          <p:cNvPr id="19" name="Текстовое поле 18"/>
          <p:cNvSpPr txBox="1"/>
          <p:nvPr/>
        </p:nvSpPr>
        <p:spPr>
          <a:xfrm>
            <a:off x="8354060" y="1227455"/>
            <a:ext cx="315087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3. he, be, is, to, going, a pilot.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Is he going to be a pilot.</a:t>
            </a:r>
            <a:endParaRPr lang="en-US" altLang="ru-RU"/>
          </a:p>
          <a:p>
            <a:r>
              <a:rPr lang="en-US" altLang="ru-RU"/>
              <a:t>b) To be going a pilot he is.</a:t>
            </a:r>
            <a:endParaRPr lang="en-US" altLang="ru-RU"/>
          </a:p>
          <a:p>
            <a:r>
              <a:rPr lang="en-US" altLang="ru-RU"/>
              <a:t>c) He is going to be a pilot.</a:t>
            </a:r>
            <a:endParaRPr lang="ru-RU" altLang="en-US"/>
          </a:p>
        </p:txBody>
      </p:sp>
      <p:sp>
        <p:nvSpPr>
          <p:cNvPr id="20" name="Текстовое поле 19"/>
          <p:cNvSpPr txBox="1"/>
          <p:nvPr/>
        </p:nvSpPr>
        <p:spPr>
          <a:xfrm>
            <a:off x="702310" y="3074035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4. often, do, how, you, to, go, the, park?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How do you often go to the park?</a:t>
            </a:r>
            <a:endParaRPr lang="en-US" altLang="ru-RU"/>
          </a:p>
          <a:p>
            <a:r>
              <a:rPr lang="en-US" altLang="ru-RU"/>
              <a:t>b) How often do you go to the park?</a:t>
            </a:r>
            <a:endParaRPr lang="en-US" altLang="ru-RU"/>
          </a:p>
          <a:p>
            <a:r>
              <a:rPr lang="en-US" altLang="ru-RU"/>
              <a:t>c) Do you how often go to the park?</a:t>
            </a:r>
            <a:endParaRPr lang="ru-RU" altLang="en-US"/>
          </a:p>
        </p:txBody>
      </p:sp>
      <p:sp>
        <p:nvSpPr>
          <p:cNvPr id="21" name="Текстовое поле 20"/>
          <p:cNvSpPr txBox="1"/>
          <p:nvPr/>
        </p:nvSpPr>
        <p:spPr>
          <a:xfrm>
            <a:off x="5467350" y="4953635"/>
            <a:ext cx="523430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8. yesterday, what, you, did, for, breakfast, have?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What did you have for breakfast yesterday?</a:t>
            </a:r>
            <a:endParaRPr lang="en-US" altLang="ru-RU"/>
          </a:p>
          <a:p>
            <a:r>
              <a:rPr lang="en-US" altLang="ru-RU"/>
              <a:t>b) What you did have for breakfast yesterday?</a:t>
            </a:r>
            <a:endParaRPr lang="en-US" altLang="ru-RU"/>
          </a:p>
          <a:p>
            <a:r>
              <a:rPr lang="en-US" altLang="ru-RU"/>
              <a:t>c) Did you have what for breakfast yesterday</a:t>
            </a:r>
            <a:endParaRPr lang="ru-RU" altLang="en-US"/>
          </a:p>
        </p:txBody>
      </p:sp>
      <p:sp>
        <p:nvSpPr>
          <p:cNvPr id="22" name="Текстовое поле 21"/>
          <p:cNvSpPr txBox="1"/>
          <p:nvPr/>
        </p:nvSpPr>
        <p:spPr>
          <a:xfrm>
            <a:off x="1036955" y="4953635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7. always, at 6 o’clock, she, wakes, up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She always wakes up at 6 o’clock.</a:t>
            </a:r>
            <a:endParaRPr lang="en-US" altLang="ru-RU"/>
          </a:p>
          <a:p>
            <a:r>
              <a:rPr lang="en-US" altLang="ru-RU"/>
              <a:t>b) Always at 6 o’clock she wakes up.</a:t>
            </a:r>
            <a:endParaRPr lang="en-US" altLang="ru-RU"/>
          </a:p>
          <a:p>
            <a:r>
              <a:rPr lang="en-US" altLang="ru-RU"/>
              <a:t>c) She wakes up always at 6 o’clock.</a:t>
            </a:r>
            <a:endParaRPr lang="ru-RU" altLang="en-US"/>
          </a:p>
        </p:txBody>
      </p:sp>
      <p:sp>
        <p:nvSpPr>
          <p:cNvPr id="23" name="Текстовое поле 22"/>
          <p:cNvSpPr txBox="1"/>
          <p:nvPr/>
        </p:nvSpPr>
        <p:spPr>
          <a:xfrm>
            <a:off x="5100955" y="3090545"/>
            <a:ext cx="274955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5. not, like, I, do, carrots.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I do not like carrots.</a:t>
            </a:r>
            <a:endParaRPr lang="en-US" altLang="ru-RU"/>
          </a:p>
          <a:p>
            <a:r>
              <a:rPr lang="en-US" altLang="ru-RU"/>
              <a:t>b) Do I not like carrots?</a:t>
            </a:r>
            <a:endParaRPr lang="en-US" altLang="ru-RU"/>
          </a:p>
          <a:p>
            <a:r>
              <a:rPr lang="en-US" altLang="ru-RU"/>
              <a:t>c) I not do like carrots.</a:t>
            </a:r>
            <a:endParaRPr lang="ru-RU" altLang="en-US"/>
          </a:p>
        </p:txBody>
      </p:sp>
      <p:sp>
        <p:nvSpPr>
          <p:cNvPr id="24" name="Текстовое поле 23"/>
          <p:cNvSpPr txBox="1"/>
          <p:nvPr/>
        </p:nvSpPr>
        <p:spPr>
          <a:xfrm>
            <a:off x="608330" y="1194435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1. not, did, her homework, she, do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She did not do her homework.</a:t>
            </a:r>
            <a:endParaRPr lang="en-US" altLang="ru-RU"/>
          </a:p>
          <a:p>
            <a:r>
              <a:rPr lang="en-US" altLang="ru-RU"/>
              <a:t>b) Not she did do her homework.</a:t>
            </a:r>
            <a:endParaRPr lang="en-US" altLang="ru-RU"/>
          </a:p>
          <a:p>
            <a:r>
              <a:rPr lang="en-US" altLang="ru-RU"/>
              <a:t>c) Did she not do her homework?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05380" y="158750"/>
            <a:ext cx="6643370" cy="685165"/>
          </a:xfrm>
        </p:spPr>
        <p:txBody>
          <a:bodyPr/>
          <a:p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Выберите</a:t>
            </a:r>
            <a:r>
              <a:rPr lang="en-US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ru-RU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общий 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вопрос</a:t>
            </a:r>
            <a:r>
              <a:rPr lang="en-US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к</a:t>
            </a:r>
            <a:r>
              <a:rPr lang="en-US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предложению</a:t>
            </a:r>
            <a:endParaRPr lang="en-US" altLang="en-US" sz="2400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739140" y="939165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b="1"/>
              <a:t>1. </a:t>
            </a:r>
            <a:r>
              <a:rPr lang="en-US" altLang="ru-RU" b="1"/>
              <a:t>They can play the piano.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Can they play the piano?</a:t>
            </a:r>
            <a:endParaRPr lang="en-US" altLang="ru-RU"/>
          </a:p>
          <a:p>
            <a:r>
              <a:rPr lang="en-US" altLang="ru-RU"/>
              <a:t>b) Do they can play the piano?</a:t>
            </a:r>
            <a:endParaRPr lang="en-US" altLang="ru-RU"/>
          </a:p>
          <a:p>
            <a:r>
              <a:rPr lang="en-US" altLang="ru-RU"/>
              <a:t>c) Play they can the piano?</a:t>
            </a:r>
            <a:endParaRPr lang="ru-RU" altLang="en-US"/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3964940" y="1007745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b="1"/>
              <a:t>2. </a:t>
            </a:r>
            <a:r>
              <a:rPr lang="en-US" altLang="ru-RU" b="1"/>
              <a:t>My sister will go to London.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Will my sister go to London?</a:t>
            </a:r>
            <a:endParaRPr lang="en-US" altLang="ru-RU"/>
          </a:p>
          <a:p>
            <a:r>
              <a:rPr lang="en-US" altLang="ru-RU"/>
              <a:t>b) Do my sister will go to London?</a:t>
            </a:r>
            <a:endParaRPr lang="en-US" altLang="ru-RU"/>
          </a:p>
          <a:p>
            <a:r>
              <a:rPr lang="en-US" altLang="ru-RU"/>
              <a:t>c) My sister will go to London?</a:t>
            </a:r>
            <a:endParaRPr lang="ru-RU" altLang="en-US"/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7595235" y="1007745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b="1"/>
              <a:t>3.</a:t>
            </a:r>
            <a:r>
              <a:rPr lang="en-US" altLang="ru-RU" b="1"/>
              <a:t> My parents  bought a new car.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What did my parents buy?</a:t>
            </a:r>
            <a:endParaRPr lang="en-US" altLang="ru-RU"/>
          </a:p>
          <a:p>
            <a:r>
              <a:rPr lang="en-US" altLang="ru-RU"/>
              <a:t>b)  Did my parents buy a new car?</a:t>
            </a:r>
            <a:endParaRPr lang="en-US" altLang="ru-RU"/>
          </a:p>
          <a:p>
            <a:r>
              <a:rPr lang="en-US" altLang="ru-RU"/>
              <a:t>c) Who bought a new car?</a:t>
            </a:r>
            <a:endParaRPr lang="ru-RU" altLang="en-US"/>
          </a:p>
        </p:txBody>
      </p:sp>
      <p:sp>
        <p:nvSpPr>
          <p:cNvPr id="8" name="Заголовок 1"/>
          <p:cNvSpPr>
            <a:spLocks noGrp="1"/>
          </p:cNvSpPr>
          <p:nvPr/>
        </p:nvSpPr>
        <p:spPr>
          <a:xfrm>
            <a:off x="1779270" y="2675255"/>
            <a:ext cx="8223250" cy="62103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3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Выберите</a:t>
            </a:r>
            <a:r>
              <a:rPr lang="en-US" altLang="ru-RU" sz="32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ru-RU" altLang="ru-RU" sz="32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специальный </a:t>
            </a:r>
            <a:r>
              <a:rPr lang="en-US" altLang="en-US" sz="32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вопрос</a:t>
            </a:r>
            <a:r>
              <a:rPr lang="en-US" altLang="ru-RU" sz="32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en-US" altLang="en-US" sz="32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к</a:t>
            </a:r>
            <a:r>
              <a:rPr lang="en-US" altLang="ru-RU" sz="32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en-US" altLang="en-US" sz="3200" u="sng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п</a:t>
            </a:r>
            <a:r>
              <a:rPr lang="ru-RU" altLang="en-US" sz="3200" u="sng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одчёркнутому слову</a:t>
            </a:r>
            <a:endParaRPr lang="ru-RU" altLang="en-US" sz="3200" u="sng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9" name="Текстовое поле 8"/>
          <p:cNvSpPr txBox="1"/>
          <p:nvPr/>
        </p:nvSpPr>
        <p:spPr>
          <a:xfrm>
            <a:off x="911225" y="3429000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b="1"/>
              <a:t>1. </a:t>
            </a:r>
            <a:r>
              <a:rPr lang="en-US" altLang="ru-RU" b="1"/>
              <a:t>He went </a:t>
            </a:r>
            <a:r>
              <a:rPr lang="en-US" altLang="ru-RU" b="1" u="sng"/>
              <a:t>to Italy</a:t>
            </a:r>
            <a:r>
              <a:rPr lang="en-US" altLang="ru-RU" b="1"/>
              <a:t> last summer.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Where did he go last summer?</a:t>
            </a:r>
            <a:endParaRPr lang="en-US" altLang="ru-RU"/>
          </a:p>
          <a:p>
            <a:r>
              <a:rPr lang="en-US" altLang="ru-RU"/>
              <a:t>b) When did he go to Italy?</a:t>
            </a:r>
            <a:endParaRPr lang="en-US" altLang="ru-RU"/>
          </a:p>
          <a:p>
            <a:r>
              <a:rPr lang="en-US" altLang="ru-RU"/>
              <a:t>c) Who went to Italy last summer?</a:t>
            </a:r>
            <a:endParaRPr lang="ru-RU" altLang="en-US"/>
          </a:p>
        </p:txBody>
      </p:sp>
      <p:sp>
        <p:nvSpPr>
          <p:cNvPr id="11" name="Текстовое поле 10"/>
          <p:cNvSpPr txBox="1"/>
          <p:nvPr/>
        </p:nvSpPr>
        <p:spPr>
          <a:xfrm>
            <a:off x="5812790" y="3424555"/>
            <a:ext cx="470027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b="1"/>
              <a:t>2. </a:t>
            </a:r>
            <a:r>
              <a:rPr lang="en-US" altLang="ru-RU" b="1"/>
              <a:t>Tom usually </a:t>
            </a:r>
            <a:r>
              <a:rPr lang="en-US" altLang="ru-RU" b="1" u="sng"/>
              <a:t>plays football</a:t>
            </a:r>
            <a:r>
              <a:rPr lang="en-US" altLang="ru-RU" b="1"/>
              <a:t> on Sundays.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When does Tom usually play football?</a:t>
            </a:r>
            <a:endParaRPr lang="en-US" altLang="ru-RU"/>
          </a:p>
          <a:p>
            <a:r>
              <a:rPr lang="en-US" altLang="ru-RU"/>
              <a:t>b) Who usually plays football on Sundays?</a:t>
            </a:r>
            <a:endParaRPr lang="en-US" altLang="ru-RU"/>
          </a:p>
          <a:p>
            <a:r>
              <a:rPr lang="en-US" altLang="ru-RU"/>
              <a:t>c) What does Tom usually do on Sundays?</a:t>
            </a:r>
            <a:endParaRPr lang="ru-RU" altLang="en-US"/>
          </a:p>
        </p:txBody>
      </p:sp>
      <p:sp>
        <p:nvSpPr>
          <p:cNvPr id="13" name="Текстовое поле 12"/>
          <p:cNvSpPr txBox="1"/>
          <p:nvPr/>
        </p:nvSpPr>
        <p:spPr>
          <a:xfrm>
            <a:off x="3040380" y="5038090"/>
            <a:ext cx="629729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b="1"/>
              <a:t>3. </a:t>
            </a:r>
            <a:r>
              <a:rPr lang="en-US" altLang="ru-RU" b="1"/>
              <a:t>The leaves became yellow </a:t>
            </a:r>
            <a:r>
              <a:rPr lang="en-US" altLang="ru-RU" b="1" u="sng"/>
              <a:t>because of the cold weather</a:t>
            </a:r>
            <a:r>
              <a:rPr lang="en-US" altLang="ru-RU" b="1"/>
              <a:t>.</a:t>
            </a:r>
            <a:endParaRPr lang="en-US" altLang="ru-RU" b="1"/>
          </a:p>
          <a:p>
            <a:endParaRPr lang="en-US" altLang="ru-RU"/>
          </a:p>
          <a:p>
            <a:r>
              <a:rPr lang="en-US" altLang="ru-RU"/>
              <a:t>a) When did the leaves become yellow?</a:t>
            </a:r>
            <a:endParaRPr lang="en-US" altLang="ru-RU"/>
          </a:p>
          <a:p>
            <a:r>
              <a:rPr lang="en-US" altLang="ru-RU"/>
              <a:t>b) Why did the leaves become yellow?</a:t>
            </a:r>
            <a:endParaRPr lang="en-US" altLang="ru-RU"/>
          </a:p>
          <a:p>
            <a:r>
              <a:rPr lang="en-US" altLang="ru-RU"/>
              <a:t>c) What became yellow because of the cold weather?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1840" y="223520"/>
            <a:ext cx="7831455" cy="821690"/>
          </a:xfrm>
        </p:spPr>
        <p:txBody>
          <a:bodyPr/>
          <a:p>
            <a:r>
              <a:rPr lang="ru-RU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Выберите альтернативный вопрос к предложению</a:t>
            </a:r>
            <a:endParaRPr lang="ru-RU" altLang="en-US" sz="2400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sz="half" idx="2"/>
          </p:nvPr>
        </p:nvSpPr>
        <p:spPr>
          <a:xfrm>
            <a:off x="523875" y="1224915"/>
            <a:ext cx="4402455" cy="1435100"/>
          </a:xfrm>
        </p:spPr>
        <p:txBody>
          <a:bodyPr>
            <a:noAutofit/>
          </a:bodyPr>
          <a:p>
            <a:r>
              <a:rPr lang="ru-RU" altLang="en-US" sz="1800" b="1"/>
              <a:t>1. </a:t>
            </a:r>
            <a:r>
              <a:rPr lang="en-US" altLang="ru-RU" sz="1800" b="1"/>
              <a:t>We are reading a book.</a:t>
            </a:r>
            <a:endParaRPr lang="en-US" altLang="ru-RU" sz="1800" b="1"/>
          </a:p>
          <a:p>
            <a:r>
              <a:rPr lang="en-US" altLang="ru-RU" sz="1800"/>
              <a:t>a) Are we reading a book or a magazine?</a:t>
            </a:r>
            <a:endParaRPr lang="en-US" altLang="ru-RU" sz="1800"/>
          </a:p>
          <a:p>
            <a:r>
              <a:rPr lang="en-US" altLang="ru-RU" sz="1800"/>
              <a:t>b) What are we reading?</a:t>
            </a:r>
            <a:endParaRPr lang="en-US" altLang="ru-RU" sz="1800"/>
          </a:p>
          <a:p>
            <a:r>
              <a:rPr lang="en-US" altLang="ru-RU" sz="1800"/>
              <a:t>c) Do we read a book?</a:t>
            </a:r>
            <a:endParaRPr lang="en-US" altLang="ru-RU" sz="1800"/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4785360" y="1118870"/>
            <a:ext cx="7287895" cy="19735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b="1"/>
              <a:t>2. </a:t>
            </a:r>
            <a:r>
              <a:rPr lang="en-US" altLang="ru-RU" b="1"/>
              <a:t>My family usually collects mushrooms in the forest in September.</a:t>
            </a:r>
            <a:endParaRPr lang="en-US" altLang="ru-RU" b="1"/>
          </a:p>
          <a:p>
            <a:endParaRPr lang="en-US" altLang="ru-RU" b="1"/>
          </a:p>
          <a:p>
            <a:pPr>
              <a:lnSpc>
                <a:spcPct val="120000"/>
              </a:lnSpc>
            </a:pPr>
            <a:r>
              <a:rPr lang="en-US" altLang="ru-RU"/>
              <a:t>a) Where does your family usually collect mushrooms in September?</a:t>
            </a:r>
            <a:endParaRPr lang="en-US" altLang="ru-RU"/>
          </a:p>
          <a:p>
            <a:pPr>
              <a:lnSpc>
                <a:spcPct val="120000"/>
              </a:lnSpc>
            </a:pPr>
            <a:r>
              <a:rPr lang="en-US" altLang="ru-RU"/>
              <a:t>b) When does your family usually collect mushrooms in the forest?</a:t>
            </a:r>
            <a:endParaRPr lang="en-US" altLang="ru-RU"/>
          </a:p>
          <a:p>
            <a:pPr>
              <a:lnSpc>
                <a:spcPct val="120000"/>
              </a:lnSpc>
            </a:pPr>
            <a:r>
              <a:rPr lang="en-US" altLang="ru-RU"/>
              <a:t>c) Does your family usually collect mushrooms or berries in the forest in September?</a:t>
            </a:r>
            <a:endParaRPr lang="ru-RU" altLang="en-US"/>
          </a:p>
        </p:txBody>
      </p:sp>
      <p:sp>
        <p:nvSpPr>
          <p:cNvPr id="9" name="Текстовое поле 8"/>
          <p:cNvSpPr txBox="1"/>
          <p:nvPr/>
        </p:nvSpPr>
        <p:spPr>
          <a:xfrm>
            <a:off x="1866900" y="3166110"/>
            <a:ext cx="8887460" cy="379095"/>
          </a:xfrm>
          <a:prstGeom prst="rect">
            <a:avLst/>
          </a:prstGeom>
        </p:spPr>
        <p:txBody>
          <a:bodyPr wrap="square">
            <a:noAutofit/>
          </a:bodyPr>
          <a:p>
            <a:r>
              <a:rPr lang="en-US" altLang="zh-CN" sz="2400">
                <a:solidFill>
                  <a:srgbClr val="FF0000"/>
                </a:solidFill>
                <a:latin typeface="Comic Sans MS" panose="030F0702030302020204" pitchFamily="66" charset="0"/>
                <a:ea typeface="FreeSans"/>
                <a:cs typeface="Comic Sans MS" panose="030F0702030302020204" pitchFamily="66" charset="0"/>
              </a:rPr>
              <a:t>Выберите эквивалент для следующего предложения</a:t>
            </a:r>
            <a:r>
              <a:rPr lang="en-US" altLang="zh-CN">
                <a:solidFill>
                  <a:srgbClr val="FF0000"/>
                </a:solidFill>
                <a:latin typeface="Comic Sans MS" panose="030F0702030302020204" pitchFamily="66" charset="0"/>
                <a:ea typeface="FreeSans"/>
                <a:cs typeface="Comic Sans MS" panose="030F0702030302020204" pitchFamily="66" charset="0"/>
              </a:rPr>
              <a:t>:</a:t>
            </a:r>
            <a:endParaRPr lang="en-US" altLang="zh-CN">
              <a:solidFill>
                <a:srgbClr val="FF0000"/>
              </a:solidFill>
              <a:latin typeface="Comic Sans MS" panose="030F0702030302020204" pitchFamily="66" charset="0"/>
              <a:ea typeface="FreeSans"/>
              <a:cs typeface="Comic Sans MS" panose="030F0702030302020204" pitchFamily="66" charset="0"/>
            </a:endParaRPr>
          </a:p>
        </p:txBody>
      </p:sp>
      <p:sp>
        <p:nvSpPr>
          <p:cNvPr id="10" name="Текстовое поле 9"/>
          <p:cNvSpPr txBox="1"/>
          <p:nvPr/>
        </p:nvSpPr>
        <p:spPr>
          <a:xfrm>
            <a:off x="772160" y="3860165"/>
            <a:ext cx="432879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b="1"/>
              <a:t>1. Мой</a:t>
            </a:r>
            <a:r>
              <a:rPr lang="en-US" altLang="ru-RU" b="1"/>
              <a:t> </a:t>
            </a:r>
            <a:r>
              <a:rPr lang="en-US" altLang="en-US" b="1"/>
              <a:t>друг</a:t>
            </a:r>
            <a:r>
              <a:rPr lang="en-US" altLang="ru-RU" b="1"/>
              <a:t> </a:t>
            </a:r>
            <a:r>
              <a:rPr lang="en-US" altLang="en-US" b="1"/>
              <a:t>не</a:t>
            </a:r>
            <a:r>
              <a:rPr lang="en-US" altLang="ru-RU" b="1"/>
              <a:t> </a:t>
            </a:r>
            <a:r>
              <a:rPr lang="en-US" altLang="en-US" b="1"/>
              <a:t>был</a:t>
            </a:r>
            <a:r>
              <a:rPr lang="en-US" altLang="ru-RU" b="1"/>
              <a:t> </a:t>
            </a:r>
            <a:r>
              <a:rPr lang="en-US" altLang="en-US" b="1"/>
              <a:t>в</a:t>
            </a:r>
            <a:r>
              <a:rPr lang="en-US" altLang="ru-RU" b="1"/>
              <a:t> </a:t>
            </a:r>
            <a:r>
              <a:rPr lang="en-US" altLang="en-US" b="1"/>
              <a:t>школе</a:t>
            </a:r>
            <a:r>
              <a:rPr lang="en-US" altLang="ru-RU" b="1"/>
              <a:t> </a:t>
            </a:r>
            <a:r>
              <a:rPr lang="en-US" altLang="en-US" b="1"/>
              <a:t>вчера</a:t>
            </a:r>
            <a:r>
              <a:rPr lang="en-US" altLang="ru-RU" b="1"/>
              <a:t>.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My friend be not at school tomorrow</a:t>
            </a:r>
            <a:endParaRPr lang="en-US" altLang="ru-RU"/>
          </a:p>
          <a:p>
            <a:r>
              <a:rPr lang="en-US" altLang="ru-RU"/>
              <a:t>b) My friend not was at school tomorrow</a:t>
            </a:r>
            <a:endParaRPr lang="en-US" altLang="ru-RU"/>
          </a:p>
          <a:p>
            <a:r>
              <a:rPr lang="en-US" altLang="ru-RU"/>
              <a:t>c) My friend was not at school yesterday</a:t>
            </a:r>
            <a:endParaRPr lang="ru-RU" altLang="en-US"/>
          </a:p>
        </p:txBody>
      </p:sp>
      <p:sp>
        <p:nvSpPr>
          <p:cNvPr id="11" name="Текстовое поле 10"/>
          <p:cNvSpPr txBox="1"/>
          <p:nvPr/>
        </p:nvSpPr>
        <p:spPr>
          <a:xfrm>
            <a:off x="5799455" y="3976370"/>
            <a:ext cx="495490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b="1"/>
              <a:t>2. </a:t>
            </a:r>
            <a:r>
              <a:rPr lang="en-US" altLang="en-US" b="1"/>
              <a:t>Маша</a:t>
            </a:r>
            <a:r>
              <a:rPr lang="en-US" altLang="ru-RU" b="1"/>
              <a:t> </a:t>
            </a:r>
            <a:r>
              <a:rPr lang="en-US" altLang="en-US" b="1"/>
              <a:t>б</a:t>
            </a:r>
            <a:r>
              <a:rPr lang="ru-RU" altLang="en-US" b="1"/>
              <a:t>удет</a:t>
            </a:r>
            <a:r>
              <a:rPr lang="en-US" altLang="ru-RU" b="1"/>
              <a:t> </a:t>
            </a:r>
            <a:r>
              <a:rPr lang="en-US" altLang="en-US" b="1"/>
              <a:t>рада</a:t>
            </a:r>
            <a:r>
              <a:rPr lang="en-US" altLang="ru-RU" b="1"/>
              <a:t> </a:t>
            </a:r>
            <a:r>
              <a:rPr lang="en-US" altLang="en-US" b="1"/>
              <a:t>видеть</a:t>
            </a:r>
            <a:r>
              <a:rPr lang="en-US" altLang="ru-RU" b="1"/>
              <a:t> </a:t>
            </a:r>
            <a:r>
              <a:rPr lang="en-US" altLang="en-US" b="1"/>
              <a:t>его</a:t>
            </a:r>
            <a:r>
              <a:rPr lang="en-US" altLang="ru-RU" b="1"/>
              <a:t> </a:t>
            </a:r>
            <a:r>
              <a:rPr lang="ru-RU" altLang="en-US" b="1"/>
              <a:t>завт</a:t>
            </a:r>
            <a:r>
              <a:rPr lang="en-US" altLang="en-US" b="1"/>
              <a:t>ра</a:t>
            </a:r>
            <a:r>
              <a:rPr lang="en-US" altLang="ru-RU" b="1"/>
              <a:t>.</a:t>
            </a:r>
            <a:endParaRPr lang="en-US" altLang="ru-RU" b="1"/>
          </a:p>
          <a:p>
            <a:endParaRPr lang="en-US" altLang="ru-RU"/>
          </a:p>
          <a:p>
            <a:r>
              <a:rPr lang="en-US" altLang="ru-RU"/>
              <a:t>a) Masha will be glad to see him tomorrow.</a:t>
            </a:r>
            <a:endParaRPr lang="en-US" altLang="ru-RU"/>
          </a:p>
          <a:p>
            <a:r>
              <a:rPr lang="en-US" altLang="ru-RU"/>
              <a:t>b) Masha was glad to see him yesterday</a:t>
            </a:r>
            <a:endParaRPr lang="en-US" altLang="ru-RU"/>
          </a:p>
          <a:p>
            <a:r>
              <a:rPr lang="en-US" altLang="ru-RU"/>
              <a:t>c) Masha were glad to see him yesterday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84245" y="221615"/>
            <a:ext cx="3108960" cy="716280"/>
          </a:xfrm>
        </p:spPr>
        <p:txBody>
          <a:bodyPr>
            <a:normAutofit fontScale="90000"/>
          </a:bodyPr>
          <a:p>
            <a:r>
              <a:rPr lang="en-US" altLang="en-US" b="1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Homework test</a:t>
            </a:r>
            <a:endParaRPr lang="en-US" altLang="en-US" b="1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/>
        </p:nvSpPr>
        <p:spPr>
          <a:xfrm>
            <a:off x="927735" y="3507105"/>
            <a:ext cx="6643370" cy="6851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3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2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.Выберите</a:t>
            </a:r>
            <a:r>
              <a:rPr lang="en-US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ru-RU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общий 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вопрос</a:t>
            </a:r>
            <a:r>
              <a:rPr lang="en-US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к</a:t>
            </a:r>
            <a:r>
              <a:rPr lang="en-US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предложению</a:t>
            </a:r>
            <a:endParaRPr lang="en-US" altLang="en-US" sz="2400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27" name="Пятно 1 26"/>
          <p:cNvSpPr/>
          <p:nvPr/>
        </p:nvSpPr>
        <p:spPr>
          <a:xfrm>
            <a:off x="2728915" y="221528"/>
            <a:ext cx="755081" cy="76835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652145" y="1069340"/>
            <a:ext cx="94576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1. Восстановите правильный порядок слов в предложении</a:t>
            </a:r>
            <a:endParaRPr lang="ru-RU" altLang="en-US" sz="2400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1593215" y="4457065"/>
            <a:ext cx="744855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The children usually play with  leaves in the park in autumn.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Do the children usually play with  leaves in the park in autumn?</a:t>
            </a:r>
            <a:endParaRPr lang="en-US" altLang="ru-RU"/>
          </a:p>
          <a:p>
            <a:r>
              <a:rPr lang="en-US" altLang="ru-RU"/>
              <a:t>b) Does the children usually play with  leaves in the park in autumn?</a:t>
            </a:r>
            <a:endParaRPr lang="en-US" altLang="ru-RU"/>
          </a:p>
          <a:p>
            <a:r>
              <a:rPr lang="en-US" altLang="ru-RU"/>
              <a:t>c) Are the children usually play with fallen leaves in the park in autumn?</a:t>
            </a:r>
            <a:endParaRPr lang="ru-RU" altLang="en-US"/>
          </a:p>
        </p:txBody>
      </p:sp>
      <p:sp>
        <p:nvSpPr>
          <p:cNvPr id="8" name="Текстовое поле 7"/>
          <p:cNvSpPr txBox="1"/>
          <p:nvPr/>
        </p:nvSpPr>
        <p:spPr>
          <a:xfrm>
            <a:off x="2224405" y="1703070"/>
            <a:ext cx="578294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every day, exercises, morning, does, she</a:t>
            </a:r>
            <a:endParaRPr lang="en-US" altLang="ru-RU" b="1"/>
          </a:p>
          <a:p>
            <a:endParaRPr lang="en-US" altLang="ru-RU" b="1"/>
          </a:p>
          <a:p>
            <a:r>
              <a:rPr lang="en-US" altLang="ru-RU"/>
              <a:t>a) She does morning exercises every day.</a:t>
            </a:r>
            <a:endParaRPr lang="en-US" altLang="ru-RU"/>
          </a:p>
          <a:p>
            <a:r>
              <a:rPr lang="en-US" altLang="ru-RU"/>
              <a:t>b) Every day she does morning exercises.</a:t>
            </a:r>
            <a:endParaRPr lang="en-US" altLang="ru-RU"/>
          </a:p>
          <a:p>
            <a:r>
              <a:rPr lang="en-US" altLang="ru-RU"/>
              <a:t>c) She does exercises morning every day.</a:t>
            </a:r>
            <a:endParaRPr lang="en-US" alt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5905" y="120650"/>
            <a:ext cx="3108960" cy="716280"/>
          </a:xfrm>
        </p:spPr>
        <p:txBody>
          <a:bodyPr>
            <a:normAutofit fontScale="90000"/>
          </a:bodyPr>
          <a:p>
            <a:r>
              <a:rPr lang="en-US" altLang="en-US" b="1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Homework test</a:t>
            </a:r>
            <a:endParaRPr lang="en-US" altLang="en-US" b="1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27" name="Пятно 1 26"/>
          <p:cNvSpPr/>
          <p:nvPr/>
        </p:nvSpPr>
        <p:spPr>
          <a:xfrm>
            <a:off x="3207705" y="127548"/>
            <a:ext cx="755081" cy="76835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2371725" y="4246245"/>
            <a:ext cx="744855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Students usually read books in the library in autumn.</a:t>
            </a:r>
            <a:endParaRPr lang="en-US" altLang="ru-RU" b="1"/>
          </a:p>
          <a:p>
            <a:endParaRPr lang="en-US" altLang="ru-RU"/>
          </a:p>
          <a:p>
            <a:r>
              <a:rPr lang="en-US" altLang="ru-RU"/>
              <a:t>a) Do students usually read books in the library or in the classroom?</a:t>
            </a:r>
            <a:endParaRPr lang="en-US" altLang="ru-RU"/>
          </a:p>
          <a:p>
            <a:r>
              <a:rPr lang="en-US" altLang="ru-RU"/>
              <a:t>b) What do students usually read in the library?</a:t>
            </a:r>
            <a:endParaRPr lang="en-US" altLang="ru-RU"/>
          </a:p>
          <a:p>
            <a:r>
              <a:rPr lang="en-US" altLang="ru-RU"/>
              <a:t>c) When do students usually read books in the library?</a:t>
            </a:r>
            <a:endParaRPr lang="en-US" altLang="ru-RU"/>
          </a:p>
        </p:txBody>
      </p:sp>
      <p:sp>
        <p:nvSpPr>
          <p:cNvPr id="8" name="Текстовое поле 7"/>
          <p:cNvSpPr txBox="1"/>
          <p:nvPr/>
        </p:nvSpPr>
        <p:spPr>
          <a:xfrm>
            <a:off x="2224405" y="1703070"/>
            <a:ext cx="702373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 u="sng"/>
              <a:t>My little brother</a:t>
            </a:r>
            <a:r>
              <a:rPr lang="en-US" altLang="ru-RU" b="1"/>
              <a:t> usually collects yellow leaves in the park.</a:t>
            </a:r>
            <a:endParaRPr lang="en-US" altLang="ru-RU" b="1"/>
          </a:p>
          <a:p>
            <a:endParaRPr lang="en-US" altLang="ru-RU"/>
          </a:p>
          <a:p>
            <a:r>
              <a:rPr lang="en-US" altLang="ru-RU"/>
              <a:t>a) Who usually collects yellow leaves in the park?</a:t>
            </a:r>
            <a:endParaRPr lang="en-US" altLang="ru-RU"/>
          </a:p>
          <a:p>
            <a:r>
              <a:rPr lang="en-US" altLang="ru-RU"/>
              <a:t>b) What does your little brother usually collect in the park?</a:t>
            </a:r>
            <a:endParaRPr lang="en-US" altLang="ru-RU"/>
          </a:p>
          <a:p>
            <a:r>
              <a:rPr lang="en-US" altLang="ru-RU"/>
              <a:t>c) Where does your little brother usually collect yellow leaves?</a:t>
            </a:r>
            <a:endParaRPr lang="en-US" altLang="ru-RU"/>
          </a:p>
        </p:txBody>
      </p:sp>
      <p:sp>
        <p:nvSpPr>
          <p:cNvPr id="3" name="Заголовок 1"/>
          <p:cNvSpPr>
            <a:spLocks noGrp="1"/>
          </p:cNvSpPr>
          <p:nvPr/>
        </p:nvSpPr>
        <p:spPr>
          <a:xfrm>
            <a:off x="1704975" y="959485"/>
            <a:ext cx="9124950" cy="6210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3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3. 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Выберите</a:t>
            </a:r>
            <a:r>
              <a:rPr lang="en-US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ru-RU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специальный 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вопрос</a:t>
            </a:r>
            <a:r>
              <a:rPr lang="en-US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к</a:t>
            </a:r>
            <a:r>
              <a:rPr lang="en-US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en-US" altLang="en-US" sz="2400" u="sng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п</a:t>
            </a:r>
            <a:r>
              <a:rPr lang="ru-RU" altLang="en-US" sz="2400" u="sng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одчёркнутому слову</a:t>
            </a:r>
            <a:endParaRPr lang="ru-RU" altLang="en-US" sz="2400" u="sng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1704975" y="3302000"/>
            <a:ext cx="8510270" cy="8216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3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4. Выберите альтернативный вопрос к предложению</a:t>
            </a:r>
            <a:endParaRPr lang="ru-RU" altLang="en-US" sz="2400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5905" y="120650"/>
            <a:ext cx="3108960" cy="716280"/>
          </a:xfrm>
        </p:spPr>
        <p:txBody>
          <a:bodyPr>
            <a:normAutofit fontScale="90000"/>
          </a:bodyPr>
          <a:p>
            <a:r>
              <a:rPr lang="en-US" altLang="en-US" b="1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Homework test</a:t>
            </a:r>
            <a:endParaRPr lang="en-US" altLang="en-US" b="1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27" name="Пятно 1 26"/>
          <p:cNvSpPr/>
          <p:nvPr/>
        </p:nvSpPr>
        <p:spPr>
          <a:xfrm>
            <a:off x="3207705" y="127548"/>
            <a:ext cx="755081" cy="76835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sp>
        <p:nvSpPr>
          <p:cNvPr id="7" name="Текстовое поле 6"/>
          <p:cNvSpPr txBox="1"/>
          <p:nvPr>
            <p:custDataLst>
              <p:tags r:id="rId1"/>
            </p:custDataLst>
          </p:nvPr>
        </p:nvSpPr>
        <p:spPr>
          <a:xfrm>
            <a:off x="2522220" y="4065270"/>
            <a:ext cx="7448550" cy="11372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altLang="ru-RU"/>
          </a:p>
          <a:p>
            <a:r>
              <a:rPr lang="en-US" altLang="ru-RU"/>
              <a:t>a) The wind always blows strongly in October.</a:t>
            </a:r>
            <a:endParaRPr lang="en-US" altLang="ru-RU"/>
          </a:p>
          <a:p>
            <a:r>
              <a:rPr lang="en-US" altLang="ru-RU"/>
              <a:t>b) Always the wind blows strongly in October.</a:t>
            </a:r>
            <a:endParaRPr lang="en-US" altLang="ru-RU"/>
          </a:p>
          <a:p>
            <a:r>
              <a:rPr lang="en-US" altLang="ru-RU"/>
              <a:t>c) The wind blows always strongly in October.</a:t>
            </a:r>
            <a:endParaRPr lang="en-US" altLang="ru-RU"/>
          </a:p>
        </p:txBody>
      </p:sp>
      <p:sp>
        <p:nvSpPr>
          <p:cNvPr id="8" name="Текстовое поле 7"/>
          <p:cNvSpPr txBox="1"/>
          <p:nvPr>
            <p:custDataLst>
              <p:tags r:id="rId2"/>
            </p:custDataLst>
          </p:nvPr>
        </p:nvSpPr>
        <p:spPr>
          <a:xfrm>
            <a:off x="2203450" y="1660525"/>
            <a:ext cx="702373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b="1"/>
              <a:t>По выходным мы с друзьями обычно ходим в кино</a:t>
            </a:r>
            <a:r>
              <a:rPr lang="en-US" altLang="ru-RU" b="1"/>
              <a:t>.</a:t>
            </a:r>
            <a:endParaRPr lang="en-US" altLang="ru-RU" b="1"/>
          </a:p>
          <a:p>
            <a:endParaRPr lang="en-US" altLang="ru-RU"/>
          </a:p>
          <a:p>
            <a:r>
              <a:rPr lang="en-US" altLang="ru-RU"/>
              <a:t>a</a:t>
            </a:r>
            <a:r>
              <a:rPr lang="ru-RU" altLang="en-US"/>
              <a:t>) </a:t>
            </a:r>
            <a:r>
              <a:rPr lang="en-US" altLang="en-US"/>
              <a:t>My friends and I don’t often go to the cinema on weekends.</a:t>
            </a:r>
            <a:endParaRPr lang="en-US" altLang="ru-RU"/>
          </a:p>
          <a:p>
            <a:r>
              <a:rPr lang="en-US" altLang="ru-RU"/>
              <a:t>b) On weekends my friends and I usually go to the cinema.</a:t>
            </a:r>
            <a:endParaRPr lang="en-US" altLang="ru-RU"/>
          </a:p>
          <a:p>
            <a:r>
              <a:rPr lang="en-US" altLang="ru-RU"/>
              <a:t>c) We with friends usually go to the cinema on weekends.</a:t>
            </a:r>
            <a:endParaRPr lang="en-US" altLang="ru-RU"/>
          </a:p>
        </p:txBody>
      </p:sp>
      <p:sp>
        <p:nvSpPr>
          <p:cNvPr id="3" name="Заголовок 1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1684020" y="916940"/>
            <a:ext cx="9124950" cy="6210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3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5. 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Выберите</a:t>
            </a:r>
            <a:r>
              <a:rPr lang="en-US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ru-RU" altLang="en-US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эквивалент для следующего предложения</a:t>
            </a:r>
            <a:endParaRPr lang="ru-RU" altLang="en-US" sz="2400" u="sng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1819910" y="3259455"/>
            <a:ext cx="8510270" cy="8216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3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6. </a:t>
            </a:r>
            <a:r>
              <a:rPr lang="ru-RU" altLang="ru-RU" sz="2400">
                <a:solidFill>
                  <a:srgbClr val="FF0000"/>
                </a:solidFill>
                <a:latin typeface="Comic Sans MS" panose="030F0702030302020204" pitchFamily="66" charset="0"/>
                <a:cs typeface="Comic Sans MS" panose="030F0702030302020204" pitchFamily="66" charset="0"/>
              </a:rPr>
              <a:t>Какое предложение составлено правильно?</a:t>
            </a:r>
            <a:endParaRPr lang="ru-RU" altLang="ru-RU" sz="2400">
              <a:solidFill>
                <a:srgbClr val="FF0000"/>
              </a:solidFill>
              <a:latin typeface="Comic Sans MS" panose="030F0702030302020204" pitchFamily="66" charset="0"/>
              <a:cs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p="http://schemas.openxmlformats.org/presentationml/2006/main">
  <p:tag name="KSO_WM_DIAGRAM_VIRTUALLY_FRAME" val="{&quot;height&quot;:375.05,&quot;left&quot;:132.6,&quot;top&quot;:72.2,&quot;width&quot;:718.5}"/>
</p:tagLst>
</file>

<file path=ppt/tags/tag2.xml><?xml version="1.0" encoding="utf-8"?>
<p:tagLst xmlns:p="http://schemas.openxmlformats.org/presentationml/2006/main">
  <p:tag name="KSO_WM_DIAGRAM_VIRTUALLY_FRAME" val="{&quot;height&quot;:375.05,&quot;left&quot;:132.6,&quot;top&quot;:72.2,&quot;width&quot;:718.5}"/>
</p:tagLst>
</file>

<file path=ppt/tags/tag3.xml><?xml version="1.0" encoding="utf-8"?>
<p:tagLst xmlns:p="http://schemas.openxmlformats.org/presentationml/2006/main">
  <p:tag name="KSO_WM_DIAGRAM_VIRTUALLY_FRAME" val="{&quot;height&quot;:375.05,&quot;left&quot;:132.6,&quot;top&quot;:72.2,&quot;width&quot;:718.5}"/>
</p:tagLst>
</file>

<file path=ppt/tags/tag4.xml><?xml version="1.0" encoding="utf-8"?>
<p:tagLst xmlns:p="http://schemas.openxmlformats.org/presentationml/2006/main">
  <p:tag name="KSO_WM_DIAGRAM_VIRTUALLY_FRAME" val="{&quot;height&quot;:375.05,&quot;left&quot;:132.6,&quot;top&quot;:72.2,&quot;width&quot;:718.5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Назад в школу (16x9)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5358</Words>
  <Application>WPS Presentation</Application>
  <PresentationFormat>宽屏</PresentationFormat>
  <Paragraphs>199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9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Cambria</vt:lpstr>
      <vt:lpstr>Blackadder ITC</vt:lpstr>
      <vt:lpstr>Comic Sans MS</vt:lpstr>
      <vt:lpstr>Book Antiqua</vt:lpstr>
      <vt:lpstr>Arial Black</vt:lpstr>
      <vt:lpstr>Candara</vt:lpstr>
      <vt:lpstr>Century Schoolbook</vt:lpstr>
      <vt:lpstr>FreeSans</vt:lpstr>
      <vt:lpstr>Segoe Print</vt:lpstr>
      <vt:lpstr>quote-cjk-patch</vt:lpstr>
      <vt:lpstr>Office Theme</vt:lpstr>
      <vt:lpstr>Назад в школу (16x9)</vt:lpstr>
      <vt:lpstr>Welcome back!</vt:lpstr>
      <vt:lpstr>Touch the sky</vt:lpstr>
      <vt:lpstr>PowerPoint 演示文稿</vt:lpstr>
      <vt:lpstr>PowerPoint 演示文稿</vt:lpstr>
      <vt:lpstr>Выберите общий вопрос к предложению</vt:lpstr>
      <vt:lpstr>Выберите альтернативный вопрос к предложению</vt:lpstr>
      <vt:lpstr>Выберите общий вопрос к предложению</vt:lpstr>
      <vt:lpstr>Выберите альтернативный вопрос к предложению</vt:lpstr>
      <vt:lpstr>Homework test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 Крест�</cp:lastModifiedBy>
  <cp:revision>4</cp:revision>
  <dcterms:created xsi:type="dcterms:W3CDTF">2025-07-23T00:59:00Z</dcterms:created>
  <dcterms:modified xsi:type="dcterms:W3CDTF">2025-09-12T04:31:56Z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1049-12.2.0.22549</vt:lpwstr>
  </property>
  <property fmtid="{D5CDD505-2E9C-101B-9397-08002B2CF9AE}" pid="3" name="ICV">
    <vt:lpwstr>D88F23A353C1405496C00A314FC696CC_11</vt:lpwstr>
  </property>
</Properties>
</file>