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8"/>
  </p:handoutMasterIdLst>
  <p:sldIdLst>
    <p:sldId id="257" r:id="rId3"/>
    <p:sldId id="258" r:id="rId5"/>
    <p:sldId id="259" r:id="rId6"/>
    <p:sldId id="260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</a:fld>
            <a:endParaRPr lang="ru-RU" noProof="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</a:fld>
            <a:endParaRPr lang="ru-RU" noProof="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</a:fld>
            <a:endParaRPr lang="ru-RU" noProof="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noProof="0" smtClean="0"/>
            </a:fld>
            <a:endParaRPr lang="ru-RU" noProof="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Полилиния 457"/>
            <p:cNvSpPr/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-1" fmla="*/ 9351 w 10000"/>
                <a:gd name="connsiteY0-2" fmla="*/ 6216 h 10000"/>
                <a:gd name="connsiteX1-3" fmla="*/ 7905 w 10000"/>
                <a:gd name="connsiteY1-4" fmla="*/ 6317 h 10000"/>
                <a:gd name="connsiteX2-5" fmla="*/ 7610 w 10000"/>
                <a:gd name="connsiteY2-6" fmla="*/ 3438 h 10000"/>
                <a:gd name="connsiteX3-7" fmla="*/ 5999 w 10000"/>
                <a:gd name="connsiteY3-8" fmla="*/ 3572 h 10000"/>
                <a:gd name="connsiteX4-9" fmla="*/ 5985 w 10000"/>
                <a:gd name="connsiteY4-10" fmla="*/ 1965 h 10000"/>
                <a:gd name="connsiteX5-11" fmla="*/ 5081 w 10000"/>
                <a:gd name="connsiteY5-12" fmla="*/ 800 h 10000"/>
                <a:gd name="connsiteX6-13" fmla="*/ 4043 w 10000"/>
                <a:gd name="connsiteY6-14" fmla="*/ 1710 h 10000"/>
                <a:gd name="connsiteX7-15" fmla="*/ 3399 w 10000"/>
                <a:gd name="connsiteY7-16" fmla="*/ 90 h 10000"/>
                <a:gd name="connsiteX8-17" fmla="*/ 2130 w 10000"/>
                <a:gd name="connsiteY8-18" fmla="*/ 1188 h 10000"/>
                <a:gd name="connsiteX9-19" fmla="*/ 0 w 10000"/>
                <a:gd name="connsiteY9-20" fmla="*/ 1013 h 10000"/>
                <a:gd name="connsiteX10-21" fmla="*/ 0 w 10000"/>
                <a:gd name="connsiteY10-22" fmla="*/ 6987 h 10000"/>
                <a:gd name="connsiteX11-23" fmla="*/ 8921 w 10000"/>
                <a:gd name="connsiteY11-24" fmla="*/ 10000 h 10000"/>
                <a:gd name="connsiteX12-25" fmla="*/ 10000 w 10000"/>
                <a:gd name="connsiteY12-26" fmla="*/ 8192 h 10000"/>
                <a:gd name="connsiteX13-27" fmla="*/ 9351 w 10000"/>
                <a:gd name="connsiteY13-28" fmla="*/ 6216 h 10000"/>
                <a:gd name="connsiteX0-29" fmla="*/ 10000 w 10000"/>
                <a:gd name="connsiteY0-30" fmla="*/ 8192 h 10000"/>
                <a:gd name="connsiteX1-31" fmla="*/ 7905 w 10000"/>
                <a:gd name="connsiteY1-32" fmla="*/ 6317 h 10000"/>
                <a:gd name="connsiteX2-33" fmla="*/ 7610 w 10000"/>
                <a:gd name="connsiteY2-34" fmla="*/ 3438 h 10000"/>
                <a:gd name="connsiteX3-35" fmla="*/ 5999 w 10000"/>
                <a:gd name="connsiteY3-36" fmla="*/ 3572 h 10000"/>
                <a:gd name="connsiteX4-37" fmla="*/ 5985 w 10000"/>
                <a:gd name="connsiteY4-38" fmla="*/ 1965 h 10000"/>
                <a:gd name="connsiteX5-39" fmla="*/ 5081 w 10000"/>
                <a:gd name="connsiteY5-40" fmla="*/ 800 h 10000"/>
                <a:gd name="connsiteX6-41" fmla="*/ 4043 w 10000"/>
                <a:gd name="connsiteY6-42" fmla="*/ 1710 h 10000"/>
                <a:gd name="connsiteX7-43" fmla="*/ 3399 w 10000"/>
                <a:gd name="connsiteY7-44" fmla="*/ 90 h 10000"/>
                <a:gd name="connsiteX8-45" fmla="*/ 2130 w 10000"/>
                <a:gd name="connsiteY8-46" fmla="*/ 1188 h 10000"/>
                <a:gd name="connsiteX9-47" fmla="*/ 0 w 10000"/>
                <a:gd name="connsiteY9-48" fmla="*/ 1013 h 10000"/>
                <a:gd name="connsiteX10-49" fmla="*/ 0 w 10000"/>
                <a:gd name="connsiteY10-50" fmla="*/ 6987 h 10000"/>
                <a:gd name="connsiteX11-51" fmla="*/ 8921 w 10000"/>
                <a:gd name="connsiteY11-52" fmla="*/ 10000 h 10000"/>
                <a:gd name="connsiteX12-53" fmla="*/ 10000 w 10000"/>
                <a:gd name="connsiteY12-54" fmla="*/ 8192 h 10000"/>
                <a:gd name="connsiteX0-55" fmla="*/ 10000 w 10000"/>
                <a:gd name="connsiteY0-56" fmla="*/ 8192 h 10000"/>
                <a:gd name="connsiteX1-57" fmla="*/ 7905 w 10000"/>
                <a:gd name="connsiteY1-58" fmla="*/ 6317 h 10000"/>
                <a:gd name="connsiteX2-59" fmla="*/ 7610 w 10000"/>
                <a:gd name="connsiteY2-60" fmla="*/ 3438 h 10000"/>
                <a:gd name="connsiteX3-61" fmla="*/ 5999 w 10000"/>
                <a:gd name="connsiteY3-62" fmla="*/ 3572 h 10000"/>
                <a:gd name="connsiteX4-63" fmla="*/ 5985 w 10000"/>
                <a:gd name="connsiteY4-64" fmla="*/ 1965 h 10000"/>
                <a:gd name="connsiteX5-65" fmla="*/ 5081 w 10000"/>
                <a:gd name="connsiteY5-66" fmla="*/ 800 h 10000"/>
                <a:gd name="connsiteX6-67" fmla="*/ 4043 w 10000"/>
                <a:gd name="connsiteY6-68" fmla="*/ 1710 h 10000"/>
                <a:gd name="connsiteX7-69" fmla="*/ 3399 w 10000"/>
                <a:gd name="connsiteY7-70" fmla="*/ 90 h 10000"/>
                <a:gd name="connsiteX8-71" fmla="*/ 2130 w 10000"/>
                <a:gd name="connsiteY8-72" fmla="*/ 1188 h 10000"/>
                <a:gd name="connsiteX9-73" fmla="*/ 0 w 10000"/>
                <a:gd name="connsiteY9-74" fmla="*/ 1013 h 10000"/>
                <a:gd name="connsiteX10-75" fmla="*/ 0 w 10000"/>
                <a:gd name="connsiteY10-76" fmla="*/ 6987 h 10000"/>
                <a:gd name="connsiteX11-77" fmla="*/ 8921 w 10000"/>
                <a:gd name="connsiteY11-78" fmla="*/ 10000 h 10000"/>
                <a:gd name="connsiteX12-79" fmla="*/ 10000 w 10000"/>
                <a:gd name="connsiteY12-80" fmla="*/ 8192 h 10000"/>
                <a:gd name="connsiteX0-81" fmla="*/ 10000 w 10000"/>
                <a:gd name="connsiteY0-82" fmla="*/ 8192 h 10000"/>
                <a:gd name="connsiteX1-83" fmla="*/ 7905 w 10000"/>
                <a:gd name="connsiteY1-84" fmla="*/ 6317 h 10000"/>
                <a:gd name="connsiteX2-85" fmla="*/ 7610 w 10000"/>
                <a:gd name="connsiteY2-86" fmla="*/ 3438 h 10000"/>
                <a:gd name="connsiteX3-87" fmla="*/ 5999 w 10000"/>
                <a:gd name="connsiteY3-88" fmla="*/ 3572 h 10000"/>
                <a:gd name="connsiteX4-89" fmla="*/ 5985 w 10000"/>
                <a:gd name="connsiteY4-90" fmla="*/ 1965 h 10000"/>
                <a:gd name="connsiteX5-91" fmla="*/ 5081 w 10000"/>
                <a:gd name="connsiteY5-92" fmla="*/ 800 h 10000"/>
                <a:gd name="connsiteX6-93" fmla="*/ 4043 w 10000"/>
                <a:gd name="connsiteY6-94" fmla="*/ 1710 h 10000"/>
                <a:gd name="connsiteX7-95" fmla="*/ 3399 w 10000"/>
                <a:gd name="connsiteY7-96" fmla="*/ 90 h 10000"/>
                <a:gd name="connsiteX8-97" fmla="*/ 2130 w 10000"/>
                <a:gd name="connsiteY8-98" fmla="*/ 1188 h 10000"/>
                <a:gd name="connsiteX9-99" fmla="*/ 0 w 10000"/>
                <a:gd name="connsiteY9-100" fmla="*/ 1013 h 10000"/>
                <a:gd name="connsiteX10-101" fmla="*/ 0 w 10000"/>
                <a:gd name="connsiteY10-102" fmla="*/ 6987 h 10000"/>
                <a:gd name="connsiteX11-103" fmla="*/ 8921 w 10000"/>
                <a:gd name="connsiteY11-104" fmla="*/ 10000 h 10000"/>
                <a:gd name="connsiteX12-105" fmla="*/ 10000 w 10000"/>
                <a:gd name="connsiteY12-106" fmla="*/ 8192 h 10000"/>
                <a:gd name="connsiteX0-107" fmla="*/ 10000 w 10000"/>
                <a:gd name="connsiteY0-108" fmla="*/ 8192 h 10000"/>
                <a:gd name="connsiteX1-109" fmla="*/ 7905 w 10000"/>
                <a:gd name="connsiteY1-110" fmla="*/ 6317 h 10000"/>
                <a:gd name="connsiteX2-111" fmla="*/ 7610 w 10000"/>
                <a:gd name="connsiteY2-112" fmla="*/ 3438 h 10000"/>
                <a:gd name="connsiteX3-113" fmla="*/ 5999 w 10000"/>
                <a:gd name="connsiteY3-114" fmla="*/ 3572 h 10000"/>
                <a:gd name="connsiteX4-115" fmla="*/ 5985 w 10000"/>
                <a:gd name="connsiteY4-116" fmla="*/ 1965 h 10000"/>
                <a:gd name="connsiteX5-117" fmla="*/ 5081 w 10000"/>
                <a:gd name="connsiteY5-118" fmla="*/ 800 h 10000"/>
                <a:gd name="connsiteX6-119" fmla="*/ 4043 w 10000"/>
                <a:gd name="connsiteY6-120" fmla="*/ 1710 h 10000"/>
                <a:gd name="connsiteX7-121" fmla="*/ 3399 w 10000"/>
                <a:gd name="connsiteY7-122" fmla="*/ 90 h 10000"/>
                <a:gd name="connsiteX8-123" fmla="*/ 2130 w 10000"/>
                <a:gd name="connsiteY8-124" fmla="*/ 1188 h 10000"/>
                <a:gd name="connsiteX9-125" fmla="*/ 0 w 10000"/>
                <a:gd name="connsiteY9-126" fmla="*/ 1013 h 10000"/>
                <a:gd name="connsiteX10-127" fmla="*/ 0 w 10000"/>
                <a:gd name="connsiteY10-128" fmla="*/ 6987 h 10000"/>
                <a:gd name="connsiteX11-129" fmla="*/ 8921 w 10000"/>
                <a:gd name="connsiteY11-130" fmla="*/ 10000 h 10000"/>
                <a:gd name="connsiteX12-131" fmla="*/ 10000 w 10000"/>
                <a:gd name="connsiteY12-132" fmla="*/ 8192 h 10000"/>
                <a:gd name="connsiteX0-133" fmla="*/ 10000 w 10000"/>
                <a:gd name="connsiteY0-134" fmla="*/ 8192 h 10000"/>
                <a:gd name="connsiteX1-135" fmla="*/ 7905 w 10000"/>
                <a:gd name="connsiteY1-136" fmla="*/ 6317 h 10000"/>
                <a:gd name="connsiteX2-137" fmla="*/ 7610 w 10000"/>
                <a:gd name="connsiteY2-138" fmla="*/ 3438 h 10000"/>
                <a:gd name="connsiteX3-139" fmla="*/ 5999 w 10000"/>
                <a:gd name="connsiteY3-140" fmla="*/ 3572 h 10000"/>
                <a:gd name="connsiteX4-141" fmla="*/ 5985 w 10000"/>
                <a:gd name="connsiteY4-142" fmla="*/ 1965 h 10000"/>
                <a:gd name="connsiteX5-143" fmla="*/ 5081 w 10000"/>
                <a:gd name="connsiteY5-144" fmla="*/ 800 h 10000"/>
                <a:gd name="connsiteX6-145" fmla="*/ 4043 w 10000"/>
                <a:gd name="connsiteY6-146" fmla="*/ 1710 h 10000"/>
                <a:gd name="connsiteX7-147" fmla="*/ 3399 w 10000"/>
                <a:gd name="connsiteY7-148" fmla="*/ 90 h 10000"/>
                <a:gd name="connsiteX8-149" fmla="*/ 2130 w 10000"/>
                <a:gd name="connsiteY8-150" fmla="*/ 1188 h 10000"/>
                <a:gd name="connsiteX9-151" fmla="*/ 0 w 10000"/>
                <a:gd name="connsiteY9-152" fmla="*/ 1013 h 10000"/>
                <a:gd name="connsiteX10-153" fmla="*/ 0 w 10000"/>
                <a:gd name="connsiteY10-154" fmla="*/ 6987 h 10000"/>
                <a:gd name="connsiteX11-155" fmla="*/ 8921 w 10000"/>
                <a:gd name="connsiteY11-156" fmla="*/ 10000 h 10000"/>
                <a:gd name="connsiteX12-157" fmla="*/ 10000 w 10000"/>
                <a:gd name="connsiteY12-158" fmla="*/ 8192 h 10000"/>
                <a:gd name="connsiteX0-159" fmla="*/ 10000 w 10004"/>
                <a:gd name="connsiteY0-160" fmla="*/ 8192 h 10000"/>
                <a:gd name="connsiteX1-161" fmla="*/ 7905 w 10004"/>
                <a:gd name="connsiteY1-162" fmla="*/ 6317 h 10000"/>
                <a:gd name="connsiteX2-163" fmla="*/ 7610 w 10004"/>
                <a:gd name="connsiteY2-164" fmla="*/ 3438 h 10000"/>
                <a:gd name="connsiteX3-165" fmla="*/ 5999 w 10004"/>
                <a:gd name="connsiteY3-166" fmla="*/ 3572 h 10000"/>
                <a:gd name="connsiteX4-167" fmla="*/ 5985 w 10004"/>
                <a:gd name="connsiteY4-168" fmla="*/ 1965 h 10000"/>
                <a:gd name="connsiteX5-169" fmla="*/ 5081 w 10004"/>
                <a:gd name="connsiteY5-170" fmla="*/ 800 h 10000"/>
                <a:gd name="connsiteX6-171" fmla="*/ 4043 w 10004"/>
                <a:gd name="connsiteY6-172" fmla="*/ 1710 h 10000"/>
                <a:gd name="connsiteX7-173" fmla="*/ 3399 w 10004"/>
                <a:gd name="connsiteY7-174" fmla="*/ 90 h 10000"/>
                <a:gd name="connsiteX8-175" fmla="*/ 2130 w 10004"/>
                <a:gd name="connsiteY8-176" fmla="*/ 1188 h 10000"/>
                <a:gd name="connsiteX9-177" fmla="*/ 0 w 10004"/>
                <a:gd name="connsiteY9-178" fmla="*/ 1013 h 10000"/>
                <a:gd name="connsiteX10-179" fmla="*/ 0 w 10004"/>
                <a:gd name="connsiteY10-180" fmla="*/ 6987 h 10000"/>
                <a:gd name="connsiteX11-181" fmla="*/ 8921 w 10004"/>
                <a:gd name="connsiteY11-182" fmla="*/ 10000 h 10000"/>
                <a:gd name="connsiteX12-183" fmla="*/ 10000 w 10004"/>
                <a:gd name="connsiteY12-184" fmla="*/ 8192 h 10000"/>
                <a:gd name="connsiteX0-185" fmla="*/ 10000 w 10004"/>
                <a:gd name="connsiteY0-186" fmla="*/ 8192 h 10000"/>
                <a:gd name="connsiteX1-187" fmla="*/ 7905 w 10004"/>
                <a:gd name="connsiteY1-188" fmla="*/ 6317 h 10000"/>
                <a:gd name="connsiteX2-189" fmla="*/ 7610 w 10004"/>
                <a:gd name="connsiteY2-190" fmla="*/ 3438 h 10000"/>
                <a:gd name="connsiteX3-191" fmla="*/ 5999 w 10004"/>
                <a:gd name="connsiteY3-192" fmla="*/ 3572 h 10000"/>
                <a:gd name="connsiteX4-193" fmla="*/ 5985 w 10004"/>
                <a:gd name="connsiteY4-194" fmla="*/ 1965 h 10000"/>
                <a:gd name="connsiteX5-195" fmla="*/ 5081 w 10004"/>
                <a:gd name="connsiteY5-196" fmla="*/ 800 h 10000"/>
                <a:gd name="connsiteX6-197" fmla="*/ 4043 w 10004"/>
                <a:gd name="connsiteY6-198" fmla="*/ 1710 h 10000"/>
                <a:gd name="connsiteX7-199" fmla="*/ 3399 w 10004"/>
                <a:gd name="connsiteY7-200" fmla="*/ 90 h 10000"/>
                <a:gd name="connsiteX8-201" fmla="*/ 2130 w 10004"/>
                <a:gd name="connsiteY8-202" fmla="*/ 1188 h 10000"/>
                <a:gd name="connsiteX9-203" fmla="*/ 0 w 10004"/>
                <a:gd name="connsiteY9-204" fmla="*/ 1013 h 10000"/>
                <a:gd name="connsiteX10-205" fmla="*/ 0 w 10004"/>
                <a:gd name="connsiteY10-206" fmla="*/ 6987 h 10000"/>
                <a:gd name="connsiteX11-207" fmla="*/ 8921 w 10004"/>
                <a:gd name="connsiteY11-208" fmla="*/ 10000 h 10000"/>
                <a:gd name="connsiteX12-209" fmla="*/ 10000 w 10004"/>
                <a:gd name="connsiteY12-210" fmla="*/ 8192 h 10000"/>
                <a:gd name="connsiteX0-211" fmla="*/ 10678 w 10682"/>
                <a:gd name="connsiteY0-212" fmla="*/ 8192 h 9889"/>
                <a:gd name="connsiteX1-213" fmla="*/ 8583 w 10682"/>
                <a:gd name="connsiteY1-214" fmla="*/ 6317 h 9889"/>
                <a:gd name="connsiteX2-215" fmla="*/ 8288 w 10682"/>
                <a:gd name="connsiteY2-216" fmla="*/ 3438 h 9889"/>
                <a:gd name="connsiteX3-217" fmla="*/ 6677 w 10682"/>
                <a:gd name="connsiteY3-218" fmla="*/ 3572 h 9889"/>
                <a:gd name="connsiteX4-219" fmla="*/ 6663 w 10682"/>
                <a:gd name="connsiteY4-220" fmla="*/ 1965 h 9889"/>
                <a:gd name="connsiteX5-221" fmla="*/ 5759 w 10682"/>
                <a:gd name="connsiteY5-222" fmla="*/ 800 h 9889"/>
                <a:gd name="connsiteX6-223" fmla="*/ 4721 w 10682"/>
                <a:gd name="connsiteY6-224" fmla="*/ 1710 h 9889"/>
                <a:gd name="connsiteX7-225" fmla="*/ 4077 w 10682"/>
                <a:gd name="connsiteY7-226" fmla="*/ 90 h 9889"/>
                <a:gd name="connsiteX8-227" fmla="*/ 2808 w 10682"/>
                <a:gd name="connsiteY8-228" fmla="*/ 1188 h 9889"/>
                <a:gd name="connsiteX9-229" fmla="*/ 678 w 10682"/>
                <a:gd name="connsiteY9-230" fmla="*/ 1013 h 9889"/>
                <a:gd name="connsiteX10-231" fmla="*/ 678 w 10682"/>
                <a:gd name="connsiteY10-232" fmla="*/ 6987 h 9889"/>
                <a:gd name="connsiteX11-233" fmla="*/ 9832 w 10682"/>
                <a:gd name="connsiteY11-234" fmla="*/ 9889 h 9889"/>
                <a:gd name="connsiteX12-235" fmla="*/ 10678 w 10682"/>
                <a:gd name="connsiteY12-236" fmla="*/ 8192 h 9889"/>
                <a:gd name="connsiteX0-237" fmla="*/ 9996 w 10000"/>
                <a:gd name="connsiteY0-238" fmla="*/ 8284 h 10000"/>
                <a:gd name="connsiteX1-239" fmla="*/ 8035 w 10000"/>
                <a:gd name="connsiteY1-240" fmla="*/ 6388 h 10000"/>
                <a:gd name="connsiteX2-241" fmla="*/ 7759 w 10000"/>
                <a:gd name="connsiteY2-242" fmla="*/ 3477 h 10000"/>
                <a:gd name="connsiteX3-243" fmla="*/ 6251 w 10000"/>
                <a:gd name="connsiteY3-244" fmla="*/ 3612 h 10000"/>
                <a:gd name="connsiteX4-245" fmla="*/ 6238 w 10000"/>
                <a:gd name="connsiteY4-246" fmla="*/ 1987 h 10000"/>
                <a:gd name="connsiteX5-247" fmla="*/ 5391 w 10000"/>
                <a:gd name="connsiteY5-248" fmla="*/ 809 h 10000"/>
                <a:gd name="connsiteX6-249" fmla="*/ 4420 w 10000"/>
                <a:gd name="connsiteY6-250" fmla="*/ 1729 h 10000"/>
                <a:gd name="connsiteX7-251" fmla="*/ 3817 w 10000"/>
                <a:gd name="connsiteY7-252" fmla="*/ 91 h 10000"/>
                <a:gd name="connsiteX8-253" fmla="*/ 2629 w 10000"/>
                <a:gd name="connsiteY8-254" fmla="*/ 1201 h 10000"/>
                <a:gd name="connsiteX9-255" fmla="*/ 635 w 10000"/>
                <a:gd name="connsiteY9-256" fmla="*/ 1024 h 10000"/>
                <a:gd name="connsiteX10-257" fmla="*/ 635 w 10000"/>
                <a:gd name="connsiteY10-258" fmla="*/ 7065 h 10000"/>
                <a:gd name="connsiteX11-259" fmla="*/ 9204 w 10000"/>
                <a:gd name="connsiteY11-260" fmla="*/ 10000 h 10000"/>
                <a:gd name="connsiteX12-261" fmla="*/ 9996 w 10000"/>
                <a:gd name="connsiteY12-262" fmla="*/ 8284 h 10000"/>
                <a:gd name="connsiteX0-263" fmla="*/ 9996 w 10000"/>
                <a:gd name="connsiteY0-264" fmla="*/ 8284 h 10000"/>
                <a:gd name="connsiteX1-265" fmla="*/ 8035 w 10000"/>
                <a:gd name="connsiteY1-266" fmla="*/ 6388 h 10000"/>
                <a:gd name="connsiteX2-267" fmla="*/ 7759 w 10000"/>
                <a:gd name="connsiteY2-268" fmla="*/ 3477 h 10000"/>
                <a:gd name="connsiteX3-269" fmla="*/ 6251 w 10000"/>
                <a:gd name="connsiteY3-270" fmla="*/ 3612 h 10000"/>
                <a:gd name="connsiteX4-271" fmla="*/ 6238 w 10000"/>
                <a:gd name="connsiteY4-272" fmla="*/ 1987 h 10000"/>
                <a:gd name="connsiteX5-273" fmla="*/ 5391 w 10000"/>
                <a:gd name="connsiteY5-274" fmla="*/ 809 h 10000"/>
                <a:gd name="connsiteX6-275" fmla="*/ 4420 w 10000"/>
                <a:gd name="connsiteY6-276" fmla="*/ 1729 h 10000"/>
                <a:gd name="connsiteX7-277" fmla="*/ 3817 w 10000"/>
                <a:gd name="connsiteY7-278" fmla="*/ 91 h 10000"/>
                <a:gd name="connsiteX8-279" fmla="*/ 2629 w 10000"/>
                <a:gd name="connsiteY8-280" fmla="*/ 1201 h 10000"/>
                <a:gd name="connsiteX9-281" fmla="*/ 635 w 10000"/>
                <a:gd name="connsiteY9-282" fmla="*/ 1024 h 10000"/>
                <a:gd name="connsiteX10-283" fmla="*/ 635 w 10000"/>
                <a:gd name="connsiteY10-284" fmla="*/ 7065 h 10000"/>
                <a:gd name="connsiteX11-285" fmla="*/ 9204 w 10000"/>
                <a:gd name="connsiteY11-286" fmla="*/ 10000 h 10000"/>
                <a:gd name="connsiteX12-287" fmla="*/ 9996 w 10000"/>
                <a:gd name="connsiteY12-288" fmla="*/ 8284 h 10000"/>
                <a:gd name="connsiteX0-289" fmla="*/ 9361 w 9365"/>
                <a:gd name="connsiteY0-290" fmla="*/ 8284 h 10000"/>
                <a:gd name="connsiteX1-291" fmla="*/ 7400 w 9365"/>
                <a:gd name="connsiteY1-292" fmla="*/ 6388 h 10000"/>
                <a:gd name="connsiteX2-293" fmla="*/ 7124 w 9365"/>
                <a:gd name="connsiteY2-294" fmla="*/ 3477 h 10000"/>
                <a:gd name="connsiteX3-295" fmla="*/ 5616 w 9365"/>
                <a:gd name="connsiteY3-296" fmla="*/ 3612 h 10000"/>
                <a:gd name="connsiteX4-297" fmla="*/ 5603 w 9365"/>
                <a:gd name="connsiteY4-298" fmla="*/ 1987 h 10000"/>
                <a:gd name="connsiteX5-299" fmla="*/ 4756 w 9365"/>
                <a:gd name="connsiteY5-300" fmla="*/ 809 h 10000"/>
                <a:gd name="connsiteX6-301" fmla="*/ 3785 w 9365"/>
                <a:gd name="connsiteY6-302" fmla="*/ 1729 h 10000"/>
                <a:gd name="connsiteX7-303" fmla="*/ 3182 w 9365"/>
                <a:gd name="connsiteY7-304" fmla="*/ 91 h 10000"/>
                <a:gd name="connsiteX8-305" fmla="*/ 1994 w 9365"/>
                <a:gd name="connsiteY8-306" fmla="*/ 1201 h 10000"/>
                <a:gd name="connsiteX9-307" fmla="*/ 0 w 9365"/>
                <a:gd name="connsiteY9-308" fmla="*/ 1024 h 10000"/>
                <a:gd name="connsiteX10-309" fmla="*/ 0 w 9365"/>
                <a:gd name="connsiteY10-310" fmla="*/ 7065 h 10000"/>
                <a:gd name="connsiteX11-311" fmla="*/ 8569 w 9365"/>
                <a:gd name="connsiteY11-312" fmla="*/ 10000 h 10000"/>
                <a:gd name="connsiteX12-313" fmla="*/ 9361 w 9365"/>
                <a:gd name="connsiteY12-314" fmla="*/ 8284 h 100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" name="Полилиния 458"/>
            <p:cNvSpPr/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" name="Полилиния 459"/>
            <p:cNvSpPr/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" name="Полилиния 460"/>
            <p:cNvSpPr/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" name="Полилиния 461"/>
            <p:cNvSpPr/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" name="Полилиния 462"/>
            <p:cNvSpPr/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" name="Полилиния 463"/>
            <p:cNvSpPr/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" name="Полилиния 464"/>
            <p:cNvSpPr/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" name="Полилиния 465"/>
            <p:cNvSpPr/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" name="Полилиния 466"/>
            <p:cNvSpPr/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" name="Полилиния 467"/>
            <p:cNvSpPr/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" name="Полилиния 468"/>
            <p:cNvSpPr/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" name="Полилиния 469"/>
            <p:cNvSpPr/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" name="Полилиния 470"/>
            <p:cNvSpPr/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" name="Полилиния 471"/>
            <p:cNvSpPr/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" name="Полилиния 472"/>
            <p:cNvSpPr/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" name="Полилиния 473"/>
            <p:cNvSpPr/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" name="Полилиния 474"/>
            <p:cNvSpPr/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" name="Полилиния 475"/>
            <p:cNvSpPr/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" name="Полилиния 476"/>
            <p:cNvSpPr/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" name="Полилиния 477"/>
            <p:cNvSpPr/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" name="Полилиния 478"/>
            <p:cNvSpPr/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" name="Полилиния 479"/>
            <p:cNvSpPr/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" name="Полилиния 480"/>
            <p:cNvSpPr/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" name="Полилиния 481"/>
            <p:cNvSpPr/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" name="Полилиния 482"/>
            <p:cNvSpPr/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" name="Полилиния 483"/>
            <p:cNvSpPr/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" name="Полилиния 484"/>
            <p:cNvSpPr/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" name="Полилиния 485"/>
            <p:cNvSpPr/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" name="Полилиния 486"/>
            <p:cNvSpPr/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5" name="Полилиния 487"/>
            <p:cNvSpPr/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6" name="Полилиния 488"/>
            <p:cNvSpPr/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7" name="Полилиния 489"/>
            <p:cNvSpPr/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8" name="Полилиния 490"/>
            <p:cNvSpPr/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9" name="Полилиния 485"/>
            <p:cNvSpPr/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40" name="Группа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Полилиния 28"/>
            <p:cNvSpPr/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" name="Полилиния 29"/>
            <p:cNvSpPr/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" name="Полилиния 30"/>
            <p:cNvSpPr/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" name="Полилиния 31"/>
            <p:cNvSpPr/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5" name="Полилиния 32"/>
            <p:cNvSpPr/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6" name="Полилиния 33"/>
            <p:cNvSpPr/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7" name="Полилиния 34"/>
            <p:cNvSpPr/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8" name="Полилиния 35"/>
            <p:cNvSpPr/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sp>
        <p:nvSpPr>
          <p:cNvPr id="49" name="Полилиния 500"/>
          <p:cNvSpPr/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grpSp>
        <p:nvGrpSpPr>
          <p:cNvPr id="50" name="Группа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Полилиния 36"/>
            <p:cNvSpPr/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2" name="Полилиния 37"/>
            <p:cNvSpPr/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3" name="Полилиния 38"/>
            <p:cNvSpPr/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4" name="Полилиния 39"/>
            <p:cNvSpPr/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5" name="Полилиния 40"/>
            <p:cNvSpPr/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6" name="Полилиния 41"/>
            <p:cNvSpPr/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7" name="Полилиния 42"/>
            <p:cNvSpPr/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8" name="Полилиния 43"/>
            <p:cNvSpPr/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sp>
        <p:nvSpPr>
          <p:cNvPr id="59" name="Полилиния 413"/>
          <p:cNvSpPr/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-1" fmla="*/ 282858 w 12188952"/>
              <a:gd name="connsiteY0-2" fmla="*/ 953 h 3850488"/>
              <a:gd name="connsiteX1-3" fmla="*/ 2374306 w 12188952"/>
              <a:gd name="connsiteY1-4" fmla="*/ 434202 h 3850488"/>
              <a:gd name="connsiteX2-5" fmla="*/ 7427648 w 12188952"/>
              <a:gd name="connsiteY2-6" fmla="*/ 3008169 h 3850488"/>
              <a:gd name="connsiteX3-7" fmla="*/ 12188952 w 12188952"/>
              <a:gd name="connsiteY3-8" fmla="*/ 2149941 h 3850488"/>
              <a:gd name="connsiteX4-9" fmla="*/ 12188952 w 12188952"/>
              <a:gd name="connsiteY4-10" fmla="*/ 3850488 h 3850488"/>
              <a:gd name="connsiteX5-11" fmla="*/ 0 w 12188952"/>
              <a:gd name="connsiteY5-12" fmla="*/ 3850488 h 3850488"/>
              <a:gd name="connsiteX6-13" fmla="*/ 0 w 12188952"/>
              <a:gd name="connsiteY6-14" fmla="*/ 2369 h 3850488"/>
              <a:gd name="connsiteX7-15" fmla="*/ 282858 w 12188952"/>
              <a:gd name="connsiteY7-16" fmla="*/ 953 h 385048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sp>
        <p:nvSpPr>
          <p:cNvPr id="60" name="Полилиния 414"/>
          <p:cNvSpPr/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grpSp>
        <p:nvGrpSpPr>
          <p:cNvPr id="61" name="Группа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Полилиния 6"/>
            <p:cNvSpPr/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3" name="Полилиния 7"/>
            <p:cNvSpPr/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4" name="Полилиния 8"/>
            <p:cNvSpPr/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5" name="Полилиния 9"/>
            <p:cNvSpPr/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6" name="Полилиния 10"/>
            <p:cNvSpPr/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7" name="Полилиния 11"/>
            <p:cNvSpPr/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8" name="Полилиния 12"/>
            <p:cNvSpPr/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9" name="Полилиния 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0" name="Полилиния 14"/>
            <p:cNvSpPr/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1" name="Полилиния 15"/>
            <p:cNvSpPr/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2" name="Полилиния 16"/>
            <p:cNvSpPr/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3" name="Полилиния 17"/>
            <p:cNvSpPr/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4" name="Полилиния 18"/>
            <p:cNvSpPr/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5" name="Полилиния 19"/>
            <p:cNvSpPr/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6" name="Полилиния 20"/>
            <p:cNvSpPr/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7" name="Полилиния 21"/>
            <p:cNvSpPr/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8" name="Полилиния 22"/>
            <p:cNvSpPr/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9" name="Полилиния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0" name="Полилиния 24"/>
            <p:cNvSpPr/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81" name="Группа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Полилиния 34"/>
            <p:cNvSpPr/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3" name="Полилиния 35"/>
            <p:cNvSpPr/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4" name="Полилиния 36"/>
            <p:cNvSpPr/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5" name="Полилиния 37"/>
            <p:cNvSpPr/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6" name="Полилиния 38"/>
            <p:cNvSpPr/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87" name="Группа 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Полилиния 44"/>
            <p:cNvSpPr/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9" name="Полилиния 45"/>
            <p:cNvSpPr/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0" name="Полилиния 46"/>
            <p:cNvSpPr/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1" name="Полилиния 47"/>
            <p:cNvSpPr/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2" name="Полилиния 48"/>
            <p:cNvSpPr/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3" name="Полилиния 49"/>
            <p:cNvSpPr/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94" name="Группа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Полилиния 34"/>
            <p:cNvSpPr/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6" name="Полилиния 35"/>
            <p:cNvSpPr/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7" name="Полилиния 36"/>
            <p:cNvSpPr/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8" name="Полилиния 38"/>
            <p:cNvSpPr/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99" name="Группа 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Полилиния 44"/>
            <p:cNvSpPr/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1" name="Полилиния 45"/>
            <p:cNvSpPr/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2" name="Полилиния 46"/>
            <p:cNvSpPr/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3" name="Полилиния 47"/>
            <p:cNvSpPr/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4" name="Полилиния 48"/>
            <p:cNvSpPr/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5" name="Полилиния 49"/>
            <p:cNvSpPr/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106" name="Группа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Полилиния 28"/>
            <p:cNvSpPr/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8" name="Полилиния 29"/>
            <p:cNvSpPr/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9" name="Полилиния 30"/>
            <p:cNvSpPr/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0" name="Полилиния 31"/>
            <p:cNvSpPr/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1" name="Полилиния 32"/>
            <p:cNvSpPr/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2" name="Полилиния 33"/>
            <p:cNvSpPr/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3" name="Полилиния 34"/>
            <p:cNvSpPr/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4" name="Полилиния 35"/>
            <p:cNvSpPr/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sp>
        <p:nvSpPr>
          <p:cNvPr id="115" name="Полилиния 8"/>
          <p:cNvSpPr/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sp>
        <p:nvSpPr>
          <p:cNvPr id="116" name="Полилиния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-1" fmla="*/ 0 w 12328635"/>
              <a:gd name="connsiteY0-2" fmla="*/ 0 h 3162094"/>
              <a:gd name="connsiteX1-3" fmla="*/ 7662042 w 12328635"/>
              <a:gd name="connsiteY1-4" fmla="*/ 3137338 h 3162094"/>
              <a:gd name="connsiteX2-5" fmla="*/ 12328635 w 12328635"/>
              <a:gd name="connsiteY2-6" fmla="*/ 1450427 h 3162094"/>
              <a:gd name="connsiteX0-7" fmla="*/ 0 w 12155215"/>
              <a:gd name="connsiteY0-8" fmla="*/ 0 h 3171571"/>
              <a:gd name="connsiteX1-9" fmla="*/ 7662042 w 12155215"/>
              <a:gd name="connsiteY1-10" fmla="*/ 3137338 h 3171571"/>
              <a:gd name="connsiteX2-11" fmla="*/ 12155215 w 12155215"/>
              <a:gd name="connsiteY2-12" fmla="*/ 1639614 h 3171571"/>
              <a:gd name="connsiteX0-13" fmla="*/ 0 w 12155215"/>
              <a:gd name="connsiteY0-14" fmla="*/ 0 h 3169200"/>
              <a:gd name="connsiteX1-15" fmla="*/ 7662042 w 12155215"/>
              <a:gd name="connsiteY1-16" fmla="*/ 3137338 h 3169200"/>
              <a:gd name="connsiteX2-17" fmla="*/ 12155215 w 12155215"/>
              <a:gd name="connsiteY2-18" fmla="*/ 1639614 h 3169200"/>
              <a:gd name="connsiteX0-19" fmla="*/ 0 w 12155215"/>
              <a:gd name="connsiteY0-20" fmla="*/ 0 h 3014668"/>
              <a:gd name="connsiteX1-21" fmla="*/ 7173311 w 12155215"/>
              <a:gd name="connsiteY1-22" fmla="*/ 2979683 h 3014668"/>
              <a:gd name="connsiteX2-23" fmla="*/ 12155215 w 12155215"/>
              <a:gd name="connsiteY2-24" fmla="*/ 1639614 h 3014668"/>
              <a:gd name="connsiteX0-25" fmla="*/ 0 w 12155215"/>
              <a:gd name="connsiteY0-26" fmla="*/ 0 h 3011275"/>
              <a:gd name="connsiteX1-27" fmla="*/ 7173311 w 12155215"/>
              <a:gd name="connsiteY1-28" fmla="*/ 2979683 h 3011275"/>
              <a:gd name="connsiteX2-29" fmla="*/ 12155215 w 12155215"/>
              <a:gd name="connsiteY2-30" fmla="*/ 1639614 h 3011275"/>
              <a:gd name="connsiteX0-31" fmla="*/ 0 w 12155215"/>
              <a:gd name="connsiteY0-32" fmla="*/ 0 h 3119572"/>
              <a:gd name="connsiteX1-33" fmla="*/ 7614745 w 12155215"/>
              <a:gd name="connsiteY1-34" fmla="*/ 3090041 h 3119572"/>
              <a:gd name="connsiteX2-35" fmla="*/ 12155215 w 12155215"/>
              <a:gd name="connsiteY2-36" fmla="*/ 1639614 h 3119572"/>
              <a:gd name="connsiteX0-37" fmla="*/ 0 w 12155215"/>
              <a:gd name="connsiteY0-38" fmla="*/ 0 h 3119572"/>
              <a:gd name="connsiteX1-39" fmla="*/ 7614745 w 12155215"/>
              <a:gd name="connsiteY1-40" fmla="*/ 3090041 h 3119572"/>
              <a:gd name="connsiteX2-41" fmla="*/ 12155215 w 12155215"/>
              <a:gd name="connsiteY2-42" fmla="*/ 1639614 h 3119572"/>
              <a:gd name="connsiteX0-43" fmla="*/ 0 w 12155215"/>
              <a:gd name="connsiteY0-44" fmla="*/ 0 h 3095317"/>
              <a:gd name="connsiteX1-45" fmla="*/ 7614745 w 12155215"/>
              <a:gd name="connsiteY1-46" fmla="*/ 3090041 h 3095317"/>
              <a:gd name="connsiteX2-47" fmla="*/ 12155215 w 12155215"/>
              <a:gd name="connsiteY2-48" fmla="*/ 1639614 h 3095317"/>
              <a:gd name="connsiteX0-49" fmla="*/ 0 w 12155215"/>
              <a:gd name="connsiteY0-50" fmla="*/ 0 h 3095317"/>
              <a:gd name="connsiteX1-51" fmla="*/ 7614745 w 12155215"/>
              <a:gd name="connsiteY1-52" fmla="*/ 3090041 h 3095317"/>
              <a:gd name="connsiteX2-53" fmla="*/ 12155215 w 12155215"/>
              <a:gd name="connsiteY2-54" fmla="*/ 1639614 h 3095317"/>
              <a:gd name="connsiteX0-55" fmla="*/ 0 w 12155215"/>
              <a:gd name="connsiteY0-56" fmla="*/ 0 h 3095317"/>
              <a:gd name="connsiteX1-57" fmla="*/ 7614745 w 12155215"/>
              <a:gd name="connsiteY1-58" fmla="*/ 3090041 h 3095317"/>
              <a:gd name="connsiteX2-59" fmla="*/ 12155215 w 12155215"/>
              <a:gd name="connsiteY2-60" fmla="*/ 1639614 h 3095317"/>
              <a:gd name="connsiteX0-61" fmla="*/ 0 w 12139450"/>
              <a:gd name="connsiteY0-62" fmla="*/ 0 h 3057566"/>
              <a:gd name="connsiteX1-63" fmla="*/ 7598980 w 12139450"/>
              <a:gd name="connsiteY1-64" fmla="*/ 3026979 h 3057566"/>
              <a:gd name="connsiteX2-65" fmla="*/ 12139450 w 12139450"/>
              <a:gd name="connsiteY2-66" fmla="*/ 1576552 h 3057566"/>
              <a:gd name="connsiteX0-67" fmla="*/ 0 w 12139450"/>
              <a:gd name="connsiteY0-68" fmla="*/ 0 h 3028856"/>
              <a:gd name="connsiteX1-69" fmla="*/ 7598980 w 12139450"/>
              <a:gd name="connsiteY1-70" fmla="*/ 3026979 h 3028856"/>
              <a:gd name="connsiteX2-71" fmla="*/ 12139450 w 12139450"/>
              <a:gd name="connsiteY2-72" fmla="*/ 1576552 h 3028856"/>
              <a:gd name="connsiteX0-73" fmla="*/ 0 w 12139450"/>
              <a:gd name="connsiteY0-74" fmla="*/ 0 h 3027100"/>
              <a:gd name="connsiteX1-75" fmla="*/ 7598980 w 12139450"/>
              <a:gd name="connsiteY1-76" fmla="*/ 3026979 h 3027100"/>
              <a:gd name="connsiteX2-77" fmla="*/ 12139450 w 12139450"/>
              <a:gd name="connsiteY2-78" fmla="*/ 1576552 h 3027100"/>
              <a:gd name="connsiteX0-79" fmla="*/ 0 w 12139450"/>
              <a:gd name="connsiteY0-80" fmla="*/ 0 h 3029936"/>
              <a:gd name="connsiteX1-81" fmla="*/ 7598980 w 12139450"/>
              <a:gd name="connsiteY1-82" fmla="*/ 3026979 h 3029936"/>
              <a:gd name="connsiteX2-83" fmla="*/ 12139450 w 12139450"/>
              <a:gd name="connsiteY2-84" fmla="*/ 1576552 h 302993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grpSp>
        <p:nvGrpSpPr>
          <p:cNvPr id="117" name="Группа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Полилиния 324"/>
            <p:cNvSpPr/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9" name="Полилиния 325"/>
            <p:cNvSpPr/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0" name="Полилиния 326"/>
            <p:cNvSpPr/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1" name="Полилиния 327"/>
            <p:cNvSpPr/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2" name="Полилиния 328"/>
            <p:cNvSpPr/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3" name="Полилиния 329"/>
            <p:cNvSpPr/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4" name="Полилиния 330"/>
            <p:cNvSpPr/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5" name="Полилиния 331"/>
            <p:cNvSpPr/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6" name="Полилиния 332"/>
            <p:cNvSpPr/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7" name="Полилиния 333"/>
            <p:cNvSpPr/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8" name="Полилиния 334"/>
            <p:cNvSpPr/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9" name="Полилиния 335"/>
            <p:cNvSpPr/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0" name="Полилиния 336"/>
            <p:cNvSpPr/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1" name="Полилиния 337"/>
            <p:cNvSpPr/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2" name="Полилиния 338"/>
            <p:cNvSpPr/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3" name="Полилиния 339"/>
            <p:cNvSpPr/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4" name="Полилиния 340"/>
            <p:cNvSpPr/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5" name="Полилиния 341"/>
            <p:cNvSpPr/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6" name="Полилиния 342"/>
            <p:cNvSpPr/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7" name="Полилиния 343"/>
            <p:cNvSpPr/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8" name="Полилиния 344"/>
            <p:cNvSpPr/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9" name="Полилиния 345"/>
            <p:cNvSpPr/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0" name="Полилиния 346"/>
            <p:cNvSpPr/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1" name="Полилиния 347"/>
            <p:cNvSpPr/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2" name="Полилиния 348"/>
            <p:cNvSpPr/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3" name="Полилиния 349"/>
            <p:cNvSpPr/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4" name="Полилиния 332"/>
            <p:cNvSpPr/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5" name="Полилиния 332"/>
            <p:cNvSpPr/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146" name="Группа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Полилиния 6"/>
            <p:cNvSpPr/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8" name="Полилиния 7"/>
            <p:cNvSpPr/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9" name="Полилиния 8"/>
            <p:cNvSpPr/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0" name="Полилиния 9"/>
            <p:cNvSpPr/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1" name="Полилиния 10"/>
            <p:cNvSpPr/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2" name="Полилиния 11"/>
            <p:cNvSpPr/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3" name="Полилиния 12"/>
            <p:cNvSpPr/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4" name="Полилиния 13"/>
            <p:cNvSpPr/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5" name="Полилиния 14"/>
            <p:cNvSpPr/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6" name="Полилиния 15"/>
            <p:cNvSpPr/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7" name="Полилиния 16"/>
            <p:cNvSpPr/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8" name="Полилиния 17"/>
            <p:cNvSpPr/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9" name="Полилиния 18"/>
            <p:cNvSpPr/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0" name="Полилиния 19"/>
            <p:cNvSpPr/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1" name="Полилиния 20"/>
            <p:cNvSpPr/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2" name="Полилиния 21"/>
            <p:cNvSpPr/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3" name="Полилиния 22"/>
            <p:cNvSpPr/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4" name="Полилиния 23"/>
            <p:cNvSpPr/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5" name="Полилиния 24"/>
            <p:cNvSpPr/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6" name="Полилиния 25"/>
            <p:cNvSpPr/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7" name="Полилиния 26"/>
            <p:cNvSpPr/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8" name="Полилиния 27"/>
            <p:cNvSpPr/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9" name="Полилиния 28"/>
            <p:cNvSpPr/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0" name="Полилиния 29"/>
            <p:cNvSpPr/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171" name="Группа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Полилиния 65"/>
            <p:cNvSpPr/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3" name="Полилиния 66"/>
            <p:cNvSpPr/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4" name="Полилиния 67"/>
            <p:cNvSpPr/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5" name="Полилиния 68"/>
            <p:cNvSpPr/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6" name="Полилиния 69"/>
            <p:cNvSpPr/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7" name="Полилиния 70"/>
            <p:cNvSpPr/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8" name="Полилиния 71"/>
            <p:cNvSpPr/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9" name="Полилиния 72"/>
            <p:cNvSpPr/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 rtl="0">
              <a:defRPr sz="660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ru-RU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0783383-B6BF-4DF5-9321-A615BB9B05FF}" type="datetime1">
              <a:rPr lang="ru-RU" smtClean="0"/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E6F9EF3-0218-43C3-84EC-451520FC5451}" type="datetime1">
              <a:rPr lang="ru-RU" smtClean="0"/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  <a:p>
            <a:pPr lvl="1" rtl="0"/>
            <a:r>
              <a:rPr lang="ru-RU" smtClean="0"/>
              <a:t>Второй уровень</a:t>
            </a:r>
            <a:endParaRPr lang="ru-RU" smtClean="0"/>
          </a:p>
          <a:p>
            <a:pPr lvl="2" rtl="0"/>
            <a:r>
              <a:rPr lang="ru-RU" smtClean="0"/>
              <a:t>Третий уровень</a:t>
            </a:r>
            <a:endParaRPr lang="ru-RU" smtClean="0"/>
          </a:p>
          <a:p>
            <a:pPr lvl="3" rtl="0"/>
            <a:r>
              <a:rPr lang="ru-RU" smtClean="0"/>
              <a:t>Четвертый уровень</a:t>
            </a:r>
            <a:endParaRPr lang="ru-RU" smtClean="0"/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EED61BD-9181-4528-B8C9-C7A912D57609}" type="datetime1">
              <a:rPr lang="ru-RU" smtClean="0"/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 rtl="0">
              <a:defRPr sz="5200" b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D74D49-0525-4F0C-BC4E-7E5E1470E019}" type="datetime1">
              <a:rPr lang="ru-RU" smtClean="0"/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типа объекто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  <a:p>
            <a:pPr lvl="1" rtl="0"/>
            <a:r>
              <a:rPr lang="ru-RU" smtClean="0"/>
              <a:t>Второй уровень</a:t>
            </a:r>
            <a:endParaRPr lang="ru-RU" smtClean="0"/>
          </a:p>
          <a:p>
            <a:pPr lvl="2" rtl="0"/>
            <a:r>
              <a:rPr lang="ru-RU" smtClean="0"/>
              <a:t>Третий уровень</a:t>
            </a:r>
            <a:endParaRPr lang="ru-RU" smtClean="0"/>
          </a:p>
          <a:p>
            <a:pPr lvl="3" rtl="0"/>
            <a:r>
              <a:rPr lang="ru-RU" smtClean="0"/>
              <a:t>Четвертый уровень</a:t>
            </a:r>
            <a:endParaRPr lang="ru-RU" smtClean="0"/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  <a:p>
            <a:pPr lvl="1" rtl="0"/>
            <a:r>
              <a:rPr lang="ru-RU" smtClean="0"/>
              <a:t>Второй уровень</a:t>
            </a:r>
            <a:endParaRPr lang="ru-RU" smtClean="0"/>
          </a:p>
          <a:p>
            <a:pPr lvl="2" rtl="0"/>
            <a:r>
              <a:rPr lang="ru-RU" smtClean="0"/>
              <a:t>Третий уровень</a:t>
            </a:r>
            <a:endParaRPr lang="ru-RU" smtClean="0"/>
          </a:p>
          <a:p>
            <a:pPr lvl="3" rtl="0"/>
            <a:r>
              <a:rPr lang="ru-RU" smtClean="0"/>
              <a:t>Четвертый уровень</a:t>
            </a:r>
            <a:endParaRPr lang="ru-RU" smtClean="0"/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8FC7D64-8F41-416B-B956-8E45D6FC9E68}" type="datetime1">
              <a:rPr lang="ru-RU" smtClean="0"/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  <a:p>
            <a:pPr lvl="1" rtl="0"/>
            <a:r>
              <a:rPr lang="ru-RU" smtClean="0"/>
              <a:t>Второй уровень</a:t>
            </a:r>
            <a:endParaRPr lang="ru-RU" smtClean="0"/>
          </a:p>
          <a:p>
            <a:pPr lvl="2" rtl="0"/>
            <a:r>
              <a:rPr lang="ru-RU" smtClean="0"/>
              <a:t>Третий уровень</a:t>
            </a:r>
            <a:endParaRPr lang="ru-RU" smtClean="0"/>
          </a:p>
          <a:p>
            <a:pPr lvl="3" rtl="0"/>
            <a:r>
              <a:rPr lang="ru-RU" smtClean="0"/>
              <a:t>Четвертый уровень</a:t>
            </a:r>
            <a:endParaRPr lang="ru-RU" smtClean="0"/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  <a:p>
            <a:pPr lvl="1" rtl="0"/>
            <a:r>
              <a:rPr lang="ru-RU" smtClean="0"/>
              <a:t>Второй уровень</a:t>
            </a:r>
            <a:endParaRPr lang="ru-RU" smtClean="0"/>
          </a:p>
          <a:p>
            <a:pPr lvl="2" rtl="0"/>
            <a:r>
              <a:rPr lang="ru-RU" smtClean="0"/>
              <a:t>Третий уровень</a:t>
            </a:r>
            <a:endParaRPr lang="ru-RU" smtClean="0"/>
          </a:p>
          <a:p>
            <a:pPr lvl="3" rtl="0"/>
            <a:r>
              <a:rPr lang="ru-RU" smtClean="0"/>
              <a:t>Четвертый уровень</a:t>
            </a:r>
            <a:endParaRPr lang="ru-RU" smtClean="0"/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4E45466-FD56-4ABE-ADC3-9669DF5517A4}" type="datetime1">
              <a:rPr lang="ru-RU" smtClean="0"/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лилиния 92"/>
          <p:cNvSpPr/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sp>
        <p:nvSpPr>
          <p:cNvPr id="7" name="Полилиния 50"/>
          <p:cNvSpPr/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sp>
        <p:nvSpPr>
          <p:cNvPr id="8" name="Полилиния 51"/>
          <p:cNvSpPr/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grpSp>
        <p:nvGrpSpPr>
          <p:cNvPr id="9" name="Группа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Полилиния 70"/>
            <p:cNvSpPr/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" name="Полилиния 71"/>
            <p:cNvSpPr/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" name="Полилиния 72"/>
            <p:cNvSpPr/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" name="Полилиния 73"/>
            <p:cNvSpPr/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" name="Полилиния 74"/>
            <p:cNvSpPr/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" name="Полилиния 75"/>
            <p:cNvSpPr/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" name="Полилиния 76"/>
            <p:cNvSpPr/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" name="Полилиния 77"/>
            <p:cNvSpPr/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" name="Полилиния 78"/>
            <p:cNvSpPr/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" name="Полилиния 79"/>
            <p:cNvSpPr/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" name="Полилиния 80"/>
            <p:cNvSpPr/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" name="Полилиния 81"/>
            <p:cNvSpPr/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" name="Полилиния 82"/>
            <p:cNvSpPr/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" name="Полилиния 83"/>
            <p:cNvSpPr/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" name="Полилиния 84"/>
            <p:cNvSpPr/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" name="Полилиния 85"/>
            <p:cNvSpPr/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" name="Полилиния 86"/>
            <p:cNvSpPr/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" name="Полилиния 87"/>
            <p:cNvSpPr/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" name="Полилиния 88"/>
            <p:cNvSpPr/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" name="Полилиния 89"/>
            <p:cNvSpPr/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" name="Полилиния 90"/>
            <p:cNvSpPr/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" name="Полилиния 91"/>
            <p:cNvSpPr/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" name="Полилиния 92"/>
            <p:cNvSpPr/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" name="Полилиния 93"/>
            <p:cNvSpPr/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" name="Полилиния 94"/>
            <p:cNvSpPr/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5" name="Полилиния 95"/>
            <p:cNvSpPr/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6" name="Полилиния 96"/>
            <p:cNvSpPr/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7" name="Полилиния 97"/>
            <p:cNvSpPr/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8" name="Полилиния 98"/>
            <p:cNvSpPr/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9" name="Полилиния 99"/>
            <p:cNvSpPr/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0" name="Полилиния 100"/>
            <p:cNvSpPr/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1" name="Полилиния 101"/>
            <p:cNvSpPr/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" name="Полилиния 102"/>
            <p:cNvSpPr/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" name="Полилиния 103"/>
            <p:cNvSpPr/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" name="Полилиния 104"/>
            <p:cNvSpPr/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5" name="Полилиния 105"/>
            <p:cNvSpPr/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6" name="Полилиния 106"/>
            <p:cNvSpPr/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7" name="Полилиния 107"/>
            <p:cNvSpPr/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8" name="Полилиния 108"/>
            <p:cNvSpPr/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9" name="Полилиния 109"/>
            <p:cNvSpPr/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0" name="Полилиния 110"/>
            <p:cNvSpPr/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1" name="Полилиния 111"/>
            <p:cNvSpPr/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2" name="Полилиния 112"/>
            <p:cNvSpPr/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3" name="Полилиния 113"/>
            <p:cNvSpPr/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4" name="Полилиния 114"/>
            <p:cNvSpPr/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5" name="Полилиния 115"/>
            <p:cNvSpPr/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6" name="Полилиния 116"/>
            <p:cNvSpPr/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7" name="Полилиния 117"/>
            <p:cNvSpPr/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8" name="Полилиния 118"/>
            <p:cNvSpPr/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59" name="Полилиния 119"/>
            <p:cNvSpPr/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0" name="Полилиния 120"/>
            <p:cNvSpPr/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1" name="Полилиния 121"/>
            <p:cNvSpPr/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2" name="Полилиния 122"/>
            <p:cNvSpPr/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3" name="Полилиния 123"/>
            <p:cNvSpPr/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4" name="Полилиния 124"/>
            <p:cNvSpPr/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5" name="Полилиния 125"/>
            <p:cNvSpPr/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6" name="Полилиния 126"/>
            <p:cNvSpPr/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7" name="Полилиния 127"/>
            <p:cNvSpPr/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8" name="Полилиния 128"/>
            <p:cNvSpPr/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69" name="Полилиния 129"/>
            <p:cNvSpPr/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0" name="Полилиния 130"/>
            <p:cNvSpPr/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1" name="Полилиния 131"/>
            <p:cNvSpPr/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2" name="Полилиния 132"/>
            <p:cNvSpPr/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3" name="Полилиния 133"/>
            <p:cNvSpPr/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4" name="Полилиния 134"/>
            <p:cNvSpPr/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5" name="Полилиния 135"/>
            <p:cNvSpPr/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6" name="Полилиния 136"/>
            <p:cNvSpPr/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7" name="Полилиния 137"/>
            <p:cNvSpPr/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8" name="Полилиния 138"/>
            <p:cNvSpPr/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79" name="Полилиния 139"/>
            <p:cNvSpPr/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0" name="Полилиния 140"/>
            <p:cNvSpPr/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1" name="Полилиния 141"/>
            <p:cNvSpPr/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2" name="Полилиния 142"/>
            <p:cNvSpPr/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3" name="Полилиния 143"/>
            <p:cNvSpPr/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4" name="Полилиния 144"/>
            <p:cNvSpPr/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5" name="Полилиния 145"/>
            <p:cNvSpPr/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6" name="Полилиния 146"/>
            <p:cNvSpPr/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7" name="Полилиния 147"/>
            <p:cNvSpPr/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8" name="Полилиния 148"/>
            <p:cNvSpPr/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89" name="Полилиния 149"/>
            <p:cNvSpPr/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0" name="Полилиния 150"/>
            <p:cNvSpPr/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1" name="Полилиния 151"/>
            <p:cNvSpPr/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2" name="Полилиния 152"/>
            <p:cNvSpPr/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93" name="Группа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Полилиния 70"/>
            <p:cNvSpPr/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5" name="Полилиния 71"/>
            <p:cNvSpPr/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6" name="Полилиния 72"/>
            <p:cNvSpPr/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7" name="Полилиния 73"/>
            <p:cNvSpPr/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8" name="Полилиния 74"/>
            <p:cNvSpPr/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99" name="Полилиния 75"/>
            <p:cNvSpPr/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0" name="Полилиния 76"/>
            <p:cNvSpPr/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1" name="Полилиния 77"/>
            <p:cNvSpPr/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2" name="Полилиния 78"/>
            <p:cNvSpPr/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3" name="Полилиния 79"/>
            <p:cNvSpPr/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4" name="Полилиния 80"/>
            <p:cNvSpPr/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5" name="Полилиния 81"/>
            <p:cNvSpPr/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6" name="Полилиния 82"/>
            <p:cNvSpPr/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7" name="Полилиния 83"/>
            <p:cNvSpPr/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8" name="Полилиния 84"/>
            <p:cNvSpPr/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09" name="Полилиния 85"/>
            <p:cNvSpPr/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0" name="Полилиния 86"/>
            <p:cNvSpPr/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1" name="Полилиния 87"/>
            <p:cNvSpPr/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2" name="Полилиния 88"/>
            <p:cNvSpPr/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3" name="Полилиния 89"/>
            <p:cNvSpPr/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4" name="Полилиния 90"/>
            <p:cNvSpPr/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5" name="Полилиния 91"/>
            <p:cNvSpPr/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6" name="Полилиния 92"/>
            <p:cNvSpPr/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7" name="Полилиния 93"/>
            <p:cNvSpPr/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8" name="Полилиния 94"/>
            <p:cNvSpPr/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19" name="Полилиния 95"/>
            <p:cNvSpPr/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0" name="Полилиния 96"/>
            <p:cNvSpPr/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1" name="Полилиния 97"/>
            <p:cNvSpPr/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2" name="Полилиния 98"/>
            <p:cNvSpPr/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3" name="Полилиния 99"/>
            <p:cNvSpPr/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4" name="Полилиния 100"/>
            <p:cNvSpPr/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5" name="Полилиния 101"/>
            <p:cNvSpPr/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6" name="Полилиния 102"/>
            <p:cNvSpPr/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7" name="Полилиния 103"/>
            <p:cNvSpPr/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8" name="Полилиния 104"/>
            <p:cNvSpPr/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29" name="Полилиния 105"/>
            <p:cNvSpPr/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0" name="Полилиния 106"/>
            <p:cNvSpPr/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1" name="Полилиния 107"/>
            <p:cNvSpPr/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2" name="Полилиния 108"/>
            <p:cNvSpPr/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3" name="Полилиния 109"/>
            <p:cNvSpPr/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4" name="Полилиния 110"/>
            <p:cNvSpPr/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5" name="Полилиния 111"/>
            <p:cNvSpPr/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6" name="Полилиния 112"/>
            <p:cNvSpPr/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7" name="Полилиния 113"/>
            <p:cNvSpPr/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8" name="Полилиния 114"/>
            <p:cNvSpPr/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39" name="Полилиния 115"/>
            <p:cNvSpPr/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0" name="Полилиния 116"/>
            <p:cNvSpPr/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1" name="Полилиния 117"/>
            <p:cNvSpPr/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2" name="Полилиния 118"/>
            <p:cNvSpPr/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3" name="Полилиния 119"/>
            <p:cNvSpPr/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4" name="Полилиния 120"/>
            <p:cNvSpPr/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5" name="Полилиния 121"/>
            <p:cNvSpPr/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6" name="Полилиния 122"/>
            <p:cNvSpPr/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7" name="Полилиния 123"/>
            <p:cNvSpPr/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8" name="Полилиния 124"/>
            <p:cNvSpPr/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49" name="Полилиния 125"/>
            <p:cNvSpPr/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0" name="Полилиния 126"/>
            <p:cNvSpPr/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1" name="Полилиния 127"/>
            <p:cNvSpPr/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2" name="Полилиния 128"/>
            <p:cNvSpPr/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3" name="Полилиния 129"/>
            <p:cNvSpPr/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4" name="Полилиния 130"/>
            <p:cNvSpPr/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5" name="Полилиния 131"/>
            <p:cNvSpPr/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6" name="Полилиния 132"/>
            <p:cNvSpPr/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7" name="Полилиния 133"/>
            <p:cNvSpPr/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8" name="Полилиния 134"/>
            <p:cNvSpPr/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59" name="Полилиния 135"/>
            <p:cNvSpPr/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0" name="Полилиния 136"/>
            <p:cNvSpPr/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1" name="Полилиния 137"/>
            <p:cNvSpPr/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2" name="Полилиния 138"/>
            <p:cNvSpPr/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3" name="Полилиния 139"/>
            <p:cNvSpPr/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4" name="Полилиния 140"/>
            <p:cNvSpPr/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5" name="Полилиния 141"/>
            <p:cNvSpPr/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6" name="Полилиния 142"/>
            <p:cNvSpPr/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7" name="Полилиния 143"/>
            <p:cNvSpPr/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8" name="Полилиния 144"/>
            <p:cNvSpPr/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69" name="Полилиния 145"/>
            <p:cNvSpPr/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0" name="Полилиния 146"/>
            <p:cNvSpPr/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1" name="Полилиния 147"/>
            <p:cNvSpPr/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2" name="Полилиния 148"/>
            <p:cNvSpPr/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3" name="Полилиния 149"/>
            <p:cNvSpPr/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4" name="Полилиния 150"/>
            <p:cNvSpPr/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5" name="Полилиния 151"/>
            <p:cNvSpPr/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6" name="Полилиния 152"/>
            <p:cNvSpPr/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177" name="Группа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Полилиния 70"/>
            <p:cNvSpPr/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79" name="Полилиния 71"/>
            <p:cNvSpPr/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0" name="Полилиния 72"/>
            <p:cNvSpPr/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1" name="Полилиния 73"/>
            <p:cNvSpPr/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2" name="Полилиния 74"/>
            <p:cNvSpPr/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3" name="Полилиния 75"/>
            <p:cNvSpPr/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4" name="Полилиния 76"/>
            <p:cNvSpPr/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5" name="Полилиния 77"/>
            <p:cNvSpPr/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6" name="Полилиния 78"/>
            <p:cNvSpPr/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7" name="Полилиния 79"/>
            <p:cNvSpPr/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8" name="Полилиния 80"/>
            <p:cNvSpPr/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89" name="Полилиния 81"/>
            <p:cNvSpPr/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0" name="Полилиния 82"/>
            <p:cNvSpPr/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1" name="Полилиния 83"/>
            <p:cNvSpPr/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2" name="Полилиния 84"/>
            <p:cNvSpPr/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3" name="Полилиния 85"/>
            <p:cNvSpPr/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4" name="Полилиния 86"/>
            <p:cNvSpPr/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5" name="Полилиния 87"/>
            <p:cNvSpPr/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6" name="Полилиния 88"/>
            <p:cNvSpPr/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7" name="Полилиния 89"/>
            <p:cNvSpPr/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8" name="Полилиния 90"/>
            <p:cNvSpPr/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199" name="Полилиния 91"/>
            <p:cNvSpPr/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0" name="Полилиния 92"/>
            <p:cNvSpPr/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1" name="Полилиния 94"/>
            <p:cNvSpPr/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2" name="Полилиния 95"/>
            <p:cNvSpPr/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3" name="Полилиния 96"/>
            <p:cNvSpPr/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4" name="Полилиния 97"/>
            <p:cNvSpPr/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5" name="Полилиния 98"/>
            <p:cNvSpPr/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6" name="Полилиния 99"/>
            <p:cNvSpPr/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7" name="Полилиния 100"/>
            <p:cNvSpPr/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8" name="Полилиния 101"/>
            <p:cNvSpPr/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09" name="Полилиния 102"/>
            <p:cNvSpPr/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0" name="Полилиния 103"/>
            <p:cNvSpPr/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1" name="Полилиния 104"/>
            <p:cNvSpPr/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2" name="Полилиния 105"/>
            <p:cNvSpPr/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3" name="Полилиния 106"/>
            <p:cNvSpPr/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4" name="Полилиния 107"/>
            <p:cNvSpPr/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5" name="Полилиния 108"/>
            <p:cNvSpPr/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6" name="Полилиния 109"/>
            <p:cNvSpPr/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7" name="Полилиния 110"/>
            <p:cNvSpPr/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8" name="Полилиния 111"/>
            <p:cNvSpPr/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19" name="Полилиния 112"/>
            <p:cNvSpPr/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0" name="Полилиния 113"/>
            <p:cNvSpPr/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1" name="Полилиния 114"/>
            <p:cNvSpPr/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2" name="Полилиния 115"/>
            <p:cNvSpPr/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3" name="Полилиния 116"/>
            <p:cNvSpPr/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4" name="Полилиния 117"/>
            <p:cNvSpPr/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5" name="Полилиния 118"/>
            <p:cNvSpPr/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6" name="Полилиния 119"/>
            <p:cNvSpPr/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7" name="Полилиния 120"/>
            <p:cNvSpPr/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8" name="Полилиния 121"/>
            <p:cNvSpPr/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29" name="Полилиния 122"/>
            <p:cNvSpPr/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0" name="Полилиния 123"/>
            <p:cNvSpPr/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1" name="Полилиния 124"/>
            <p:cNvSpPr/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2" name="Полилиния 125"/>
            <p:cNvSpPr/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3" name="Полилиния 126"/>
            <p:cNvSpPr/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4" name="Полилиния 127"/>
            <p:cNvSpPr/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5" name="Полилиния 128"/>
            <p:cNvSpPr/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6" name="Полилиния 129"/>
            <p:cNvSpPr/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7" name="Полилиния 130"/>
            <p:cNvSpPr/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8" name="Полилиния 131"/>
            <p:cNvSpPr/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39" name="Полилиния 132"/>
            <p:cNvSpPr/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0" name="Полилиния 133"/>
            <p:cNvSpPr/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1" name="Полилиния 134"/>
            <p:cNvSpPr/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2" name="Полилиния 135"/>
            <p:cNvSpPr/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3" name="Полилиния 136"/>
            <p:cNvSpPr/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4" name="Полилиния 137"/>
            <p:cNvSpPr/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5" name="Полилиния 138"/>
            <p:cNvSpPr/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6" name="Полилиния 139"/>
            <p:cNvSpPr/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7" name="Полилиния 140"/>
            <p:cNvSpPr/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8" name="Полилиния 141"/>
            <p:cNvSpPr/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49" name="Полилиния 142"/>
            <p:cNvSpPr/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0" name="Полилиния 143"/>
            <p:cNvSpPr/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1" name="Полилиния 144"/>
            <p:cNvSpPr/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2" name="Полилиния 145"/>
            <p:cNvSpPr/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3" name="Полилиния 146"/>
            <p:cNvSpPr/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4" name="Полилиния 147"/>
            <p:cNvSpPr/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5" name="Полилиния 148"/>
            <p:cNvSpPr/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6" name="Полилиния 149"/>
            <p:cNvSpPr/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7" name="Полилиния 150"/>
            <p:cNvSpPr/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8" name="Полилиния 151"/>
            <p:cNvSpPr/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59" name="Полилиния 152"/>
            <p:cNvSpPr/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260" name="Группа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Полилиния 51"/>
            <p:cNvSpPr/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2" name="Полилиния 52"/>
            <p:cNvSpPr/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3" name="Полилиния 53"/>
            <p:cNvSpPr/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4" name="Полилиния 54"/>
            <p:cNvSpPr/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5" name="Полилиния 55"/>
            <p:cNvSpPr/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6" name="Полилиния 56"/>
            <p:cNvSpPr/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7" name="Полилиния 57"/>
            <p:cNvSpPr/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8" name="Полилиния 58"/>
            <p:cNvSpPr/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69" name="Полилиния 59"/>
            <p:cNvSpPr/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0" name="Полилиния 60"/>
            <p:cNvSpPr/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1" name="Полилиния 61"/>
            <p:cNvSpPr/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2" name="Полилиния 62"/>
            <p:cNvSpPr/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3" name="Полилиния 63"/>
            <p:cNvSpPr/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>
                <a:solidFill>
                  <a:schemeClr val="accent6"/>
                </a:solidFill>
              </a:endParaRPr>
            </a:p>
          </p:txBody>
        </p:sp>
        <p:sp>
          <p:nvSpPr>
            <p:cNvPr id="274" name="Полилиния 64"/>
            <p:cNvSpPr/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5" name="Полилиния 65"/>
            <p:cNvSpPr/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6" name="Полилиния 66"/>
            <p:cNvSpPr/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7" name="Полилиния 67"/>
            <p:cNvSpPr/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>
                <a:solidFill>
                  <a:schemeClr val="accent6"/>
                </a:solidFill>
              </a:endParaRPr>
            </a:p>
          </p:txBody>
        </p:sp>
        <p:sp>
          <p:nvSpPr>
            <p:cNvPr id="278" name="Полилиния 68"/>
            <p:cNvSpPr/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79" name="Полилиния 69"/>
            <p:cNvSpPr/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0" name="Полилиния 70"/>
            <p:cNvSpPr/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1" name="Полилиния 71"/>
            <p:cNvSpPr/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2" name="Полилиния 72"/>
            <p:cNvSpPr/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3" name="Полилиния 73"/>
            <p:cNvSpPr/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4" name="Полилиния 74"/>
            <p:cNvSpPr/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Полилиния 75"/>
            <p:cNvSpPr/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Полилиния 76"/>
            <p:cNvSpPr/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7" name="Полилиния 77"/>
            <p:cNvSpPr/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88" name="Полилиния 78"/>
            <p:cNvSpPr/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289" name="Группа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Полилиния 6"/>
            <p:cNvSpPr/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1" name="Овал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2" name="Полилиния 8"/>
            <p:cNvSpPr/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3" name="Полилиния 9"/>
            <p:cNvSpPr/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4" name="Полилиния 10"/>
            <p:cNvSpPr/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5" name="Полилиния 11"/>
            <p:cNvSpPr/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6" name="Полилиния 12"/>
            <p:cNvSpPr/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7" name="Полилиния 13"/>
            <p:cNvSpPr/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8" name="Полилиния 14"/>
            <p:cNvSpPr/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299" name="Полилиния 15"/>
            <p:cNvSpPr/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0" name="Полилиния 16"/>
            <p:cNvSpPr/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1" name="Полилиния 17"/>
            <p:cNvSpPr/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2" name="Полилиния 18"/>
            <p:cNvSpPr/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3" name="Полилиния 19"/>
            <p:cNvSpPr/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4" name="Полилиния 20"/>
            <p:cNvSpPr/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5" name="Полилиния 21"/>
            <p:cNvSpPr/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6" name="Полилиния 22"/>
            <p:cNvSpPr/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7" name="Полилиния 23"/>
            <p:cNvSpPr/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8" name="Полилиния 24"/>
            <p:cNvSpPr/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09" name="Полилиния 25"/>
            <p:cNvSpPr/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sp>
        <p:nvSpPr>
          <p:cNvPr id="310" name="Полилиния 52"/>
          <p:cNvSpPr/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dirty="0"/>
          </a:p>
        </p:txBody>
      </p:sp>
      <p:grpSp>
        <p:nvGrpSpPr>
          <p:cNvPr id="311" name="Группа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Полилиния 30"/>
            <p:cNvSpPr/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3" name="Полилиния 31"/>
            <p:cNvSpPr/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4" name="Полилиния 32"/>
            <p:cNvSpPr/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5" name="Полилиния 33"/>
            <p:cNvSpPr/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6" name="Полилиния 34"/>
            <p:cNvSpPr/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7" name="Полилиния 35"/>
            <p:cNvSpPr/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8" name="Полилиния 36"/>
            <p:cNvSpPr/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19" name="Полилиния 37"/>
            <p:cNvSpPr/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0" name="Полилиния 38"/>
            <p:cNvSpPr/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1" name="Полилиния 39"/>
            <p:cNvSpPr/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2" name="Полилиния 40"/>
            <p:cNvSpPr/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3" name="Полилиния 41"/>
            <p:cNvSpPr/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4" name="Полилиния 42"/>
            <p:cNvSpPr/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5" name="Полилиния 43"/>
            <p:cNvSpPr/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6" name="Полилиния 44"/>
            <p:cNvSpPr/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7" name="Полилиния 45"/>
            <p:cNvSpPr/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8" name="Полилиния 46"/>
            <p:cNvSpPr/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29" name="Полилиния 47"/>
            <p:cNvSpPr/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0" name="Полилиния 48"/>
            <p:cNvSpPr/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1" name="Полилиния 49"/>
            <p:cNvSpPr/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2" name="Полилиния 50"/>
            <p:cNvSpPr/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3" name="Полилиния 51"/>
            <p:cNvSpPr/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4" name="Полилиния 52"/>
            <p:cNvSpPr/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5" name="Полилиния 53"/>
            <p:cNvSpPr/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6" name="Полилиния 54"/>
            <p:cNvSpPr/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7" name="Полилиния 55"/>
            <p:cNvSpPr/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8" name="Полилиния 56"/>
            <p:cNvSpPr/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39" name="Полилиния 57"/>
            <p:cNvSpPr/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0" name="Полилиния 58"/>
            <p:cNvSpPr/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1" name="Полилиния 59"/>
            <p:cNvSpPr/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2" name="Полилиния 60"/>
            <p:cNvSpPr/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3" name="Полилиния 61"/>
            <p:cNvSpPr/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4" name="Полилиния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5" name="Полилиния 63"/>
            <p:cNvSpPr/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6" name="Полилиния 64"/>
            <p:cNvSpPr/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347" name="Полилиния 65"/>
            <p:cNvSpPr/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348" name="Группа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Группа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Полилиния 157"/>
              <p:cNvSpPr/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6" name="Полилиния 158"/>
              <p:cNvSpPr/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7" name="Полилиния 159"/>
              <p:cNvSpPr/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8" name="Полилиния 160"/>
              <p:cNvSpPr/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9" name="Полилиния 161"/>
              <p:cNvSpPr/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0" name="Полилиния 162"/>
              <p:cNvSpPr/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1" name="Полилиния 163"/>
              <p:cNvSpPr/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2" name="Полилиния 164"/>
              <p:cNvSpPr/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3" name="Полилиния 165"/>
              <p:cNvSpPr/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4" name="Полилиния 166"/>
              <p:cNvSpPr/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5" name="Полилиния 167"/>
              <p:cNvSpPr/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6" name="Полилиния 168"/>
              <p:cNvSpPr/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7" name="Полилиния 169"/>
              <p:cNvSpPr/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8" name="Полилиния 170"/>
              <p:cNvSpPr/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89" name="Полилиния 171"/>
              <p:cNvSpPr/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0" name="Полилиния 172"/>
              <p:cNvSpPr/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1" name="Полилиния 173"/>
              <p:cNvSpPr/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2" name="Полилиния 174"/>
              <p:cNvSpPr/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3" name="Полилиния 175"/>
              <p:cNvSpPr/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4" name="Полилиния 176"/>
              <p:cNvSpPr/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5" name="Полилиния 177"/>
              <p:cNvSpPr/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6" name="Полилиния 178"/>
              <p:cNvSpPr/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7" name="Полилиния 179"/>
              <p:cNvSpPr/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8" name="Полилиния 180"/>
              <p:cNvSpPr/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99" name="Полилиния 190"/>
              <p:cNvSpPr/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0" name="Полилиния 191"/>
              <p:cNvSpPr/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1" name="Полилиния 192"/>
              <p:cNvSpPr/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2" name="Полилиния 193"/>
              <p:cNvSpPr/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3" name="Полилиния 194"/>
              <p:cNvSpPr/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4" name="Полилиния 195"/>
              <p:cNvSpPr/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5" name="Полилиния 196"/>
              <p:cNvSpPr/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6" name="Полилиния 197"/>
              <p:cNvSpPr/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7" name="Полилиния 198"/>
              <p:cNvSpPr/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8" name="Полилиния 199"/>
              <p:cNvSpPr/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09" name="Полилиния 214"/>
              <p:cNvSpPr/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0" name="Полилиния 215"/>
              <p:cNvSpPr/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1" name="Полилиния 216"/>
              <p:cNvSpPr/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2" name="Полилиния 217"/>
              <p:cNvSpPr/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3" name="Полилиния 218"/>
              <p:cNvSpPr/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4" name="Полилиния 219"/>
              <p:cNvSpPr/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5" name="Полилиния 220"/>
              <p:cNvSpPr/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6" name="Полилиния 221"/>
              <p:cNvSpPr/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7" name="Полилиния 222"/>
              <p:cNvSpPr/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8" name="Полилиния 223"/>
              <p:cNvSpPr/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19" name="Полилиния 224"/>
              <p:cNvSpPr/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20" name="Полилиния 225"/>
              <p:cNvSpPr/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421" name="Полилиния 226"/>
              <p:cNvSpPr/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</p:grpSp>
        <p:grpSp>
          <p:nvGrpSpPr>
            <p:cNvPr id="350" name="Группа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Полилиния 244"/>
              <p:cNvSpPr/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7" name="Полилиния 245"/>
              <p:cNvSpPr/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8" name="Полилиния 246"/>
              <p:cNvSpPr/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9" name="Полилиния 247"/>
              <p:cNvSpPr/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0" name="Полилиния 248"/>
              <p:cNvSpPr/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1" name="Полилиния 251"/>
              <p:cNvSpPr/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2" name="Полилиния 252"/>
              <p:cNvSpPr/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3" name="Полилиния 253"/>
              <p:cNvSpPr/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74" name="Полилиния 254"/>
              <p:cNvSpPr/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</p:grpSp>
        <p:grpSp>
          <p:nvGrpSpPr>
            <p:cNvPr id="351" name="Группа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Полилиния 343"/>
              <p:cNvSpPr/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0" name="Полилиния 344"/>
              <p:cNvSpPr/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1" name="Полилиния 345"/>
              <p:cNvSpPr/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2" name="Полилиния 346"/>
              <p:cNvSpPr/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3" name="Полилиния 347"/>
              <p:cNvSpPr/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4" name="Полилиния 348"/>
              <p:cNvSpPr/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65" name="Полилиния 349"/>
              <p:cNvSpPr/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</p:grpSp>
        <p:grpSp>
          <p:nvGrpSpPr>
            <p:cNvPr id="352" name="Группа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Полилиния 369"/>
              <p:cNvSpPr/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54" name="Полилиния 370"/>
              <p:cNvSpPr/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55" name="Полилиния 371"/>
              <p:cNvSpPr/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56" name="Полилиния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57" name="Полилиния 373"/>
              <p:cNvSpPr/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  <p:sp>
            <p:nvSpPr>
              <p:cNvPr id="358" name="Полилиния 374"/>
              <p:cNvSpPr/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/>
              <a:lstStyle/>
              <a:p>
                <a:pPr rtl="0"/>
                <a:endParaRPr lang="ru-RU" dirty="0"/>
              </a:p>
            </p:txBody>
          </p:sp>
        </p:grpSp>
      </p:grpSp>
      <p:grpSp>
        <p:nvGrpSpPr>
          <p:cNvPr id="422" name="Группа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Полилиния 53"/>
            <p:cNvSpPr/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4" name="Полилиния 54"/>
            <p:cNvSpPr/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5" name="Полилиния 55"/>
            <p:cNvSpPr/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6" name="Полилиния 56"/>
            <p:cNvSpPr/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7" name="Полилиния 57"/>
            <p:cNvSpPr/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8" name="Полилиния 58"/>
            <p:cNvSpPr/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29" name="Полилиния 59"/>
            <p:cNvSpPr/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0" name="Полилиния 60"/>
            <p:cNvSpPr/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431" name="Группа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Полилиния 53"/>
            <p:cNvSpPr/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3" name="Полилиния 54"/>
            <p:cNvSpPr/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4" name="Полилиния 55"/>
            <p:cNvSpPr/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5" name="Полилиния 56"/>
            <p:cNvSpPr/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6" name="Полилиния 57"/>
            <p:cNvSpPr/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7" name="Полилиния 58"/>
            <p:cNvSpPr/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8" name="Полилиния 59"/>
            <p:cNvSpPr/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39" name="Полилиния 60"/>
            <p:cNvSpPr/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grpSp>
        <p:nvGrpSpPr>
          <p:cNvPr id="440" name="Группа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Полилиния 67"/>
            <p:cNvSpPr/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2" name="Полилиния 68"/>
            <p:cNvSpPr/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3" name="Полилиния 69"/>
            <p:cNvSpPr/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4" name="Полилиния 70"/>
            <p:cNvSpPr/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5" name="Полилиния 71"/>
            <p:cNvSpPr/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6" name="Полилиния 72"/>
            <p:cNvSpPr/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7" name="Полилиния 73"/>
            <p:cNvSpPr/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  <p:sp>
          <p:nvSpPr>
            <p:cNvPr id="448" name="Полилиния 74"/>
            <p:cNvSpPr/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 rtl="0">
              <a:defRPr sz="600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B54661-BEC5-480E-9436-5687E48DC71C}" type="datetime1">
              <a:rPr lang="ru-RU" smtClean="0"/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D41C67-035C-4CBB-98FC-8F15799E3174}" type="datetime1">
              <a:rPr lang="ru-RU" smtClean="0"/>
            </a:fld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 rtl="0">
              <a:defRPr sz="3400" b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  <a:p>
            <a:pPr lvl="1" rtl="0"/>
            <a:r>
              <a:rPr lang="ru-RU" smtClean="0"/>
              <a:t>Второй уровень</a:t>
            </a:r>
            <a:endParaRPr lang="ru-RU" smtClean="0"/>
          </a:p>
          <a:p>
            <a:pPr lvl="2" rtl="0"/>
            <a:r>
              <a:rPr lang="ru-RU" smtClean="0"/>
              <a:t>Третий уровень</a:t>
            </a:r>
            <a:endParaRPr lang="ru-RU" smtClean="0"/>
          </a:p>
          <a:p>
            <a:pPr lvl="3" rtl="0"/>
            <a:r>
              <a:rPr lang="ru-RU" smtClean="0"/>
              <a:t>Четвертый уровень</a:t>
            </a:r>
            <a:endParaRPr lang="ru-RU" smtClean="0"/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E97672-3BEE-47A7-98BD-BEA4B0C653AC}" type="datetime1">
              <a:rPr lang="ru-RU" smtClean="0"/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 rtl="0">
              <a:defRPr sz="3400" b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.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smtClean="0"/>
              <a:t>Вставка рисунка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ACEABE-CAAA-427A-B50D-20C50B1B8A02}" type="datetime1">
              <a:rPr lang="ru-RU" smtClean="0"/>
            </a:fld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smtClean="0"/>
            </a:fld>
            <a:endParaRPr lang="ru-RU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50"/>
          <p:cNvSpPr/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noProof="0" dirty="0"/>
          </a:p>
        </p:txBody>
      </p:sp>
      <p:sp>
        <p:nvSpPr>
          <p:cNvPr id="8" name="Полилиния 51"/>
          <p:cNvSpPr/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noProof="0" dirty="0"/>
          </a:p>
        </p:txBody>
      </p:sp>
      <p:sp>
        <p:nvSpPr>
          <p:cNvPr id="9" name="Полилиния 51"/>
          <p:cNvSpPr/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-1" fmla="*/ 0 w 12079179"/>
              <a:gd name="connsiteY0-2" fmla="*/ 390824 h 2132172"/>
              <a:gd name="connsiteX1-3" fmla="*/ 12079179 w 12079179"/>
              <a:gd name="connsiteY1-4" fmla="*/ 2132172 h 2132172"/>
              <a:gd name="connsiteX2-5" fmla="*/ 0 w 12079179"/>
              <a:gd name="connsiteY2-6" fmla="*/ 2132172 h 2132172"/>
              <a:gd name="connsiteX3-7" fmla="*/ 0 w 12079179"/>
              <a:gd name="connsiteY3-8" fmla="*/ 390824 h 2132172"/>
              <a:gd name="connsiteX0-9" fmla="*/ 0 w 12079179"/>
              <a:gd name="connsiteY0-10" fmla="*/ 499104 h 2240452"/>
              <a:gd name="connsiteX1-11" fmla="*/ 12079179 w 12079179"/>
              <a:gd name="connsiteY1-12" fmla="*/ 2240452 h 2240452"/>
              <a:gd name="connsiteX2-13" fmla="*/ 0 w 12079179"/>
              <a:gd name="connsiteY2-14" fmla="*/ 2240452 h 2240452"/>
              <a:gd name="connsiteX3-15" fmla="*/ 0 w 12079179"/>
              <a:gd name="connsiteY3-16" fmla="*/ 499104 h 2240452"/>
              <a:gd name="connsiteX0-17" fmla="*/ 0 w 12079179"/>
              <a:gd name="connsiteY0-18" fmla="*/ 525643 h 2266991"/>
              <a:gd name="connsiteX1-19" fmla="*/ 12079179 w 12079179"/>
              <a:gd name="connsiteY1-20" fmla="*/ 2266991 h 2266991"/>
              <a:gd name="connsiteX2-21" fmla="*/ 0 w 12079179"/>
              <a:gd name="connsiteY2-22" fmla="*/ 2266991 h 2266991"/>
              <a:gd name="connsiteX3-23" fmla="*/ 0 w 12079179"/>
              <a:gd name="connsiteY3-24" fmla="*/ 525643 h 2266991"/>
              <a:gd name="connsiteX0-25" fmla="*/ 0 w 12079179"/>
              <a:gd name="connsiteY0-26" fmla="*/ 572389 h 2313737"/>
              <a:gd name="connsiteX1-27" fmla="*/ 12079179 w 12079179"/>
              <a:gd name="connsiteY1-28" fmla="*/ 2313737 h 2313737"/>
              <a:gd name="connsiteX2-29" fmla="*/ 0 w 12079179"/>
              <a:gd name="connsiteY2-30" fmla="*/ 2313737 h 2313737"/>
              <a:gd name="connsiteX3-31" fmla="*/ 0 w 12079179"/>
              <a:gd name="connsiteY3-32" fmla="*/ 572389 h 231373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endParaRPr lang="ru-RU" noProof="0" dirty="0"/>
          </a:p>
        </p:txBody>
      </p:sp>
      <p:grpSp>
        <p:nvGrpSpPr>
          <p:cNvPr id="10" name="Группа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Полилиния 67"/>
            <p:cNvSpPr/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2" name="Полилиния 68"/>
            <p:cNvSpPr/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3" name="Полилиния 69"/>
            <p:cNvSpPr/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4" name="Полилиния 70"/>
            <p:cNvSpPr/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5" name="Полилиния 71"/>
            <p:cNvSpPr/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6" name="Полилиния 72"/>
            <p:cNvSpPr/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7" name="Полилиния 73"/>
            <p:cNvSpPr/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18" name="Полилиния 74"/>
            <p:cNvSpPr/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Полилиния 99"/>
            <p:cNvSpPr/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1" name="Полилиния 100"/>
            <p:cNvSpPr/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2" name="Полилиния 101"/>
            <p:cNvSpPr/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3" name="Полилиния 102"/>
            <p:cNvSpPr/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4" name="Полилиния 103"/>
            <p:cNvSpPr/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5" name="Полилиния 104"/>
            <p:cNvSpPr/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grpSp>
        <p:nvGrpSpPr>
          <p:cNvPr id="26" name="Группа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Полилиния 6"/>
            <p:cNvSpPr/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8" name="Полилиния 7"/>
            <p:cNvSpPr/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29" name="Полилиния 8"/>
            <p:cNvSpPr/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0" name="Полилиния 9"/>
            <p:cNvSpPr/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1" name="Полилиния 10"/>
            <p:cNvSpPr/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2" name="Полилиния 11"/>
            <p:cNvSpPr/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3" name="Полилиния 12"/>
            <p:cNvSpPr/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grpSp>
        <p:nvGrpSpPr>
          <p:cNvPr id="34" name="Группа 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Полилиния 34"/>
            <p:cNvSpPr/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6" name="Полилиния 35"/>
            <p:cNvSpPr/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7" name="Полилиния 36"/>
            <p:cNvSpPr/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8" name="Полилиния 37"/>
            <p:cNvSpPr/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39" name="Полилиния 38"/>
            <p:cNvSpPr/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0" name="Полилиния 39"/>
            <p:cNvSpPr/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1" name="Полилиния 40"/>
            <p:cNvSpPr/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2" name="Полилиния 41"/>
            <p:cNvSpPr/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grpSp>
        <p:nvGrpSpPr>
          <p:cNvPr id="43" name="Группа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Полилиния 29"/>
            <p:cNvSpPr/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5" name="Полилиния 30"/>
            <p:cNvSpPr/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6" name="Полилиния 31"/>
            <p:cNvSpPr/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7" name="Полилиния 32"/>
            <p:cNvSpPr/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8" name="Полилиния 33"/>
            <p:cNvSpPr/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49" name="Полилиния 34"/>
            <p:cNvSpPr/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0" name="Полилиния 35"/>
            <p:cNvSpPr/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1" name="Полилиния 36"/>
            <p:cNvSpPr/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grpSp>
        <p:nvGrpSpPr>
          <p:cNvPr id="52" name="Группа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Полилиния 53"/>
            <p:cNvSpPr/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4" name="Полилиния 54"/>
            <p:cNvSpPr/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5" name="Полилиния 55"/>
            <p:cNvSpPr/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6" name="Полилиния 56"/>
            <p:cNvSpPr/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7" name="Полилиния 57"/>
            <p:cNvSpPr/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8" name="Полилиния 58"/>
            <p:cNvSpPr/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59" name="Полилиния 59"/>
            <p:cNvSpPr/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0" name="Полилиния 60"/>
            <p:cNvSpPr/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grpSp>
        <p:nvGrpSpPr>
          <p:cNvPr id="61" name="Группа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Полилиния 65"/>
            <p:cNvSpPr/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3" name="Полилиния 66"/>
            <p:cNvSpPr/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4" name="Полилиния 67"/>
            <p:cNvSpPr/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5" name="Полилиния 68"/>
            <p:cNvSpPr/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6" name="Полилиния 69"/>
            <p:cNvSpPr/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7" name="Полилиния 70"/>
            <p:cNvSpPr/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8" name="Полилиния 71"/>
            <p:cNvSpPr/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  <p:sp>
          <p:nvSpPr>
            <p:cNvPr id="69" name="Полилиния 72"/>
            <p:cNvSpPr/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/>
            <a:lstStyle/>
            <a:p>
              <a:pPr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dirty="0"/>
              <a:t>Образец текста</a:t>
            </a:r>
            <a:endParaRPr lang="ru-RU" noProof="0" dirty="0"/>
          </a:p>
          <a:p>
            <a:pPr lvl="1" rtl="0"/>
            <a:r>
              <a:rPr lang="ru-RU" noProof="0" dirty="0"/>
              <a:t>Второй уровень</a:t>
            </a:r>
            <a:endParaRPr lang="ru-RU" noProof="0" dirty="0"/>
          </a:p>
          <a:p>
            <a:pPr lvl="2" rtl="0"/>
            <a:r>
              <a:rPr lang="ru-RU" noProof="0" dirty="0"/>
              <a:t>Третий уровень</a:t>
            </a:r>
            <a:endParaRPr lang="ru-RU" noProof="0" dirty="0"/>
          </a:p>
          <a:p>
            <a:pPr lvl="3" rtl="0"/>
            <a:r>
              <a:rPr lang="ru-RU" noProof="0" dirty="0"/>
              <a:t>Четвертый уровень</a:t>
            </a:r>
            <a:endParaRPr lang="ru-RU" noProof="0" dirty="0"/>
          </a:p>
          <a:p>
            <a:pPr lvl="4" rtl="0"/>
            <a:r>
              <a:rPr lang="ru-RU" noProof="0" dirty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none" baseline="0">
                <a:solidFill>
                  <a:schemeClr val="tx1"/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C0C3865C-54F8-42FC-910E-97C2D6F6567A}" type="datetime1">
              <a:rPr lang="ru-RU" noProof="0" smtClean="0"/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CA8D9AD5-F248-4919-864A-CFD76CC027D6}" type="slidenum">
              <a:rPr lang="ru-RU" noProof="0" smtClean="0"/>
            </a:fld>
            <a:endParaRPr lang="ru-RU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anose="020B0604020202020204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4.xml"/><Relationship Id="rId2" Type="http://schemas.openxmlformats.org/officeDocument/2006/relationships/hyperlink" Target="https://t.me/+lYMluzxQrYQ5NTFi" TargetMode="Externa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63584" y="494204"/>
            <a:ext cx="9360418" cy="2263258"/>
          </a:xfrm>
        </p:spPr>
        <p:txBody>
          <a:bodyPr rtlCol="0"/>
          <a:lstStyle/>
          <a:p>
            <a:pPr rtl="0"/>
            <a:r>
              <a:rPr lang="en-US" dirty="0" smtClean="0"/>
              <a:t>Welcome back!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058777" y="2757462"/>
            <a:ext cx="6916336" cy="1771600"/>
          </a:xfrm>
        </p:spPr>
        <p:txBody>
          <a:bodyPr rtlCol="0">
            <a:normAutofit/>
          </a:bodyPr>
          <a:lstStyle/>
          <a:p>
            <a:pPr rtl="0"/>
            <a:r>
              <a:rPr lang="en-US" sz="4000" dirty="0" smtClean="0"/>
              <a:t>Revision/English sentence</a:t>
            </a:r>
            <a:endParaRPr lang="en-US" sz="4000" dirty="0" smtClean="0"/>
          </a:p>
          <a:p>
            <a:pPr rtl="0"/>
            <a:r>
              <a:rPr lang="en-US" sz="4000" dirty="0"/>
              <a:t>Special Questions</a:t>
            </a:r>
            <a:endParaRPr lang="en-US" sz="4000" dirty="0"/>
          </a:p>
        </p:txBody>
      </p:sp>
      <p:sp>
        <p:nvSpPr>
          <p:cNvPr id="3" name="Горизонтальный свиток 2"/>
          <p:cNvSpPr/>
          <p:nvPr/>
        </p:nvSpPr>
        <p:spPr>
          <a:xfrm>
            <a:off x="5905812" y="430716"/>
            <a:ext cx="3238188" cy="1110294"/>
          </a:xfrm>
          <a:prstGeom prst="horizontalScroll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Lesson 4</a:t>
            </a:r>
            <a:endParaRPr lang="ru-RU" altLang="en-US" sz="4000" b="1" dirty="0" smtClean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H="1">
            <a:off x="4425696" y="2757462"/>
            <a:ext cx="605332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47615" y="69574"/>
            <a:ext cx="3474719" cy="791155"/>
          </a:xfrm>
        </p:spPr>
        <p:txBody>
          <a:bodyPr rtlCol="0">
            <a:normAutofit/>
          </a:bodyPr>
          <a:lstStyle/>
          <a:p>
            <a:pPr rtl="0"/>
            <a:r>
              <a:rPr lang="en-US" sz="4400" b="1" dirty="0" smtClean="0">
                <a:solidFill>
                  <a:srgbClr val="002060"/>
                </a:solidFill>
                <a:latin typeface="Blackadder ITC" panose="04020505051007020D02" pitchFamily="82" charset="0"/>
              </a:rPr>
              <a:t>Touch the sky</a:t>
            </a:r>
            <a:endParaRPr lang="ru-RU" sz="4400" b="1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61713" y="853078"/>
            <a:ext cx="4703197" cy="398559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dirty="0"/>
              <a:t>When cold winds are calling</a:t>
            </a:r>
            <a:br>
              <a:rPr lang="en-US" dirty="0"/>
            </a:br>
            <a:r>
              <a:rPr lang="en-US" dirty="0"/>
              <a:t>And the sky is clear and bright,</a:t>
            </a:r>
            <a:br>
              <a:rPr lang="en-US" dirty="0"/>
            </a:br>
            <a:r>
              <a:rPr lang="en-US" dirty="0"/>
              <a:t>Misty mountains sing and beckon,</a:t>
            </a:r>
            <a:br>
              <a:rPr lang="en-US" dirty="0"/>
            </a:br>
            <a:r>
              <a:rPr lang="en-US" dirty="0"/>
              <a:t>Lead me out into the light</a:t>
            </a:r>
            <a:r>
              <a:rPr lang="en-US" dirty="0" smtClean="0"/>
              <a:t>.</a:t>
            </a:r>
            <a:endParaRPr lang="ru-RU" dirty="0" smtClean="0"/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I </a:t>
            </a:r>
            <a:r>
              <a:rPr lang="en-US" b="1" dirty="0">
                <a:solidFill>
                  <a:srgbClr val="FF0000"/>
                </a:solidFill>
              </a:rPr>
              <a:t>will ride, I will fly,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Chase the wind and touch the sky,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I will fly,</a:t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Chase the wind and touch the sky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  <a:br>
              <a:rPr lang="en-US" dirty="0" smtClean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br>
              <a:rPr lang="en-US" dirty="0" smtClean="0"/>
            </a:b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761713" y="3600253"/>
            <a:ext cx="509877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Where dark woods hide secrets,</a:t>
            </a:r>
            <a:br>
              <a:rPr lang="en-US" sz="2000" dirty="0"/>
            </a:br>
            <a:r>
              <a:rPr lang="en-US" sz="2000" dirty="0"/>
              <a:t>And mountains are fierce and bold,</a:t>
            </a:r>
            <a:br>
              <a:rPr lang="en-US" sz="2000" dirty="0"/>
            </a:br>
            <a:r>
              <a:rPr lang="en-US" sz="2000" dirty="0"/>
              <a:t>Deep waters hold reflections,</a:t>
            </a:r>
            <a:br>
              <a:rPr lang="en-US" sz="2000" dirty="0"/>
            </a:br>
            <a:r>
              <a:rPr lang="en-US" sz="2000" dirty="0"/>
              <a:t>Of times lost long ago.</a:t>
            </a:r>
            <a:endParaRPr lang="ru-RU" sz="2000" dirty="0"/>
          </a:p>
          <a:p>
            <a:pPr algn="ctr"/>
            <a:br>
              <a:rPr lang="en-US" sz="2000" dirty="0"/>
            </a:br>
            <a:r>
              <a:rPr lang="en-US" sz="2000" dirty="0"/>
              <a:t>I will hear their every story,</a:t>
            </a:r>
            <a:br>
              <a:rPr lang="en-US" sz="2000" dirty="0"/>
            </a:br>
            <a:r>
              <a:rPr lang="en-US" sz="2000" dirty="0"/>
              <a:t>Take hold of my own dream,</a:t>
            </a:r>
            <a:br>
              <a:rPr lang="en-US" sz="2000" dirty="0"/>
            </a:br>
            <a:r>
              <a:rPr lang="en-US" sz="2000" dirty="0"/>
              <a:t>Be as strong as the seas are stormy,</a:t>
            </a:r>
            <a:br>
              <a:rPr lang="en-US" sz="2000" dirty="0"/>
            </a:br>
            <a:r>
              <a:rPr lang="en-US" sz="2000" dirty="0"/>
              <a:t>And proud as an eagle’s scream.</a:t>
            </a:r>
            <a:endParaRPr lang="ru-RU" sz="2000" dirty="0"/>
          </a:p>
          <a:p>
            <a:endParaRPr lang="ru-RU" sz="2000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197" y="69574"/>
            <a:ext cx="4629151" cy="6858000"/>
          </a:xfrm>
          <a:prstGeom prst="rect">
            <a:avLst/>
          </a:prstGeom>
          <a:effectLst>
            <a:softEdge rad="49530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5546307" y="2009506"/>
            <a:ext cx="3305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Я</a:t>
            </a:r>
            <a:endParaRPr lang="ru-RU" dirty="0" smtClean="0"/>
          </a:p>
          <a:p>
            <a:r>
              <a:rPr lang="en-US" dirty="0">
                <a:solidFill>
                  <a:srgbClr val="FF0000"/>
                </a:solidFill>
              </a:rPr>
              <a:t>I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63217" y="2005683"/>
            <a:ext cx="1022350" cy="9220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плавала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 swim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9358396" y="2001749"/>
            <a:ext cx="12923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 бассейне</a:t>
            </a:r>
            <a:endParaRPr lang="en-US" dirty="0" smtClean="0"/>
          </a:p>
          <a:p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n </a:t>
            </a:r>
            <a:r>
              <a:rPr lang="en-US" u="sng" dirty="0" smtClean="0">
                <a:solidFill>
                  <a:srgbClr val="FF0000"/>
                </a:solidFill>
              </a:rPr>
              <a:t>the</a:t>
            </a:r>
            <a:r>
              <a:rPr lang="en-US" dirty="0" smtClean="0">
                <a:solidFill>
                  <a:srgbClr val="FF0000"/>
                </a:solidFill>
              </a:rPr>
              <a:t> pool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0956358" y="2017863"/>
            <a:ext cx="802005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часто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often</a:t>
            </a:r>
            <a:r>
              <a:rPr lang="ru-RU" altLang="en-US" dirty="0" smtClean="0">
                <a:solidFill>
                  <a:srgbClr val="FF0000"/>
                </a:solidFill>
              </a:rPr>
              <a:t>?</a:t>
            </a:r>
            <a:endParaRPr lang="ru-RU" altLang="en-US" dirty="0" smtClean="0">
              <a:solidFill>
                <a:srgbClr val="FF0000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556990" y="685559"/>
            <a:ext cx="1329251" cy="119421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Что</a:t>
            </a:r>
            <a:r>
              <a:rPr lang="en-US" sz="1600" dirty="0" smtClean="0"/>
              <a:t> </a:t>
            </a:r>
            <a:r>
              <a:rPr lang="ru-RU" sz="1600" dirty="0" smtClean="0"/>
              <a:t> </a:t>
            </a:r>
            <a:r>
              <a:rPr lang="ru-RU" sz="1600" dirty="0" smtClean="0"/>
              <a:t>делал</a:t>
            </a:r>
            <a:endParaRPr lang="ru-RU" sz="1600" dirty="0"/>
          </a:p>
        </p:txBody>
      </p:sp>
      <p:sp>
        <p:nvSpPr>
          <p:cNvPr id="19" name="TextBox 18"/>
          <p:cNvSpPr txBox="1"/>
          <p:nvPr/>
        </p:nvSpPr>
        <p:spPr>
          <a:xfrm>
            <a:off x="5216052" y="4121474"/>
            <a:ext cx="14769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Погода</a:t>
            </a:r>
            <a:endParaRPr lang="en-US" dirty="0" smtClean="0"/>
          </a:p>
          <a:p>
            <a:r>
              <a:rPr lang="en-US" u="sng" dirty="0" smtClean="0">
                <a:solidFill>
                  <a:srgbClr val="FF0000"/>
                </a:solidFill>
              </a:rPr>
              <a:t>The weather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198563" y="685559"/>
            <a:ext cx="1157212" cy="119421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Кто/ Что</a:t>
            </a:r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8045343" y="685559"/>
            <a:ext cx="1215048" cy="119421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дополнение</a:t>
            </a:r>
            <a:endParaRPr lang="ru-RU" dirty="0" smtClean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9394713" y="685559"/>
            <a:ext cx="1219708" cy="119421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место</a:t>
            </a:r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0748744" y="685559"/>
            <a:ext cx="1223721" cy="1194210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время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10361730" y="4121474"/>
            <a:ext cx="1754452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Большую часть лета</a:t>
            </a:r>
            <a:r>
              <a:rPr lang="ru-RU" dirty="0" smtClean="0"/>
              <a:t>.</a:t>
            </a:r>
            <a:endParaRPr lang="en-US" dirty="0" smtClean="0"/>
          </a:p>
          <a:p>
            <a:pPr algn="ctr"/>
            <a:r>
              <a:rPr lang="en-US" dirty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or most of the summer</a:t>
            </a:r>
            <a:r>
              <a:rPr lang="ru-RU" altLang="en-US" dirty="0" smtClean="0">
                <a:solidFill>
                  <a:srgbClr val="FF0000"/>
                </a:solidFill>
              </a:rPr>
              <a:t>?</a:t>
            </a:r>
            <a:endParaRPr lang="ru-RU" altLang="en-US" dirty="0" smtClean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117605" y="4121474"/>
            <a:ext cx="1147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smtClean="0"/>
              <a:t>хорошей</a:t>
            </a:r>
            <a:r>
              <a:rPr lang="ru-RU" dirty="0" smtClean="0"/>
              <a:t> </a:t>
            </a:r>
            <a:endParaRPr lang="en-US" dirty="0" smtClean="0"/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good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198563" y="3015500"/>
            <a:ext cx="16986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Я с семьёй</a:t>
            </a:r>
            <a:endParaRPr lang="ru-RU" dirty="0" smtClean="0"/>
          </a:p>
          <a:p>
            <a:r>
              <a:rPr lang="en-US" u="sng" dirty="0" smtClean="0">
                <a:solidFill>
                  <a:srgbClr val="FF0000"/>
                </a:solidFill>
              </a:rPr>
              <a:t>My</a:t>
            </a:r>
            <a:r>
              <a:rPr lang="en-US" dirty="0" smtClean="0">
                <a:solidFill>
                  <a:srgbClr val="FF0000"/>
                </a:solidFill>
              </a:rPr>
              <a:t> family and I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948010" y="3015499"/>
            <a:ext cx="923925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ездили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go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481020" y="2988656"/>
            <a:ext cx="11267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н</a:t>
            </a:r>
            <a:r>
              <a:rPr lang="ru-RU" dirty="0" smtClean="0"/>
              <a:t>а море.</a:t>
            </a:r>
            <a:endParaRPr lang="ru-RU" dirty="0" smtClean="0"/>
          </a:p>
          <a:p>
            <a:r>
              <a:rPr lang="en-US" dirty="0">
                <a:solidFill>
                  <a:srgbClr val="FF0000"/>
                </a:solidFill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o </a:t>
            </a:r>
            <a:r>
              <a:rPr lang="en-US" u="sng" dirty="0" smtClean="0">
                <a:solidFill>
                  <a:srgbClr val="FF0000"/>
                </a:solidFill>
              </a:rPr>
              <a:t>the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sea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708295" y="3013883"/>
            <a:ext cx="150749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э</a:t>
            </a:r>
            <a:r>
              <a:rPr lang="ru-RU" dirty="0" smtClean="0"/>
              <a:t>тим летом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en-US" dirty="0">
                <a:solidFill>
                  <a:srgbClr val="FF0000"/>
                </a:solidFill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his summer</a:t>
            </a:r>
            <a:r>
              <a:rPr lang="ru-RU" altLang="en-US" dirty="0" smtClean="0">
                <a:solidFill>
                  <a:srgbClr val="FF0000"/>
                </a:solidFill>
              </a:rPr>
              <a:t>?</a:t>
            </a:r>
            <a:endParaRPr lang="ru-RU" altLang="en-US" dirty="0" smtClean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34415" y="5313680"/>
            <a:ext cx="1082738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Примечание: </a:t>
            </a:r>
            <a:r>
              <a:rPr lang="ru-RU" dirty="0" smtClean="0"/>
              <a:t>если вопрос ставится к </a:t>
            </a:r>
            <a:r>
              <a:rPr lang="ru-RU" u="sng" dirty="0" smtClean="0"/>
              <a:t>ПОДЛЕЖАЩЕМУ</a:t>
            </a:r>
            <a:r>
              <a:rPr lang="ru-RU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(Who? What?)</a:t>
            </a:r>
            <a:r>
              <a:rPr lang="ru-RU" b="1" dirty="0" smtClean="0">
                <a:solidFill>
                  <a:srgbClr val="FF0000"/>
                </a:solidFill>
              </a:rPr>
              <a:t>, порядок слов НЕ меняется, помощник НЕ используется!</a:t>
            </a:r>
            <a:r>
              <a:rPr lang="ru-RU" dirty="0" smtClean="0"/>
              <a:t> </a:t>
            </a:r>
            <a:endParaRPr lang="ru-RU" dirty="0" smtClean="0"/>
          </a:p>
          <a:p>
            <a:endParaRPr lang="ru-RU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Who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u="sng" dirty="0">
                <a:solidFill>
                  <a:srgbClr val="202020"/>
                </a:solidFill>
              </a:rPr>
              <a:t>took </a:t>
            </a:r>
            <a:r>
              <a:rPr lang="en-US" dirty="0">
                <a:solidFill>
                  <a:srgbClr val="202020"/>
                </a:solidFill>
              </a:rPr>
              <a:t>you to the sea this summer?</a:t>
            </a:r>
            <a:r>
              <a:rPr lang="ru-RU" altLang="en-US" dirty="0">
                <a:solidFill>
                  <a:srgbClr val="202020"/>
                </a:solidFill>
              </a:rPr>
              <a:t> </a:t>
            </a:r>
            <a:r>
              <a:rPr lang="ru-RU" altLang="en-US" dirty="0">
                <a:solidFill>
                  <a:srgbClr val="FF0000"/>
                </a:solidFill>
              </a:rPr>
              <a:t>Кто</a:t>
            </a:r>
            <a:r>
              <a:rPr lang="ru-RU" altLang="en-US" dirty="0">
                <a:solidFill>
                  <a:srgbClr val="202020"/>
                </a:solidFill>
              </a:rPr>
              <a:t> взял тебя на море этим летом?</a:t>
            </a:r>
            <a:endParaRPr lang="en-US" altLang="en-US" dirty="0">
              <a:solidFill>
                <a:srgbClr val="20202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73550" y="90170"/>
            <a:ext cx="3511550" cy="46863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Специальные Вопросы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06450" y="685800"/>
            <a:ext cx="1798320" cy="1194435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ru-RU" dirty="0" smtClean="0"/>
              <a:t>Вопроси-тельное слово 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431540" y="685165"/>
            <a:ext cx="1346835" cy="1194435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Помощ-</a:t>
            </a:r>
            <a:endParaRPr lang="ru-RU" dirty="0" smtClean="0"/>
          </a:p>
          <a:p>
            <a:pPr algn="ctr"/>
            <a:r>
              <a:rPr lang="ru-RU" dirty="0" smtClean="0"/>
              <a:t>ник/либо форма ВЕ</a:t>
            </a:r>
            <a:endParaRPr lang="ru-RU" dirty="0"/>
          </a:p>
        </p:txBody>
      </p:sp>
      <p:sp>
        <p:nvSpPr>
          <p:cNvPr id="10" name="Текстовое поле 9"/>
          <p:cNvSpPr txBox="1"/>
          <p:nvPr/>
        </p:nvSpPr>
        <p:spPr>
          <a:xfrm>
            <a:off x="1962785" y="299339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ru-RU" altLang="en-US"/>
          </a:p>
        </p:txBody>
      </p:sp>
      <p:sp>
        <p:nvSpPr>
          <p:cNvPr id="11" name="Текстовое поле 10"/>
          <p:cNvSpPr txBox="1"/>
          <p:nvPr/>
        </p:nvSpPr>
        <p:spPr>
          <a:xfrm>
            <a:off x="534670" y="2172335"/>
            <a:ext cx="3058160" cy="37306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altLang="ru-RU">
                <a:solidFill>
                  <a:srgbClr val="FF0000"/>
                </a:solidFill>
                <a:sym typeface="+mn-ea"/>
              </a:rPr>
              <a:t>What?</a:t>
            </a:r>
            <a:r>
              <a:rPr lang="en-US" altLang="ru-RU">
                <a:sym typeface="+mn-ea"/>
              </a:rPr>
              <a:t>/ </a:t>
            </a:r>
            <a:r>
              <a:rPr lang="ru-RU" altLang="ru-RU">
                <a:sym typeface="+mn-ea"/>
              </a:rPr>
              <a:t>Что? Какой?</a:t>
            </a:r>
            <a:endParaRPr lang="en-US" altLang="ru-RU"/>
          </a:p>
          <a:p>
            <a:r>
              <a:rPr lang="en-US" altLang="ru-RU">
                <a:solidFill>
                  <a:srgbClr val="FF0000"/>
                </a:solidFill>
                <a:sym typeface="+mn-ea"/>
              </a:rPr>
              <a:t>When?</a:t>
            </a:r>
            <a:r>
              <a:rPr lang="ru-RU" altLang="en-US">
                <a:sym typeface="+mn-ea"/>
              </a:rPr>
              <a:t>/ Когда?</a:t>
            </a:r>
            <a:endParaRPr lang="en-US" altLang="ru-RU"/>
          </a:p>
          <a:p>
            <a:r>
              <a:rPr lang="en-US" altLang="ru-RU">
                <a:solidFill>
                  <a:srgbClr val="FF0000"/>
                </a:solidFill>
              </a:rPr>
              <a:t>Why?</a:t>
            </a:r>
            <a:r>
              <a:rPr lang="ru-RU" altLang="en-US"/>
              <a:t>/ Почему/Зачем?</a:t>
            </a:r>
            <a:endParaRPr lang="en-US" altLang="ru-RU"/>
          </a:p>
          <a:p>
            <a:r>
              <a:rPr lang="en-US" altLang="ru-RU">
                <a:solidFill>
                  <a:srgbClr val="FF0000"/>
                </a:solidFill>
              </a:rPr>
              <a:t>Where?</a:t>
            </a:r>
            <a:r>
              <a:rPr lang="ru-RU" altLang="en-US"/>
              <a:t>/Где, Куда?</a:t>
            </a:r>
            <a:endParaRPr lang="en-US" altLang="ru-RU"/>
          </a:p>
          <a:p>
            <a:r>
              <a:rPr lang="en-US" altLang="ru-RU">
                <a:solidFill>
                  <a:srgbClr val="FF0000"/>
                </a:solidFill>
              </a:rPr>
              <a:t>How? </a:t>
            </a:r>
            <a:r>
              <a:rPr lang="ru-RU" altLang="en-US"/>
              <a:t>/ Как?</a:t>
            </a:r>
            <a:endParaRPr lang="en-US" altLang="ru-RU"/>
          </a:p>
          <a:p>
            <a:r>
              <a:rPr lang="en-US" altLang="ru-RU">
                <a:solidFill>
                  <a:srgbClr val="FF0000"/>
                </a:solidFill>
              </a:rPr>
              <a:t>How long?</a:t>
            </a:r>
            <a:r>
              <a:rPr lang="ru-RU" altLang="en-US"/>
              <a:t>/ Как долго?</a:t>
            </a:r>
            <a:endParaRPr lang="en-US" altLang="ru-RU"/>
          </a:p>
          <a:p>
            <a:r>
              <a:rPr lang="en-US" altLang="ru-RU">
                <a:solidFill>
                  <a:srgbClr val="FF0000"/>
                </a:solidFill>
              </a:rPr>
              <a:t>How many/much? </a:t>
            </a:r>
            <a:r>
              <a:rPr lang="ru-RU" altLang="en-US"/>
              <a:t>/ Сколько?</a:t>
            </a:r>
            <a:endParaRPr lang="en-US" altLang="ru-RU"/>
          </a:p>
          <a:p>
            <a:r>
              <a:rPr lang="en-US" altLang="ru-RU">
                <a:solidFill>
                  <a:srgbClr val="FF0000"/>
                </a:solidFill>
              </a:rPr>
              <a:t>How far?</a:t>
            </a:r>
            <a:r>
              <a:rPr lang="ru-RU" altLang="en-US"/>
              <a:t>/ Как далеко?</a:t>
            </a:r>
            <a:endParaRPr lang="en-US" altLang="ru-RU"/>
          </a:p>
          <a:p>
            <a:r>
              <a:rPr lang="en-US" altLang="ru-RU">
                <a:solidFill>
                  <a:srgbClr val="FF0000"/>
                </a:solidFill>
              </a:rPr>
              <a:t>How often...</a:t>
            </a:r>
            <a:r>
              <a:rPr lang="en-US" altLang="ru-RU"/>
              <a:t> </a:t>
            </a:r>
            <a:r>
              <a:rPr lang="ru-RU" altLang="en-US"/>
              <a:t>/ Как часто?</a:t>
            </a:r>
            <a:endParaRPr lang="ru-RU" altLang="en-US"/>
          </a:p>
        </p:txBody>
      </p:sp>
      <p:sp>
        <p:nvSpPr>
          <p:cNvPr id="12" name="Текстовое поле 11"/>
          <p:cNvSpPr txBox="1"/>
          <p:nvPr/>
        </p:nvSpPr>
        <p:spPr>
          <a:xfrm>
            <a:off x="3370580" y="2238375"/>
            <a:ext cx="1617980" cy="16040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>
              <a:lnSpc>
                <a:spcPct val="130000"/>
              </a:lnSpc>
            </a:pPr>
            <a:r>
              <a:rPr lang="en-US" altLang="en-US" b="1">
                <a:solidFill>
                  <a:srgbClr val="FF0000"/>
                </a:solidFill>
              </a:rPr>
              <a:t>do\does\didwas\were</a:t>
            </a:r>
            <a:endParaRPr lang="en-US" altLang="en-US" b="1">
              <a:solidFill>
                <a:srgbClr val="FF0000"/>
              </a:solidFill>
            </a:endParaRPr>
          </a:p>
          <a:p>
            <a:pPr>
              <a:lnSpc>
                <a:spcPct val="130000"/>
              </a:lnSpc>
            </a:pPr>
            <a:r>
              <a:rPr lang="en-US" altLang="en-US" b="1">
                <a:solidFill>
                  <a:srgbClr val="FF0000"/>
                </a:solidFill>
              </a:rPr>
              <a:t>is\am\are</a:t>
            </a:r>
            <a:endParaRPr lang="en-US" altLang="en-US" b="1">
              <a:solidFill>
                <a:srgbClr val="FF0000"/>
              </a:solidFill>
            </a:endParaRPr>
          </a:p>
          <a:p>
            <a:pPr>
              <a:lnSpc>
                <a:spcPct val="130000"/>
              </a:lnSpc>
            </a:pPr>
            <a:r>
              <a:rPr lang="en-US" altLang="en-US" b="1">
                <a:solidFill>
                  <a:srgbClr val="FF0000"/>
                </a:solidFill>
              </a:rPr>
              <a:t>will\will be</a:t>
            </a:r>
            <a:endParaRPr lang="en-US" altLang="en-US" b="1">
              <a:solidFill>
                <a:srgbClr val="FF0000"/>
              </a:solidFill>
            </a:endParaRPr>
          </a:p>
        </p:txBody>
      </p:sp>
      <p:sp>
        <p:nvSpPr>
          <p:cNvPr id="17" name="Текстовое поле 16"/>
          <p:cNvSpPr txBox="1"/>
          <p:nvPr/>
        </p:nvSpPr>
        <p:spPr>
          <a:xfrm>
            <a:off x="6948170" y="412178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/>
              <a:t>была</a:t>
            </a:r>
            <a:endParaRPr lang="ru-RU" altLang="en-US"/>
          </a:p>
        </p:txBody>
      </p:sp>
      <p:sp>
        <p:nvSpPr>
          <p:cNvPr id="27" name="Выгнутая вправо стрелка 26"/>
          <p:cNvSpPr/>
          <p:nvPr/>
        </p:nvSpPr>
        <p:spPr>
          <a:xfrm rot="5400000">
            <a:off x="5301615" y="2993390"/>
            <a:ext cx="639445" cy="3613785"/>
          </a:xfrm>
          <a:prstGeom prst="curvedLeftArrow">
            <a:avLst>
              <a:gd name="adj1" fmla="val 29642"/>
              <a:gd name="adj2" fmla="val 82969"/>
              <a:gd name="adj3" fmla="val 0"/>
            </a:avLst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sz="half" idx="1"/>
          </p:nvPr>
        </p:nvSpPr>
        <p:spPr>
          <a:xfrm>
            <a:off x="1789430" y="1646555"/>
            <a:ext cx="8248015" cy="4123690"/>
          </a:xfrm>
        </p:spPr>
        <p:txBody>
          <a:bodyPr/>
          <a:lstStyle/>
          <a:p>
            <a:r>
              <a:rPr lang="ru-RU" sz="2400" dirty="0" smtClean="0">
                <a:latin typeface="Comic Sans MS" panose="030F0702030302020204" pitchFamily="66" charset="0"/>
              </a:rPr>
              <a:t>Составьте специальные вопросы о лете (слайд </a:t>
            </a:r>
            <a:r>
              <a:rPr lang="ru-RU" sz="2400" dirty="0" smtClean="0">
                <a:latin typeface="Comic Sans MS" panose="030F0702030302020204" pitchFamily="66" charset="0"/>
              </a:rPr>
              <a:t>№</a:t>
            </a:r>
            <a:r>
              <a:rPr lang="ru-RU" sz="2400" dirty="0" smtClean="0">
                <a:latin typeface="Comic Sans MS" panose="030F0702030302020204" pitchFamily="66" charset="0"/>
              </a:rPr>
              <a:t>3)</a:t>
            </a:r>
            <a:endParaRPr lang="en-US" sz="2400" dirty="0">
              <a:latin typeface="Comic Sans MS" panose="030F0702030302020204" pitchFamily="66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Mini (</a:t>
            </a:r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обязательно</a:t>
            </a:r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ru-RU" dirty="0" smtClean="0">
                <a:latin typeface="Comic Sans MS" panose="030F0702030302020204" pitchFamily="66" charset="0"/>
              </a:rPr>
              <a:t> – 3  вопроса (3 </a:t>
            </a:r>
            <a:r>
              <a:rPr lang="en-US" dirty="0" smtClean="0">
                <a:latin typeface="Comic Sans MS" panose="030F0702030302020204" pitchFamily="66" charset="0"/>
              </a:rPr>
              <a:t>coins</a:t>
            </a:r>
            <a:r>
              <a:rPr lang="ru-RU" dirty="0" smtClean="0">
                <a:latin typeface="Comic Sans MS" panose="030F0702030302020204" pitchFamily="66" charset="0"/>
              </a:rPr>
              <a:t>)</a:t>
            </a:r>
            <a:endParaRPr lang="ru-RU" dirty="0" smtClean="0">
              <a:latin typeface="Comic Sans MS" panose="030F0702030302020204" pitchFamily="66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Standard </a:t>
            </a:r>
            <a:r>
              <a:rPr lang="ru-RU" dirty="0" smtClean="0">
                <a:latin typeface="Comic Sans MS" panose="030F0702030302020204" pitchFamily="66" charset="0"/>
              </a:rPr>
              <a:t>– 6 вопросов</a:t>
            </a:r>
            <a:r>
              <a:rPr lang="en-US" dirty="0" smtClean="0">
                <a:latin typeface="Comic Sans MS" panose="030F0702030302020204" pitchFamily="66" charset="0"/>
              </a:rPr>
              <a:t> (</a:t>
            </a:r>
            <a:r>
              <a:rPr lang="ru-RU" dirty="0">
                <a:latin typeface="Comic Sans MS" panose="030F0702030302020204" pitchFamily="66" charset="0"/>
              </a:rPr>
              <a:t>3</a:t>
            </a:r>
            <a:r>
              <a:rPr lang="en-US" dirty="0" smtClean="0">
                <a:latin typeface="Comic Sans MS" panose="030F0702030302020204" pitchFamily="66" charset="0"/>
              </a:rPr>
              <a:t> coins)</a:t>
            </a:r>
            <a:endParaRPr lang="en-US" dirty="0" smtClean="0">
              <a:latin typeface="Comic Sans MS" panose="030F0702030302020204" pitchFamily="66" charset="0"/>
            </a:endParaRPr>
          </a:p>
          <a:p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Advanced</a:t>
            </a:r>
            <a:r>
              <a:rPr lang="en-US" dirty="0" smtClean="0">
                <a:latin typeface="Comic Sans MS" panose="030F0702030302020204" pitchFamily="66" charset="0"/>
              </a:rPr>
              <a:t> – </a:t>
            </a:r>
            <a:r>
              <a:rPr lang="ru-RU" dirty="0" smtClean="0">
                <a:latin typeface="Comic Sans MS" panose="030F0702030302020204" pitchFamily="66" charset="0"/>
              </a:rPr>
              <a:t>выучить и спеть  </a:t>
            </a:r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Touch the sky </a:t>
            </a:r>
            <a:r>
              <a:rPr lang="en-US" dirty="0" smtClean="0">
                <a:latin typeface="Comic Sans MS" panose="030F0702030302020204" pitchFamily="66" charset="0"/>
              </a:rPr>
              <a:t>(</a:t>
            </a:r>
            <a:r>
              <a:rPr lang="en-US" dirty="0" smtClean="0">
                <a:latin typeface="Comic Sans MS" panose="030F0702030302020204" pitchFamily="66" charset="0"/>
              </a:rPr>
              <a:t>5 coins)</a:t>
            </a:r>
            <a:r>
              <a:rPr lang="ru-RU" dirty="0" smtClean="0">
                <a:latin typeface="Comic Sans MS" panose="030F0702030302020204" pitchFamily="66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(</a:t>
            </a:r>
            <a:r>
              <a:rPr lang="en-US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video</a:t>
            </a:r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endParaRPr lang="en-US" b="1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ru-RU" dirty="0">
              <a:latin typeface="Comic Sans MS" panose="030F0702030302020204" pitchFamily="66" charset="0"/>
            </a:endParaRP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1360535" y="375606"/>
            <a:ext cx="3238188" cy="1110294"/>
          </a:xfrm>
          <a:prstGeom prst="horizontalScroll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Homework</a:t>
            </a:r>
            <a:endParaRPr lang="ru-RU" sz="40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78576" y="469088"/>
            <a:ext cx="38507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>
                  <a:solidFill>
                    <a:schemeClr val="tx1"/>
                  </a:solidFill>
                </a:ln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omic Sans MS" panose="030F0702030302020204" pitchFamily="66" charset="0"/>
              </a:rPr>
              <a:t>My summer</a:t>
            </a:r>
            <a:endParaRPr lang="ru-RU" sz="5400" dirty="0">
              <a:ln w="0">
                <a:solidFill>
                  <a:schemeClr val="tx1"/>
                </a:solidFill>
              </a:ln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1166" y="2281386"/>
            <a:ext cx="421688" cy="421512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2824" y="2218147"/>
            <a:ext cx="421688" cy="421512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4398" y="2281647"/>
            <a:ext cx="421688" cy="421512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9822" y="2801703"/>
            <a:ext cx="421688" cy="421512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1510" y="2802434"/>
            <a:ext cx="421688" cy="421512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2871" y="2801559"/>
            <a:ext cx="421688" cy="421512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1139" y="3764505"/>
            <a:ext cx="421688" cy="421512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314" y="3764295"/>
            <a:ext cx="421688" cy="421512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2197" y="3764505"/>
            <a:ext cx="421688" cy="421512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7372" y="3764438"/>
            <a:ext cx="421688" cy="421512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200" y="3764438"/>
            <a:ext cx="421688" cy="421512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2464498" y="4413337"/>
            <a:ext cx="88609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Comic Sans MS" panose="030F0702030302020204" pitchFamily="66" charset="0"/>
              </a:rPr>
              <a:t>Засчитываются только правильные предложения – помните об артиклях, предлогах, временах и порядке слов!</a:t>
            </a:r>
            <a:endParaRPr lang="ru-RU" b="1" dirty="0">
              <a:latin typeface="Comic Sans MS" panose="030F0702030302020204" pitchFamily="66" charset="0"/>
            </a:endParaRPr>
          </a:p>
        </p:txBody>
      </p:sp>
      <p:sp>
        <p:nvSpPr>
          <p:cNvPr id="27" name="Пятно 1 26"/>
          <p:cNvSpPr/>
          <p:nvPr/>
        </p:nvSpPr>
        <p:spPr>
          <a:xfrm>
            <a:off x="1669735" y="4291243"/>
            <a:ext cx="755081" cy="768355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ятно 1 27"/>
          <p:cNvSpPr/>
          <p:nvPr/>
        </p:nvSpPr>
        <p:spPr>
          <a:xfrm>
            <a:off x="1739911" y="5197692"/>
            <a:ext cx="684983" cy="696061"/>
          </a:xfrm>
          <a:prstGeom prst="irregularSeal1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2512446" y="5400404"/>
            <a:ext cx="4532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Comic Sans MS" panose="030F0702030302020204" pitchFamily="66" charset="0"/>
              </a:rPr>
              <a:t>Дополнительный бонус за красоту - </a:t>
            </a:r>
            <a:endParaRPr lang="ru-RU" b="1" dirty="0">
              <a:latin typeface="Comic Sans MS" panose="030F0702030302020204" pitchFamily="66" charset="0"/>
            </a:endParaRPr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6822" y="5513367"/>
            <a:ext cx="421688" cy="421512"/>
          </a:xfrm>
          <a:prstGeom prst="rect">
            <a:avLst/>
          </a:prstGeom>
        </p:spPr>
      </p:pic>
      <p:pic>
        <p:nvPicPr>
          <p:cNvPr id="31" name="Рисунок 30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4644" y="5513367"/>
            <a:ext cx="421688" cy="421512"/>
          </a:xfrm>
          <a:prstGeom prst="rect">
            <a:avLst/>
          </a:prstGeom>
        </p:spPr>
      </p:pic>
      <p:sp>
        <p:nvSpPr>
          <p:cNvPr id="32" name="Пятно 1 31"/>
          <p:cNvSpPr/>
          <p:nvPr/>
        </p:nvSpPr>
        <p:spPr>
          <a:xfrm>
            <a:off x="1789675" y="6032117"/>
            <a:ext cx="684983" cy="696061"/>
          </a:xfrm>
          <a:prstGeom prst="irregularSeal1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2512571" y="6178425"/>
            <a:ext cx="94243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Comic Sans MS" panose="030F0702030302020204" pitchFamily="66" charset="0"/>
              </a:rPr>
              <a:t>Фото работ и видео присылайте в ТГ-канал </a:t>
            </a:r>
            <a:r>
              <a:rPr lang="en-US" b="1" dirty="0">
                <a:latin typeface="Comic Sans MS" panose="030F0702030302020204" pitchFamily="66" charset="0"/>
                <a:hlinkClick r:id="rId2"/>
              </a:rPr>
              <a:t>https://t.me/+lYMluzxQrYQ5NTFi</a:t>
            </a:r>
            <a:r>
              <a:rPr lang="ru-RU" b="1" dirty="0" smtClean="0">
                <a:latin typeface="Comic Sans MS" panose="030F0702030302020204" pitchFamily="66" charset="0"/>
                <a:hlinkClick r:id="rId2"/>
              </a:rPr>
              <a:t> </a:t>
            </a:r>
            <a:endParaRPr lang="ru-RU" b="1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Назад в школу (16x9)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1645</Words>
  <Application>WPS Presentation</Application>
  <PresentationFormat>宽屏</PresentationFormat>
  <Paragraphs>105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5" baseType="lpstr">
      <vt:lpstr>Arial</vt:lpstr>
      <vt:lpstr>SimSun</vt:lpstr>
      <vt:lpstr>Wingdings</vt:lpstr>
      <vt:lpstr>Calibri Light</vt:lpstr>
      <vt:lpstr>Microsoft YaHei</vt:lpstr>
      <vt:lpstr>Arial Unicode MS</vt:lpstr>
      <vt:lpstr>Calibri</vt:lpstr>
      <vt:lpstr>Cambria</vt:lpstr>
      <vt:lpstr>Blackadder ITC</vt:lpstr>
      <vt:lpstr>Comic Sans MS</vt:lpstr>
      <vt:lpstr>Назад в школу (16x9)</vt:lpstr>
      <vt:lpstr>Welcome back!</vt:lpstr>
      <vt:lpstr>Touch the sky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Елизавета Крест�</cp:lastModifiedBy>
  <cp:revision>4</cp:revision>
  <dcterms:created xsi:type="dcterms:W3CDTF">2025-07-23T00:59:00Z</dcterms:created>
  <dcterms:modified xsi:type="dcterms:W3CDTF">2025-09-06T06:57:02Z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1049-12.2.0.22549</vt:lpwstr>
  </property>
  <property fmtid="{D5CDD505-2E9C-101B-9397-08002B2CF9AE}" pid="3" name="ICV">
    <vt:lpwstr>C30A12A615BF4A5E901F96719BCF6A1C_11</vt:lpwstr>
  </property>
</Properties>
</file>