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0.svg" ContentType="image/svg+xml"/>
  <Override PartName="/ppt/media/image12.svg" ContentType="image/svg+xml"/>
  <Override PartName="/ppt/media/image14.svg" ContentType="image/svg+xml"/>
  <Override PartName="/ppt/media/image15.svg" ContentType="image/svg+xml"/>
  <Override PartName="/ppt/media/image16.svg" ContentType="image/svg+xml"/>
  <Override PartName="/ppt/media/image17.svg" ContentType="image/svg+xml"/>
  <Override PartName="/ppt/media/image18.svg" ContentType="image/svg+xml"/>
  <Override PartName="/ppt/media/image19.svg" ContentType="image/svg+xml"/>
  <Override PartName="/ppt/media/image2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29.svg" ContentType="image/svg+xml"/>
  <Override PartName="/ppt/media/image32.svg" ContentType="image/svg+xml"/>
  <Override PartName="/ppt/media/image34.svg" ContentType="image/svg+xml"/>
  <Override PartName="/ppt/media/image36.svg" ContentType="image/svg+xml"/>
  <Override PartName="/ppt/media/image38.svg" ContentType="image/svg+xml"/>
  <Override PartName="/ppt/media/image4.svg" ContentType="image/svg+xml"/>
  <Override PartName="/ppt/media/image40.svg" ContentType="image/svg+xml"/>
  <Override PartName="/ppt/media/image42.svg" ContentType="image/svg+xml"/>
  <Override PartName="/ppt/media/image44.svg" ContentType="image/svg+xml"/>
  <Override PartName="/ppt/media/image46.svg" ContentType="image/svg+xml"/>
  <Override PartName="/ppt/media/image48.svg" ContentType="image/svg+xml"/>
  <Override PartName="/ppt/media/image50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5"/>
  </p:notesMasterIdLst>
  <p:handoutMasterIdLst>
    <p:handoutMasterId r:id="rId11"/>
  </p:handoutMasterIdLst>
  <p:sldIdLst>
    <p:sldId id="257" r:id="rId4"/>
    <p:sldId id="258" r:id="rId6"/>
    <p:sldId id="262" r:id="rId7"/>
    <p:sldId id="260" r:id="rId8"/>
    <p:sldId id="265" r:id="rId9"/>
    <p:sldId id="263" r:id="rId1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B2B2B2"/>
    <a:srgbClr val="202020"/>
    <a:srgbClr val="323232"/>
    <a:srgbClr val="CC33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8"/>
        <p:guide pos="382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7421B-8BF3-41BA-A6AB-42E932BBB1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7421B-8BF3-41BA-A6AB-42E932BBB1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7421B-8BF3-41BA-A6AB-42E932BBB1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7421B-8BF3-41BA-A6AB-42E932BBB1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7421B-8BF3-41BA-A6AB-42E932BBB1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6" Type="http://schemas.openxmlformats.org/officeDocument/2006/relationships/theme" Target="../theme/theme2.xml"/><Relationship Id="rId25" Type="http://schemas.openxmlformats.org/officeDocument/2006/relationships/image" Target="../media/image14.svg"/><Relationship Id="rId24" Type="http://schemas.openxmlformats.org/officeDocument/2006/relationships/image" Target="../media/image13.png"/><Relationship Id="rId23" Type="http://schemas.openxmlformats.org/officeDocument/2006/relationships/image" Target="../media/image12.svg"/><Relationship Id="rId22" Type="http://schemas.openxmlformats.org/officeDocument/2006/relationships/image" Target="../media/image11.png"/><Relationship Id="rId21" Type="http://schemas.openxmlformats.org/officeDocument/2006/relationships/image" Target="../media/image10.svg"/><Relationship Id="rId20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9" Type="http://schemas.openxmlformats.org/officeDocument/2006/relationships/image" Target="../media/image8.svg"/><Relationship Id="rId18" Type="http://schemas.openxmlformats.org/officeDocument/2006/relationships/image" Target="../media/image7.png"/><Relationship Id="rId17" Type="http://schemas.openxmlformats.org/officeDocument/2006/relationships/image" Target="../media/image6.svg"/><Relationship Id="rId16" Type="http://schemas.openxmlformats.org/officeDocument/2006/relationships/image" Target="../media/image5.png"/><Relationship Id="rId15" Type="http://schemas.openxmlformats.org/officeDocument/2006/relationships/image" Target="../media/image4.svg"/><Relationship Id="rId14" Type="http://schemas.openxmlformats.org/officeDocument/2006/relationships/image" Target="../media/image3.png"/><Relationship Id="rId13" Type="http://schemas.openxmlformats.org/officeDocument/2006/relationships/image" Target="../media/image2.sv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useoModerno Black" pitchFamily="2" charset="0"/>
              </a:defRPr>
            </a:lvl1pPr>
          </a:lstStyle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useoModerno Black" pitchFamily="2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useoModerno Black" pitchFamily="2" charset="0"/>
              </a:defRPr>
            </a:lvl1pPr>
          </a:lstStyle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0274" y="-4233"/>
            <a:ext cx="12213562" cy="6862233"/>
            <a:chOff x="-10274" y="-4233"/>
            <a:chExt cx="12213562" cy="6862233"/>
          </a:xfrm>
        </p:grpSpPr>
        <p:grpSp>
          <p:nvGrpSpPr>
            <p:cNvPr id="8" name="组合 7"/>
            <p:cNvGrpSpPr/>
            <p:nvPr/>
          </p:nvGrpSpPr>
          <p:grpSpPr>
            <a:xfrm>
              <a:off x="-10274" y="-4233"/>
              <a:ext cx="12213562" cy="6862233"/>
              <a:chOff x="-10274" y="-4233"/>
              <a:chExt cx="12213562" cy="6862233"/>
            </a:xfrm>
          </p:grpSpPr>
          <p:sp>
            <p:nvSpPr>
              <p:cNvPr id="10" name="矩形 9"/>
              <p:cNvSpPr/>
              <p:nvPr/>
            </p:nvSpPr>
            <p:spPr>
              <a:xfrm flipH="1">
                <a:off x="507" y="-1"/>
                <a:ext cx="12192000" cy="6858001"/>
              </a:xfrm>
              <a:prstGeom prst="rect">
                <a:avLst/>
              </a:prstGeom>
              <a:solidFill>
                <a:srgbClr val="9D74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Manrope SemiBold" charset="0"/>
                  <a:cs typeface="MuseoModerno Black" pitchFamily="2" charset="0"/>
                </a:endParaRPr>
              </a:p>
            </p:txBody>
          </p:sp>
          <p:pic>
            <p:nvPicPr>
              <p:cNvPr id="11" name="图形 10"/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 flipH="1">
                <a:off x="11444109" y="5806721"/>
                <a:ext cx="759179" cy="759179"/>
              </a:xfrm>
              <a:prstGeom prst="rect">
                <a:avLst/>
              </a:prstGeom>
            </p:spPr>
          </p:pic>
          <p:pic>
            <p:nvPicPr>
              <p:cNvPr id="12" name="图形 11"/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 flipH="1">
                <a:off x="-10274" y="265110"/>
                <a:ext cx="770467" cy="770467"/>
              </a:xfrm>
              <a:prstGeom prst="rect">
                <a:avLst/>
              </a:prstGeom>
            </p:spPr>
          </p:pic>
          <p:pic>
            <p:nvPicPr>
              <p:cNvPr id="13" name="图形 12"/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 flipH="1">
                <a:off x="8104404" y="-1"/>
                <a:ext cx="4088612" cy="3081868"/>
              </a:xfrm>
              <a:prstGeom prst="rect">
                <a:avLst/>
              </a:prstGeom>
            </p:spPr>
          </p:pic>
          <p:pic>
            <p:nvPicPr>
              <p:cNvPr id="14" name="图形 13"/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 flipH="1">
                <a:off x="-10274" y="3081867"/>
                <a:ext cx="4171728" cy="3776133"/>
              </a:xfrm>
              <a:prstGeom prst="rect">
                <a:avLst/>
              </a:prstGeom>
            </p:spPr>
          </p:pic>
          <p:sp>
            <p:nvSpPr>
              <p:cNvPr id="15" name="矩形 14"/>
              <p:cNvSpPr/>
              <p:nvPr/>
            </p:nvSpPr>
            <p:spPr>
              <a:xfrm flipH="1">
                <a:off x="76707" y="76198"/>
                <a:ext cx="12039600" cy="6705602"/>
              </a:xfrm>
              <a:prstGeom prst="rect">
                <a:avLst/>
              </a:prstGeom>
              <a:solidFill>
                <a:srgbClr val="F8F5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Manrope SemiBold" charset="0"/>
                  <a:cs typeface="MuseoModerno Black" pitchFamily="2" charset="0"/>
                </a:endParaRPr>
              </a:p>
            </p:txBody>
          </p:sp>
          <p:pic>
            <p:nvPicPr>
              <p:cNvPr id="16" name="图形 15"/>
              <p:cNvPicPr>
                <a:picLocks noChangeAspect="1"/>
              </p:cNvPicPr>
              <p:nvPr/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 flipH="1">
                <a:off x="8657125" y="6652154"/>
                <a:ext cx="185914" cy="185914"/>
              </a:xfrm>
              <a:prstGeom prst="rect">
                <a:avLst/>
              </a:prstGeom>
            </p:spPr>
          </p:pic>
          <p:pic>
            <p:nvPicPr>
              <p:cNvPr id="17" name="图形 16"/>
              <p:cNvPicPr>
                <a:picLocks noChangeAspect="1"/>
              </p:cNvPicPr>
              <p:nvPr/>
            </p:nvPicPr>
            <p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 flipH="1">
                <a:off x="4305257" y="-4233"/>
                <a:ext cx="243946" cy="243946"/>
              </a:xfrm>
              <a:prstGeom prst="rect">
                <a:avLst/>
              </a:prstGeom>
            </p:spPr>
          </p:pic>
        </p:grpSp>
        <p:pic>
          <p:nvPicPr>
            <p:cNvPr id="9" name="图形 8"/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284103" y="273050"/>
              <a:ext cx="1021214" cy="823261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useoModerno Black" pitchFamily="2" charset="0"/>
          <a:ea typeface="MuseoModerno Black" pitchFamily="2" charset="0"/>
          <a:cs typeface="MuseoModerno Black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anrope SemiBold" charset="0"/>
          <a:cs typeface="MuseoModerno Black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anrope SemiBold" charset="0"/>
          <a:cs typeface="MuseoModerno Black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anrope SemiBold" charset="0"/>
          <a:cs typeface="MuseoModerno Black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anrope SemiBold" charset="0"/>
          <a:cs typeface="MuseoModerno Black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anrope SemiBold" charset="0"/>
          <a:cs typeface="MuseoModerno Black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8.svg"/><Relationship Id="rId7" Type="http://schemas.openxmlformats.org/officeDocument/2006/relationships/image" Target="../media/image9.png"/><Relationship Id="rId6" Type="http://schemas.openxmlformats.org/officeDocument/2006/relationships/image" Target="../media/image17.svg"/><Relationship Id="rId5" Type="http://schemas.openxmlformats.org/officeDocument/2006/relationships/image" Target="../media/image1.png"/><Relationship Id="rId4" Type="http://schemas.openxmlformats.org/officeDocument/2006/relationships/image" Target="../media/image16.svg"/><Relationship Id="rId3" Type="http://schemas.openxmlformats.org/officeDocument/2006/relationships/image" Target="../media/image7.png"/><Relationship Id="rId25" Type="http://schemas.openxmlformats.org/officeDocument/2006/relationships/notesSlide" Target="../notesSlides/notesSlide1.xml"/><Relationship Id="rId24" Type="http://schemas.openxmlformats.org/officeDocument/2006/relationships/slideLayout" Target="../slideLayouts/slideLayout1.xml"/><Relationship Id="rId23" Type="http://schemas.openxmlformats.org/officeDocument/2006/relationships/tags" Target="../tags/tag1.xml"/><Relationship Id="rId22" Type="http://schemas.openxmlformats.org/officeDocument/2006/relationships/image" Target="../media/image29.svg"/><Relationship Id="rId21" Type="http://schemas.openxmlformats.org/officeDocument/2006/relationships/image" Target="../media/image13.png"/><Relationship Id="rId20" Type="http://schemas.openxmlformats.org/officeDocument/2006/relationships/image" Target="../media/image28.svg"/><Relationship Id="rId2" Type="http://schemas.openxmlformats.org/officeDocument/2006/relationships/image" Target="../media/image15.svg"/><Relationship Id="rId19" Type="http://schemas.openxmlformats.org/officeDocument/2006/relationships/image" Target="../media/image27.png"/><Relationship Id="rId18" Type="http://schemas.openxmlformats.org/officeDocument/2006/relationships/image" Target="../media/image26.svg"/><Relationship Id="rId17" Type="http://schemas.openxmlformats.org/officeDocument/2006/relationships/image" Target="../media/image25.png"/><Relationship Id="rId16" Type="http://schemas.openxmlformats.org/officeDocument/2006/relationships/image" Target="../media/image24.svg"/><Relationship Id="rId15" Type="http://schemas.openxmlformats.org/officeDocument/2006/relationships/image" Target="../media/image23.png"/><Relationship Id="rId14" Type="http://schemas.openxmlformats.org/officeDocument/2006/relationships/image" Target="../media/image22.svg"/><Relationship Id="rId13" Type="http://schemas.openxmlformats.org/officeDocument/2006/relationships/image" Target="../media/image21.png"/><Relationship Id="rId12" Type="http://schemas.openxmlformats.org/officeDocument/2006/relationships/image" Target="../media/image20.svg"/><Relationship Id="rId11" Type="http://schemas.openxmlformats.org/officeDocument/2006/relationships/image" Target="../media/image11.png"/><Relationship Id="rId10" Type="http://schemas.openxmlformats.org/officeDocument/2006/relationships/image" Target="../media/image19.sv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.xml"/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image" Target="../media/image38.svg"/><Relationship Id="rId7" Type="http://schemas.openxmlformats.org/officeDocument/2006/relationships/image" Target="../media/image37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tags" Target="../tags/tag4.xml"/><Relationship Id="rId35" Type="http://schemas.openxmlformats.org/officeDocument/2006/relationships/notesSlide" Target="../notesSlides/notesSlide3.xml"/><Relationship Id="rId34" Type="http://schemas.openxmlformats.org/officeDocument/2006/relationships/slideLayout" Target="../slideLayouts/slideLayout1.xml"/><Relationship Id="rId33" Type="http://schemas.openxmlformats.org/officeDocument/2006/relationships/tags" Target="../tags/tag17.xml"/><Relationship Id="rId32" Type="http://schemas.openxmlformats.org/officeDocument/2006/relationships/tags" Target="../tags/tag16.xml"/><Relationship Id="rId31" Type="http://schemas.openxmlformats.org/officeDocument/2006/relationships/tags" Target="../tags/tag15.xml"/><Relationship Id="rId30" Type="http://schemas.openxmlformats.org/officeDocument/2006/relationships/image" Target="../media/image50.svg"/><Relationship Id="rId3" Type="http://schemas.openxmlformats.org/officeDocument/2006/relationships/image" Target="../media/image34.svg"/><Relationship Id="rId29" Type="http://schemas.openxmlformats.org/officeDocument/2006/relationships/image" Target="../media/image49.png"/><Relationship Id="rId28" Type="http://schemas.openxmlformats.org/officeDocument/2006/relationships/tags" Target="../tags/tag14.xml"/><Relationship Id="rId27" Type="http://schemas.openxmlformats.org/officeDocument/2006/relationships/image" Target="../media/image48.svg"/><Relationship Id="rId26" Type="http://schemas.openxmlformats.org/officeDocument/2006/relationships/image" Target="../media/image47.png"/><Relationship Id="rId25" Type="http://schemas.openxmlformats.org/officeDocument/2006/relationships/image" Target="../media/image46.svg"/><Relationship Id="rId24" Type="http://schemas.openxmlformats.org/officeDocument/2006/relationships/image" Target="../media/image45.png"/><Relationship Id="rId23" Type="http://schemas.openxmlformats.org/officeDocument/2006/relationships/tags" Target="../tags/tag13.xml"/><Relationship Id="rId22" Type="http://schemas.openxmlformats.org/officeDocument/2006/relationships/tags" Target="../tags/tag12.xml"/><Relationship Id="rId21" Type="http://schemas.openxmlformats.org/officeDocument/2006/relationships/tags" Target="../tags/tag11.xml"/><Relationship Id="rId20" Type="http://schemas.openxmlformats.org/officeDocument/2006/relationships/tags" Target="../tags/tag10.xml"/><Relationship Id="rId2" Type="http://schemas.openxmlformats.org/officeDocument/2006/relationships/image" Target="../media/image33.png"/><Relationship Id="rId19" Type="http://schemas.openxmlformats.org/officeDocument/2006/relationships/tags" Target="../tags/tag9.xml"/><Relationship Id="rId18" Type="http://schemas.openxmlformats.org/officeDocument/2006/relationships/tags" Target="../tags/tag8.xml"/><Relationship Id="rId17" Type="http://schemas.openxmlformats.org/officeDocument/2006/relationships/tags" Target="../tags/tag7.xml"/><Relationship Id="rId16" Type="http://schemas.openxmlformats.org/officeDocument/2006/relationships/tags" Target="../tags/tag6.xml"/><Relationship Id="rId15" Type="http://schemas.openxmlformats.org/officeDocument/2006/relationships/image" Target="../media/image44.svg"/><Relationship Id="rId14" Type="http://schemas.openxmlformats.org/officeDocument/2006/relationships/image" Target="../media/image43.png"/><Relationship Id="rId13" Type="http://schemas.openxmlformats.org/officeDocument/2006/relationships/image" Target="../media/image42.svg"/><Relationship Id="rId12" Type="http://schemas.openxmlformats.org/officeDocument/2006/relationships/image" Target="../media/image41.png"/><Relationship Id="rId11" Type="http://schemas.openxmlformats.org/officeDocument/2006/relationships/image" Target="../media/image40.svg"/><Relationship Id="rId10" Type="http://schemas.openxmlformats.org/officeDocument/2006/relationships/image" Target="../media/image39.png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8.png"/><Relationship Id="rId8" Type="http://schemas.openxmlformats.org/officeDocument/2006/relationships/image" Target="../media/image57.jpeg"/><Relationship Id="rId7" Type="http://schemas.openxmlformats.org/officeDocument/2006/relationships/image" Target="../media/image56.jpeg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3" Type="http://schemas.openxmlformats.org/officeDocument/2006/relationships/notesSlide" Target="../notesSlides/notesSlide4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18.xml"/><Relationship Id="rId10" Type="http://schemas.openxmlformats.org/officeDocument/2006/relationships/image" Target="../media/image59.png"/><Relationship Id="rId1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8" Type="http://schemas.openxmlformats.org/officeDocument/2006/relationships/image" Target="../media/image40.svg"/><Relationship Id="rId7" Type="http://schemas.openxmlformats.org/officeDocument/2006/relationships/image" Target="../media/image39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Relationship Id="rId3" Type="http://schemas.openxmlformats.org/officeDocument/2006/relationships/image" Target="../media/image35.png"/><Relationship Id="rId23" Type="http://schemas.openxmlformats.org/officeDocument/2006/relationships/notesSlide" Target="../notesSlides/notesSlide5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5.xml"/><Relationship Id="rId20" Type="http://schemas.openxmlformats.org/officeDocument/2006/relationships/image" Target="../media/image28.svg"/><Relationship Id="rId2" Type="http://schemas.openxmlformats.org/officeDocument/2006/relationships/image" Target="../media/image34.svg"/><Relationship Id="rId19" Type="http://schemas.openxmlformats.org/officeDocument/2006/relationships/image" Target="../media/image27.png"/><Relationship Id="rId18" Type="http://schemas.openxmlformats.org/officeDocument/2006/relationships/image" Target="../media/image26.svg"/><Relationship Id="rId17" Type="http://schemas.openxmlformats.org/officeDocument/2006/relationships/image" Target="../media/image25.png"/><Relationship Id="rId16" Type="http://schemas.openxmlformats.org/officeDocument/2006/relationships/image" Target="../media/image24.svg"/><Relationship Id="rId15" Type="http://schemas.openxmlformats.org/officeDocument/2006/relationships/image" Target="../media/image23.png"/><Relationship Id="rId14" Type="http://schemas.openxmlformats.org/officeDocument/2006/relationships/image" Target="../media/image22.svg"/><Relationship Id="rId13" Type="http://schemas.openxmlformats.org/officeDocument/2006/relationships/image" Target="../media/image21.png"/><Relationship Id="rId12" Type="http://schemas.openxmlformats.org/officeDocument/2006/relationships/image" Target="../media/image44.svg"/><Relationship Id="rId11" Type="http://schemas.openxmlformats.org/officeDocument/2006/relationships/image" Target="../media/image43.png"/><Relationship Id="rId10" Type="http://schemas.openxmlformats.org/officeDocument/2006/relationships/image" Target="../media/image42.svg"/><Relationship Id="rId1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H="1">
            <a:off x="-10274" y="-1"/>
            <a:ext cx="12203290" cy="6858001"/>
            <a:chOff x="0" y="-1"/>
            <a:chExt cx="12203290" cy="6858001"/>
          </a:xfrm>
        </p:grpSpPr>
        <p:sp>
          <p:nvSpPr>
            <p:cNvPr id="11" name="矩形 10"/>
            <p:cNvSpPr/>
            <p:nvPr/>
          </p:nvSpPr>
          <p:spPr>
            <a:xfrm>
              <a:off x="0" y="-1"/>
              <a:ext cx="12192000" cy="6858001"/>
            </a:xfrm>
            <a:prstGeom prst="rect">
              <a:avLst/>
            </a:prstGeom>
            <a:solidFill>
              <a:srgbClr val="9D74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useoModerno Black" pitchFamily="2" charset="0"/>
              </a:endParaRPr>
            </a:p>
          </p:txBody>
        </p:sp>
        <p:pic>
          <p:nvPicPr>
            <p:cNvPr id="5" name="图形 4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0" y="-1"/>
              <a:ext cx="4088612" cy="3081868"/>
            </a:xfrm>
            <a:prstGeom prst="rect">
              <a:avLst/>
            </a:prstGeom>
          </p:spPr>
        </p:pic>
        <p:pic>
          <p:nvPicPr>
            <p:cNvPr id="6" name="图形 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31562" y="3081867"/>
              <a:ext cx="4171728" cy="377613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338667" y="301978"/>
              <a:ext cx="11514667" cy="6254044"/>
            </a:xfrm>
            <a:prstGeom prst="rect">
              <a:avLst/>
            </a:prstGeom>
            <a:solidFill>
              <a:srgbClr val="F8F5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useoModerno Black" pitchFamily="2" charset="0"/>
              </a:endParaRPr>
            </a:p>
          </p:txBody>
        </p:sp>
        <p:pic>
          <p:nvPicPr>
            <p:cNvPr id="13" name="图形 12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3532" y="6098821"/>
              <a:ext cx="759179" cy="759179"/>
            </a:xfrm>
            <a:prstGeom prst="rect">
              <a:avLst/>
            </a:prstGeom>
          </p:spPr>
        </p:pic>
        <p:pic>
          <p:nvPicPr>
            <p:cNvPr id="14" name="图形 13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49977" y="6614054"/>
              <a:ext cx="185914" cy="185914"/>
            </a:xfrm>
            <a:prstGeom prst="rect">
              <a:avLst/>
            </a:prstGeom>
          </p:spPr>
        </p:pic>
        <p:pic>
          <p:nvPicPr>
            <p:cNvPr id="15" name="图形 14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117426" y="0"/>
              <a:ext cx="770467" cy="770467"/>
            </a:xfrm>
            <a:prstGeom prst="rect">
              <a:avLst/>
            </a:prstGeom>
          </p:spPr>
        </p:pic>
        <p:pic>
          <p:nvPicPr>
            <p:cNvPr id="16" name="图形 15"/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643813" y="33867"/>
              <a:ext cx="243946" cy="243946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6255531" y="1213780"/>
            <a:ext cx="4819697" cy="4852409"/>
            <a:chOff x="6111690" y="937540"/>
            <a:chExt cx="5072773" cy="5107202"/>
          </a:xfrm>
        </p:grpSpPr>
        <p:grpSp>
          <p:nvGrpSpPr>
            <p:cNvPr id="12" name="组合 11"/>
            <p:cNvGrpSpPr/>
            <p:nvPr/>
          </p:nvGrpSpPr>
          <p:grpSpPr>
            <a:xfrm>
              <a:off x="6652091" y="937540"/>
              <a:ext cx="4532372" cy="4446659"/>
              <a:chOff x="6014074" y="483044"/>
              <a:chExt cx="5047600" cy="4952145"/>
            </a:xfrm>
          </p:grpSpPr>
          <p:pic>
            <p:nvPicPr>
              <p:cNvPr id="7" name="图形 6"/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8243621" y="483044"/>
                <a:ext cx="2818053" cy="4952145"/>
              </a:xfrm>
              <a:prstGeom prst="rect">
                <a:avLst/>
              </a:prstGeom>
            </p:spPr>
          </p:pic>
          <p:pic>
            <p:nvPicPr>
              <p:cNvPr id="10" name="图形 9"/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6014074" y="548653"/>
                <a:ext cx="1124907" cy="1653401"/>
              </a:xfrm>
              <a:prstGeom prst="rect">
                <a:avLst/>
              </a:prstGeom>
            </p:spPr>
          </p:pic>
        </p:grpSp>
        <p:pic>
          <p:nvPicPr>
            <p:cNvPr id="38" name="图形 37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6111690" y="2102370"/>
              <a:ext cx="3557721" cy="3282316"/>
            </a:xfrm>
            <a:prstGeom prst="rect">
              <a:avLst/>
            </a:prstGeom>
          </p:spPr>
        </p:pic>
        <p:pic>
          <p:nvPicPr>
            <p:cNvPr id="20" name="图形 19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8351510" y="4723656"/>
              <a:ext cx="788390" cy="1321086"/>
            </a:xfrm>
            <a:prstGeom prst="rect">
              <a:avLst/>
            </a:prstGeom>
          </p:spPr>
        </p:pic>
      </p:grpSp>
      <p:sp>
        <p:nvSpPr>
          <p:cNvPr id="30" name="矩形 29"/>
          <p:cNvSpPr/>
          <p:nvPr/>
        </p:nvSpPr>
        <p:spPr>
          <a:xfrm>
            <a:off x="933881" y="1420545"/>
            <a:ext cx="58121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dirty="0">
                <a:solidFill>
                  <a:srgbClr val="FFBD65"/>
                </a:solidFill>
                <a:latin typeface="MuseoModerno Black" pitchFamily="2" charset="0"/>
                <a:cs typeface="Manrope SemiBold" charset="0"/>
              </a:rPr>
              <a:t>English</a:t>
            </a:r>
            <a:endParaRPr lang="zh-CN" altLang="en-US" sz="8000" dirty="0">
              <a:solidFill>
                <a:srgbClr val="FFBD65"/>
              </a:solidFill>
              <a:latin typeface="MuseoModerno Black" pitchFamily="2" charset="0"/>
              <a:cs typeface="Manrope SemiBold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939304" y="2662071"/>
            <a:ext cx="6994478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dirty="0">
                <a:solidFill>
                  <a:srgbClr val="996FA5"/>
                </a:solidFill>
                <a:latin typeface="MuseoModerno Black" pitchFamily="2" charset="0"/>
                <a:cs typeface="Manrope SemiBold" charset="0"/>
              </a:rPr>
              <a:t>Tenses</a:t>
            </a:r>
            <a:endParaRPr lang="en-US" altLang="zh-CN" sz="5400" dirty="0">
              <a:solidFill>
                <a:srgbClr val="996FA5"/>
              </a:solidFill>
              <a:latin typeface="MuseoModerno Black" pitchFamily="2" charset="0"/>
              <a:cs typeface="Manrope SemiBold" charset="0"/>
            </a:endParaRPr>
          </a:p>
        </p:txBody>
      </p:sp>
      <p:pic>
        <p:nvPicPr>
          <p:cNvPr id="40" name="图形 39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2289287">
            <a:off x="4266221" y="1381327"/>
            <a:ext cx="810177" cy="653132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1475350" y="3649210"/>
            <a:ext cx="3380229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996FA5"/>
                </a:solidFill>
                <a:latin typeface="MuseoModerno Black" pitchFamily="2" charset="0"/>
                <a:ea typeface="MuseoModerno Black" pitchFamily="2" charset="0"/>
                <a:cs typeface="Manrope SemiBold" charset="0"/>
              </a:rPr>
              <a:t>Present Perfect Tense</a:t>
            </a:r>
            <a:r>
              <a:rPr lang="en-US" altLang="zh-CN" sz="1200" dirty="0">
                <a:solidFill>
                  <a:srgbClr val="996FA5"/>
                </a:solidFill>
                <a:latin typeface="MuseoModerno Black" pitchFamily="2" charset="0"/>
                <a:ea typeface="MuseoModerno Black" pitchFamily="2" charset="0"/>
                <a:cs typeface="Manrope SemiBold" charset="0"/>
              </a:rPr>
              <a:t> </a:t>
            </a:r>
            <a:endParaRPr lang="zh-CN" altLang="en-US" sz="1200" dirty="0">
              <a:solidFill>
                <a:srgbClr val="996FA5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008654" y="3752300"/>
            <a:ext cx="386792" cy="232745"/>
            <a:chOff x="1464042" y="-749147"/>
            <a:chExt cx="441876" cy="264405"/>
          </a:xfrm>
        </p:grpSpPr>
        <p:cxnSp>
          <p:nvCxnSpPr>
            <p:cNvPr id="43" name="直接连接符 42"/>
            <p:cNvCxnSpPr/>
            <p:nvPr/>
          </p:nvCxnSpPr>
          <p:spPr>
            <a:xfrm>
              <a:off x="1464042" y="-749147"/>
              <a:ext cx="441876" cy="0"/>
            </a:xfrm>
            <a:prstGeom prst="line">
              <a:avLst/>
            </a:prstGeom>
            <a:ln w="19050">
              <a:solidFill>
                <a:srgbClr val="FFBD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1464042" y="-616944"/>
              <a:ext cx="441876" cy="0"/>
            </a:xfrm>
            <a:prstGeom prst="line">
              <a:avLst/>
            </a:prstGeom>
            <a:ln w="19050">
              <a:solidFill>
                <a:srgbClr val="FFBD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1464042" y="-484742"/>
              <a:ext cx="441876" cy="0"/>
            </a:xfrm>
            <a:prstGeom prst="line">
              <a:avLst/>
            </a:prstGeom>
            <a:ln w="19050">
              <a:solidFill>
                <a:srgbClr val="FFBD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椭圆 45"/>
          <p:cNvSpPr/>
          <p:nvPr/>
        </p:nvSpPr>
        <p:spPr>
          <a:xfrm>
            <a:off x="5191816" y="5141591"/>
            <a:ext cx="438662" cy="438662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6428776" y="890266"/>
            <a:ext cx="438662" cy="438662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661990" y="1507463"/>
            <a:ext cx="1388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>
                <a:solidFill>
                  <a:srgbClr val="996FA5"/>
                </a:solidFill>
                <a:cs typeface="MuseoModerno Black" pitchFamily="2" charset="0"/>
              </a:rPr>
              <a:t>Middle School</a:t>
            </a:r>
            <a:endParaRPr lang="zh-CN" altLang="en-US" sz="1400" dirty="0">
              <a:solidFill>
                <a:srgbClr val="996FA5"/>
              </a:solidFill>
              <a:cs typeface="MuseoModerno Black" pitchFamily="2" charset="0"/>
            </a:endParaRPr>
          </a:p>
        </p:txBody>
      </p:sp>
      <p:sp>
        <p:nvSpPr>
          <p:cNvPr id="51" name="TextBox 45"/>
          <p:cNvSpPr txBox="1"/>
          <p:nvPr/>
        </p:nvSpPr>
        <p:spPr>
          <a:xfrm>
            <a:off x="1008243" y="4295422"/>
            <a:ext cx="4908622" cy="34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cs typeface="Manrope SemiBold" charset="0"/>
            </a:endParaRPr>
          </a:p>
        </p:txBody>
      </p:sp>
      <p:sp>
        <p:nvSpPr>
          <p:cNvPr id="52" name="矩形: 圆角 51"/>
          <p:cNvSpPr/>
          <p:nvPr/>
        </p:nvSpPr>
        <p:spPr>
          <a:xfrm>
            <a:off x="1059815" y="5074920"/>
            <a:ext cx="2152015" cy="495935"/>
          </a:xfrm>
          <a:prstGeom prst="roundRect">
            <a:avLst>
              <a:gd name="adj" fmla="val 50000"/>
            </a:avLst>
          </a:prstGeom>
          <a:solidFill>
            <a:srgbClr val="FFB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LESSON 10</a:t>
            </a:r>
            <a:endParaRPr lang="ru-RU" altLang="en-US" sz="2400" dirty="0">
              <a:solidFill>
                <a:schemeClr val="bg1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</p:txBody>
      </p:sp>
    </p:spTree>
    <p:custDataLst>
      <p:tags r:id="rId2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Изображение 23" descr="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485" y="82550"/>
            <a:ext cx="12011025" cy="6705600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7" name="矩形: 圆角 6"/>
          <p:cNvSpPr/>
          <p:nvPr/>
        </p:nvSpPr>
        <p:spPr>
          <a:xfrm>
            <a:off x="2399665" y="241300"/>
            <a:ext cx="7527925" cy="6132195"/>
          </a:xfrm>
          <a:prstGeom prst="roundRect">
            <a:avLst>
              <a:gd name="adj" fmla="val 5636"/>
            </a:avLst>
          </a:prstGeom>
          <a:solidFill>
            <a:schemeClr val="accent2">
              <a:lumMod val="75000"/>
              <a:alpha val="54000"/>
            </a:schemeClr>
          </a:solidFill>
          <a:ln>
            <a:noFill/>
          </a:ln>
          <a:effectLst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Manrope SemiBold" charset="0"/>
              <a:ea typeface="Manrope SemiBold" charset="0"/>
              <a:cs typeface="Manrope SemiBold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040307" y="1025983"/>
            <a:ext cx="534049" cy="5340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>
              <a:latin typeface="Manrope SemiBold" charset="0"/>
              <a:ea typeface="Manrope SemiBold" charset="0"/>
              <a:cs typeface="Manrope SemiBold" charset="0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966647" y="3695256"/>
            <a:ext cx="534049" cy="5340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>
              <a:latin typeface="Manrope SemiBold" charset="0"/>
              <a:ea typeface="Manrope SemiBold" charset="0"/>
              <a:cs typeface="Manrope SemiBold" charset="0"/>
              <a:sym typeface="+mn-lt"/>
            </a:endParaRPr>
          </a:p>
        </p:txBody>
      </p:sp>
      <p:pic>
        <p:nvPicPr>
          <p:cNvPr id="2" name="图形 1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20371" y="3429078"/>
            <a:ext cx="1366192" cy="3228262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3034030" y="1109345"/>
            <a:ext cx="5403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/>
              <a:t>RU</a:t>
            </a:r>
            <a:endParaRPr lang="en-US" altLang="ru-RU"/>
          </a:p>
        </p:txBody>
      </p:sp>
      <p:sp>
        <p:nvSpPr>
          <p:cNvPr id="19" name="Текстовое поле 18"/>
          <p:cNvSpPr txBox="1"/>
          <p:nvPr/>
        </p:nvSpPr>
        <p:spPr>
          <a:xfrm>
            <a:off x="2966720" y="3777615"/>
            <a:ext cx="539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/>
              <a:t>EN</a:t>
            </a:r>
            <a:endParaRPr lang="en-US" altLang="ru-RU"/>
          </a:p>
        </p:txBody>
      </p:sp>
      <p:sp>
        <p:nvSpPr>
          <p:cNvPr id="9" name="文本框 8"/>
          <p:cNvSpPr txBox="1"/>
          <p:nvPr/>
        </p:nvSpPr>
        <p:spPr>
          <a:xfrm>
            <a:off x="3757930" y="1109345"/>
            <a:ext cx="5396865" cy="46329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Мир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тебе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в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набегающей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волне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,</a:t>
            </a:r>
            <a:endParaRPr lang="en-US" altLang="ru-RU" sz="2000" dirty="0">
              <a:solidFill>
                <a:schemeClr val="bg1"/>
              </a:solidFill>
              <a:latin typeface="Manrope SemiBold" charset="0"/>
              <a:ea typeface="Manrope SemiBold" charset="0"/>
              <a:cs typeface="Manrope SemiBold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Мир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тебе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в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дуновении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ветров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,</a:t>
            </a:r>
            <a:endParaRPr lang="en-US" altLang="ru-RU" sz="2000" dirty="0">
              <a:solidFill>
                <a:schemeClr val="bg1"/>
              </a:solidFill>
              <a:latin typeface="Manrope SemiBold" charset="0"/>
              <a:ea typeface="Manrope SemiBold" charset="0"/>
              <a:cs typeface="Manrope SemiBold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Мир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тебе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в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ярком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росчерке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звезды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,</a:t>
            </a:r>
            <a:endParaRPr lang="en-US" altLang="ru-RU" sz="2000" dirty="0">
              <a:solidFill>
                <a:schemeClr val="bg1"/>
              </a:solidFill>
              <a:latin typeface="Manrope SemiBold" charset="0"/>
              <a:ea typeface="Manrope SemiBold" charset="0"/>
              <a:cs typeface="Manrope SemiBold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В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теплом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сне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и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дыхании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земли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.</a:t>
            </a:r>
            <a:endParaRPr lang="en-US" altLang="ru-RU" sz="2000" dirty="0">
              <a:solidFill>
                <a:schemeClr val="bg1"/>
              </a:solidFill>
              <a:latin typeface="Manrope SemiBold" charset="0"/>
              <a:ea typeface="Manrope SemiBold" charset="0"/>
              <a:cs typeface="Manrope SemiBold" charset="0"/>
            </a:endParaRPr>
          </a:p>
          <a:p>
            <a:pPr algn="just">
              <a:lnSpc>
                <a:spcPct val="150000"/>
              </a:lnSpc>
            </a:pPr>
            <a:endParaRPr lang="en-US" altLang="ru-RU" sz="2000" dirty="0">
              <a:solidFill>
                <a:schemeClr val="bg1"/>
              </a:solidFill>
              <a:latin typeface="Manrope SemiBold" charset="0"/>
              <a:ea typeface="Manrope SemiBold" charset="0"/>
              <a:cs typeface="Manrope SemiBold" charset="0"/>
            </a:endParaRPr>
          </a:p>
          <a:p>
            <a:pPr algn="just">
              <a:lnSpc>
                <a:spcPct val="150000"/>
              </a:lnSpc>
            </a:pPr>
            <a:endParaRPr lang="en-US" altLang="ru-RU" sz="1400" dirty="0">
              <a:solidFill>
                <a:schemeClr val="bg1"/>
              </a:solidFill>
              <a:latin typeface="Manrope SemiBold" charset="0"/>
              <a:ea typeface="Manrope SemiBold" charset="0"/>
              <a:cs typeface="Manrope SemiBold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Deep peace of the running wave to you,</a:t>
            </a:r>
            <a:endParaRPr lang="en-US" altLang="ru-RU" sz="2000" dirty="0">
              <a:solidFill>
                <a:schemeClr val="bg1"/>
              </a:solidFill>
              <a:latin typeface="Manrope SemiBold" charset="0"/>
              <a:ea typeface="Manrope SemiBold" charset="0"/>
              <a:cs typeface="Manrope SemiBold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Deep peace of the flowing air to you,</a:t>
            </a:r>
            <a:endParaRPr lang="en-US" altLang="ru-RU" sz="2000" dirty="0">
              <a:solidFill>
                <a:schemeClr val="bg1"/>
              </a:solidFill>
              <a:latin typeface="Manrope SemiBold" charset="0"/>
              <a:ea typeface="Manrope SemiBold" charset="0"/>
              <a:cs typeface="Manrope SemiBold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Deep peace of the shining stars to you,</a:t>
            </a:r>
            <a:endParaRPr lang="en-US" altLang="ru-RU" sz="2000" dirty="0">
              <a:solidFill>
                <a:schemeClr val="bg1"/>
              </a:solidFill>
              <a:latin typeface="Manrope SemiBold" charset="0"/>
              <a:ea typeface="Manrope SemiBold" charset="0"/>
              <a:cs typeface="Manrope SemiBold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Deep peace of the quiet earth to you.</a:t>
            </a:r>
            <a:endParaRPr lang="en-US" altLang="ru-RU" sz="2000" dirty="0">
              <a:solidFill>
                <a:schemeClr val="bg1"/>
              </a:solidFill>
              <a:latin typeface="Manrope SemiBold" charset="0"/>
              <a:ea typeface="Manrope SemiBold" charset="0"/>
              <a:cs typeface="Manrope SemiBold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201160" y="241300"/>
            <a:ext cx="3749040" cy="868045"/>
          </a:xfrm>
          <a:prstGeom prst="rect">
            <a:avLst/>
          </a:prstGeom>
          <a:effectLst>
            <a:outerShdw blurRad="50800" dist="50800" dir="5400000" algn="ctr" rotWithShape="0">
              <a:srgbClr val="8F619C">
                <a:alpha val="100000"/>
              </a:srgbClr>
            </a:outerShdw>
          </a:effectLst>
        </p:spPr>
        <p:txBody>
          <a:bodyPr wrap="square">
            <a:no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A piece song</a:t>
            </a:r>
            <a:endParaRPr lang="en-US" altLang="zh-CN" sz="4000" dirty="0">
              <a:solidFill>
                <a:schemeClr val="bg1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 flipH="1">
            <a:off x="-10274" y="17144"/>
            <a:ext cx="12203290" cy="6858001"/>
            <a:chOff x="0" y="-1"/>
            <a:chExt cx="12203290" cy="6858001"/>
          </a:xfrm>
        </p:grpSpPr>
        <p:sp>
          <p:nvSpPr>
            <p:cNvPr id="11" name="矩形 10"/>
            <p:cNvSpPr/>
            <p:nvPr/>
          </p:nvSpPr>
          <p:spPr>
            <a:xfrm>
              <a:off x="0" y="-1"/>
              <a:ext cx="12192000" cy="6858001"/>
            </a:xfrm>
            <a:prstGeom prst="rect">
              <a:avLst/>
            </a:prstGeom>
            <a:solidFill>
              <a:srgbClr val="9D74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useoModerno Black" pitchFamily="2" charset="0"/>
              </a:endParaRPr>
            </a:p>
          </p:txBody>
        </p:sp>
        <p:pic>
          <p:nvPicPr>
            <p:cNvPr id="5" name="图形 4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-1"/>
              <a:ext cx="4088612" cy="3081868"/>
            </a:xfrm>
            <a:prstGeom prst="rect">
              <a:avLst/>
            </a:prstGeom>
          </p:spPr>
        </p:pic>
        <p:pic>
          <p:nvPicPr>
            <p:cNvPr id="6" name="图形 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031562" y="3081867"/>
              <a:ext cx="4171728" cy="377613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338667" y="301978"/>
              <a:ext cx="11514667" cy="6254044"/>
            </a:xfrm>
            <a:prstGeom prst="rect">
              <a:avLst/>
            </a:prstGeom>
            <a:solidFill>
              <a:srgbClr val="F8F5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useoModerno Black" pitchFamily="2" charset="0"/>
              </a:endParaRPr>
            </a:p>
          </p:txBody>
        </p:sp>
        <p:pic>
          <p:nvPicPr>
            <p:cNvPr id="13" name="图形 12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559982" y="5440961"/>
              <a:ext cx="759179" cy="759179"/>
            </a:xfrm>
            <a:prstGeom prst="rect">
              <a:avLst/>
            </a:prstGeom>
          </p:spPr>
        </p:pic>
        <p:pic>
          <p:nvPicPr>
            <p:cNvPr id="14" name="图形 13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349977" y="6614054"/>
              <a:ext cx="185914" cy="185914"/>
            </a:xfrm>
            <a:prstGeom prst="rect">
              <a:avLst/>
            </a:prstGeom>
          </p:spPr>
        </p:pic>
        <p:pic>
          <p:nvPicPr>
            <p:cNvPr id="15" name="图形 14"/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117426" y="0"/>
              <a:ext cx="770467" cy="770467"/>
            </a:xfrm>
            <a:prstGeom prst="rect">
              <a:avLst/>
            </a:prstGeom>
          </p:spPr>
        </p:pic>
        <p:pic>
          <p:nvPicPr>
            <p:cNvPr id="16" name="图形 15"/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643813" y="33867"/>
              <a:ext cx="243946" cy="243946"/>
            </a:xfrm>
            <a:prstGeom prst="rect">
              <a:avLst/>
            </a:prstGeom>
          </p:spPr>
        </p:pic>
      </p:grpSp>
      <p:sp>
        <p:nvSpPr>
          <p:cNvPr id="62" name="矩形 3"/>
          <p:cNvSpPr/>
          <p:nvPr>
            <p:custDataLst>
              <p:tags r:id="rId16"/>
            </p:custDataLst>
          </p:nvPr>
        </p:nvSpPr>
        <p:spPr>
          <a:xfrm>
            <a:off x="1018540" y="1981200"/>
            <a:ext cx="2430780" cy="1656715"/>
          </a:xfrm>
          <a:prstGeom prst="rect">
            <a:avLst/>
          </a:prstGeom>
          <a:solidFill>
            <a:srgbClr val="996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Moderno Black" pitchFamily="2" charset="0"/>
              <a:ea typeface="+mj-ea"/>
              <a:cs typeface="Manrope SemiBold" charset="0"/>
            </a:endParaRPr>
          </a:p>
        </p:txBody>
      </p:sp>
      <p:sp>
        <p:nvSpPr>
          <p:cNvPr id="64" name="矩形 23"/>
          <p:cNvSpPr/>
          <p:nvPr>
            <p:custDataLst>
              <p:tags r:id="rId17"/>
            </p:custDataLst>
          </p:nvPr>
        </p:nvSpPr>
        <p:spPr>
          <a:xfrm>
            <a:off x="941705" y="2125980"/>
            <a:ext cx="2611755" cy="9448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useoModerno Black" pitchFamily="2" charset="0"/>
                <a:ea typeface="+mj-ea"/>
                <a:cs typeface="Manrope SemiBold" charset="0"/>
              </a:rPr>
              <a:t>Simple</a:t>
            </a:r>
            <a:endParaRPr kumimoji="0" lang="en-US" altLang="zh-CN" sz="28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MuseoModerno Black" pitchFamily="2" charset="0"/>
              <a:ea typeface="+mj-ea"/>
              <a:cs typeface="Manrope SemiBold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useoModerno Black" pitchFamily="2" charset="0"/>
                <a:ea typeface="+mj-ea"/>
                <a:cs typeface="Manrope SemiBold" charset="0"/>
              </a:rPr>
              <a:t>V1/ V2 </a:t>
            </a:r>
            <a:r>
              <a:rPr kumimoji="0" lang="ru-RU" altLang="en-US" sz="2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useoModerno Black" pitchFamily="2" charset="0"/>
                <a:ea typeface="+mj-ea"/>
                <a:cs typeface="Manrope SemiBold" charset="0"/>
              </a:rPr>
              <a:t>/</a:t>
            </a:r>
            <a:r>
              <a:rPr kumimoji="0" lang="en-US" altLang="zh-CN" sz="2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useoModerno Black" pitchFamily="2" charset="0"/>
                <a:ea typeface="+mj-ea"/>
                <a:cs typeface="Manrope SemiBold" charset="0"/>
              </a:rPr>
              <a:t>will +V1</a:t>
            </a:r>
            <a:endParaRPr kumimoji="0" lang="en-US" altLang="zh-CN" sz="20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MuseoModerno Black" pitchFamily="2" charset="0"/>
              <a:ea typeface="+mj-ea"/>
              <a:cs typeface="Manrope SemiBold" charset="0"/>
            </a:endParaRPr>
          </a:p>
        </p:txBody>
      </p:sp>
      <p:sp>
        <p:nvSpPr>
          <p:cNvPr id="67" name="矩形 3"/>
          <p:cNvSpPr/>
          <p:nvPr>
            <p:custDataLst>
              <p:tags r:id="rId18"/>
            </p:custDataLst>
          </p:nvPr>
        </p:nvSpPr>
        <p:spPr>
          <a:xfrm>
            <a:off x="3973830" y="1991995"/>
            <a:ext cx="2806700" cy="1656715"/>
          </a:xfrm>
          <a:prstGeom prst="rect">
            <a:avLst/>
          </a:prstGeom>
          <a:solidFill>
            <a:srgbClr val="996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Moderno Black" pitchFamily="2" charset="0"/>
              <a:ea typeface="+mj-ea"/>
              <a:cs typeface="Manrope SemiBold" charset="0"/>
            </a:endParaRPr>
          </a:p>
        </p:txBody>
      </p:sp>
      <p:sp>
        <p:nvSpPr>
          <p:cNvPr id="69" name="矩形 23"/>
          <p:cNvSpPr/>
          <p:nvPr>
            <p:custDataLst>
              <p:tags r:id="rId19"/>
            </p:custDataLst>
          </p:nvPr>
        </p:nvSpPr>
        <p:spPr>
          <a:xfrm>
            <a:off x="4015740" y="2271395"/>
            <a:ext cx="269557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useoModerno Black" pitchFamily="2" charset="0"/>
                <a:ea typeface="+mj-ea"/>
                <a:cs typeface="Manrope SemiBold" charset="0"/>
              </a:rPr>
              <a:t>Continuous</a:t>
            </a:r>
            <a:endParaRPr kumimoji="0" lang="en-US" altLang="zh-CN" sz="32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MuseoModerno Black" pitchFamily="2" charset="0"/>
              <a:ea typeface="+mj-ea"/>
              <a:cs typeface="Manrope SemiBold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useoModerno Black" pitchFamily="2" charset="0"/>
                <a:ea typeface="+mj-ea"/>
                <a:cs typeface="Manrope SemiBold" charset="0"/>
              </a:rPr>
              <a:t>to be + Ving</a:t>
            </a:r>
            <a:endParaRPr kumimoji="0" lang="en-US" altLang="zh-CN" sz="32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MuseoModerno Black" pitchFamily="2" charset="0"/>
              <a:ea typeface="+mj-ea"/>
              <a:cs typeface="Manrope SemiBold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226185" y="952500"/>
            <a:ext cx="1036891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4800" dirty="0">
                <a:solidFill>
                  <a:srgbClr val="FFBD65"/>
                </a:solidFill>
                <a:latin typeface="MuseoModerno Black" pitchFamily="2" charset="0"/>
                <a:cs typeface="Manrope SemiBold" charset="0"/>
              </a:rPr>
              <a:t>Факт    Процесс</a:t>
            </a:r>
            <a:r>
              <a:rPr lang="en-US" altLang="ru-RU" sz="4800" dirty="0">
                <a:solidFill>
                  <a:srgbClr val="FFBD65"/>
                </a:solidFill>
                <a:latin typeface="MuseoModerno Black" pitchFamily="2" charset="0"/>
                <a:cs typeface="Manrope SemiBold" charset="0"/>
              </a:rPr>
              <a:t> </a:t>
            </a:r>
            <a:r>
              <a:rPr lang="ru-RU" altLang="zh-CN" sz="4800" dirty="0">
                <a:solidFill>
                  <a:srgbClr val="FFBD65"/>
                </a:solidFill>
                <a:latin typeface="MuseoModerno Black" pitchFamily="2" charset="0"/>
                <a:cs typeface="Manrope SemiBold" charset="0"/>
              </a:rPr>
              <a:t>Результат</a:t>
            </a:r>
            <a:r>
              <a:rPr lang="ru-RU" altLang="zh-CN" sz="5400" dirty="0">
                <a:solidFill>
                  <a:srgbClr val="FFBD65"/>
                </a:solidFill>
                <a:latin typeface="MuseoModerno Black" pitchFamily="2" charset="0"/>
                <a:cs typeface="Manrope SemiBold" charset="0"/>
              </a:rPr>
              <a:t>   </a:t>
            </a:r>
            <a:endParaRPr lang="ru-RU" altLang="zh-CN" sz="5400" dirty="0">
              <a:solidFill>
                <a:srgbClr val="FFBD65"/>
              </a:solidFill>
              <a:latin typeface="MuseoModerno Black" pitchFamily="2" charset="0"/>
              <a:cs typeface="Manrope SemiBold" charset="0"/>
            </a:endParaRPr>
          </a:p>
        </p:txBody>
      </p:sp>
      <p:sp>
        <p:nvSpPr>
          <p:cNvPr id="71" name="矩形 70"/>
          <p:cNvSpPr/>
          <p:nvPr>
            <p:custDataLst>
              <p:tags r:id="rId20"/>
            </p:custDataLst>
          </p:nvPr>
        </p:nvSpPr>
        <p:spPr>
          <a:xfrm>
            <a:off x="1016635" y="3637915"/>
            <a:ext cx="2536825" cy="29178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Always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Usually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Every day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Yesterday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Tomorrow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Often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Sometimes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next week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last summer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</p:txBody>
      </p:sp>
      <p:sp>
        <p:nvSpPr>
          <p:cNvPr id="73" name="矩形 72"/>
          <p:cNvSpPr/>
          <p:nvPr>
            <p:custDataLst>
              <p:tags r:id="rId21"/>
            </p:custDataLst>
          </p:nvPr>
        </p:nvSpPr>
        <p:spPr>
          <a:xfrm>
            <a:off x="4020185" y="3744595"/>
            <a:ext cx="2536825" cy="26244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Now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at this moment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at that time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still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</p:txBody>
      </p:sp>
      <p:sp>
        <p:nvSpPr>
          <p:cNvPr id="75" name="矩形 74"/>
          <p:cNvSpPr/>
          <p:nvPr>
            <p:custDataLst>
              <p:tags r:id="rId22"/>
            </p:custDataLst>
          </p:nvPr>
        </p:nvSpPr>
        <p:spPr>
          <a:xfrm>
            <a:off x="7609412" y="3847740"/>
            <a:ext cx="2536758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already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just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yet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ever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never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</p:txBody>
      </p:sp>
      <p:pic>
        <p:nvPicPr>
          <p:cNvPr id="2" name="图形 1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332060" y="1698298"/>
            <a:ext cx="1455453" cy="4400524"/>
          </a:xfrm>
          <a:prstGeom prst="rect">
            <a:avLst/>
          </a:prstGeom>
        </p:spPr>
      </p:pic>
      <p:pic>
        <p:nvPicPr>
          <p:cNvPr id="4" name="图形 3"/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590665" y="4707890"/>
            <a:ext cx="1311275" cy="1110615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214769" y="5810316"/>
            <a:ext cx="1416168" cy="945592"/>
          </a:xfrm>
          <a:prstGeom prst="rect">
            <a:avLst/>
          </a:prstGeom>
        </p:spPr>
      </p:pic>
      <p:sp>
        <p:nvSpPr>
          <p:cNvPr id="23" name="矩形 3"/>
          <p:cNvSpPr/>
          <p:nvPr>
            <p:custDataLst>
              <p:tags r:id="rId31"/>
            </p:custDataLst>
          </p:nvPr>
        </p:nvSpPr>
        <p:spPr>
          <a:xfrm>
            <a:off x="7324090" y="1991995"/>
            <a:ext cx="2941320" cy="1656715"/>
          </a:xfrm>
          <a:prstGeom prst="rect">
            <a:avLst/>
          </a:prstGeom>
          <a:solidFill>
            <a:srgbClr val="996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Moderno Black" pitchFamily="2" charset="0"/>
              <a:ea typeface="+mj-ea"/>
              <a:cs typeface="Manrope SemiBold" charset="0"/>
            </a:endParaRPr>
          </a:p>
        </p:txBody>
      </p:sp>
      <p:sp>
        <p:nvSpPr>
          <p:cNvPr id="26" name="矩形 23"/>
          <p:cNvSpPr/>
          <p:nvPr>
            <p:custDataLst>
              <p:tags r:id="rId32"/>
            </p:custDataLst>
          </p:nvPr>
        </p:nvSpPr>
        <p:spPr>
          <a:xfrm>
            <a:off x="7447280" y="2363470"/>
            <a:ext cx="2695575" cy="89154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useoModerno Black" pitchFamily="2" charset="0"/>
                <a:ea typeface="+mj-ea"/>
                <a:cs typeface="Manrope SemiBold" charset="0"/>
              </a:rPr>
              <a:t>Perfect</a:t>
            </a:r>
            <a:endParaRPr kumimoji="0" lang="en-US" altLang="zh-CN" sz="32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MuseoModerno Black" pitchFamily="2" charset="0"/>
              <a:ea typeface="+mj-ea"/>
              <a:cs typeface="Manrope SemiBold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useoModerno Black" pitchFamily="2" charset="0"/>
                <a:ea typeface="+mj-ea"/>
                <a:cs typeface="Manrope SemiBold" charset="0"/>
              </a:rPr>
              <a:t>have/has/ had +V3</a:t>
            </a:r>
            <a:endParaRPr kumimoji="0" lang="en-US" altLang="zh-CN" sz="20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MuseoModerno Black" pitchFamily="2" charset="0"/>
              <a:ea typeface="+mj-ea"/>
              <a:cs typeface="Manrope SemiBold" charset="0"/>
            </a:endParaRPr>
          </a:p>
        </p:txBody>
      </p:sp>
      <p:sp>
        <p:nvSpPr>
          <p:cNvPr id="27" name="Текстовое поле 26"/>
          <p:cNvSpPr txBox="1"/>
          <p:nvPr/>
        </p:nvSpPr>
        <p:spPr>
          <a:xfrm>
            <a:off x="1104265" y="3070860"/>
            <a:ext cx="2733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/>
              <a:t> </a:t>
            </a:r>
            <a:r>
              <a:rPr lang="en-US" altLang="ru-RU">
                <a:solidFill>
                  <a:schemeClr val="bg1"/>
                </a:solidFill>
              </a:rPr>
              <a:t>-/?- do/does/did</a:t>
            </a:r>
            <a:endParaRPr lang="en-US" altLang="ru-RU">
              <a:solidFill>
                <a:schemeClr val="bg1"/>
              </a:solidFill>
            </a:endParaRPr>
          </a:p>
        </p:txBody>
      </p:sp>
      <p:sp>
        <p:nvSpPr>
          <p:cNvPr id="28" name="Текстовое поле 27"/>
          <p:cNvSpPr txBox="1"/>
          <p:nvPr/>
        </p:nvSpPr>
        <p:spPr>
          <a:xfrm>
            <a:off x="3326765" y="430530"/>
            <a:ext cx="6746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2800">
                <a:gradFill>
                  <a:gsLst>
                    <a:gs pos="50000">
                      <a:schemeClr val="accent3"/>
                    </a:gs>
                    <a:gs pos="0">
                      <a:schemeClr val="accent3">
                        <a:lumMod val="25000"/>
                        <a:lumOff val="75000"/>
                      </a:schemeClr>
                    </a:gs>
                    <a:gs pos="100000">
                      <a:schemeClr val="accent3">
                        <a:lumMod val="85000"/>
                      </a:schemeClr>
                    </a:gs>
                  </a:gsLst>
                  <a:lin ang="5400000" scaled="1"/>
                </a:gradFill>
                <a:latin typeface="+mj-lt"/>
                <a:cs typeface="+mj-lt"/>
              </a:rPr>
              <a:t>Past     Present     Future</a:t>
            </a:r>
            <a:endParaRPr lang="en-US" altLang="ru-RU" sz="2800">
              <a:gradFill>
                <a:gsLst>
                  <a:gs pos="50000">
                    <a:schemeClr val="accent3"/>
                  </a:gs>
                  <a:gs pos="0">
                    <a:schemeClr val="accent3">
                      <a:lumMod val="25000"/>
                      <a:lumOff val="75000"/>
                    </a:schemeClr>
                  </a:gs>
                  <a:gs pos="100000">
                    <a:schemeClr val="accent3">
                      <a:lumMod val="85000"/>
                    </a:schemeClr>
                  </a:gs>
                </a:gsLst>
                <a:lin ang="5400000" scaled="1"/>
              </a:gradFill>
              <a:latin typeface="+mj-lt"/>
              <a:cs typeface="+mj-lt"/>
            </a:endParaRPr>
          </a:p>
        </p:txBody>
      </p:sp>
    </p:spTree>
    <p:custDataLst>
      <p:tags r:id="rId3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Изображение 23" descr="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4610" y="77470"/>
            <a:ext cx="12145645" cy="678053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7000"/>
              </a:srgbClr>
            </a:outerShdw>
            <a:softEdge rad="203200"/>
          </a:effectLst>
        </p:spPr>
      </p:pic>
      <p:pic>
        <p:nvPicPr>
          <p:cNvPr id="6" name="Изображение 5" descr="5d02d836903a11f08cc0feaaebcb2c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6010" y="3507740"/>
            <a:ext cx="3105150" cy="3105150"/>
          </a:xfrm>
          <a:prstGeom prst="rect">
            <a:avLst/>
          </a:prstGeom>
          <a:effectLst>
            <a:softEdge rad="444500"/>
          </a:effectLst>
        </p:spPr>
      </p:pic>
      <p:pic>
        <p:nvPicPr>
          <p:cNvPr id="7" name="Изображение 6" descr="21042023_пирог (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330" y="1148715"/>
            <a:ext cx="2101850" cy="1389380"/>
          </a:xfrm>
          <a:prstGeom prst="rect">
            <a:avLst/>
          </a:prstGeom>
        </p:spPr>
      </p:pic>
      <p:pic>
        <p:nvPicPr>
          <p:cNvPr id="9" name="Изображение 8" descr="26052021_осзим (2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180" y="4784090"/>
            <a:ext cx="1795145" cy="1828800"/>
          </a:xfrm>
          <a:prstGeom prst="rect">
            <a:avLst/>
          </a:prstGeom>
        </p:spPr>
      </p:pic>
      <p:pic>
        <p:nvPicPr>
          <p:cNvPr id="10" name="Изображение 9" descr="150798OWXMIP-4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00000">
            <a:off x="7324725" y="2468245"/>
            <a:ext cx="1621790" cy="1747520"/>
          </a:xfrm>
          <a:prstGeom prst="rect">
            <a:avLst/>
          </a:prstGeom>
        </p:spPr>
      </p:pic>
      <p:pic>
        <p:nvPicPr>
          <p:cNvPr id="12" name="Изображение 11" descr="загруженное (6)"/>
          <p:cNvPicPr>
            <a:picLocks noChangeAspect="1"/>
          </p:cNvPicPr>
          <p:nvPr/>
        </p:nvPicPr>
        <p:blipFill>
          <a:blip r:embed="rId6"/>
          <a:srcRect l="32261" t="48926" r="30439"/>
          <a:stretch>
            <a:fillRect/>
          </a:stretch>
        </p:blipFill>
        <p:spPr>
          <a:xfrm>
            <a:off x="9462770" y="154940"/>
            <a:ext cx="2561590" cy="3502660"/>
          </a:xfrm>
          <a:prstGeom prst="rect">
            <a:avLst/>
          </a:prstGeom>
          <a:effectLst>
            <a:softEdge rad="279400"/>
          </a:effectLst>
        </p:spPr>
      </p:pic>
      <p:pic>
        <p:nvPicPr>
          <p:cNvPr id="16" name="Изображение 15" descr="загруженное (7)"/>
          <p:cNvPicPr>
            <a:picLocks noChangeAspect="1"/>
          </p:cNvPicPr>
          <p:nvPr/>
        </p:nvPicPr>
        <p:blipFill>
          <a:blip r:embed="rId7"/>
          <a:srcRect t="63370" r="79003" b="22139"/>
          <a:stretch>
            <a:fillRect/>
          </a:stretch>
        </p:blipFill>
        <p:spPr>
          <a:xfrm>
            <a:off x="70485" y="154940"/>
            <a:ext cx="810260" cy="993775"/>
          </a:xfrm>
          <a:prstGeom prst="rect">
            <a:avLst/>
          </a:prstGeom>
        </p:spPr>
      </p:pic>
      <p:sp>
        <p:nvSpPr>
          <p:cNvPr id="13" name="Текстовое поле 12"/>
          <p:cNvSpPr txBox="1"/>
          <p:nvPr/>
        </p:nvSpPr>
        <p:spPr>
          <a:xfrm>
            <a:off x="812800" y="197485"/>
            <a:ext cx="6159500" cy="8064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 sz="40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Have you...  this autumn?</a:t>
            </a:r>
            <a:endParaRPr lang="en-US" altLang="en-US" sz="4000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endParaRPr lang="en-US" altLang="en-US" sz="4000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4" name="Текстовое поле 13"/>
          <p:cNvSpPr txBox="1"/>
          <p:nvPr/>
        </p:nvSpPr>
        <p:spPr>
          <a:xfrm>
            <a:off x="812800" y="919480"/>
            <a:ext cx="6342380" cy="76936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ru-RU" sz="2300">
                <a:latin typeface="Comic Sans MS" panose="030F0702030302020204" charset="0"/>
                <a:cs typeface="Comic Sans MS" panose="030F0702030302020204" charset="0"/>
              </a:rPr>
              <a:t>collect</a:t>
            </a:r>
            <a:r>
              <a:rPr lang="en-US" altLang="ru-RU" sz="23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ed</a:t>
            </a:r>
            <a:r>
              <a:rPr lang="en-US" altLang="ru-RU" sz="2300">
                <a:latin typeface="Comic Sans MS" panose="030F0702030302020204" charset="0"/>
                <a:cs typeface="Comic Sans MS" panose="030F0702030302020204" charset="0"/>
              </a:rPr>
              <a:t> mushrooms/leaves</a:t>
            </a:r>
            <a:endParaRPr lang="en-US" altLang="ru-RU" sz="2300">
              <a:latin typeface="Comic Sans MS" panose="030F0702030302020204" charset="0"/>
              <a:cs typeface="Comic Sans MS" panose="030F07020303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ru-RU" sz="2300">
                <a:latin typeface="Comic Sans MS" panose="030F0702030302020204" charset="0"/>
                <a:cs typeface="Comic Sans MS" panose="030F0702030302020204" charset="0"/>
              </a:rPr>
              <a:t>tri</a:t>
            </a:r>
            <a:r>
              <a:rPr lang="en-US" altLang="ru-RU" sz="23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ed</a:t>
            </a:r>
            <a:r>
              <a:rPr lang="en-US" altLang="ru-RU" sz="2300">
                <a:latin typeface="Comic Sans MS" panose="030F0702030302020204" charset="0"/>
                <a:cs typeface="Comic Sans MS" panose="030F0702030302020204" charset="0"/>
              </a:rPr>
              <a:t> a seasonal drink</a:t>
            </a:r>
            <a:endParaRPr lang="en-US" altLang="ru-RU" sz="2300">
              <a:latin typeface="Comic Sans MS" panose="030F0702030302020204" charset="0"/>
              <a:cs typeface="Comic Sans MS" panose="030F07020303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ru-RU" sz="23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HAD</a:t>
            </a:r>
            <a:r>
              <a:rPr lang="en-US" altLang="ru-RU" sz="2300">
                <a:latin typeface="Comic Sans MS" panose="030F0702030302020204" charset="0"/>
                <a:cs typeface="Comic Sans MS" panose="030F0702030302020204" charset="0"/>
              </a:rPr>
              <a:t> a cold</a:t>
            </a:r>
            <a:endParaRPr lang="en-US" altLang="ru-RU" sz="2300">
              <a:latin typeface="Comic Sans MS" panose="030F0702030302020204" charset="0"/>
              <a:cs typeface="Comic Sans MS" panose="030F07020303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ru-RU" sz="23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BOUGHT </a:t>
            </a:r>
            <a:r>
              <a:rPr lang="en-US" altLang="ru-RU" sz="2300">
                <a:latin typeface="Comic Sans MS" panose="030F0702030302020204" charset="0"/>
                <a:cs typeface="Comic Sans MS" panose="030F0702030302020204" charset="0"/>
              </a:rPr>
              <a:t>something new</a:t>
            </a:r>
            <a:endParaRPr lang="en-US" altLang="ru-RU" sz="2300">
              <a:latin typeface="Comic Sans MS" panose="030F0702030302020204" charset="0"/>
              <a:cs typeface="Comic Sans MS" panose="030F07020303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ru-RU" sz="23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GONE</a:t>
            </a:r>
            <a:r>
              <a:rPr lang="en-US" altLang="ru-RU" sz="2300">
                <a:latin typeface="Comic Sans MS" panose="030F0702030302020204" charset="0"/>
                <a:cs typeface="Comic Sans MS" panose="030F0702030302020204" charset="0"/>
              </a:rPr>
              <a:t> to a new place</a:t>
            </a:r>
            <a:endParaRPr lang="en-US" altLang="ru-RU" sz="2300">
              <a:latin typeface="Comic Sans MS" panose="030F0702030302020204" charset="0"/>
              <a:cs typeface="Comic Sans MS" panose="030F07020303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ru-RU" sz="2300">
                <a:latin typeface="Comic Sans MS" panose="030F0702030302020204" charset="0"/>
                <a:cs typeface="Comic Sans MS" panose="030F0702030302020204" charset="0"/>
              </a:rPr>
              <a:t>cook</a:t>
            </a:r>
            <a:r>
              <a:rPr lang="en-US" altLang="ru-RU" sz="23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ed</a:t>
            </a:r>
            <a:r>
              <a:rPr lang="en-US" altLang="ru-RU" sz="2300">
                <a:latin typeface="Comic Sans MS" panose="030F0702030302020204" charset="0"/>
                <a:cs typeface="Comic Sans MS" panose="030F0702030302020204" charset="0"/>
              </a:rPr>
              <a:t> or </a:t>
            </a:r>
            <a:r>
              <a:rPr lang="en-US" altLang="ru-RU" sz="23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DRANK</a:t>
            </a:r>
            <a:r>
              <a:rPr lang="en-US" altLang="ru-RU" sz="2300">
                <a:latin typeface="Comic Sans MS" panose="030F0702030302020204" charset="0"/>
                <a:cs typeface="Comic Sans MS" panose="030F0702030302020204" charset="0"/>
              </a:rPr>
              <a:t> something with pumpkin</a:t>
            </a:r>
            <a:endParaRPr lang="en-US" altLang="ru-RU" sz="2300">
              <a:latin typeface="Comic Sans MS" panose="030F0702030302020204" charset="0"/>
              <a:cs typeface="Comic Sans MS" panose="030F07020303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ru-RU" sz="2300">
                <a:latin typeface="Comic Sans MS" panose="030F0702030302020204" charset="0"/>
                <a:cs typeface="Comic Sans MS" panose="030F0702030302020204" charset="0"/>
              </a:rPr>
              <a:t>celebrat</a:t>
            </a:r>
            <a:r>
              <a:rPr lang="en-US" altLang="ru-RU" sz="23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ed</a:t>
            </a:r>
            <a:r>
              <a:rPr lang="en-US" altLang="ru-RU" sz="2300">
                <a:latin typeface="Comic Sans MS" panose="030F0702030302020204" charset="0"/>
                <a:cs typeface="Comic Sans MS" panose="030F0702030302020204" charset="0"/>
              </a:rPr>
              <a:t> someone’s birthday</a:t>
            </a:r>
            <a:endParaRPr lang="en-US" altLang="ru-RU" sz="2300">
              <a:latin typeface="Comic Sans MS" panose="030F0702030302020204" charset="0"/>
              <a:cs typeface="Comic Sans MS" panose="030F07020303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ru-RU" sz="2300">
                <a:latin typeface="Comic Sans MS" panose="030F0702030302020204" charset="0"/>
                <a:cs typeface="Comic Sans MS" panose="030F0702030302020204" charset="0"/>
              </a:rPr>
              <a:t>walk</a:t>
            </a:r>
            <a:r>
              <a:rPr lang="en-US" altLang="ru-RU" sz="23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ed</a:t>
            </a:r>
            <a:r>
              <a:rPr lang="en-US" altLang="ru-RU" sz="2300">
                <a:latin typeface="Comic Sans MS" panose="030F0702030302020204" charset="0"/>
                <a:cs typeface="Comic Sans MS" panose="030F0702030302020204" charset="0"/>
              </a:rPr>
              <a:t> in the park</a:t>
            </a:r>
            <a:endParaRPr lang="en-US" altLang="ru-RU" sz="2300">
              <a:latin typeface="Comic Sans MS" panose="030F0702030302020204" charset="0"/>
              <a:cs typeface="Comic Sans MS" panose="030F07020303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ru-RU" sz="23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TOOK</a:t>
            </a:r>
            <a:r>
              <a:rPr lang="en-US" altLang="ru-RU" sz="2300">
                <a:latin typeface="Comic Sans MS" panose="030F0702030302020204" charset="0"/>
                <a:cs typeface="Comic Sans MS" panose="030F0702030302020204" charset="0"/>
              </a:rPr>
              <a:t> up a new hobby</a:t>
            </a:r>
            <a:endParaRPr lang="en-US" altLang="ru-RU" sz="2300">
              <a:latin typeface="Comic Sans MS" panose="030F0702030302020204" charset="0"/>
              <a:cs typeface="Comic Sans MS" panose="030F07020303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ru-RU" sz="23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rPr>
              <a:t>SAT </a:t>
            </a:r>
            <a:r>
              <a:rPr lang="en-US" altLang="ru-RU" sz="2300">
                <a:latin typeface="Comic Sans MS" panose="030F0702030302020204" charset="0"/>
                <a:cs typeface="Comic Sans MS" panose="030F0702030302020204" charset="0"/>
              </a:rPr>
              <a:t>by a fire</a:t>
            </a:r>
            <a:endParaRPr lang="en-US" altLang="ru-RU" sz="2300">
              <a:latin typeface="Comic Sans MS" panose="030F0702030302020204" charset="0"/>
              <a:cs typeface="Comic Sans MS" panose="030F07020303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ru-RU" sz="23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rPr>
              <a:t>GONE</a:t>
            </a:r>
            <a:r>
              <a:rPr lang="en-US" altLang="ru-RU" sz="2300">
                <a:latin typeface="Comic Sans MS" panose="030F0702030302020204" charset="0"/>
                <a:cs typeface="Comic Sans MS" panose="030F0702030302020204" charset="0"/>
              </a:rPr>
              <a:t> to a concert</a:t>
            </a:r>
            <a:r>
              <a:rPr lang="ru-RU" altLang="en-US" sz="2300">
                <a:latin typeface="Comic Sans MS" panose="030F0702030302020204" charset="0"/>
                <a:cs typeface="Comic Sans MS" panose="030F0702030302020204" charset="0"/>
              </a:rPr>
              <a:t> </a:t>
            </a:r>
            <a:endParaRPr lang="en-US" altLang="ru-RU" sz="2300">
              <a:latin typeface="Comic Sans MS" panose="030F0702030302020204" charset="0"/>
              <a:cs typeface="Comic Sans MS" panose="030F07020303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ru-RU" sz="2300">
                <a:latin typeface="Comic Sans MS" panose="030F0702030302020204" charset="0"/>
                <a:cs typeface="Comic Sans MS" panose="030F0702030302020204" charset="0"/>
              </a:rPr>
              <a:t>complain</a:t>
            </a:r>
            <a:r>
              <a:rPr lang="en-US" altLang="ru-RU" sz="23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ed</a:t>
            </a:r>
            <a:r>
              <a:rPr lang="en-US" altLang="ru-RU" sz="2300">
                <a:latin typeface="Comic Sans MS" panose="030F0702030302020204" charset="0"/>
                <a:cs typeface="Comic Sans MS" panose="030F0702030302020204" charset="0"/>
              </a:rPr>
              <a:t> about the weather</a:t>
            </a:r>
            <a:endParaRPr lang="en-US" altLang="ru-RU" sz="2300">
              <a:latin typeface="Comic Sans MS" panose="030F0702030302020204" charset="0"/>
              <a:cs typeface="Comic Sans MS" panose="030F07020303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ru-RU" sz="23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rPr>
              <a:t>READ</a:t>
            </a:r>
            <a:r>
              <a:rPr lang="en-US" altLang="ru-RU" sz="2300">
                <a:latin typeface="Comic Sans MS" panose="030F0702030302020204" charset="0"/>
                <a:cs typeface="Comic Sans MS" panose="030F0702030302020204" charset="0"/>
              </a:rPr>
              <a:t> a new book or watch</a:t>
            </a:r>
            <a:r>
              <a:rPr lang="en-US" altLang="ru-RU" sz="23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ed</a:t>
            </a:r>
            <a:r>
              <a:rPr lang="en-US" altLang="ru-RU" sz="2300">
                <a:latin typeface="Comic Sans MS" panose="030F0702030302020204" charset="0"/>
                <a:cs typeface="Comic Sans MS" panose="030F0702030302020204" charset="0"/>
              </a:rPr>
              <a:t> a new series</a:t>
            </a:r>
            <a:endParaRPr lang="en-US" altLang="ru-RU" sz="2300">
              <a:latin typeface="Comic Sans MS" panose="030F0702030302020204" charset="0"/>
              <a:cs typeface="Comic Sans MS" panose="030F07020303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ru-RU" sz="23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rPr>
              <a:t>GOT</a:t>
            </a:r>
            <a:r>
              <a:rPr lang="en-US" altLang="ru-RU" sz="2300">
                <a:latin typeface="Comic Sans MS" panose="030F0702030302020204" charset="0"/>
                <a:cs typeface="Comic Sans MS" panose="030F0702030302020204" charset="0"/>
              </a:rPr>
              <a:t> wet in the autumn rain</a:t>
            </a:r>
            <a:endParaRPr lang="en-US" altLang="ru-RU" sz="2300">
              <a:latin typeface="Comic Sans MS" panose="030F0702030302020204" charset="0"/>
              <a:cs typeface="Comic Sans MS" panose="030F07020303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ru-RU" sz="2300">
                <a:latin typeface="Comic Sans MS" panose="030F0702030302020204" charset="0"/>
                <a:cs typeface="Comic Sans MS" panose="030F0702030302020204" charset="0"/>
              </a:rPr>
              <a:t>stay</a:t>
            </a:r>
            <a:r>
              <a:rPr lang="en-US" altLang="ru-RU" sz="23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ed</a:t>
            </a:r>
            <a:r>
              <a:rPr lang="en-US" altLang="ru-RU" sz="23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 home for the whole day</a:t>
            </a:r>
            <a:endParaRPr lang="en-US" altLang="ru-RU" sz="230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ru-RU" sz="23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MET</a:t>
            </a:r>
            <a:r>
              <a:rPr lang="en-US" altLang="ru-RU" sz="23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 an old friend</a:t>
            </a:r>
            <a:endParaRPr lang="en-US" altLang="ru-RU" sz="230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ru-RU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ru-RU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ru-RU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ru-RU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ru-RU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ru-RU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ru-RU"/>
          </a:p>
        </p:txBody>
      </p:sp>
      <p:pic>
        <p:nvPicPr>
          <p:cNvPr id="15" name="Изображение 14" descr="загруженное (7)"/>
          <p:cNvPicPr>
            <a:picLocks noChangeAspect="1"/>
          </p:cNvPicPr>
          <p:nvPr/>
        </p:nvPicPr>
        <p:blipFill>
          <a:blip r:embed="rId7"/>
          <a:srcRect t="1204" r="61395" b="77944"/>
          <a:stretch>
            <a:fillRect/>
          </a:stretch>
        </p:blipFill>
        <p:spPr>
          <a:xfrm>
            <a:off x="7411720" y="375285"/>
            <a:ext cx="1489710" cy="143002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17" name="Изображение 16" descr="загруженное (7)"/>
          <p:cNvPicPr>
            <a:picLocks noChangeAspect="1"/>
          </p:cNvPicPr>
          <p:nvPr/>
        </p:nvPicPr>
        <p:blipFill>
          <a:blip r:embed="rId7"/>
          <a:srcRect t="51148" r="74938" b="37352"/>
          <a:stretch>
            <a:fillRect/>
          </a:stretch>
        </p:blipFill>
        <p:spPr>
          <a:xfrm>
            <a:off x="4556125" y="3507740"/>
            <a:ext cx="1270635" cy="1036320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8" name="Изображение 17" descr="загруженное (1)"/>
          <p:cNvPicPr>
            <a:picLocks noChangeAspect="1"/>
          </p:cNvPicPr>
          <p:nvPr/>
        </p:nvPicPr>
        <p:blipFill>
          <a:blip r:embed="rId8"/>
          <a:srcRect l="27116" t="16750" r="43070" b="64426"/>
          <a:stretch>
            <a:fillRect/>
          </a:stretch>
        </p:blipFill>
        <p:spPr>
          <a:xfrm rot="21180000">
            <a:off x="5899150" y="3834765"/>
            <a:ext cx="1655445" cy="129095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9" name="Изображение 18" descr="19052021_дуб2 (174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6090" y="6069965"/>
            <a:ext cx="1116330" cy="542925"/>
          </a:xfrm>
          <a:prstGeom prst="rect">
            <a:avLst/>
          </a:prstGeom>
        </p:spPr>
      </p:pic>
      <p:pic>
        <p:nvPicPr>
          <p:cNvPr id="20" name="Изображение 19" descr="19052021_зимлистья (25)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760000">
            <a:off x="8649335" y="1393825"/>
            <a:ext cx="907415" cy="90043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130" y="365125"/>
            <a:ext cx="10232390" cy="1325880"/>
          </a:xfrm>
        </p:spPr>
        <p:txBody>
          <a:bodyPr>
            <a:normAutofit/>
          </a:bodyPr>
          <a:p>
            <a:r>
              <a:rPr lang="en-US" altLang="ru-RU">
                <a:solidFill>
                  <a:srgbClr val="996FA5"/>
                </a:solidFill>
              </a:rPr>
              <a:t>Today’s verbs </a:t>
            </a:r>
            <a:r>
              <a:rPr lang="ru-RU" altLang="ru-RU" sz="3100">
                <a:solidFill>
                  <a:srgbClr val="996FA5"/>
                </a:solidFill>
              </a:rPr>
              <a:t> </a:t>
            </a:r>
            <a:r>
              <a:rPr lang="en-US" altLang="ru-RU" sz="3100">
                <a:solidFill>
                  <a:srgbClr val="996FA5"/>
                </a:solidFill>
              </a:rPr>
              <a:t> </a:t>
            </a:r>
            <a:endParaRPr lang="en-US" altLang="ru-RU" sz="3100">
              <a:solidFill>
                <a:srgbClr val="996FA5"/>
              </a:solidFill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18465" y="3164205"/>
            <a:ext cx="14011910" cy="2074545"/>
          </a:xfrm>
        </p:spPr>
        <p:txBody>
          <a:bodyPr>
            <a:normAutofit lnSpcReduction="20000"/>
          </a:bodyPr>
          <a:p>
            <a:pPr marL="0" indent="0">
              <a:buNone/>
            </a:pPr>
            <a:r>
              <a:rPr lang="ru-RU" altLang="en-US"/>
              <a:t>7</a:t>
            </a:r>
            <a:r>
              <a:rPr lang="en-US" altLang="ru-RU"/>
              <a:t>. </a:t>
            </a:r>
            <a:r>
              <a:rPr lang="ru-RU" altLang="en-US"/>
              <a:t>        </a:t>
            </a:r>
            <a:r>
              <a:rPr lang="en-US" altLang="ru-RU"/>
              <a:t>take </a:t>
            </a:r>
            <a:r>
              <a:rPr lang="ru-RU" altLang="en-US"/>
              <a:t>         </a:t>
            </a:r>
            <a:r>
              <a:rPr lang="en-US" altLang="ru-RU"/>
              <a:t>took</a:t>
            </a:r>
            <a:r>
              <a:rPr lang="ru-RU" altLang="en-US"/>
              <a:t>           </a:t>
            </a:r>
            <a:r>
              <a:rPr lang="en-US" altLang="ru-RU"/>
              <a:t>taken</a:t>
            </a:r>
            <a:r>
              <a:rPr lang="ru-RU" altLang="en-US"/>
              <a:t>   бра</a:t>
            </a:r>
            <a:r>
              <a:rPr lang="ru-RU" altLang="ru-RU"/>
              <a:t>ть, взять</a:t>
            </a:r>
            <a:endParaRPr lang="ru-RU" altLang="ru-RU"/>
          </a:p>
          <a:p>
            <a:pPr marL="0" indent="0">
              <a:buNone/>
            </a:pPr>
            <a:r>
              <a:rPr lang="ru-RU" altLang="en-US"/>
              <a:t>8</a:t>
            </a:r>
            <a:r>
              <a:rPr lang="en-US" altLang="ru-RU"/>
              <a:t>. </a:t>
            </a:r>
            <a:r>
              <a:rPr lang="ru-RU" altLang="en-US"/>
              <a:t>        </a:t>
            </a:r>
            <a:r>
              <a:rPr lang="en-US" altLang="en-US"/>
              <a:t>see</a:t>
            </a:r>
            <a:r>
              <a:rPr lang="en-US" altLang="ru-RU"/>
              <a:t> </a:t>
            </a:r>
            <a:r>
              <a:rPr lang="ru-RU" altLang="en-US"/>
              <a:t>           </a:t>
            </a:r>
            <a:r>
              <a:rPr lang="en-US" altLang="ru-RU"/>
              <a:t>saw </a:t>
            </a:r>
            <a:r>
              <a:rPr lang="ru-RU" altLang="en-US"/>
              <a:t>  </a:t>
            </a:r>
            <a:r>
              <a:rPr lang="en-US" altLang="ru-RU"/>
              <a:t>   </a:t>
            </a:r>
            <a:r>
              <a:rPr lang="ru-RU" altLang="en-US"/>
              <a:t>      </a:t>
            </a:r>
            <a:r>
              <a:rPr lang="en-US" altLang="ru-RU"/>
              <a:t>seen</a:t>
            </a:r>
            <a:r>
              <a:rPr lang="ru-RU" altLang="en-US"/>
              <a:t>       виде</a:t>
            </a:r>
            <a:r>
              <a:rPr lang="ru-RU" altLang="ru-RU"/>
              <a:t>ть</a:t>
            </a:r>
            <a:endParaRPr lang="ru-RU" altLang="ru-RU"/>
          </a:p>
          <a:p>
            <a:pPr marL="0" indent="0">
              <a:buNone/>
            </a:pPr>
            <a:r>
              <a:rPr lang="ru-RU" altLang="en-US"/>
              <a:t>9.         </a:t>
            </a:r>
            <a:r>
              <a:rPr lang="en-US" altLang="en-US"/>
              <a:t>come</a:t>
            </a:r>
            <a:r>
              <a:rPr lang="en-US" altLang="ru-RU"/>
              <a:t> </a:t>
            </a:r>
            <a:r>
              <a:rPr lang="ru-RU" altLang="en-US"/>
              <a:t>       </a:t>
            </a:r>
            <a:r>
              <a:rPr lang="en-US" altLang="ru-RU"/>
              <a:t>came </a:t>
            </a:r>
            <a:r>
              <a:rPr lang="ru-RU" altLang="en-US"/>
              <a:t>     </a:t>
            </a:r>
            <a:r>
              <a:rPr lang="en-US" altLang="ru-RU"/>
              <a:t>     come</a:t>
            </a:r>
            <a:r>
              <a:rPr lang="en-US" altLang="ru-RU">
                <a:sym typeface="+mn-ea"/>
              </a:rPr>
              <a:t>    </a:t>
            </a:r>
            <a:r>
              <a:rPr lang="ru-RU" altLang="ru-RU">
                <a:sym typeface="+mn-ea"/>
              </a:rPr>
              <a:t>приходить</a:t>
            </a:r>
            <a:r>
              <a:rPr lang="en-US" altLang="ru-RU"/>
              <a:t>                                                   </a:t>
            </a:r>
            <a:endParaRPr lang="ru-RU" altLang="ru-RU"/>
          </a:p>
        </p:txBody>
      </p:sp>
      <p:pic>
        <p:nvPicPr>
          <p:cNvPr id="7" name="图形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955800" y="1621790"/>
            <a:ext cx="1073785" cy="1073785"/>
          </a:xfrm>
          <a:prstGeom prst="rect">
            <a:avLst/>
          </a:prstGeom>
        </p:spPr>
      </p:pic>
      <p:pic>
        <p:nvPicPr>
          <p:cNvPr id="8" name="图形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236085" y="1621155"/>
            <a:ext cx="1074420" cy="1074420"/>
          </a:xfrm>
          <a:prstGeom prst="rect">
            <a:avLst/>
          </a:prstGeom>
        </p:spPr>
      </p:pic>
      <p:pic>
        <p:nvPicPr>
          <p:cNvPr id="10" name="图形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516370" y="1562735"/>
            <a:ext cx="1132840" cy="1132840"/>
          </a:xfrm>
          <a:prstGeom prst="rect">
            <a:avLst/>
          </a:prstGeom>
        </p:spPr>
      </p:pic>
      <p:sp>
        <p:nvSpPr>
          <p:cNvPr id="12" name="Текстовое поле 11"/>
          <p:cNvSpPr txBox="1"/>
          <p:nvPr>
            <p:custDataLst>
              <p:tags r:id="rId6"/>
            </p:custDataLst>
          </p:nvPr>
        </p:nvSpPr>
        <p:spPr>
          <a:xfrm>
            <a:off x="2179955" y="1902460"/>
            <a:ext cx="1012190" cy="4337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 sz="2800"/>
              <a:t>V1</a:t>
            </a:r>
            <a:endParaRPr lang="en-US" altLang="en-US" sz="2800"/>
          </a:p>
        </p:txBody>
      </p:sp>
      <p:sp>
        <p:nvSpPr>
          <p:cNvPr id="17" name="Текстовое поле 16"/>
          <p:cNvSpPr txBox="1"/>
          <p:nvPr>
            <p:custDataLst>
              <p:tags r:id="rId7"/>
            </p:custDataLst>
          </p:nvPr>
        </p:nvSpPr>
        <p:spPr>
          <a:xfrm>
            <a:off x="4458335" y="1902460"/>
            <a:ext cx="987425" cy="4337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 sz="2800"/>
              <a:t>V2</a:t>
            </a:r>
            <a:endParaRPr lang="en-US" altLang="en-US" sz="2800"/>
          </a:p>
        </p:txBody>
      </p:sp>
      <p:sp>
        <p:nvSpPr>
          <p:cNvPr id="18" name="Текстовое поле 17"/>
          <p:cNvSpPr txBox="1"/>
          <p:nvPr>
            <p:custDataLst>
              <p:tags r:id="rId8"/>
            </p:custDataLst>
          </p:nvPr>
        </p:nvSpPr>
        <p:spPr>
          <a:xfrm>
            <a:off x="6711950" y="1903095"/>
            <a:ext cx="741680" cy="4343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 sz="2800"/>
              <a:t>V3</a:t>
            </a:r>
            <a:endParaRPr lang="en-US" altLang="en-US" sz="2800"/>
          </a:p>
        </p:txBody>
      </p:sp>
      <p:sp>
        <p:nvSpPr>
          <p:cNvPr id="9" name="Прямоугольник 8"/>
          <p:cNvSpPr/>
          <p:nvPr/>
        </p:nvSpPr>
        <p:spPr>
          <a:xfrm>
            <a:off x="7302818" y="5429250"/>
            <a:ext cx="44513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7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100 </a:t>
            </a:r>
            <a:r>
              <a:rPr lang="en-US" altLang="en-US" sz="7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Verbs</a:t>
            </a:r>
            <a:endParaRPr lang="en-US" altLang="en-US" sz="7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H="1">
            <a:off x="-10274" y="17144"/>
            <a:ext cx="12203290" cy="6858001"/>
            <a:chOff x="0" y="-1"/>
            <a:chExt cx="12203290" cy="6858001"/>
          </a:xfrm>
        </p:grpSpPr>
        <p:sp>
          <p:nvSpPr>
            <p:cNvPr id="11" name="矩形 10"/>
            <p:cNvSpPr/>
            <p:nvPr/>
          </p:nvSpPr>
          <p:spPr>
            <a:xfrm>
              <a:off x="0" y="-1"/>
              <a:ext cx="12192000" cy="6858001"/>
            </a:xfrm>
            <a:prstGeom prst="rect">
              <a:avLst/>
            </a:prstGeom>
            <a:solidFill>
              <a:srgbClr val="9D74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useoModerno Black" pitchFamily="2" charset="0"/>
              </a:endParaRPr>
            </a:p>
          </p:txBody>
        </p:sp>
        <p:pic>
          <p:nvPicPr>
            <p:cNvPr id="5" name="图形 4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0" y="-1"/>
              <a:ext cx="4088612" cy="3081868"/>
            </a:xfrm>
            <a:prstGeom prst="rect">
              <a:avLst/>
            </a:prstGeom>
          </p:spPr>
        </p:pic>
        <p:pic>
          <p:nvPicPr>
            <p:cNvPr id="6" name="图形 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31562" y="3081867"/>
              <a:ext cx="4171728" cy="377613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338667" y="301978"/>
              <a:ext cx="11514667" cy="6254044"/>
            </a:xfrm>
            <a:prstGeom prst="rect">
              <a:avLst/>
            </a:prstGeom>
            <a:solidFill>
              <a:srgbClr val="F8F5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useoModerno Black" pitchFamily="2" charset="0"/>
              </a:endParaRPr>
            </a:p>
          </p:txBody>
        </p:sp>
        <p:pic>
          <p:nvPicPr>
            <p:cNvPr id="13" name="图形 12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3532" y="6098821"/>
              <a:ext cx="759179" cy="759179"/>
            </a:xfrm>
            <a:prstGeom prst="rect">
              <a:avLst/>
            </a:prstGeom>
          </p:spPr>
        </p:pic>
        <p:pic>
          <p:nvPicPr>
            <p:cNvPr id="14" name="图形 13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49977" y="6614054"/>
              <a:ext cx="185914" cy="185914"/>
            </a:xfrm>
            <a:prstGeom prst="rect">
              <a:avLst/>
            </a:prstGeom>
          </p:spPr>
        </p:pic>
        <p:pic>
          <p:nvPicPr>
            <p:cNvPr id="15" name="图形 14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117426" y="0"/>
              <a:ext cx="770467" cy="770467"/>
            </a:xfrm>
            <a:prstGeom prst="rect">
              <a:avLst/>
            </a:prstGeom>
          </p:spPr>
        </p:pic>
        <p:pic>
          <p:nvPicPr>
            <p:cNvPr id="16" name="图形 15"/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643813" y="33867"/>
              <a:ext cx="243946" cy="243946"/>
            </a:xfrm>
            <a:prstGeom prst="rect">
              <a:avLst/>
            </a:prstGeom>
          </p:spPr>
        </p:pic>
      </p:grpSp>
      <p:sp>
        <p:nvSpPr>
          <p:cNvPr id="4" name="椭圆 58"/>
          <p:cNvSpPr/>
          <p:nvPr/>
        </p:nvSpPr>
        <p:spPr>
          <a:xfrm>
            <a:off x="6753860" y="2911475"/>
            <a:ext cx="619125" cy="601345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706110" y="2048510"/>
            <a:ext cx="6019165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996FA5"/>
                </a:solidFill>
                <a:latin typeface="MuseoModerno Black" pitchFamily="2" charset="0"/>
                <a:cs typeface="Manrope SemiBold" charset="0"/>
              </a:rPr>
              <a:t>Make your own cosy story about </a:t>
            </a:r>
            <a:r>
              <a:rPr lang="en-US" altLang="zh-CN" sz="2400" b="1" dirty="0">
                <a:solidFill>
                  <a:srgbClr val="CC0000"/>
                </a:solidFill>
                <a:latin typeface="MuseoModerno Black" pitchFamily="2" charset="0"/>
                <a:cs typeface="Manrope SemiBold" charset="0"/>
              </a:rPr>
              <a:t>this autumn</a:t>
            </a:r>
            <a:r>
              <a:rPr lang="en-US" altLang="zh-CN" sz="2400" dirty="0">
                <a:solidFill>
                  <a:srgbClr val="996FA5"/>
                </a:solidFill>
                <a:latin typeface="MuseoModerno Black" pitchFamily="2" charset="0"/>
                <a:cs typeface="Manrope SemiBold" charset="0"/>
              </a:rPr>
              <a:t> using </a:t>
            </a:r>
            <a:r>
              <a:rPr lang="en-US" altLang="zh-CN" sz="2400" u="sng" dirty="0">
                <a:solidFill>
                  <a:srgbClr val="996FA5"/>
                </a:solidFill>
                <a:latin typeface="MuseoModerno Black" pitchFamily="2" charset="0"/>
                <a:cs typeface="Manrope SemiBold" charset="0"/>
              </a:rPr>
              <a:t>Present Perfect</a:t>
            </a:r>
            <a:endParaRPr lang="en-US" altLang="zh-CN" sz="2400" dirty="0">
              <a:solidFill>
                <a:srgbClr val="996FA5"/>
              </a:solidFill>
              <a:latin typeface="MuseoModerno Black" pitchFamily="2" charset="0"/>
              <a:cs typeface="Manrope SemiBold" charset="0"/>
            </a:endParaRPr>
          </a:p>
          <a:p>
            <a:pPr algn="ctr"/>
            <a:r>
              <a:rPr lang="en-US" altLang="zh-CN" sz="3600" dirty="0">
                <a:solidFill>
                  <a:srgbClr val="FF0000"/>
                </a:solidFill>
                <a:latin typeface="MuseoModerno Black" pitchFamily="2" charset="0"/>
                <a:cs typeface="Manrope SemiBold" charset="0"/>
              </a:rPr>
              <a:t>! </a:t>
            </a:r>
            <a:r>
              <a:rPr lang="en-US" altLang="zh-CN" sz="2400" dirty="0">
                <a:solidFill>
                  <a:srgbClr val="FF0000"/>
                </a:solidFill>
                <a:latin typeface="MuseoModerno Black" pitchFamily="2" charset="0"/>
                <a:cs typeface="Manrope SemiBold" charset="0"/>
              </a:rPr>
              <a:t>use all</a:t>
            </a:r>
            <a:r>
              <a:rPr lang="en-US" altLang="zh-CN" sz="3600" dirty="0">
                <a:solidFill>
                  <a:srgbClr val="996FA5"/>
                </a:solidFill>
                <a:latin typeface="MuseoModerno Black" pitchFamily="2" charset="0"/>
                <a:cs typeface="Manrope SemiBold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MuseoModerno Black" pitchFamily="2" charset="0"/>
                <a:cs typeface="Manrope SemiBold" charset="0"/>
              </a:rPr>
              <a:t>forms (</a:t>
            </a:r>
            <a:r>
              <a:rPr lang="en-US" altLang="zh-CN" sz="2400" dirty="0">
                <a:solidFill>
                  <a:srgbClr val="FF0000"/>
                </a:solidFill>
                <a:latin typeface="MuseoModerno Black" pitchFamily="2" charset="0"/>
                <a:cs typeface="Manrope SemiBold" charset="0"/>
                <a:sym typeface="Wingdings 2" panose="05020102010507070707" charset="0"/>
              </a:rPr>
              <a:t></a:t>
            </a:r>
            <a:r>
              <a:rPr lang="en-US" altLang="zh-CN" sz="2400" dirty="0">
                <a:solidFill>
                  <a:srgbClr val="FF0000"/>
                </a:solidFill>
                <a:latin typeface="MuseoModerno Black" pitchFamily="2" charset="0"/>
                <a:cs typeface="Manrope SemiBold" charset="0"/>
              </a:rPr>
              <a:t>)</a:t>
            </a:r>
            <a:endParaRPr lang="en-US" altLang="zh-CN" sz="2400" dirty="0">
              <a:solidFill>
                <a:srgbClr val="FF0000"/>
              </a:solidFill>
              <a:latin typeface="MuseoModerno Black" pitchFamily="2" charset="0"/>
              <a:cs typeface="Manrope SemiBold" charset="0"/>
            </a:endParaRPr>
          </a:p>
          <a:p>
            <a:pPr algn="ctr"/>
            <a:r>
              <a:rPr lang="en-US" altLang="zh-CN" sz="3600" dirty="0">
                <a:solidFill>
                  <a:srgbClr val="996FA5"/>
                </a:solidFill>
                <a:latin typeface="MuseoModerno Black" pitchFamily="2" charset="0"/>
                <a:cs typeface="Manrope SemiBold" charset="0"/>
              </a:rPr>
              <a:t>       up to </a:t>
            </a:r>
            <a:r>
              <a:rPr lang="en-US" altLang="zh-CN" sz="3600" b="1" dirty="0">
                <a:solidFill>
                  <a:srgbClr val="CC0000"/>
                </a:solidFill>
                <a:latin typeface="MuseoModerno Black" pitchFamily="2" charset="0"/>
                <a:cs typeface="Manrope SemiBold" charset="0"/>
              </a:rPr>
              <a:t>10</a:t>
            </a:r>
            <a:endParaRPr lang="en-US" altLang="zh-CN" sz="3600" b="1" dirty="0">
              <a:solidFill>
                <a:srgbClr val="CC0000"/>
              </a:solidFill>
              <a:latin typeface="MuseoModerno Black" pitchFamily="2" charset="0"/>
              <a:cs typeface="Manrope SemiBold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5759571" y="4197276"/>
            <a:ext cx="3380229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2000" dirty="0">
                <a:solidFill>
                  <a:srgbClr val="FF0000"/>
                </a:solidFill>
                <a:latin typeface="MuseoModerno Black" pitchFamily="2" charset="0"/>
                <a:ea typeface="MuseoModerno Black" pitchFamily="2" charset="0"/>
                <a:cs typeface="Manrope SemiBold" charset="0"/>
              </a:rPr>
              <a:t>+ Beautiful design </a:t>
            </a:r>
            <a:r>
              <a:rPr lang="en-US" altLang="ru-RU" dirty="0">
                <a:solidFill>
                  <a:srgbClr val="996FA5"/>
                </a:solidFill>
                <a:latin typeface="MuseoModerno Black" pitchFamily="2" charset="0"/>
                <a:ea typeface="MuseoModerno Black" pitchFamily="2" charset="0"/>
                <a:cs typeface="Manrope SemiBold" charset="0"/>
              </a:rPr>
              <a:t>- </a:t>
            </a:r>
            <a:r>
              <a:rPr lang="ru-RU" altLang="en-US" sz="3200" dirty="0">
                <a:solidFill>
                  <a:srgbClr val="996FA5"/>
                </a:solidFill>
                <a:latin typeface="MuseoModerno Black" pitchFamily="2" charset="0"/>
                <a:ea typeface="MuseoModerno Black" pitchFamily="2" charset="0"/>
                <a:cs typeface="Manrope SemiBold" charset="0"/>
              </a:rPr>
              <a:t>2</a:t>
            </a:r>
            <a:endParaRPr lang="ru-RU" altLang="en-US" sz="3200" dirty="0">
              <a:solidFill>
                <a:srgbClr val="996FA5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4971565" y="2206136"/>
            <a:ext cx="386792" cy="232745"/>
            <a:chOff x="1464042" y="-749147"/>
            <a:chExt cx="441876" cy="264405"/>
          </a:xfrm>
        </p:grpSpPr>
        <p:cxnSp>
          <p:nvCxnSpPr>
            <p:cNvPr id="56" name="直接连接符 55"/>
            <p:cNvCxnSpPr/>
            <p:nvPr/>
          </p:nvCxnSpPr>
          <p:spPr>
            <a:xfrm>
              <a:off x="1464042" y="-749147"/>
              <a:ext cx="441876" cy="0"/>
            </a:xfrm>
            <a:prstGeom prst="line">
              <a:avLst/>
            </a:prstGeom>
            <a:ln w="19050">
              <a:solidFill>
                <a:srgbClr val="FFBD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1464042" y="-616944"/>
              <a:ext cx="441876" cy="0"/>
            </a:xfrm>
            <a:prstGeom prst="line">
              <a:avLst/>
            </a:prstGeom>
            <a:ln w="19050">
              <a:solidFill>
                <a:srgbClr val="FFBD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1464042" y="-484742"/>
              <a:ext cx="441876" cy="0"/>
            </a:xfrm>
            <a:prstGeom prst="line">
              <a:avLst/>
            </a:prstGeom>
            <a:ln w="19050">
              <a:solidFill>
                <a:srgbClr val="FFBD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椭圆 58"/>
          <p:cNvSpPr/>
          <p:nvPr/>
        </p:nvSpPr>
        <p:spPr>
          <a:xfrm>
            <a:off x="3866447" y="1237037"/>
            <a:ext cx="438662" cy="438662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801282" y="5659812"/>
            <a:ext cx="438662" cy="438662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63" name="TextBox 45"/>
          <p:cNvSpPr txBox="1"/>
          <p:nvPr/>
        </p:nvSpPr>
        <p:spPr>
          <a:xfrm>
            <a:off x="5528310" y="5052060"/>
            <a:ext cx="513016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+mj-lt"/>
              </a:rPr>
              <a:t>Bonus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- EPOCH SONG (video)</a:t>
            </a:r>
            <a:r>
              <a:rPr lang="ru-RU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- </a:t>
            </a:r>
            <a:r>
              <a:rPr lang="ru-RU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3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endParaRPr lang="ru-RU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Manrope SemiBold" charset="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4971415" y="915670"/>
            <a:ext cx="442531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dirty="0">
                <a:solidFill>
                  <a:srgbClr val="FFBD65"/>
                </a:solidFill>
                <a:latin typeface="MuseoModerno Black" pitchFamily="2" charset="0"/>
                <a:cs typeface="Manrope SemiBold" charset="0"/>
              </a:rPr>
              <a:t>Homework</a:t>
            </a:r>
            <a:endParaRPr lang="en-US" altLang="zh-CN" sz="5400" dirty="0">
              <a:solidFill>
                <a:srgbClr val="FFBD65"/>
              </a:solidFill>
              <a:latin typeface="MuseoModerno Black" pitchFamily="2" charset="0"/>
              <a:cs typeface="Manrope SemiBold" charset="0"/>
            </a:endParaRPr>
          </a:p>
        </p:txBody>
      </p:sp>
      <p:sp>
        <p:nvSpPr>
          <p:cNvPr id="2" name="椭圆 58"/>
          <p:cNvSpPr/>
          <p:nvPr/>
        </p:nvSpPr>
        <p:spPr>
          <a:xfrm>
            <a:off x="8842942" y="4321232"/>
            <a:ext cx="438662" cy="438662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spAutoFit/>
          </a:bodyPr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7" name="椭圆 58"/>
          <p:cNvSpPr/>
          <p:nvPr/>
        </p:nvSpPr>
        <p:spPr>
          <a:xfrm>
            <a:off x="11286422" y="703637"/>
            <a:ext cx="438662" cy="438662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8" name="椭圆 58"/>
          <p:cNvSpPr/>
          <p:nvPr/>
        </p:nvSpPr>
        <p:spPr>
          <a:xfrm>
            <a:off x="10359957" y="3436677"/>
            <a:ext cx="438662" cy="438662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spAutoFit/>
          </a:bodyPr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10" name="椭圆 58"/>
          <p:cNvSpPr/>
          <p:nvPr/>
        </p:nvSpPr>
        <p:spPr>
          <a:xfrm>
            <a:off x="9594147" y="1237037"/>
            <a:ext cx="438662" cy="438662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12" name="椭圆 58"/>
          <p:cNvSpPr/>
          <p:nvPr/>
        </p:nvSpPr>
        <p:spPr>
          <a:xfrm>
            <a:off x="10436157" y="5328342"/>
            <a:ext cx="438662" cy="438662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spAutoFit/>
          </a:bodyPr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17" name="椭圆 58"/>
          <p:cNvSpPr/>
          <p:nvPr/>
        </p:nvSpPr>
        <p:spPr>
          <a:xfrm>
            <a:off x="1953827" y="1398962"/>
            <a:ext cx="438662" cy="438662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spAutoFit/>
          </a:bodyPr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18" name="椭圆 58"/>
          <p:cNvSpPr/>
          <p:nvPr/>
        </p:nvSpPr>
        <p:spPr>
          <a:xfrm>
            <a:off x="7380537" y="612832"/>
            <a:ext cx="438662" cy="438662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spAutoFit/>
          </a:bodyPr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20" name="Текстовое поле 19"/>
          <p:cNvSpPr txBox="1"/>
          <p:nvPr/>
        </p:nvSpPr>
        <p:spPr>
          <a:xfrm rot="20760000">
            <a:off x="10005695" y="2941955"/>
            <a:ext cx="309880" cy="3683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ru-RU">
                <a:solidFill>
                  <a:srgbClr val="FF0000"/>
                </a:solidFill>
              </a:rPr>
              <a:t>?</a:t>
            </a:r>
            <a:endParaRPr lang="ru-RU" altLang="ru-RU">
              <a:solidFill>
                <a:srgbClr val="FF0000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631971" y="1342685"/>
            <a:ext cx="4819697" cy="4852409"/>
            <a:chOff x="6111690" y="937540"/>
            <a:chExt cx="5072773" cy="5107202"/>
          </a:xfrm>
        </p:grpSpPr>
        <p:grpSp>
          <p:nvGrpSpPr>
            <p:cNvPr id="23" name="组合 11"/>
            <p:cNvGrpSpPr/>
            <p:nvPr/>
          </p:nvGrpSpPr>
          <p:grpSpPr>
            <a:xfrm>
              <a:off x="6652091" y="937540"/>
              <a:ext cx="4532372" cy="4446659"/>
              <a:chOff x="6014074" y="483044"/>
              <a:chExt cx="5047600" cy="4952145"/>
            </a:xfrm>
          </p:grpSpPr>
          <p:pic>
            <p:nvPicPr>
              <p:cNvPr id="24" name="图形 6"/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8243621" y="483044"/>
                <a:ext cx="2818053" cy="4952145"/>
              </a:xfrm>
              <a:prstGeom prst="rect">
                <a:avLst/>
              </a:prstGeom>
            </p:spPr>
          </p:pic>
          <p:pic>
            <p:nvPicPr>
              <p:cNvPr id="25" name="图形 9"/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6014074" y="548653"/>
                <a:ext cx="1124907" cy="1653401"/>
              </a:xfrm>
              <a:prstGeom prst="rect">
                <a:avLst/>
              </a:prstGeom>
            </p:spPr>
          </p:pic>
        </p:grpSp>
        <p:pic>
          <p:nvPicPr>
            <p:cNvPr id="38" name="图形 37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6111690" y="2102370"/>
              <a:ext cx="3557721" cy="3282316"/>
            </a:xfrm>
            <a:prstGeom prst="rect">
              <a:avLst/>
            </a:prstGeom>
          </p:spPr>
        </p:pic>
        <p:pic>
          <p:nvPicPr>
            <p:cNvPr id="26" name="图形 19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8351510" y="4723656"/>
              <a:ext cx="788390" cy="1321086"/>
            </a:xfrm>
            <a:prstGeom prst="rect">
              <a:avLst/>
            </a:prstGeom>
          </p:spPr>
        </p:pic>
      </p:grpSp>
    </p:spTree>
    <p:custDataLst>
      <p:tags r:id="rId21"/>
    </p:custDataLst>
  </p:cSld>
  <p:clrMapOvr>
    <a:masterClrMapping/>
  </p:clrMapOvr>
</p:sld>
</file>

<file path=ppt/tags/tag1.xml><?xml version="1.0" encoding="utf-8"?>
<p:tagLst xmlns:p="http://schemas.openxmlformats.org/presentationml/2006/main">
  <p:tag name="ISLIDE.ICON" val="#370081;#370083;"/>
</p:tagLst>
</file>

<file path=ppt/tags/tag10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ags/tag11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ags/tag12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ags/tag13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ags/tag14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ags/tag15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ags/tag16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ags/tag17.xml><?xml version="1.0" encoding="utf-8"?>
<p:tagLst xmlns:p="http://schemas.openxmlformats.org/presentationml/2006/main">
  <p:tag name="ISLIDE.ICON" val="#370081;#370083;"/>
</p:tagLst>
</file>

<file path=ppt/tags/tag18.xml><?xml version="1.0" encoding="utf-8"?>
<p:tagLst xmlns:p="http://schemas.openxmlformats.org/presentationml/2006/main">
  <p:tag name="ISLIDE.ICON" val="#370081;#370083;"/>
</p:tagLst>
</file>

<file path=ppt/tags/tag19.xml><?xml version="1.0" encoding="utf-8"?>
<p:tagLst xmlns:p="http://schemas.openxmlformats.org/presentationml/2006/main">
  <p:tag name="KSO_WM_DIAGRAM_VIRTUALLY_FRAME" val="{&quot;height&quot;:93.85,&quot;left&quot;:154,&quot;top&quot;:123.05,&quot;width&quot;:495.7}"/>
</p:tagLst>
</file>

<file path=ppt/tags/tag2.xml><?xml version="1.0" encoding="utf-8"?>
<p:tagLst xmlns:p="http://schemas.openxmlformats.org/presentationml/2006/main">
  <p:tag name="ISLIDE.ICON" val="#370081;#370083;"/>
</p:tagLst>
</file>

<file path=ppt/tags/tag20.xml><?xml version="1.0" encoding="utf-8"?>
<p:tagLst xmlns:p="http://schemas.openxmlformats.org/presentationml/2006/main">
  <p:tag name="KSO_WM_DIAGRAM_VIRTUALLY_FRAME" val="{&quot;height&quot;:93.85,&quot;left&quot;:154,&quot;top&quot;:123.05,&quot;width&quot;:495.7}"/>
</p:tagLst>
</file>

<file path=ppt/tags/tag21.xml><?xml version="1.0" encoding="utf-8"?>
<p:tagLst xmlns:p="http://schemas.openxmlformats.org/presentationml/2006/main">
  <p:tag name="KSO_WM_DIAGRAM_VIRTUALLY_FRAME" val="{&quot;height&quot;:93.85,&quot;left&quot;:154,&quot;top&quot;:123.05,&quot;width&quot;:495.7}"/>
</p:tagLst>
</file>

<file path=ppt/tags/tag22.xml><?xml version="1.0" encoding="utf-8"?>
<p:tagLst xmlns:p="http://schemas.openxmlformats.org/presentationml/2006/main">
  <p:tag name="KSO_WM_DIAGRAM_VIRTUALLY_FRAME" val="{&quot;height&quot;:93.85,&quot;left&quot;:154,&quot;top&quot;:123.05,&quot;width&quot;:495.7}"/>
</p:tagLst>
</file>

<file path=ppt/tags/tag23.xml><?xml version="1.0" encoding="utf-8"?>
<p:tagLst xmlns:p="http://schemas.openxmlformats.org/presentationml/2006/main">
  <p:tag name="KSO_WM_DIAGRAM_VIRTUALLY_FRAME" val="{&quot;height&quot;:93.85,&quot;left&quot;:154,&quot;top&quot;:123.05,&quot;width&quot;:495.7}"/>
</p:tagLst>
</file>

<file path=ppt/tags/tag24.xml><?xml version="1.0" encoding="utf-8"?>
<p:tagLst xmlns:p="http://schemas.openxmlformats.org/presentationml/2006/main">
  <p:tag name="KSO_WM_DIAGRAM_VIRTUALLY_FRAME" val="{&quot;height&quot;:93.85,&quot;left&quot;:154,&quot;top&quot;:123.05,&quot;width&quot;:495.7}"/>
</p:tagLst>
</file>

<file path=ppt/tags/tag25.xml><?xml version="1.0" encoding="utf-8"?>
<p:tagLst xmlns:p="http://schemas.openxmlformats.org/presentationml/2006/main">
  <p:tag name="ISLIDE.ICON" val="#370081;#370083;"/>
</p:tagLst>
</file>

<file path=ppt/tags/tag3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ags/tag4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ags/tag5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ags/tag6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ags/tag7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ags/tag8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ags/tag9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205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96FA5"/>
      </a:accent1>
      <a:accent2>
        <a:srgbClr val="FFBD65"/>
      </a:accent2>
      <a:accent3>
        <a:srgbClr val="996FA5"/>
      </a:accent3>
      <a:accent4>
        <a:srgbClr val="FFBD65"/>
      </a:accent4>
      <a:accent5>
        <a:srgbClr val="996FA5"/>
      </a:accent5>
      <a:accent6>
        <a:srgbClr val="FFBD65"/>
      </a:accent6>
      <a:hlink>
        <a:srgbClr val="0563C1"/>
      </a:hlink>
      <a:folHlink>
        <a:srgbClr val="954F72"/>
      </a:folHlink>
    </a:clrScheme>
    <a:fontScheme name="自定义 25">
      <a:majorFont>
        <a:latin typeface="MuseoModerno Black"/>
        <a:ea typeface="MuseoModerno Black"/>
        <a:cs typeface=""/>
      </a:majorFont>
      <a:minorFont>
        <a:latin typeface="Manrope SemiBold"/>
        <a:ea typeface="Manrope Semi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1425</Words>
  <Application>WPS Presentation</Application>
  <PresentationFormat>宽屏</PresentationFormat>
  <Paragraphs>117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23" baseType="lpstr">
      <vt:lpstr>Arial</vt:lpstr>
      <vt:lpstr>SimSun</vt:lpstr>
      <vt:lpstr>Wingdings</vt:lpstr>
      <vt:lpstr>Calibri Light</vt:lpstr>
      <vt:lpstr>Microsoft YaHei</vt:lpstr>
      <vt:lpstr>Arial Unicode MS</vt:lpstr>
      <vt:lpstr>Calibri</vt:lpstr>
      <vt:lpstr>MuseoModerno Black</vt:lpstr>
      <vt:lpstr>Segoe Print</vt:lpstr>
      <vt:lpstr>Manrope SemiBold</vt:lpstr>
      <vt:lpstr>Comic Sans MS</vt:lpstr>
      <vt:lpstr>Cambria</vt:lpstr>
      <vt:lpstr>Arial Narrow</vt:lpstr>
      <vt:lpstr>Wingdings 2</vt:lpstr>
      <vt:lpstr>黑体</vt:lpstr>
      <vt:lpstr>Office Theme</vt:lpstr>
      <vt:lpstr>Office 主题​​</vt:lpstr>
      <vt:lpstr>PowerPoint 演示文稿</vt:lpstr>
      <vt:lpstr>PowerPoint 演示文稿</vt:lpstr>
      <vt:lpstr>PowerPoint 演示文稿</vt:lpstr>
      <vt:lpstr>PowerPoint 演示文稿</vt:lpstr>
      <vt:lpstr>Today’s verbs  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Елизавета Крест�</cp:lastModifiedBy>
  <cp:revision>5</cp:revision>
  <dcterms:created xsi:type="dcterms:W3CDTF">2025-07-23T00:59:00Z</dcterms:created>
  <dcterms:modified xsi:type="dcterms:W3CDTF">2025-09-27T02:39:45Z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1049-12.2.0.22549</vt:lpwstr>
  </property>
  <property fmtid="{D5CDD505-2E9C-101B-9397-08002B2CF9AE}" pid="3" name="ICV">
    <vt:lpwstr>8B6CCA5140A349089D7B6CE60A172E9D_11</vt:lpwstr>
  </property>
</Properties>
</file>