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2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3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4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0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0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1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0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7319-AC85-4716-96DC-5A7421A7A00F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C7B4-0B91-429C-A9D9-2BCAB941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20982" y="278582"/>
            <a:ext cx="253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9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Обобщающее повторение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7626" y="1509688"/>
            <a:ext cx="95933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Цветковые – общая характеристика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Строение цветков однодольных и двудольных. Симметрия и кратность (да, математика она везде)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Семейства двудольных. Сравниваем по таблице на уроке разные семейства 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Семейства однодольных. </a:t>
            </a:r>
            <a:r>
              <a:rPr lang="ru-RU" sz="2000" b="1" dirty="0" smtClean="0">
                <a:latin typeface="Segoe Script" panose="030B0504020000000003" pitchFamily="66" charset="0"/>
              </a:rPr>
              <a:t>Сравниваем по таблице на уроке.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Забавные исключения из правил. Подорожник и Вороний глаз. 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Другие семейства растений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6165" r="12170" b="15269"/>
          <a:stretch/>
        </p:blipFill>
        <p:spPr>
          <a:xfrm>
            <a:off x="1720645" y="1086463"/>
            <a:ext cx="3146323" cy="5388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20982" y="278582"/>
            <a:ext cx="253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9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59470" y="278582"/>
            <a:ext cx="9593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5. Забавные исключения из правил.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Подорожник   </a:t>
            </a:r>
            <a:r>
              <a:rPr lang="ru-RU" sz="2000" b="1" dirty="0">
                <a:latin typeface="Segoe Script" panose="030B0504020000000003" pitchFamily="66" charset="0"/>
              </a:rPr>
              <a:t>большой  </a:t>
            </a:r>
            <a:r>
              <a:rPr lang="ru-RU" sz="2000" b="1" dirty="0" smtClean="0">
                <a:latin typeface="Segoe Script" panose="030B0504020000000003" pitchFamily="66" charset="0"/>
              </a:rPr>
              <a:t>и    Вороний </a:t>
            </a:r>
            <a:r>
              <a:rPr lang="ru-RU" sz="2000" b="1" dirty="0">
                <a:latin typeface="Segoe Script" panose="030B0504020000000003" pitchFamily="66" charset="0"/>
              </a:rPr>
              <a:t>глаз</a:t>
            </a:r>
            <a:endParaRPr lang="ru-RU" sz="2000" b="1" dirty="0" smtClean="0"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r="5053" b="9551"/>
          <a:stretch/>
        </p:blipFill>
        <p:spPr>
          <a:xfrm>
            <a:off x="5186040" y="1086464"/>
            <a:ext cx="3598607" cy="53880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20982" y="1265050"/>
            <a:ext cx="184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Script" panose="030B0504020000000003" pitchFamily="66" charset="0"/>
              </a:rPr>
              <a:t>Кактусы. Однодольные или двудольные ?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20982" y="2743710"/>
            <a:ext cx="1849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b="1" dirty="0" smtClean="0">
                <a:latin typeface="Segoe Script" panose="030B0504020000000003" pitchFamily="66" charset="0"/>
              </a:rPr>
              <a:t> ответь на вопрос в тетради.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6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Широкоэкранный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2025-07-13T16:05:06Z</dcterms:created>
  <dcterms:modified xsi:type="dcterms:W3CDTF">2025-07-13T16:05:27Z</dcterms:modified>
</cp:coreProperties>
</file>