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6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8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5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3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6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9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4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9200-B41E-4204-AF14-3E7CF5847232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7A0A1-7685-4B74-A5F4-80E74FCB4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8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604023" y="332443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Осоковые или </a:t>
            </a:r>
            <a:r>
              <a:rPr lang="ru-RU" sz="2800" b="1" dirty="0" err="1" smtClean="0">
                <a:latin typeface="Segoe Script" panose="030B0504020000000003" pitchFamily="66" charset="0"/>
              </a:rPr>
              <a:t>Сытиевые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r="1878" b="9480"/>
          <a:stretch/>
        </p:blipFill>
        <p:spPr>
          <a:xfrm>
            <a:off x="1604023" y="1458813"/>
            <a:ext cx="3960688" cy="49616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12176" y="1339350"/>
            <a:ext cx="604683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Цветы раздельно полы. </a:t>
            </a: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Иногда всё растение раздельнополое (есть мужское, есть женское). 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Соцветие </a:t>
            </a:r>
            <a:r>
              <a:rPr lang="ru-RU" sz="2000" b="1" dirty="0" smtClean="0">
                <a:latin typeface="Segoe Script" panose="030B0504020000000003" pitchFamily="66" charset="0"/>
              </a:rPr>
              <a:t>– </a:t>
            </a:r>
            <a:r>
              <a:rPr lang="ru-RU" sz="2000" b="1" dirty="0" smtClean="0">
                <a:latin typeface="Segoe Script" panose="030B0504020000000003" pitchFamily="66" charset="0"/>
              </a:rPr>
              <a:t>колосок, собранный в более сложные кисть, метёлка, зонтик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</a:t>
            </a:r>
            <a:r>
              <a:rPr lang="ru-RU" sz="2000" b="1" dirty="0" smtClean="0">
                <a:latin typeface="Segoe Script" panose="030B0504020000000003" pitchFamily="66" charset="0"/>
              </a:rPr>
              <a:t>орешек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r>
              <a:rPr lang="ru-RU" sz="2000" b="1" dirty="0">
                <a:latin typeface="Segoe Script" panose="030B0504020000000003" pitchFamily="66" charset="0"/>
              </a:rPr>
              <a:t> </a:t>
            </a:r>
            <a:r>
              <a:rPr lang="ru-RU" sz="2000" b="1" dirty="0" smtClean="0">
                <a:latin typeface="Segoe Script" panose="030B0504020000000003" pitchFamily="66" charset="0"/>
              </a:rPr>
              <a:t>или супротивное</a:t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/>
            </a:r>
            <a:br>
              <a:rPr lang="ru-RU" sz="2000" b="1" dirty="0" smtClean="0">
                <a:latin typeface="Segoe Script" panose="030B0504020000000003" pitchFamily="66" charset="0"/>
              </a:rPr>
            </a:br>
            <a:r>
              <a:rPr lang="ru-RU" sz="2000" b="1" dirty="0" smtClean="0">
                <a:latin typeface="Segoe Script" panose="030B0504020000000003" pitchFamily="66" charset="0"/>
              </a:rPr>
              <a:t>Стебель – соломинка (на срезе </a:t>
            </a:r>
            <a:r>
              <a:rPr lang="ru-RU" sz="2000" b="1" dirty="0" err="1" smtClean="0">
                <a:latin typeface="Segoe Script" panose="030B0504020000000003" pitchFamily="66" charset="0"/>
              </a:rPr>
              <a:t>трёхганная</a:t>
            </a:r>
            <a:r>
              <a:rPr lang="ru-RU" sz="2000" b="1" dirty="0" smtClean="0">
                <a:latin typeface="Segoe Script" panose="030B0504020000000003" pitchFamily="66" charset="0"/>
              </a:rPr>
              <a:t>)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8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Луковые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29" y="1586632"/>
            <a:ext cx="3497404" cy="472272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Лепестки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754815"/>
            <a:ext cx="5626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</a:t>
            </a:r>
            <a:r>
              <a:rPr lang="ru-RU" sz="2000" b="1" dirty="0" smtClean="0">
                <a:latin typeface="Segoe Script" panose="030B0504020000000003" pitchFamily="66" charset="0"/>
              </a:rPr>
              <a:t>зонтик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</a:t>
            </a:r>
            <a:r>
              <a:rPr lang="ru-RU" sz="2000" b="1" dirty="0" smtClean="0">
                <a:latin typeface="Segoe Script" panose="030B0504020000000003" pitchFamily="66" charset="0"/>
              </a:rPr>
              <a:t>коробочка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32" y="986468"/>
            <a:ext cx="1493487" cy="1627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8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1. Найдите в своей местности три растения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осоковые и </a:t>
            </a:r>
            <a:r>
              <a:rPr lang="ru-RU" sz="2800" b="1" dirty="0" smtClean="0">
                <a:latin typeface="Segoe Script" panose="030B0504020000000003" pitchFamily="66" charset="0"/>
              </a:rPr>
              <a:t>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2.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3.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8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4. Найдите в своей местности три растения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луковые </a:t>
            </a:r>
            <a:r>
              <a:rPr lang="ru-RU" sz="2800" b="1" dirty="0" smtClean="0">
                <a:latin typeface="Segoe Script" panose="030B0504020000000003" pitchFamily="66" charset="0"/>
              </a:rPr>
              <a:t>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5.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6.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2025-07-13T16:04:07Z</dcterms:created>
  <dcterms:modified xsi:type="dcterms:W3CDTF">2025-07-13T16:04:28Z</dcterms:modified>
</cp:coreProperties>
</file>