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7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0588-2A4A-4576-BB54-D5D7AD156ED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BF62-CF7D-4CFF-82C4-5FAB0C21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0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7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2860" y="278582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Лилейные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2870" r="3102" b="3415"/>
          <a:stretch/>
        </p:blipFill>
        <p:spPr>
          <a:xfrm>
            <a:off x="1691148" y="1586632"/>
            <a:ext cx="3795252" cy="509471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3+3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3+3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кисть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окробочка</a:t>
            </a:r>
            <a:r>
              <a:rPr lang="ru-RU" sz="2000" b="1" dirty="0" smtClean="0">
                <a:latin typeface="Segoe Script" panose="030B0504020000000003" pitchFamily="66" charset="0"/>
              </a:rPr>
              <a:t>, ягода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мутовчатое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36" y="748623"/>
            <a:ext cx="1787120" cy="1627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4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7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Злаковые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2815" b="8828"/>
          <a:stretch/>
        </p:blipFill>
        <p:spPr>
          <a:xfrm>
            <a:off x="1859471" y="1586632"/>
            <a:ext cx="3586120" cy="472272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880687" y="1545836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Околоцветник (О)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(2)+2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684411"/>
            <a:ext cx="5626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колос, метёлка, початок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зерновка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7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Злаки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7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61441" y="986468"/>
            <a:ext cx="104975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</a:t>
            </a:r>
            <a:r>
              <a:rPr lang="ru-RU" sz="2800" b="1" dirty="0" smtClean="0">
                <a:latin typeface="Segoe Script" panose="030B0504020000000003" pitchFamily="66" charset="0"/>
              </a:rPr>
              <a:t>Найдите в своей местности три растения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лилейные </a:t>
            </a:r>
            <a:r>
              <a:rPr lang="ru-RU" sz="2800" b="1" dirty="0" smtClean="0">
                <a:latin typeface="Segoe Script" panose="030B0504020000000003" pitchFamily="66" charset="0"/>
              </a:rPr>
              <a:t>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</a:t>
            </a:r>
            <a:r>
              <a:rPr lang="ru-RU" sz="2800" b="1" dirty="0" smtClean="0">
                <a:latin typeface="Segoe Script" panose="030B0504020000000003" pitchFamily="66" charset="0"/>
              </a:rPr>
              <a:t>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</a:t>
            </a:r>
            <a:r>
              <a:rPr lang="ru-RU" sz="2800" b="1" dirty="0" smtClean="0">
                <a:latin typeface="Segoe Script" panose="030B0504020000000003" pitchFamily="66" charset="0"/>
              </a:rPr>
              <a:t>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Широкоэкранный</PresentationFormat>
  <Paragraphs>50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2025-07-13T16:03:19Z</dcterms:created>
  <dcterms:modified xsi:type="dcterms:W3CDTF">2025-07-13T16:03:40Z</dcterms:modified>
</cp:coreProperties>
</file>