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479D-405D-487F-9C62-D733B8B34211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DD00-E943-4B3E-86EF-88E12D8C5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6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479D-405D-487F-9C62-D733B8B34211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DD00-E943-4B3E-86EF-88E12D8C5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83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479D-405D-487F-9C62-D733B8B34211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DD00-E943-4B3E-86EF-88E12D8C5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4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479D-405D-487F-9C62-D733B8B34211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DD00-E943-4B3E-86EF-88E12D8C5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6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479D-405D-487F-9C62-D733B8B34211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DD00-E943-4B3E-86EF-88E12D8C5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0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479D-405D-487F-9C62-D733B8B34211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DD00-E943-4B3E-86EF-88E12D8C5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77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479D-405D-487F-9C62-D733B8B34211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DD00-E943-4B3E-86EF-88E12D8C5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19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479D-405D-487F-9C62-D733B8B34211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DD00-E943-4B3E-86EF-88E12D8C5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5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479D-405D-487F-9C62-D733B8B34211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DD00-E943-4B3E-86EF-88E12D8C5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479D-405D-487F-9C62-D733B8B34211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DD00-E943-4B3E-86EF-88E12D8C5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2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479D-405D-487F-9C62-D733B8B34211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DD00-E943-4B3E-86EF-88E12D8C5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3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5479D-405D-487F-9C62-D733B8B34211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CDD00-E943-4B3E-86EF-88E12D8C5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4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389806" y="278582"/>
            <a:ext cx="2469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</a:t>
            </a:r>
            <a:r>
              <a:rPr lang="ru-RU" sz="4000" b="1" dirty="0" smtClean="0">
                <a:latin typeface="Segoe Script" panose="030B0504020000000003" pitchFamily="66" charset="0"/>
              </a:rPr>
              <a:t>10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911656" y="632525"/>
            <a:ext cx="777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Как самостоятельно исследовать мир растений?</a:t>
            </a:r>
            <a:endParaRPr lang="ru-RU" sz="28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97626" y="1777419"/>
            <a:ext cx="95933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latin typeface="Segoe Script" panose="030B0504020000000003" pitchFamily="66" charset="0"/>
              </a:rPr>
              <a:t>Атласы определители и школьные атласы-определители</a:t>
            </a:r>
          </a:p>
          <a:p>
            <a:pPr marL="457200" indent="-457200">
              <a:buAutoNum type="arabicPeriod"/>
            </a:pPr>
            <a:endParaRPr lang="ru-RU" sz="2000" b="1" dirty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Segoe Script" panose="030B0504020000000003" pitchFamily="66" charset="0"/>
              </a:rPr>
              <a:t>Электронные определители растений</a:t>
            </a:r>
          </a:p>
          <a:p>
            <a:pPr marL="457200" indent="-457200">
              <a:buAutoNum type="arabicPeriod"/>
            </a:pPr>
            <a:endParaRPr lang="ru-RU" sz="2000" b="1" dirty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Segoe Script" panose="030B0504020000000003" pitchFamily="66" charset="0"/>
              </a:rPr>
              <a:t>Свой сад, огород, аптекарский огород, огород на подоконнике</a:t>
            </a:r>
          </a:p>
          <a:p>
            <a:pPr marL="457200" indent="-457200">
              <a:buAutoNum type="arabicPeriod"/>
            </a:pPr>
            <a:endParaRPr lang="ru-RU" sz="2000" b="1" dirty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Segoe Script" panose="030B0504020000000003" pitchFamily="66" charset="0"/>
              </a:rPr>
              <a:t>Нужно ли составлять гербарий? Рисованный гербарий –сложно и интересно</a:t>
            </a:r>
          </a:p>
          <a:p>
            <a:pPr marL="457200" indent="-457200">
              <a:buAutoNum type="arabicPeriod"/>
            </a:pPr>
            <a:endParaRPr lang="ru-RU" sz="2000" b="1" dirty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Segoe Script" panose="030B0504020000000003" pitchFamily="66" charset="0"/>
              </a:rPr>
              <a:t>Опыты с растениями, дневник наблюдений</a:t>
            </a:r>
          </a:p>
          <a:p>
            <a:pPr marL="457200" indent="-457200">
              <a:buAutoNum type="arabicPeriod"/>
            </a:pPr>
            <a:endParaRPr lang="ru-RU" sz="2000" b="1" dirty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Segoe Script" panose="030B0504020000000003" pitchFamily="66" charset="0"/>
              </a:rPr>
              <a:t>Микроскоп, лупа, фотокамера – приборы и оборудование</a:t>
            </a:r>
          </a:p>
          <a:p>
            <a:pPr marL="457200" indent="-457200">
              <a:buAutoNum type="arabicPeriod"/>
            </a:pPr>
            <a:endParaRPr lang="ru-RU" sz="2000" b="1" dirty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Segoe Script" panose="030B0504020000000003" pitchFamily="66" charset="0"/>
              </a:rPr>
              <a:t>Что дальше – весенняя практика.</a:t>
            </a:r>
            <a:endParaRPr lang="ru-RU" sz="20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Рязанов</dc:creator>
  <cp:lastModifiedBy>Иван Рязанов</cp:lastModifiedBy>
  <cp:revision>1</cp:revision>
  <dcterms:created xsi:type="dcterms:W3CDTF">2025-07-13T16:05:42Z</dcterms:created>
  <dcterms:modified xsi:type="dcterms:W3CDTF">2025-07-13T16:06:05Z</dcterms:modified>
</cp:coreProperties>
</file>