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81" r:id="rId3"/>
    <p:sldId id="266" r:id="rId4"/>
    <p:sldId id="257" r:id="rId5"/>
    <p:sldId id="286" r:id="rId6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274" autoAdjust="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01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8946035-5752-47FF-83C2-525ED257F670}" type="datetime1">
              <a:rPr lang="ru-RU" smtClean="0"/>
              <a:t>29.08.2025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796536C-9E4A-49E6-A81E-57E50B618651}" type="datetime1">
              <a:rPr lang="ru-RU" noProof="0" smtClean="0"/>
              <a:t>29.08.2025</a:t>
            </a:fld>
            <a:endParaRPr lang="ru-RU" noProof="0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FB667E1-E601-4AAF-B95C-B25720D70A60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  <a:t>1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53343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  <a:t>2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859022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  <a:t>3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383710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  <a:t>4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08768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  <a:t>5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89988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Полилиния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" name="Полилиния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" name="Полилиния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" name="Полилиния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" name="Полилиния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" name="Полилиния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" name="Полилиния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" name="Полилиния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" name="Полилиния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" name="Полилиния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" name="Полилиния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" name="Полилиния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" name="Полилиния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" name="Полилиния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" name="Полилиния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" name="Полилиния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" name="Полилиния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" name="Полилиния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" name="Полилиния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" name="Полилиния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" name="Полилиния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6" name="Полилиния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7" name="Полилиния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8" name="Полилиния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9" name="Полилиния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" name="Полилиния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1" name="Полилиния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" name="Полилиния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" name="Полилиния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4" name="Полилиния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5" name="Полилиния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6" name="Полилиния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7" name="Полилиния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9" name="Полилиния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40" name="Группа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Полилиния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2" name="Полилиния 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3" name="Полилиния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4" name="Полилиния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5" name="Полилиния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6" name="Полилиния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7" name="Полилиния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8" name="Полилиния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9" name="Полилиния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50" name="Группа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Полилиния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2" name="Полилиния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3" name="Полилиния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4" name="Полилиния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5" name="Полилиния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6" name="Полилиния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7" name="Полилиния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8" name="Полилиния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59" name="Полилиния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60" name="Полилиния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61" name="Группа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Полилиния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3" name="Полилиния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4" name="Полилиния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5" name="Полилиния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6" name="Полилиния 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7" name="Полилиния 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8" name="Полилиния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9" name="Полилиния 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0" name="Полилиния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1" name="Полилиния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2" name="Полилиния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3" name="Полилиния 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4" name="Полилиния 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5" name="Полилиния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6" name="Полилиния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7" name="Полилиния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8" name="Полилиния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9" name="Полилиния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0" name="Полилиния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81" name="Группа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Полилиния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3" name="Полилиния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4" name="Полилиния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5" name="Полилиния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6" name="Полилиния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87" name="Группа 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Полилиния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9" name="Полилиния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0" name="Полилиния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1" name="Полилиния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2" name="Полилиния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3" name="Полилиния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94" name="Группа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Полилиния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6" name="Полилиния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7" name="Полилиния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8" name="Полилиния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99" name="Группа 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Полилиния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1" name="Полилиния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2" name="Полилиния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3" name="Полилиния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4" name="Полилиния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5" name="Полилиния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106" name="Группа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Полилиния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8" name="Полилиния 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9" name="Полилиния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0" name="Полилиния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1" name="Полилиния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2" name="Полилиния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3" name="Полилиния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4" name="Полилиния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115" name="Полилиния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116" name="Полилиния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grpSp>
        <p:nvGrpSpPr>
          <p:cNvPr id="117" name="Группа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Полилиния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9" name="Полилиния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0" name="Полилиния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1" name="Полилиния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2" name="Полилиния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3" name="Полилиния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4" name="Полилиния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5" name="Полилиния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6" name="Полилиния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7" name="Полилиния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8" name="Полилиния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9" name="Полилиния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0" name="Полилиния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1" name="Полилиния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2" name="Полилиния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3" name="Полилиния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4" name="Полилиния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5" name="Полилиния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6" name="Полилиния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7" name="Полилиния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8" name="Полилиния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9" name="Полилиния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0" name="Полилиния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1" name="Полилиния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2" name="Полилиния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3" name="Полилиния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4" name="Полилиния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5" name="Полилиния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146" name="Группа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Полилиния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8" name="Полилиния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9" name="Полилиния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0" name="Полилиния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1" name="Полилиния 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2" name="Полилиния 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3" name="Полилиния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4" name="Полилиния 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5" name="Полилиния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6" name="Полилиния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7" name="Полилиния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8" name="Полилиния 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9" name="Полилиния 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0" name="Полилиния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1" name="Полилиния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2" name="Полилиния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3" name="Полилиния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4" name="Полилиния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5" name="Полилиния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6" name="Полилиния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7" name="Полилиния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8" name="Полилиния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9" name="Полилиния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0" name="Полилиния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171" name="Группа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Полилиния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3" name="Полилиния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4" name="Полилиния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5" name="Полилиния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6" name="Полилиния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7" name="Полилиния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8" name="Полилиния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9" name="Полилиния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 rtl="0">
              <a:defRPr sz="660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0783383-B6BF-4DF5-9321-A615BB9B05FF}" type="datetime1">
              <a:rPr lang="ru-RU" smtClean="0"/>
              <a:t>29.08.2025</a:t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E6F9EF3-0218-43C3-84EC-451520FC5451}" type="datetime1">
              <a:rPr lang="ru-RU" smtClean="0"/>
              <a:t>29.08.2025</a:t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ED61BD-9181-4528-B8C9-C7A912D57609}" type="datetime1">
              <a:rPr lang="ru-RU" smtClean="0"/>
              <a:t>29.08.2025</a:t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 rtl="0">
              <a:defRPr sz="52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D74D49-0525-4F0C-BC4E-7E5E1470E019}" type="datetime1">
              <a:rPr lang="ru-RU" smtClean="0"/>
              <a:t>29.08.2025</a:t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типа объек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8FC7D64-8F41-416B-B956-8E45D6FC9E68}" type="datetime1">
              <a:rPr lang="ru-RU" smtClean="0"/>
              <a:t>29.08.2025</a:t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4E45466-FD56-4ABE-ADC3-9669DF5517A4}" type="datetime1">
              <a:rPr lang="ru-RU" smtClean="0"/>
              <a:t>29.08.2025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лилиния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7" name="Полилиния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8" name="Полилиния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9" name="Группа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Полилиния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" name="Полилиния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" name="Полилиния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" name="Полилиния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" name="Полилиния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" name="Полилиния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" name="Полилиния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" name="Полилиния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" name="Полилиния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" name="Полилиния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" name="Полилиния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" name="Полилиния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" name="Полилиния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" name="Полилиния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" name="Полилиния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" name="Полилиния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6" name="Полилиния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7" name="Полилиния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8" name="Полилиния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9" name="Полилиния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" name="Полилиния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1" name="Полилиния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" name="Полилиния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" name="Полилиния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4" name="Полилиния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5" name="Полилиния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6" name="Полилиния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7" name="Полилиния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9" name="Полилиния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0" name="Полилиния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2" name="Полилиния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3" name="Полилиния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4" name="Полилиния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5" name="Полилиния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6" name="Полилиния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7" name="Полилиния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8" name="Полилиния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9" name="Полилиния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0" name="Полилиния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1" name="Полилиния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2" name="Полилиния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3" name="Полилиния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4" name="Полилиния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5" name="Полилиния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6" name="Полилиния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7" name="Полилиния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8" name="Полилиния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9" name="Полилиния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0" name="Полилиния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1" name="Полилиния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2" name="Полилиния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3" name="Полилиния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4" name="Полилиния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5" name="Полилиния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6" name="Полилиния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7" name="Полилиния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8" name="Полилиния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9" name="Полилиния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0" name="Полилиния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1" name="Полилиния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2" name="Полилиния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3" name="Полилиния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4" name="Полилиния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5" name="Полилиния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6" name="Полилиния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7" name="Полилиния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8" name="Полилиния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9" name="Полилиния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0" name="Полилиния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1" name="Полилиния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2" name="Полилиния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3" name="Полилиния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4" name="Полилиния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5" name="Полилиния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6" name="Полилиния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7" name="Полилиния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8" name="Полилиния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9" name="Полилиния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0" name="Полилиния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1" name="Полилиния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2" name="Полилиния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93" name="Группа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Полилиния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5" name="Полилиния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6" name="Полилиния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7" name="Полилиния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8" name="Полилиния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9" name="Полилиния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0" name="Полилиния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1" name="Полилиния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2" name="Полилиния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3" name="Полилиния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4" name="Полилиния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5" name="Полилиния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6" name="Полилиния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7" name="Полилиния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8" name="Полилиния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9" name="Полилиния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0" name="Полилиния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1" name="Полилиния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2" name="Полилиния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3" name="Полилиния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4" name="Полилиния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5" name="Полилиния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6" name="Полилиния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7" name="Полилиния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8" name="Полилиния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9" name="Полилиния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0" name="Полилиния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1" name="Полилиния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2" name="Полилиния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3" name="Полилиния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4" name="Полилиния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5" name="Полилиния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6" name="Полилиния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7" name="Полилиния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8" name="Полилиния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9" name="Полилиния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0" name="Полилиния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1" name="Полилиния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2" name="Полилиния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3" name="Полилиния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4" name="Полилиния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5" name="Полилиния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6" name="Полилиния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7" name="Полилиния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8" name="Полилиния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9" name="Полилиния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0" name="Полилиния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1" name="Полилиния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2" name="Полилиния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3" name="Полилиния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4" name="Полилиния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5" name="Полилиния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6" name="Полилиния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7" name="Полилиния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8" name="Полилиния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9" name="Полилиния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0" name="Полилиния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1" name="Полилиния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2" name="Полилиния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3" name="Полилиния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4" name="Полилиния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5" name="Полилиния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6" name="Полилиния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7" name="Полилиния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8" name="Полилиния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9" name="Полилиния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0" name="Полилиния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1" name="Полилиния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2" name="Полилиния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3" name="Полилиния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4" name="Полилиния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5" name="Полилиния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6" name="Полилиния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7" name="Полилиния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8" name="Полилиния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9" name="Полилиния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0" name="Полилиния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1" name="Полилиния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2" name="Полилиния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3" name="Полилиния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4" name="Полилиния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5" name="Полилиния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6" name="Полилиния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177" name="Группа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Полилиния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9" name="Полилиния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0" name="Полилиния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1" name="Полилиния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2" name="Полилиния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3" name="Полилиния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4" name="Полилиния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5" name="Полилиния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6" name="Полилиния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7" name="Полилиния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8" name="Полилиния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9" name="Полилиния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0" name="Полилиния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1" name="Полилиния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2" name="Полилиния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3" name="Полилиния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4" name="Полилиния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5" name="Полилиния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6" name="Полилиния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7" name="Полилиния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8" name="Полилиния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9" name="Полилиния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0" name="Полилиния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1" name="Полилиния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2" name="Полилиния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3" name="Полилиния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4" name="Полилиния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5" name="Полилиния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6" name="Полилиния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7" name="Полилиния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8" name="Полилиния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9" name="Полилиния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0" name="Полилиния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1" name="Полилиния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2" name="Полилиния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3" name="Полилиния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4" name="Полилиния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5" name="Полилиния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6" name="Полилиния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7" name="Полилиния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8" name="Полилиния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9" name="Полилиния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0" name="Полилиния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1" name="Полилиния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2" name="Полилиния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3" name="Полилиния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4" name="Полилиния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5" name="Полилиния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6" name="Полилиния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7" name="Полилиния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8" name="Полилиния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9" name="Полилиния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0" name="Полилиния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1" name="Полилиния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2" name="Полилиния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3" name="Полилиния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4" name="Полилиния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5" name="Полилиния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6" name="Полилиния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7" name="Полилиния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8" name="Полилиния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9" name="Полилиния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0" name="Полилиния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1" name="Полилиния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2" name="Полилиния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3" name="Полилиния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4" name="Полилиния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5" name="Полилиния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6" name="Полилиния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7" name="Полилиния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8" name="Полилиния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9" name="Полилиния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0" name="Полилиния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1" name="Полилиния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2" name="Полилиния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3" name="Полилиния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4" name="Полилиния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5" name="Полилиния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6" name="Полилиния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7" name="Полилиния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8" name="Полилиния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9" name="Полилиния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260" name="Группа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Полилиния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62" name="Полилиния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63" name="Полилиния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64" name="Полилиния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65" name="Полилиния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66" name="Полилиния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67" name="Полилиния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68" name="Полилиния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69" name="Полилиния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70" name="Полилиния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71" name="Полилиния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72" name="Полилиния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73" name="Полилиния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>
                <a:solidFill>
                  <a:schemeClr val="accent6"/>
                </a:solidFill>
              </a:endParaRPr>
            </a:p>
          </p:txBody>
        </p:sp>
        <p:sp>
          <p:nvSpPr>
            <p:cNvPr id="274" name="Полилиния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75" name="Полилиния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76" name="Полилиния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77" name="Полилиния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>
                <a:solidFill>
                  <a:schemeClr val="accent6"/>
                </a:solidFill>
              </a:endParaRPr>
            </a:p>
          </p:txBody>
        </p:sp>
        <p:sp>
          <p:nvSpPr>
            <p:cNvPr id="278" name="Полилиния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79" name="Полилиния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80" name="Полилиния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81" name="Полилиния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82" name="Полилиния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83" name="Полилиния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84" name="Полилиния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Полилиния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Полилиния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87" name="Полилиния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88" name="Полилиния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289" name="Группа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Полилиния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91" name="Овал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92" name="Полилиния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93" name="Полилиния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94" name="Полилиния 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95" name="Полилиния 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96" name="Полилиния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97" name="Полилиния 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98" name="Полилиния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99" name="Полилиния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0" name="Полилиния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1" name="Полилиния 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2" name="Полилиния 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3" name="Полилиния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4" name="Полилиния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5" name="Полилиния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6" name="Полилиния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7" name="Полилиния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8" name="Полилиния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9" name="Полилиния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310" name="Полилиния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11" name="Группа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Полилиния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13" name="Полилиния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14" name="Полилиния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15" name="Полилиния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16" name="Полилиния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17" name="Полилиния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18" name="Полилиния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19" name="Полилиния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0" name="Полилиния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1" name="Полилиния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2" name="Полилиния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3" name="Полилиния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4" name="Полилиния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5" name="Полилиния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6" name="Полилиния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7" name="Полилиния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8" name="Полилиния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9" name="Полилиния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0" name="Полилиния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1" name="Полилиния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2" name="Полилиния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3" name="Полилиния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4" name="Полилиния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5" name="Полилиния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6" name="Полилиния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7" name="Полилиния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8" name="Полилиния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9" name="Полилиния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40" name="Полилиния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41" name="Полилиния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42" name="Полилиния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43" name="Полилиния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44" name="Полилиния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45" name="Полилиния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46" name="Полилиния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47" name="Полилиния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48" name="Группа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Группа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Полилиния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76" name="Полилиния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77" name="Полилиния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78" name="Полилиния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79" name="Полилиния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80" name="Полилиния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81" name="Полилиния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82" name="Полилиния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83" name="Полилиния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84" name="Полилиния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85" name="Полилиния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86" name="Полилиния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87" name="Полилиния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88" name="Полилиния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89" name="Полилиния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90" name="Полилиния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91" name="Полилиния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92" name="Полилиния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93" name="Полилиния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94" name="Полилиния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95" name="Полилиния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96" name="Полилиния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97" name="Полилиния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98" name="Полилиния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99" name="Полилиния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00" name="Полилиния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01" name="Полилиния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02" name="Полилиния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03" name="Полилиния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04" name="Полилиния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05" name="Полилиния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06" name="Полилиния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07" name="Полилиния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08" name="Полилиния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09" name="Полилиния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10" name="Полилиния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11" name="Полилиния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12" name="Полилиния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13" name="Полилиния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14" name="Полилиния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15" name="Полилиния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16" name="Полилиния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17" name="Полилиния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18" name="Полилиния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19" name="Полилиния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20" name="Полилиния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21" name="Полилиния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</p:grpSp>
        <p:grpSp>
          <p:nvGrpSpPr>
            <p:cNvPr id="350" name="Группа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Полилиния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67" name="Полилиния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68" name="Полилиния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69" name="Полилиния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70" name="Полилиния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71" name="Полилиния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72" name="Полилиния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73" name="Полилиния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74" name="Полилиния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</p:grpSp>
        <p:grpSp>
          <p:nvGrpSpPr>
            <p:cNvPr id="351" name="Группа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Полилиния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60" name="Полилиния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61" name="Полилиния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62" name="Полилиния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63" name="Полилиния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64" name="Полилиния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65" name="Полилиния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</p:grpSp>
        <p:grpSp>
          <p:nvGrpSpPr>
            <p:cNvPr id="352" name="Группа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Полилиния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54" name="Полилиния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55" name="Полилиния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56" name="Полилиния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57" name="Полилиния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58" name="Полилиния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</p:grpSp>
      </p:grpSp>
      <p:grpSp>
        <p:nvGrpSpPr>
          <p:cNvPr id="422" name="Группа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Полилиния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24" name="Полилиния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25" name="Полилиния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26" name="Полилиния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27" name="Полилиния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28" name="Полилиния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29" name="Полилиния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30" name="Полилиния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431" name="Группа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Полилиния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33" name="Полилиния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34" name="Полилиния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35" name="Полилиния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36" name="Полилиния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37" name="Полилиния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38" name="Полилиния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39" name="Полилиния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440" name="Группа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Полилиния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42" name="Полилиния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43" name="Полилиния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44" name="Полилиния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45" name="Полилиния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46" name="Полилиния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47" name="Полилиния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48" name="Полилиния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 rtl="0">
              <a:defRPr sz="600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B54661-BEC5-480E-9436-5687E48DC71C}" type="datetime1">
              <a:rPr lang="ru-RU" smtClean="0"/>
              <a:t>29.08.2025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D41C67-035C-4CBB-98FC-8F15799E3174}" type="datetime1">
              <a:rPr lang="ru-RU" smtClean="0"/>
              <a:t>29.08.2025</a:t>
            </a:fld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 rtl="0">
              <a:defRPr sz="34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E97672-3BEE-47A7-98BD-BEA4B0C653AC}" type="datetime1">
              <a:rPr lang="ru-RU" smtClean="0"/>
              <a:t>29.08.2025</a:t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 rtl="0">
              <a:defRPr sz="34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.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ACEABE-CAAA-427A-B50D-20C50B1B8A02}" type="datetime1">
              <a:rPr lang="ru-RU" smtClean="0"/>
              <a:t>29.08.2025</a:t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8" name="Полилиния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9" name="Полилиния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grpSp>
        <p:nvGrpSpPr>
          <p:cNvPr id="10" name="Группа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Полилиния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" name="Полилиния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" name="Полилиния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" name="Полилиния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" name="Полилиния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" name="Полилиния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Полилиния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1" name="Полилиния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" name="Полилиния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3" name="Полилиния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" name="Полилиния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" name="Полилиния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26" name="Группа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Полилиния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8" name="Полилиния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9" name="Полилиния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0" name="Полилиния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1" name="Полилиния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" name="Полилиния 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" name="Полилиния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34" name="Группа 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Полилиния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6" name="Полилиния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7" name="Полилиния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8" name="Полилиния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9" name="Полилиния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0" name="Полилиния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1" name="Полилиния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2" name="Полилиния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43" name="Группа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Полилиния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 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 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8" name="Полилиния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9" name="Полилиния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0" name="Полилиния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1" name="Полилиния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52" name="Группа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Полилиния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4" name="Полилиния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5" name="Полилиния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6" name="Полилиния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7" name="Полилиния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8" name="Полилиния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9" name="Полилиния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0" name="Полилиния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61" name="Группа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Полилиния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3" name="Полилиния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4" name="Полилиния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5" name="Полилиния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6" name="Полилиния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7" name="Полилиния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8" name="Полилиния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9" name="Полилиния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none" baseline="0">
                <a:solidFill>
                  <a:schemeClr val="tx1"/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C0C3865C-54F8-42FC-910E-97C2D6F6567A}" type="datetime1">
              <a:rPr lang="ru-RU" noProof="0" smtClean="0"/>
              <a:t>29.08.2025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CA8D9AD5-F248-4919-864A-CFD76CC027D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pos="3840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t.me/+lYMluzxQrYQ5NTFi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63584" y="494204"/>
            <a:ext cx="9360418" cy="2263258"/>
          </a:xfrm>
        </p:spPr>
        <p:txBody>
          <a:bodyPr rtlCol="0"/>
          <a:lstStyle/>
          <a:p>
            <a:pPr rtl="0"/>
            <a:r>
              <a:rPr lang="en-US" dirty="0" smtClean="0"/>
              <a:t>Welcome back!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058777" y="2757462"/>
            <a:ext cx="6916336" cy="1771600"/>
          </a:xfrm>
        </p:spPr>
        <p:txBody>
          <a:bodyPr rtlCol="0">
            <a:normAutofit/>
          </a:bodyPr>
          <a:lstStyle/>
          <a:p>
            <a:pPr rtl="0"/>
            <a:r>
              <a:rPr lang="en-US" sz="4000" dirty="0" smtClean="0"/>
              <a:t>Revision/English sentence</a:t>
            </a:r>
            <a:endParaRPr lang="ru-RU" sz="4000" dirty="0"/>
          </a:p>
        </p:txBody>
      </p:sp>
      <p:sp>
        <p:nvSpPr>
          <p:cNvPr id="3" name="Горизонтальный свиток 2"/>
          <p:cNvSpPr/>
          <p:nvPr/>
        </p:nvSpPr>
        <p:spPr>
          <a:xfrm>
            <a:off x="5905812" y="430716"/>
            <a:ext cx="3238188" cy="1110294"/>
          </a:xfrm>
          <a:prstGeom prst="horizontalScroll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Lesson 1</a:t>
            </a:r>
            <a:endParaRPr lang="ru-RU" sz="4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4425696" y="2757462"/>
            <a:ext cx="60533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47615" y="69574"/>
            <a:ext cx="3474719" cy="791155"/>
          </a:xfrm>
        </p:spPr>
        <p:txBody>
          <a:bodyPr rtlCol="0">
            <a:normAutofit/>
          </a:bodyPr>
          <a:lstStyle/>
          <a:p>
            <a:pPr rtl="0"/>
            <a:r>
              <a:rPr lang="en-US" sz="4400" b="1" dirty="0" smtClean="0">
                <a:solidFill>
                  <a:srgbClr val="002060"/>
                </a:solidFill>
                <a:latin typeface="Blackadder ITC" panose="04020505051007020D02" pitchFamily="82" charset="0"/>
              </a:rPr>
              <a:t>Touch the sky</a:t>
            </a:r>
            <a:endParaRPr lang="ru-RU" sz="44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61713" y="853078"/>
            <a:ext cx="4703197" cy="398559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dirty="0"/>
              <a:t>When cold winds are calling</a:t>
            </a:r>
            <a:br>
              <a:rPr lang="en-US" dirty="0"/>
            </a:br>
            <a:r>
              <a:rPr lang="en-US" dirty="0"/>
              <a:t>And the sky is clear and bright,</a:t>
            </a:r>
            <a:br>
              <a:rPr lang="en-US" dirty="0"/>
            </a:br>
            <a:r>
              <a:rPr lang="en-US" dirty="0"/>
              <a:t>Misty mountains sing and beckon,</a:t>
            </a:r>
            <a:br>
              <a:rPr lang="en-US" dirty="0"/>
            </a:br>
            <a:r>
              <a:rPr lang="en-US" dirty="0"/>
              <a:t>Lead me out into the light</a:t>
            </a:r>
            <a:r>
              <a:rPr lang="en-US" dirty="0" smtClean="0"/>
              <a:t>.</a:t>
            </a:r>
            <a:endParaRPr lang="ru-RU" dirty="0" smtClean="0"/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I </a:t>
            </a:r>
            <a:r>
              <a:rPr lang="en-US" dirty="0">
                <a:solidFill>
                  <a:srgbClr val="FF0000"/>
                </a:solidFill>
              </a:rPr>
              <a:t>will ride, I will fly,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Chase the wind and touch the sky,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I will fly,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Chase the wind and touch the sky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en-US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761713" y="3600253"/>
            <a:ext cx="509877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Where dark woods hide secrets,</a:t>
            </a:r>
            <a:br>
              <a:rPr lang="en-US" sz="2000" dirty="0"/>
            </a:br>
            <a:r>
              <a:rPr lang="en-US" sz="2000" dirty="0"/>
              <a:t>And mountains are fierce and bold,</a:t>
            </a:r>
            <a:br>
              <a:rPr lang="en-US" sz="2000" dirty="0"/>
            </a:br>
            <a:r>
              <a:rPr lang="en-US" sz="2000" dirty="0"/>
              <a:t>Deep waters hold reflections,</a:t>
            </a:r>
            <a:br>
              <a:rPr lang="en-US" sz="2000" dirty="0"/>
            </a:br>
            <a:r>
              <a:rPr lang="en-US" sz="2000" dirty="0"/>
              <a:t>Of times lost long ago.</a:t>
            </a:r>
            <a:endParaRPr lang="ru-RU" sz="2000" dirty="0"/>
          </a:p>
          <a:p>
            <a:pPr algn="ctr"/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I will hear their every story,</a:t>
            </a:r>
            <a:br>
              <a:rPr lang="en-US" sz="2000" dirty="0"/>
            </a:br>
            <a:r>
              <a:rPr lang="en-US" sz="2000" dirty="0"/>
              <a:t>Take hold of my own dream,</a:t>
            </a:r>
            <a:br>
              <a:rPr lang="en-US" sz="2000" dirty="0"/>
            </a:br>
            <a:r>
              <a:rPr lang="en-US" sz="2000" dirty="0"/>
              <a:t>Be as strong as the seas are stormy,</a:t>
            </a:r>
            <a:br>
              <a:rPr lang="en-US" sz="2000" dirty="0"/>
            </a:br>
            <a:r>
              <a:rPr lang="en-US" sz="2000" dirty="0"/>
              <a:t>And proud as an eagle’s scream.</a:t>
            </a:r>
            <a:endParaRPr lang="ru-RU" sz="2000" dirty="0"/>
          </a:p>
          <a:p>
            <a:endParaRPr lang="ru-RU" sz="2000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97" y="69574"/>
            <a:ext cx="4629151" cy="6858000"/>
          </a:xfrm>
          <a:prstGeom prst="rect">
            <a:avLst/>
          </a:prstGeom>
          <a:effectLst>
            <a:softEdge rad="495300"/>
          </a:effectLst>
        </p:spPr>
      </p:pic>
    </p:spTree>
    <p:extLst>
      <p:ext uri="{BB962C8B-B14F-4D97-AF65-F5344CB8AC3E}">
        <p14:creationId xmlns:p14="http://schemas.microsoft.com/office/powerpoint/2010/main" val="177207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">
              <a:srgbClr val="9EE0F8">
                <a:lumMod val="76000"/>
                <a:lumOff val="24000"/>
              </a:srgbClr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Объект 5"/>
          <p:cNvPicPr>
            <a:picLocks noGrp="1" noChangeAspect="1"/>
          </p:cNvPicPr>
          <p:nvPr>
            <p:ph sz="half"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0" t="3892" r="3728" b="8812"/>
          <a:stretch/>
        </p:blipFill>
        <p:spPr>
          <a:xfrm>
            <a:off x="60473" y="-45752"/>
            <a:ext cx="4979464" cy="6724848"/>
          </a:xfrm>
          <a:effectLst>
            <a:softEdge rad="139700"/>
          </a:effectLst>
        </p:spPr>
      </p:pic>
      <p:sp>
        <p:nvSpPr>
          <p:cNvPr id="13" name="TextBox 12"/>
          <p:cNvSpPr txBox="1"/>
          <p:nvPr/>
        </p:nvSpPr>
        <p:spPr>
          <a:xfrm>
            <a:off x="5546307" y="2009506"/>
            <a:ext cx="3305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Я</a:t>
            </a:r>
          </a:p>
          <a:p>
            <a:r>
              <a:rPr lang="en-US" dirty="0">
                <a:solidFill>
                  <a:srgbClr val="FF0000"/>
                </a:solidFill>
              </a:rPr>
              <a:t>I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63217" y="2005683"/>
            <a:ext cx="1032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плавала</a:t>
            </a:r>
            <a:endParaRPr lang="en-US" dirty="0" smtClean="0"/>
          </a:p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 smtClean="0">
                <a:solidFill>
                  <a:srgbClr val="FF0000"/>
                </a:solidFill>
              </a:rPr>
              <a:t>wam 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9358396" y="2001749"/>
            <a:ext cx="12923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 бассейне</a:t>
            </a:r>
            <a:endParaRPr lang="en-US" dirty="0" smtClean="0"/>
          </a:p>
          <a:p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n </a:t>
            </a:r>
            <a:r>
              <a:rPr lang="en-US" u="sng" dirty="0" smtClean="0">
                <a:solidFill>
                  <a:srgbClr val="FF0000"/>
                </a:solidFill>
              </a:rPr>
              <a:t>the</a:t>
            </a:r>
            <a:r>
              <a:rPr lang="en-US" dirty="0" smtClean="0">
                <a:solidFill>
                  <a:srgbClr val="FF0000"/>
                </a:solidFill>
              </a:rPr>
              <a:t> pool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0614421" y="2005683"/>
            <a:ext cx="16743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каждый день.</a:t>
            </a:r>
          </a:p>
          <a:p>
            <a:r>
              <a:rPr lang="en-US" dirty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rgbClr val="FF0000"/>
                </a:solidFill>
              </a:rPr>
              <a:t>very day.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556990" y="685559"/>
            <a:ext cx="1329251" cy="119421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Что делал</a:t>
            </a:r>
            <a:endParaRPr lang="ru-RU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5230193" y="3908410"/>
            <a:ext cx="12907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Друзья</a:t>
            </a:r>
            <a:endParaRPr lang="en-US" dirty="0" smtClean="0"/>
          </a:p>
          <a:p>
            <a:r>
              <a:rPr lang="en-US" u="sng" dirty="0" smtClean="0">
                <a:solidFill>
                  <a:srgbClr val="FF0000"/>
                </a:solidFill>
              </a:rPr>
              <a:t>My</a:t>
            </a:r>
            <a:r>
              <a:rPr lang="en-US" dirty="0" smtClean="0">
                <a:solidFill>
                  <a:srgbClr val="FF0000"/>
                </a:solidFill>
              </a:rPr>
              <a:t> friends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</a:p>
          <a:p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198563" y="685559"/>
            <a:ext cx="1157212" cy="119421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Кто/ Что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8045343" y="685559"/>
            <a:ext cx="1215048" cy="119421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дополнение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9394713" y="685559"/>
            <a:ext cx="1219708" cy="119421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</a:t>
            </a:r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0748744" y="685559"/>
            <a:ext cx="1223721" cy="119421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время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6841872" y="3908410"/>
            <a:ext cx="12034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подарили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gave</a:t>
            </a:r>
          </a:p>
          <a:p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10319234" y="3844475"/>
            <a:ext cx="17544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н</a:t>
            </a:r>
            <a:r>
              <a:rPr lang="ru-RU" dirty="0" smtClean="0"/>
              <a:t>а день рождения.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on </a:t>
            </a:r>
            <a:r>
              <a:rPr lang="en-US" u="sng" dirty="0" smtClean="0">
                <a:solidFill>
                  <a:srgbClr val="FF0000"/>
                </a:solidFill>
              </a:rPr>
              <a:t>my </a:t>
            </a:r>
            <a:r>
              <a:rPr lang="en-US" dirty="0" smtClean="0">
                <a:solidFill>
                  <a:srgbClr val="FF0000"/>
                </a:solidFill>
              </a:rPr>
              <a:t>birthday.</a:t>
            </a:r>
            <a:endParaRPr lang="ru-RU" dirty="0" smtClean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795872" y="3893553"/>
            <a:ext cx="21256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м</a:t>
            </a:r>
            <a:r>
              <a:rPr lang="ru-RU" dirty="0" smtClean="0"/>
              <a:t>не </a:t>
            </a:r>
            <a:endParaRPr lang="en-US" dirty="0" smtClean="0"/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me</a:t>
            </a:r>
            <a:endParaRPr lang="ru-RU" dirty="0" smtClean="0">
              <a:solidFill>
                <a:srgbClr val="FF0000"/>
              </a:solidFill>
            </a:endParaRPr>
          </a:p>
          <a:p>
            <a:pPr algn="ctr"/>
            <a:r>
              <a:rPr lang="ru-RU" dirty="0" smtClean="0"/>
              <a:t>смешную игрушку</a:t>
            </a:r>
            <a:endParaRPr lang="en-US" dirty="0" smtClean="0"/>
          </a:p>
          <a:p>
            <a:pPr algn="ctr"/>
            <a:r>
              <a:rPr lang="en-US" u="sng" dirty="0" smtClean="0">
                <a:solidFill>
                  <a:srgbClr val="FF0000"/>
                </a:solidFill>
              </a:rPr>
              <a:t>a </a:t>
            </a:r>
            <a:r>
              <a:rPr lang="en-US" dirty="0" smtClean="0">
                <a:solidFill>
                  <a:srgbClr val="FF0000"/>
                </a:solidFill>
              </a:rPr>
              <a:t>funny toy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198563" y="3015500"/>
            <a:ext cx="16986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Я с семьёй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My</a:t>
            </a:r>
            <a:r>
              <a:rPr lang="en-US" dirty="0" smtClean="0">
                <a:solidFill>
                  <a:srgbClr val="FF0000"/>
                </a:solidFill>
              </a:rPr>
              <a:t> family and I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948010" y="3015499"/>
            <a:ext cx="9332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ездили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went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481020" y="2988656"/>
            <a:ext cx="11748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н</a:t>
            </a:r>
            <a:r>
              <a:rPr lang="ru-RU" dirty="0" smtClean="0"/>
              <a:t>а море.</a:t>
            </a:r>
          </a:p>
          <a:p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o </a:t>
            </a:r>
            <a:r>
              <a:rPr lang="en-US" u="sng" dirty="0" smtClean="0">
                <a:solidFill>
                  <a:srgbClr val="FF0000"/>
                </a:solidFill>
              </a:rPr>
              <a:t>the</a:t>
            </a:r>
            <a:r>
              <a:rPr lang="en-US" dirty="0" smtClean="0">
                <a:solidFill>
                  <a:srgbClr val="FF0000"/>
                </a:solidFill>
              </a:rPr>
              <a:t> sea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30193" y="5303370"/>
            <a:ext cx="630608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Примечание: </a:t>
            </a:r>
            <a:r>
              <a:rPr lang="ru-RU" dirty="0" smtClean="0"/>
              <a:t>наречия времени </a:t>
            </a:r>
            <a:r>
              <a:rPr lang="en-US" b="1" dirty="0" smtClean="0">
                <a:solidFill>
                  <a:srgbClr val="FF0000"/>
                </a:solidFill>
              </a:rPr>
              <a:t>usually, often, sometimes 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и подобные часто стоят ПЕРЕД глаголом и могут стоять в самом начале.</a:t>
            </a:r>
          </a:p>
          <a:p>
            <a:r>
              <a:rPr lang="en-US" dirty="0" smtClean="0"/>
              <a:t>We </a:t>
            </a:r>
            <a:r>
              <a:rPr lang="en-US" b="1" dirty="0" smtClean="0">
                <a:solidFill>
                  <a:srgbClr val="FF0000"/>
                </a:solidFill>
              </a:rPr>
              <a:t>often</a:t>
            </a:r>
            <a:r>
              <a:rPr lang="en-US" dirty="0" smtClean="0"/>
              <a:t> took funny photos this summer. </a:t>
            </a:r>
          </a:p>
          <a:p>
            <a:r>
              <a:rPr lang="ru-RU" dirty="0" smtClean="0"/>
              <a:t>Мы</a:t>
            </a:r>
            <a:r>
              <a:rPr lang="ru-RU" b="1" dirty="0" smtClean="0">
                <a:solidFill>
                  <a:srgbClr val="FF0000"/>
                </a:solidFill>
              </a:rPr>
              <a:t> часто </a:t>
            </a:r>
            <a:r>
              <a:rPr lang="ru-RU" dirty="0" smtClean="0"/>
              <a:t>снимали смешные фотки этим летом.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819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sz="half" idx="1"/>
          </p:nvPr>
        </p:nvSpPr>
        <p:spPr>
          <a:xfrm>
            <a:off x="1789675" y="1646562"/>
            <a:ext cx="8030161" cy="4123944"/>
          </a:xfrm>
        </p:spPr>
        <p:txBody>
          <a:bodyPr/>
          <a:lstStyle/>
          <a:p>
            <a:r>
              <a:rPr lang="ru-RU" sz="2400" dirty="0" smtClean="0">
                <a:latin typeface="Comic Sans MS" panose="030F0702030302020204" pitchFamily="66" charset="0"/>
              </a:rPr>
              <a:t>Опишите своё лето, используя опору на слайде №3</a:t>
            </a:r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Mini (</a:t>
            </a:r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обязательно</a:t>
            </a:r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ru-RU" dirty="0" smtClean="0">
                <a:latin typeface="Comic Sans MS" panose="030F0702030302020204" pitchFamily="66" charset="0"/>
              </a:rPr>
              <a:t> – 3 предложения (3 </a:t>
            </a:r>
            <a:r>
              <a:rPr lang="en-US" dirty="0" smtClean="0">
                <a:latin typeface="Comic Sans MS" panose="030F0702030302020204" pitchFamily="66" charset="0"/>
              </a:rPr>
              <a:t>coins</a:t>
            </a:r>
            <a:r>
              <a:rPr lang="ru-RU" dirty="0" smtClean="0">
                <a:latin typeface="Comic Sans MS" panose="030F0702030302020204" pitchFamily="66" charset="0"/>
              </a:rPr>
              <a:t>)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Standard </a:t>
            </a:r>
            <a:r>
              <a:rPr lang="ru-RU" dirty="0" smtClean="0">
                <a:latin typeface="Comic Sans MS" panose="030F0702030302020204" pitchFamily="66" charset="0"/>
              </a:rPr>
              <a:t>– 6 предложений</a:t>
            </a:r>
            <a:r>
              <a:rPr lang="en-US" dirty="0" smtClean="0">
                <a:latin typeface="Comic Sans MS" panose="030F0702030302020204" pitchFamily="66" charset="0"/>
              </a:rPr>
              <a:t> (</a:t>
            </a:r>
            <a:r>
              <a:rPr lang="ru-RU" dirty="0">
                <a:latin typeface="Comic Sans MS" panose="030F0702030302020204" pitchFamily="66" charset="0"/>
              </a:rPr>
              <a:t>3</a:t>
            </a:r>
            <a:r>
              <a:rPr lang="en-US" dirty="0" smtClean="0">
                <a:latin typeface="Comic Sans MS" panose="030F0702030302020204" pitchFamily="66" charset="0"/>
              </a:rPr>
              <a:t> coins)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Advanced</a:t>
            </a:r>
            <a:r>
              <a:rPr lang="en-US" dirty="0" smtClean="0">
                <a:latin typeface="Comic Sans MS" panose="030F0702030302020204" pitchFamily="66" charset="0"/>
              </a:rPr>
              <a:t> – </a:t>
            </a:r>
            <a:r>
              <a:rPr lang="ru-RU" dirty="0" smtClean="0">
                <a:latin typeface="Comic Sans MS" panose="030F0702030302020204" pitchFamily="66" charset="0"/>
              </a:rPr>
              <a:t>выучить и спеть первый куплет </a:t>
            </a:r>
            <a:r>
              <a:rPr lang="ru-RU" dirty="0" smtClean="0">
                <a:latin typeface="Comic Sans MS" panose="030F0702030302020204" pitchFamily="66" charset="0"/>
              </a:rPr>
              <a:t>и</a:t>
            </a:r>
            <a:r>
              <a:rPr lang="ru-RU" dirty="0" smtClean="0">
                <a:latin typeface="Comic Sans MS" panose="030F0702030302020204" pitchFamily="66" charset="0"/>
              </a:rPr>
              <a:t> припев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ru-RU" dirty="0" smtClean="0">
                <a:latin typeface="Comic Sans MS" panose="030F0702030302020204" pitchFamily="66" charset="0"/>
              </a:rPr>
              <a:t>песни </a:t>
            </a:r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Touch the sky </a:t>
            </a:r>
            <a:r>
              <a:rPr lang="en-US" dirty="0" smtClean="0">
                <a:latin typeface="Comic Sans MS" panose="030F0702030302020204" pitchFamily="66" charset="0"/>
              </a:rPr>
              <a:t>(</a:t>
            </a:r>
            <a:r>
              <a:rPr lang="en-US" dirty="0" smtClean="0">
                <a:latin typeface="Comic Sans MS" panose="030F0702030302020204" pitchFamily="66" charset="0"/>
              </a:rPr>
              <a:t>5 coins)</a:t>
            </a:r>
            <a:r>
              <a:rPr lang="ru-RU" dirty="0" smtClean="0">
                <a:latin typeface="Comic Sans MS" panose="030F0702030302020204" pitchFamily="66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video</a:t>
            </a:r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endParaRPr lang="en-US" b="1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ru-RU" dirty="0">
              <a:latin typeface="Comic Sans MS" panose="030F0702030302020204" pitchFamily="66" charset="0"/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1360535" y="375606"/>
            <a:ext cx="3238188" cy="1110294"/>
          </a:xfrm>
          <a:prstGeom prst="horizontalScroll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Homework</a:t>
            </a:r>
            <a:endParaRPr lang="ru-RU" sz="4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78576" y="469088"/>
            <a:ext cx="38507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My summer</a:t>
            </a:r>
            <a:endParaRPr lang="ru-RU" sz="5400" dirty="0">
              <a:ln w="0">
                <a:solidFill>
                  <a:schemeClr val="tx1"/>
                </a:solidFill>
              </a:ln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211" y="2630001"/>
            <a:ext cx="421688" cy="421512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349" y="2639787"/>
            <a:ext cx="421688" cy="421512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523" y="2639787"/>
            <a:ext cx="421688" cy="421512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7317" y="3161113"/>
            <a:ext cx="421688" cy="421512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9005" y="3159304"/>
            <a:ext cx="421688" cy="421512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666" y="3162239"/>
            <a:ext cx="421688" cy="421512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3154" y="4033110"/>
            <a:ext cx="421688" cy="421512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974" y="4043060"/>
            <a:ext cx="421688" cy="421512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152" y="4033110"/>
            <a:ext cx="421688" cy="421512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4972" y="4026058"/>
            <a:ext cx="421688" cy="421512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6050" y="4026058"/>
            <a:ext cx="421688" cy="421512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2474658" y="4633047"/>
            <a:ext cx="88609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Comic Sans MS" panose="030F0702030302020204" pitchFamily="66" charset="0"/>
              </a:rPr>
              <a:t>Засчитываются только правильные предложения – помните об артиклях, предлогах, временах и порядке слов!</a:t>
            </a:r>
            <a:endParaRPr lang="ru-RU" b="1" dirty="0">
              <a:latin typeface="Comic Sans MS" panose="030F0702030302020204" pitchFamily="66" charset="0"/>
            </a:endParaRPr>
          </a:p>
        </p:txBody>
      </p:sp>
      <p:sp>
        <p:nvSpPr>
          <p:cNvPr id="27" name="Пятно 1 26"/>
          <p:cNvSpPr/>
          <p:nvPr/>
        </p:nvSpPr>
        <p:spPr>
          <a:xfrm>
            <a:off x="1709105" y="4531273"/>
            <a:ext cx="755081" cy="768355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ятно 1 27"/>
          <p:cNvSpPr/>
          <p:nvPr/>
        </p:nvSpPr>
        <p:spPr>
          <a:xfrm>
            <a:off x="1739911" y="5345012"/>
            <a:ext cx="684983" cy="696061"/>
          </a:xfrm>
          <a:prstGeom prst="irregularSeal1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2464186" y="5520419"/>
            <a:ext cx="4532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Comic Sans MS" panose="030F0702030302020204" pitchFamily="66" charset="0"/>
              </a:rPr>
              <a:t>Дополнительный бонус за красоту - </a:t>
            </a:r>
            <a:endParaRPr lang="ru-RU" b="1" dirty="0">
              <a:latin typeface="Comic Sans MS" panose="030F0702030302020204" pitchFamily="66" charset="0"/>
            </a:endParaRPr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6822" y="5513367"/>
            <a:ext cx="421688" cy="421512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644" y="5513367"/>
            <a:ext cx="421688" cy="421512"/>
          </a:xfrm>
          <a:prstGeom prst="rect">
            <a:avLst/>
          </a:prstGeom>
        </p:spPr>
      </p:pic>
      <p:sp>
        <p:nvSpPr>
          <p:cNvPr id="32" name="Пятно 1 31"/>
          <p:cNvSpPr/>
          <p:nvPr/>
        </p:nvSpPr>
        <p:spPr>
          <a:xfrm>
            <a:off x="1789675" y="6032117"/>
            <a:ext cx="684983" cy="696061"/>
          </a:xfrm>
          <a:prstGeom prst="irregularSeal1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2512571" y="6178425"/>
            <a:ext cx="9424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Comic Sans MS" panose="030F0702030302020204" pitchFamily="66" charset="0"/>
              </a:rPr>
              <a:t>Фото работ и видео присылайте в ТГ-канал </a:t>
            </a:r>
            <a:r>
              <a:rPr lang="en-US" b="1" dirty="0">
                <a:latin typeface="Comic Sans MS" panose="030F0702030302020204" pitchFamily="66" charset="0"/>
                <a:hlinkClick r:id="rId4"/>
              </a:rPr>
              <a:t>https://t.me/+lYMluzxQrYQ5NTFi</a:t>
            </a:r>
            <a:r>
              <a:rPr lang="ru-RU" b="1" dirty="0" smtClean="0">
                <a:latin typeface="Comic Sans MS" panose="030F0702030302020204" pitchFamily="66" charset="0"/>
                <a:hlinkClick r:id="rId4"/>
              </a:rPr>
              <a:t> </a:t>
            </a:r>
            <a:endParaRPr lang="ru-RU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090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dirty="0" smtClean="0">
                <a:solidFill>
                  <a:srgbClr val="000000"/>
                </a:solidFill>
                <a:latin typeface="YS Text"/>
              </a:rPr>
              <a:t>Happy new </a:t>
            </a:r>
            <a:r>
              <a:rPr lang="en-US" dirty="0">
                <a:solidFill>
                  <a:srgbClr val="000000"/>
                </a:solidFill>
                <a:latin typeface="YS Text"/>
              </a:rPr>
              <a:t>academic </a:t>
            </a:r>
            <a:r>
              <a:rPr lang="en-US" dirty="0" smtClean="0">
                <a:solidFill>
                  <a:srgbClr val="000000"/>
                </a:solidFill>
                <a:latin typeface="YS Text"/>
              </a:rPr>
              <a:t>year!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7172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Назад в школу (16x9)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0895128_TF02895270" id="{EDADA7D7-5728-495F-8FBC-D04C087FB434}" vid="{F66C6106-380C-435D-804E-16F649057CBA}"/>
    </a:ext>
  </a:extLst>
</a:theme>
</file>

<file path=ppt/theme/theme2.xml><?xml version="1.0" encoding="utf-8"?>
<a:theme xmlns:a="http://schemas.openxmlformats.org/drawingml/2006/main" name="Тема Offic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Назад в начальную школу (широкоэкранный формат)</Template>
  <TotalTime>314</TotalTime>
  <Words>213</Words>
  <Application>Microsoft Office PowerPoint</Application>
  <PresentationFormat>Широкоэкранный</PresentationFormat>
  <Paragraphs>55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Blackadder ITC</vt:lpstr>
      <vt:lpstr>Cambria</vt:lpstr>
      <vt:lpstr>Comic Sans MS</vt:lpstr>
      <vt:lpstr>YS Text</vt:lpstr>
      <vt:lpstr>Назад в школу (16x9)</vt:lpstr>
      <vt:lpstr>Welcome back!</vt:lpstr>
      <vt:lpstr>Touch the sky</vt:lpstr>
      <vt:lpstr>Презентация PowerPoint</vt:lpstr>
      <vt:lpstr>Презентация PowerPoint</vt:lpstr>
      <vt:lpstr>Happy new academic year!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back!</dc:title>
  <dc:creator>Пользователь Windows</dc:creator>
  <cp:lastModifiedBy>Пользователь Windows</cp:lastModifiedBy>
  <cp:revision>25</cp:revision>
  <dcterms:created xsi:type="dcterms:W3CDTF">2025-08-26T23:49:03Z</dcterms:created>
  <dcterms:modified xsi:type="dcterms:W3CDTF">2025-08-29T06:57:30Z</dcterms:modified>
</cp:coreProperties>
</file>